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150" d="100"/>
          <a:sy n="150" d="100"/>
        </p:scale>
        <p:origin x="-96" y="1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2D66-6E23-42C9-AC3A-FA6868BC7C97}" type="datetimeFigureOut">
              <a:rPr lang="en-US" smtClean="0"/>
              <a:pPr/>
              <a:t>3/6/11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B2D66-6E23-42C9-AC3A-FA6868BC7C97}" type="datetimeFigureOut">
              <a:rPr lang="en-US" smtClean="0"/>
              <a:pPr/>
              <a:t>3/6/11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29AD8-B001-46C7-9F63-6D72AD935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1-03-06 at 4.26.12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99" r="12593"/>
          <a:stretch/>
        </p:blipFill>
        <p:spPr>
          <a:xfrm>
            <a:off x="0" y="-13768"/>
            <a:ext cx="9144000" cy="6866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981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Wisconsin-Eau Claire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UWEC</dc:creator>
  <cp:lastModifiedBy>UWEC</cp:lastModifiedBy>
  <cp:revision>55</cp:revision>
  <cp:lastPrinted>2009-05-26T19:26:07Z</cp:lastPrinted>
  <dcterms:created xsi:type="dcterms:W3CDTF">2009-05-26T15:21:08Z</dcterms:created>
  <dcterms:modified xsi:type="dcterms:W3CDTF">2011-03-06T22:29:57Z</dcterms:modified>
</cp:coreProperties>
</file>