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4"/>
  </p:notesMasterIdLst>
  <p:handoutMasterIdLst>
    <p:handoutMasterId r:id="rId5"/>
  </p:handoutMasterIdLst>
  <p:sldIdLst>
    <p:sldId id="258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62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490BFEF-7C4C-4B78-AAAF-625361BB7F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635CF-C521-41AF-9D7A-B971601FA242}" type="datetimeFigureOut">
              <a:rPr lang="en-US" smtClean="0"/>
              <a:pPr/>
              <a:t>2/25/2011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410C1-BA09-4125-AE7D-B82384FC7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410C1-BA09-4125-AE7D-B82384FC7F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236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27ECA7-F17D-4483-AEED-18C4F21AD7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2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>
        <p:tmplLst>
          <p:tmpl lvl="1">
            <p:tnLst>
              <p:par>
                <p:cTn presetID="53" presetClass="entr" presetSubtype="0" fill="hold" nodeType="afterEffect">
                  <p:stCondLst>
                    <p:cond delay="0"/>
                  </p:stCondLst>
                  <p:iterate type="lt">
                    <p:tmPct val="4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1D28B-0F2D-4505-A2E4-81F34C2AFA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DDFE5-4A3A-4C00-AC95-880001685A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59BD9-C23E-4EC4-95EE-7B3356FD37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3004C-18D1-49CD-98A5-0D01BD4E2C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B57F6-B6C3-48E8-9EB0-1B28E1CB96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82007-F1C8-4D51-8D22-0DB7D075CE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F063C-DB86-4EE9-9BDE-5197C70FA6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21183-9DA8-42A7-A76C-5E9BC8A93C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CCCE6-F927-4D9D-A50D-87C9141EA7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B25D4-C88E-41B8-A565-2099EBDFAB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23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EBACA5B7-010F-4607-AA3D-3004DCCA279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2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2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2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2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2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US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1024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1024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1024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1024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1024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1024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1025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1025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US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US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21300" y="3291946"/>
          <a:ext cx="3733800" cy="2765954"/>
        </p:xfrm>
        <a:graphic>
          <a:graphicData uri="http://schemas.openxmlformats.org/presentationml/2006/ole">
            <p:oleObj spid="_x0000_s1026" name="Graph" r:id="rId4" imgW="3900960" imgH="2986560" progId="Origin50.Graph">
              <p:embed/>
            </p:oleObj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7869" y="114300"/>
            <a:ext cx="87373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4181" y="40058"/>
            <a:ext cx="7822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-457200" algn="l"/>
                <a:tab pos="0" algn="l"/>
                <a:tab pos="639763" algn="l"/>
                <a:tab pos="4389438" algn="l"/>
                <a:tab pos="4892675" algn="l"/>
              </a:tabLst>
            </a:pPr>
            <a:r>
              <a:rPr kumimoji="0" lang="en-US" altLang="ja-JP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Characterizing and Directing the Initial Dynamics in Multi-Component Solar Powered Water-Splitting Inorganic </a:t>
            </a:r>
            <a:r>
              <a:rPr kumimoji="0" lang="en-US" altLang="ja-JP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Photocatalysts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166" y="720923"/>
            <a:ext cx="78784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-457200" algn="l"/>
                <a:tab pos="0" algn="l"/>
                <a:tab pos="639763" algn="l"/>
                <a:tab pos="4389438" algn="l"/>
                <a:tab pos="4892675" algn="l"/>
              </a:tabLst>
            </a:pPr>
            <a:r>
              <a:rPr kumimoji="0" lang="en-US" altLang="ja-JP" sz="140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Delmar s Larsen, Department of Chemistry, University of California,</a:t>
            </a:r>
            <a:r>
              <a:rPr kumimoji="0" lang="en-US" altLang="ja-JP" sz="140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Davis</a:t>
            </a:r>
          </a:p>
        </p:txBody>
      </p:sp>
      <p:sp>
        <p:nvSpPr>
          <p:cNvPr id="8" name="Rectangle 7"/>
          <p:cNvSpPr/>
          <p:nvPr/>
        </p:nvSpPr>
        <p:spPr>
          <a:xfrm>
            <a:off x="3924300" y="1219200"/>
            <a:ext cx="5029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chemeClr val="accent3"/>
                </a:solidFill>
              </a:rPr>
              <a:t>Hydrogen is </a:t>
            </a:r>
            <a:r>
              <a:rPr lang="en-US" sz="1400" dirty="0" smtClean="0">
                <a:solidFill>
                  <a:schemeClr val="accent3"/>
                </a:solidFill>
              </a:rPr>
              <a:t>an </a:t>
            </a:r>
            <a:r>
              <a:rPr lang="en-US" sz="1400" dirty="0" smtClean="0">
                <a:solidFill>
                  <a:schemeClr val="accent3"/>
                </a:solidFill>
              </a:rPr>
              <a:t>environmentally benign fuel for the generation of power, heat, and </a:t>
            </a:r>
            <a:r>
              <a:rPr lang="en-US" sz="1400" dirty="0" smtClean="0">
                <a:solidFill>
                  <a:schemeClr val="accent3"/>
                </a:solidFill>
              </a:rPr>
              <a:t>electricity. </a:t>
            </a:r>
            <a:r>
              <a:rPr lang="en-US" sz="1400" dirty="0" err="1" smtClean="0">
                <a:solidFill>
                  <a:schemeClr val="accent3"/>
                </a:solidFill>
              </a:rPr>
              <a:t>Photocatalytic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smtClean="0">
                <a:solidFill>
                  <a:schemeClr val="accent3"/>
                </a:solidFill>
              </a:rPr>
              <a:t>H</a:t>
            </a:r>
            <a:r>
              <a:rPr lang="en-US" sz="1400" baseline="-25000" dirty="0" smtClean="0">
                <a:solidFill>
                  <a:schemeClr val="accent3"/>
                </a:solidFill>
              </a:rPr>
              <a:t>2</a:t>
            </a:r>
            <a:r>
              <a:rPr lang="en-US" sz="1400" dirty="0" smtClean="0">
                <a:solidFill>
                  <a:schemeClr val="accent3"/>
                </a:solidFill>
              </a:rPr>
              <a:t>O splitting has received considerable attention as a solar energy driven pathway to hydrogen generation.</a:t>
            </a:r>
            <a:r>
              <a:rPr lang="en-US" sz="1400" baseline="30000" dirty="0" smtClean="0">
                <a:solidFill>
                  <a:schemeClr val="accent3"/>
                </a:solidFill>
              </a:rPr>
              <a:t> </a:t>
            </a:r>
            <a:r>
              <a:rPr lang="en-US" sz="1400" dirty="0" smtClean="0">
                <a:solidFill>
                  <a:schemeClr val="accent3"/>
                </a:solidFill>
              </a:rPr>
              <a:t>Thermodynamically visible light is sufficiently energetic to lead to direct H</a:t>
            </a:r>
            <a:r>
              <a:rPr lang="en-US" sz="1400" baseline="-25000" dirty="0" smtClean="0">
                <a:solidFill>
                  <a:schemeClr val="accent3"/>
                </a:solidFill>
              </a:rPr>
              <a:t>2</a:t>
            </a:r>
            <a:r>
              <a:rPr lang="en-US" sz="1400" dirty="0" smtClean="0">
                <a:solidFill>
                  <a:schemeClr val="accent3"/>
                </a:solidFill>
              </a:rPr>
              <a:t>O splitting, which exhibits a 1.23 </a:t>
            </a:r>
            <a:r>
              <a:rPr lang="en-US" sz="1400" dirty="0" err="1" smtClean="0">
                <a:solidFill>
                  <a:schemeClr val="accent3"/>
                </a:solidFill>
              </a:rPr>
              <a:t>eV</a:t>
            </a:r>
            <a:r>
              <a:rPr lang="en-US" sz="1400" dirty="0" smtClean="0">
                <a:solidFill>
                  <a:schemeClr val="accent3"/>
                </a:solidFill>
              </a:rPr>
              <a:t> difference of its coupled half-reactions. Yet this is not observed in any great yield, in part due to the rapid recombination of </a:t>
            </a:r>
            <a:r>
              <a:rPr lang="en-US" sz="1400" dirty="0" err="1" smtClean="0">
                <a:solidFill>
                  <a:schemeClr val="accent3"/>
                </a:solidFill>
              </a:rPr>
              <a:t>photogenerated</a:t>
            </a:r>
            <a:r>
              <a:rPr lang="en-US" sz="1400" dirty="0" smtClean="0">
                <a:solidFill>
                  <a:schemeClr val="accent3"/>
                </a:solidFill>
              </a:rPr>
              <a:t> charge carriers leading to low quantum yields associated with the visible spectrum. Thus, materials must be engineered to enhance charge separated lifetimes of electron-hole pairs allowing solar energy to be stored in the form of H</a:t>
            </a:r>
            <a:r>
              <a:rPr lang="en-US" sz="1400" baseline="-25000" dirty="0" smtClean="0">
                <a:solidFill>
                  <a:schemeClr val="accent3"/>
                </a:solidFill>
              </a:rPr>
              <a:t>2</a:t>
            </a:r>
            <a:r>
              <a:rPr lang="en-US" sz="1400" dirty="0" smtClean="0">
                <a:solidFill>
                  <a:schemeClr val="accent3"/>
                </a:solidFill>
              </a:rPr>
              <a:t> through the decomposition of H</a:t>
            </a:r>
            <a:r>
              <a:rPr lang="en-US" sz="1400" baseline="-25000" dirty="0" smtClean="0">
                <a:solidFill>
                  <a:schemeClr val="accent3"/>
                </a:solidFill>
              </a:rPr>
              <a:t>2</a:t>
            </a:r>
            <a:r>
              <a:rPr lang="en-US" sz="1400" dirty="0" smtClean="0">
                <a:solidFill>
                  <a:schemeClr val="accent3"/>
                </a:solidFill>
              </a:rPr>
              <a:t>O. 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0" y="6096000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</a:rPr>
              <a:t>Hydrogen evolution with 10 mg of </a:t>
            </a:r>
            <a:r>
              <a:rPr lang="en-US" sz="1200" dirty="0" err="1" smtClean="0">
                <a:solidFill>
                  <a:srgbClr val="FFC000"/>
                </a:solidFill>
              </a:rPr>
              <a:t>CdSe</a:t>
            </a:r>
            <a:r>
              <a:rPr lang="en-US" sz="1200" dirty="0" smtClean="0">
                <a:solidFill>
                  <a:srgbClr val="FFC000"/>
                </a:solidFill>
              </a:rPr>
              <a:t> </a:t>
            </a:r>
            <a:r>
              <a:rPr lang="en-US" sz="1200" dirty="0" err="1" smtClean="0">
                <a:solidFill>
                  <a:srgbClr val="FFC000"/>
                </a:solidFill>
              </a:rPr>
              <a:t>nanocatalysts</a:t>
            </a:r>
            <a:r>
              <a:rPr lang="en-US" sz="1200" dirty="0" smtClean="0">
                <a:solidFill>
                  <a:srgbClr val="FFC000"/>
                </a:solidFill>
              </a:rPr>
              <a:t> in H</a:t>
            </a:r>
            <a:r>
              <a:rPr lang="en-US" sz="1200" baseline="-25000" dirty="0" smtClean="0">
                <a:solidFill>
                  <a:srgbClr val="FFC000"/>
                </a:solidFill>
              </a:rPr>
              <a:t>2</a:t>
            </a:r>
            <a:r>
              <a:rPr lang="en-US" sz="1200" dirty="0" smtClean="0">
                <a:solidFill>
                  <a:srgbClr val="FFC000"/>
                </a:solidFill>
              </a:rPr>
              <a:t>O and 0.1M Na</a:t>
            </a:r>
            <a:r>
              <a:rPr lang="en-US" sz="1200" baseline="-25000" dirty="0" smtClean="0">
                <a:solidFill>
                  <a:srgbClr val="FFC000"/>
                </a:solidFill>
              </a:rPr>
              <a:t>2</a:t>
            </a:r>
            <a:r>
              <a:rPr lang="en-US" sz="1200" dirty="0" smtClean="0">
                <a:solidFill>
                  <a:srgbClr val="FFC000"/>
                </a:solidFill>
              </a:rPr>
              <a:t>S:Na</a:t>
            </a:r>
            <a:r>
              <a:rPr lang="en-US" sz="1200" baseline="-25000" dirty="0" smtClean="0">
                <a:solidFill>
                  <a:srgbClr val="FFC000"/>
                </a:solidFill>
              </a:rPr>
              <a:t>2</a:t>
            </a:r>
            <a:r>
              <a:rPr lang="en-US" sz="1200" dirty="0" smtClean="0">
                <a:solidFill>
                  <a:srgbClr val="FFC000"/>
                </a:solidFill>
              </a:rPr>
              <a:t>SO</a:t>
            </a:r>
            <a:r>
              <a:rPr lang="en-US" sz="1200" baseline="-25000" dirty="0" smtClean="0">
                <a:solidFill>
                  <a:srgbClr val="FFC000"/>
                </a:solidFill>
              </a:rPr>
              <a:t>3</a:t>
            </a:r>
            <a:r>
              <a:rPr lang="en-US" sz="1200" dirty="0" smtClean="0">
                <a:solidFill>
                  <a:srgbClr val="FFC000"/>
                </a:solidFill>
              </a:rPr>
              <a:t> under visible irradiation (λ &gt; 400nm) from a 300W </a:t>
            </a:r>
            <a:r>
              <a:rPr lang="en-US" sz="1200" dirty="0" err="1" smtClean="0">
                <a:solidFill>
                  <a:srgbClr val="FFC000"/>
                </a:solidFill>
              </a:rPr>
              <a:t>Xe</a:t>
            </a:r>
            <a:r>
              <a:rPr lang="en-US" sz="1200" dirty="0" smtClean="0">
                <a:solidFill>
                  <a:srgbClr val="FFC000"/>
                </a:solidFill>
              </a:rPr>
              <a:t> lamp. Linear fits are shown with data. QD=Quantum Dots and NR- </a:t>
            </a:r>
            <a:r>
              <a:rPr lang="en-US" sz="1200" dirty="0" err="1" smtClean="0">
                <a:solidFill>
                  <a:srgbClr val="FFC000"/>
                </a:solidFill>
              </a:rPr>
              <a:t>NanoRibbons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29796" name="Line 1124"/>
          <p:cNvSpPr>
            <a:spLocks noChangeShapeType="1"/>
          </p:cNvSpPr>
          <p:nvPr/>
        </p:nvSpPr>
        <p:spPr bwMode="auto">
          <a:xfrm flipV="1">
            <a:off x="1446213" y="66675"/>
            <a:ext cx="1588" cy="70961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78" name="Line 1706"/>
          <p:cNvSpPr>
            <a:spLocks noChangeShapeType="1"/>
          </p:cNvSpPr>
          <p:nvPr/>
        </p:nvSpPr>
        <p:spPr bwMode="auto">
          <a:xfrm flipV="1">
            <a:off x="1446213" y="66675"/>
            <a:ext cx="1588" cy="70961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967" name="Group 2295"/>
          <p:cNvGrpSpPr>
            <a:grpSpLocks noChangeAspect="1"/>
          </p:cNvGrpSpPr>
          <p:nvPr/>
        </p:nvGrpSpPr>
        <p:grpSpPr bwMode="auto">
          <a:xfrm>
            <a:off x="33337" y="544512"/>
            <a:ext cx="4081463" cy="6084888"/>
            <a:chOff x="-3" y="42"/>
            <a:chExt cx="2571" cy="3833"/>
          </a:xfrm>
        </p:grpSpPr>
        <p:sp>
          <p:nvSpPr>
            <p:cNvPr id="30966" name="AutoShape 2294"/>
            <p:cNvSpPr>
              <a:spLocks noChangeAspect="1" noChangeArrowheads="1" noTextEdit="1"/>
            </p:cNvSpPr>
            <p:nvPr/>
          </p:nvSpPr>
          <p:spPr bwMode="auto">
            <a:xfrm>
              <a:off x="-3" y="2448"/>
              <a:ext cx="2571" cy="1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grpSp>
          <p:nvGrpSpPr>
            <p:cNvPr id="31168" name="Group 2496"/>
            <p:cNvGrpSpPr>
              <a:grpSpLocks/>
            </p:cNvGrpSpPr>
            <p:nvPr/>
          </p:nvGrpSpPr>
          <p:grpSpPr bwMode="auto">
            <a:xfrm>
              <a:off x="328" y="2545"/>
              <a:ext cx="1826" cy="1089"/>
              <a:chOff x="328" y="2545"/>
              <a:chExt cx="1826" cy="1089"/>
            </a:xfrm>
          </p:grpSpPr>
          <p:sp>
            <p:nvSpPr>
              <p:cNvPr id="30968" name="Rectangle 2296"/>
              <p:cNvSpPr>
                <a:spLocks noChangeArrowheads="1"/>
              </p:cNvSpPr>
              <p:nvPr/>
            </p:nvSpPr>
            <p:spPr bwMode="auto">
              <a:xfrm>
                <a:off x="330" y="2545"/>
                <a:ext cx="1822" cy="108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0969" name="Rectangle 2297"/>
              <p:cNvSpPr>
                <a:spLocks noChangeArrowheads="1"/>
              </p:cNvSpPr>
              <p:nvPr/>
            </p:nvSpPr>
            <p:spPr bwMode="auto">
              <a:xfrm>
                <a:off x="330" y="2545"/>
                <a:ext cx="1822" cy="1087"/>
              </a:xfrm>
              <a:prstGeom prst="rect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0970" name="Freeform 2298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87" y="0"/>
                  </a:cxn>
                  <a:cxn ang="0">
                    <a:pos x="282" y="0"/>
                  </a:cxn>
                  <a:cxn ang="0">
                    <a:pos x="379" y="0"/>
                  </a:cxn>
                  <a:cxn ang="0">
                    <a:pos x="477" y="0"/>
                  </a:cxn>
                  <a:cxn ang="0">
                    <a:pos x="571" y="0"/>
                  </a:cxn>
                  <a:cxn ang="0">
                    <a:pos x="669" y="0"/>
                  </a:cxn>
                  <a:cxn ang="0">
                    <a:pos x="766" y="0"/>
                  </a:cxn>
                  <a:cxn ang="0">
                    <a:pos x="861" y="0"/>
                  </a:cxn>
                  <a:cxn ang="0">
                    <a:pos x="958" y="0"/>
                  </a:cxn>
                  <a:cxn ang="0">
                    <a:pos x="1053" y="0"/>
                  </a:cxn>
                  <a:cxn ang="0">
                    <a:pos x="1150" y="0"/>
                  </a:cxn>
                  <a:cxn ang="0">
                    <a:pos x="1248" y="0"/>
                  </a:cxn>
                  <a:cxn ang="0">
                    <a:pos x="1342" y="0"/>
                  </a:cxn>
                  <a:cxn ang="0">
                    <a:pos x="1440" y="0"/>
                  </a:cxn>
                  <a:cxn ang="0">
                    <a:pos x="1537" y="0"/>
                  </a:cxn>
                  <a:cxn ang="0">
                    <a:pos x="1632" y="0"/>
                  </a:cxn>
                  <a:cxn ang="0">
                    <a:pos x="1729" y="0"/>
                  </a:cxn>
                  <a:cxn ang="0">
                    <a:pos x="1824" y="0"/>
                  </a:cxn>
                  <a:cxn ang="0">
                    <a:pos x="1826" y="105"/>
                  </a:cxn>
                  <a:cxn ang="0">
                    <a:pos x="1826" y="219"/>
                  </a:cxn>
                  <a:cxn ang="0">
                    <a:pos x="1826" y="333"/>
                  </a:cxn>
                  <a:cxn ang="0">
                    <a:pos x="1826" y="448"/>
                  </a:cxn>
                  <a:cxn ang="0">
                    <a:pos x="1826" y="562"/>
                  </a:cxn>
                  <a:cxn ang="0">
                    <a:pos x="1826" y="674"/>
                  </a:cxn>
                  <a:cxn ang="0">
                    <a:pos x="1826" y="783"/>
                  </a:cxn>
                  <a:cxn ang="0">
                    <a:pos x="1826" y="951"/>
                  </a:cxn>
                  <a:cxn ang="0">
                    <a:pos x="1826" y="985"/>
                  </a:cxn>
                  <a:cxn ang="0">
                    <a:pos x="1826" y="1019"/>
                  </a:cxn>
                  <a:cxn ang="0">
                    <a:pos x="1826" y="1070"/>
                  </a:cxn>
                  <a:cxn ang="0">
                    <a:pos x="1766" y="1089"/>
                  </a:cxn>
                  <a:cxn ang="0">
                    <a:pos x="1668" y="1089"/>
                  </a:cxn>
                  <a:cxn ang="0">
                    <a:pos x="1574" y="1089"/>
                  </a:cxn>
                  <a:cxn ang="0">
                    <a:pos x="1476" y="1089"/>
                  </a:cxn>
                  <a:cxn ang="0">
                    <a:pos x="1381" y="1089"/>
                  </a:cxn>
                  <a:cxn ang="0">
                    <a:pos x="1284" y="1089"/>
                  </a:cxn>
                  <a:cxn ang="0">
                    <a:pos x="1187" y="1089"/>
                  </a:cxn>
                  <a:cxn ang="0">
                    <a:pos x="1092" y="1089"/>
                  </a:cxn>
                  <a:cxn ang="0">
                    <a:pos x="995" y="1089"/>
                  </a:cxn>
                  <a:cxn ang="0">
                    <a:pos x="897" y="1089"/>
                  </a:cxn>
                  <a:cxn ang="0">
                    <a:pos x="802" y="1089"/>
                  </a:cxn>
                  <a:cxn ang="0">
                    <a:pos x="705" y="1089"/>
                  </a:cxn>
                  <a:cxn ang="0">
                    <a:pos x="608" y="1089"/>
                  </a:cxn>
                  <a:cxn ang="0">
                    <a:pos x="513" y="1089"/>
                  </a:cxn>
                  <a:cxn ang="0">
                    <a:pos x="416" y="1089"/>
                  </a:cxn>
                  <a:cxn ang="0">
                    <a:pos x="321" y="1089"/>
                  </a:cxn>
                  <a:cxn ang="0">
                    <a:pos x="224" y="1089"/>
                  </a:cxn>
                  <a:cxn ang="0">
                    <a:pos x="126" y="1089"/>
                  </a:cxn>
                  <a:cxn ang="0">
                    <a:pos x="31" y="1089"/>
                  </a:cxn>
                  <a:cxn ang="0">
                    <a:pos x="0" y="1048"/>
                  </a:cxn>
                  <a:cxn ang="0">
                    <a:pos x="0" y="1009"/>
                  </a:cxn>
                  <a:cxn ang="0">
                    <a:pos x="0" y="973"/>
                  </a:cxn>
                  <a:cxn ang="0">
                    <a:pos x="0" y="939"/>
                  </a:cxn>
                  <a:cxn ang="0">
                    <a:pos x="0" y="752"/>
                  </a:cxn>
                  <a:cxn ang="0">
                    <a:pos x="0" y="640"/>
                  </a:cxn>
                  <a:cxn ang="0">
                    <a:pos x="0" y="528"/>
                  </a:cxn>
                  <a:cxn ang="0">
                    <a:pos x="0" y="414"/>
                  </a:cxn>
                  <a:cxn ang="0">
                    <a:pos x="0" y="299"/>
                  </a:cxn>
                  <a:cxn ang="0">
                    <a:pos x="0" y="185"/>
                  </a:cxn>
                  <a:cxn ang="0">
                    <a:pos x="0" y="71"/>
                  </a:cxn>
                </a:cxnLst>
                <a:rect l="0" t="0" r="r" b="b"/>
                <a:pathLst>
                  <a:path w="1826" h="1089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4" y="0"/>
                    </a:lnTo>
                    <a:lnTo>
                      <a:pt x="661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3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5" y="0"/>
                    </a:lnTo>
                    <a:lnTo>
                      <a:pt x="712" y="0"/>
                    </a:lnTo>
                    <a:lnTo>
                      <a:pt x="720" y="0"/>
                    </a:lnTo>
                    <a:lnTo>
                      <a:pt x="727" y="0"/>
                    </a:lnTo>
                    <a:lnTo>
                      <a:pt x="734" y="0"/>
                    </a:lnTo>
                    <a:lnTo>
                      <a:pt x="742" y="0"/>
                    </a:lnTo>
                    <a:lnTo>
                      <a:pt x="749" y="0"/>
                    </a:lnTo>
                    <a:lnTo>
                      <a:pt x="756" y="0"/>
                    </a:lnTo>
                    <a:lnTo>
                      <a:pt x="766" y="0"/>
                    </a:lnTo>
                    <a:lnTo>
                      <a:pt x="773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5" y="0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17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0"/>
                    </a:lnTo>
                    <a:lnTo>
                      <a:pt x="861" y="0"/>
                    </a:lnTo>
                    <a:lnTo>
                      <a:pt x="868" y="0"/>
                    </a:lnTo>
                    <a:lnTo>
                      <a:pt x="875" y="0"/>
                    </a:lnTo>
                    <a:lnTo>
                      <a:pt x="883" y="0"/>
                    </a:lnTo>
                    <a:lnTo>
                      <a:pt x="890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2" y="0"/>
                    </a:lnTo>
                    <a:lnTo>
                      <a:pt x="929" y="0"/>
                    </a:lnTo>
                    <a:lnTo>
                      <a:pt x="936" y="0"/>
                    </a:lnTo>
                    <a:lnTo>
                      <a:pt x="944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5" y="0"/>
                    </a:lnTo>
                    <a:lnTo>
                      <a:pt x="973" y="0"/>
                    </a:lnTo>
                    <a:lnTo>
                      <a:pt x="980" y="0"/>
                    </a:lnTo>
                    <a:lnTo>
                      <a:pt x="987" y="0"/>
                    </a:lnTo>
                    <a:lnTo>
                      <a:pt x="995" y="0"/>
                    </a:lnTo>
                    <a:lnTo>
                      <a:pt x="1002" y="0"/>
                    </a:lnTo>
                    <a:lnTo>
                      <a:pt x="1009" y="0"/>
                    </a:lnTo>
                    <a:lnTo>
                      <a:pt x="1017" y="0"/>
                    </a:lnTo>
                    <a:lnTo>
                      <a:pt x="1024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6" y="0"/>
                    </a:lnTo>
                    <a:lnTo>
                      <a:pt x="1826" y="8"/>
                    </a:lnTo>
                    <a:lnTo>
                      <a:pt x="1826" y="17"/>
                    </a:lnTo>
                    <a:lnTo>
                      <a:pt x="1826" y="25"/>
                    </a:lnTo>
                    <a:lnTo>
                      <a:pt x="1826" y="34"/>
                    </a:lnTo>
                    <a:lnTo>
                      <a:pt x="1826" y="44"/>
                    </a:lnTo>
                    <a:lnTo>
                      <a:pt x="1826" y="51"/>
                    </a:lnTo>
                    <a:lnTo>
                      <a:pt x="1826" y="61"/>
                    </a:lnTo>
                    <a:lnTo>
                      <a:pt x="1826" y="71"/>
                    </a:lnTo>
                    <a:lnTo>
                      <a:pt x="1826" y="78"/>
                    </a:lnTo>
                    <a:lnTo>
                      <a:pt x="1826" y="88"/>
                    </a:lnTo>
                    <a:lnTo>
                      <a:pt x="1826" y="95"/>
                    </a:lnTo>
                    <a:lnTo>
                      <a:pt x="1826" y="105"/>
                    </a:lnTo>
                    <a:lnTo>
                      <a:pt x="1826" y="115"/>
                    </a:lnTo>
                    <a:lnTo>
                      <a:pt x="1826" y="122"/>
                    </a:lnTo>
                    <a:lnTo>
                      <a:pt x="1826" y="132"/>
                    </a:lnTo>
                    <a:lnTo>
                      <a:pt x="1826" y="141"/>
                    </a:lnTo>
                    <a:lnTo>
                      <a:pt x="1826" y="149"/>
                    </a:lnTo>
                    <a:lnTo>
                      <a:pt x="1826" y="158"/>
                    </a:lnTo>
                    <a:lnTo>
                      <a:pt x="1826" y="166"/>
                    </a:lnTo>
                    <a:lnTo>
                      <a:pt x="1826" y="175"/>
                    </a:lnTo>
                    <a:lnTo>
                      <a:pt x="1826" y="185"/>
                    </a:lnTo>
                    <a:lnTo>
                      <a:pt x="1826" y="192"/>
                    </a:lnTo>
                    <a:lnTo>
                      <a:pt x="1826" y="202"/>
                    </a:lnTo>
                    <a:lnTo>
                      <a:pt x="1826" y="212"/>
                    </a:lnTo>
                    <a:lnTo>
                      <a:pt x="1826" y="219"/>
                    </a:lnTo>
                    <a:lnTo>
                      <a:pt x="1826" y="229"/>
                    </a:lnTo>
                    <a:lnTo>
                      <a:pt x="1826" y="236"/>
                    </a:lnTo>
                    <a:lnTo>
                      <a:pt x="1826" y="246"/>
                    </a:lnTo>
                    <a:lnTo>
                      <a:pt x="1826" y="256"/>
                    </a:lnTo>
                    <a:lnTo>
                      <a:pt x="1826" y="263"/>
                    </a:lnTo>
                    <a:lnTo>
                      <a:pt x="1826" y="273"/>
                    </a:lnTo>
                    <a:lnTo>
                      <a:pt x="1826" y="282"/>
                    </a:lnTo>
                    <a:lnTo>
                      <a:pt x="1826" y="290"/>
                    </a:lnTo>
                    <a:lnTo>
                      <a:pt x="1826" y="299"/>
                    </a:lnTo>
                    <a:lnTo>
                      <a:pt x="1826" y="307"/>
                    </a:lnTo>
                    <a:lnTo>
                      <a:pt x="1826" y="316"/>
                    </a:lnTo>
                    <a:lnTo>
                      <a:pt x="1826" y="326"/>
                    </a:lnTo>
                    <a:lnTo>
                      <a:pt x="1826" y="333"/>
                    </a:lnTo>
                    <a:lnTo>
                      <a:pt x="1826" y="343"/>
                    </a:lnTo>
                    <a:lnTo>
                      <a:pt x="1826" y="353"/>
                    </a:lnTo>
                    <a:lnTo>
                      <a:pt x="1826" y="360"/>
                    </a:lnTo>
                    <a:lnTo>
                      <a:pt x="1826" y="370"/>
                    </a:lnTo>
                    <a:lnTo>
                      <a:pt x="1826" y="377"/>
                    </a:lnTo>
                    <a:lnTo>
                      <a:pt x="1826" y="387"/>
                    </a:lnTo>
                    <a:lnTo>
                      <a:pt x="1826" y="397"/>
                    </a:lnTo>
                    <a:lnTo>
                      <a:pt x="1826" y="404"/>
                    </a:lnTo>
                    <a:lnTo>
                      <a:pt x="1826" y="414"/>
                    </a:lnTo>
                    <a:lnTo>
                      <a:pt x="1826" y="421"/>
                    </a:lnTo>
                    <a:lnTo>
                      <a:pt x="1826" y="431"/>
                    </a:lnTo>
                    <a:lnTo>
                      <a:pt x="1826" y="440"/>
                    </a:lnTo>
                    <a:lnTo>
                      <a:pt x="1826" y="448"/>
                    </a:lnTo>
                    <a:lnTo>
                      <a:pt x="1826" y="457"/>
                    </a:lnTo>
                    <a:lnTo>
                      <a:pt x="1826" y="467"/>
                    </a:lnTo>
                    <a:lnTo>
                      <a:pt x="1826" y="474"/>
                    </a:lnTo>
                    <a:lnTo>
                      <a:pt x="1826" y="484"/>
                    </a:lnTo>
                    <a:lnTo>
                      <a:pt x="1826" y="491"/>
                    </a:lnTo>
                    <a:lnTo>
                      <a:pt x="1826" y="501"/>
                    </a:lnTo>
                    <a:lnTo>
                      <a:pt x="1826" y="511"/>
                    </a:lnTo>
                    <a:lnTo>
                      <a:pt x="1826" y="518"/>
                    </a:lnTo>
                    <a:lnTo>
                      <a:pt x="1826" y="528"/>
                    </a:lnTo>
                    <a:lnTo>
                      <a:pt x="1826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6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6" y="1063"/>
                    </a:lnTo>
                    <a:lnTo>
                      <a:pt x="1826" y="1070"/>
                    </a:lnTo>
                    <a:lnTo>
                      <a:pt x="1826" y="1075"/>
                    </a:lnTo>
                    <a:lnTo>
                      <a:pt x="1826" y="1080"/>
                    </a:lnTo>
                    <a:lnTo>
                      <a:pt x="1826" y="1085"/>
                    </a:lnTo>
                    <a:lnTo>
                      <a:pt x="1826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0" y="1048"/>
                    </a:lnTo>
                    <a:lnTo>
                      <a:pt x="0" y="1043"/>
                    </a:lnTo>
                    <a:lnTo>
                      <a:pt x="0" y="1038"/>
                    </a:lnTo>
                    <a:lnTo>
                      <a:pt x="0" y="1034"/>
                    </a:lnTo>
                    <a:lnTo>
                      <a:pt x="0" y="1031"/>
                    </a:lnTo>
                    <a:lnTo>
                      <a:pt x="0" y="1029"/>
                    </a:lnTo>
                    <a:lnTo>
                      <a:pt x="0" y="1026"/>
                    </a:lnTo>
                    <a:lnTo>
                      <a:pt x="0" y="1024"/>
                    </a:lnTo>
                    <a:lnTo>
                      <a:pt x="0" y="1021"/>
                    </a:lnTo>
                    <a:lnTo>
                      <a:pt x="0" y="1019"/>
                    </a:lnTo>
                    <a:lnTo>
                      <a:pt x="0" y="1017"/>
                    </a:lnTo>
                    <a:lnTo>
                      <a:pt x="0" y="1014"/>
                    </a:lnTo>
                    <a:lnTo>
                      <a:pt x="0" y="1012"/>
                    </a:lnTo>
                    <a:lnTo>
                      <a:pt x="0" y="1009"/>
                    </a:lnTo>
                    <a:lnTo>
                      <a:pt x="0" y="1007"/>
                    </a:lnTo>
                    <a:lnTo>
                      <a:pt x="0" y="1002"/>
                    </a:lnTo>
                    <a:lnTo>
                      <a:pt x="0" y="1000"/>
                    </a:lnTo>
                    <a:lnTo>
                      <a:pt x="0" y="997"/>
                    </a:lnTo>
                    <a:lnTo>
                      <a:pt x="0" y="995"/>
                    </a:lnTo>
                    <a:lnTo>
                      <a:pt x="0" y="992"/>
                    </a:lnTo>
                    <a:lnTo>
                      <a:pt x="0" y="990"/>
                    </a:lnTo>
                    <a:lnTo>
                      <a:pt x="0" y="987"/>
                    </a:lnTo>
                    <a:lnTo>
                      <a:pt x="0" y="985"/>
                    </a:lnTo>
                    <a:lnTo>
                      <a:pt x="0" y="982"/>
                    </a:lnTo>
                    <a:lnTo>
                      <a:pt x="0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0971" name="Freeform 2299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87" y="0"/>
                  </a:cxn>
                  <a:cxn ang="0">
                    <a:pos x="282" y="0"/>
                  </a:cxn>
                  <a:cxn ang="0">
                    <a:pos x="379" y="0"/>
                  </a:cxn>
                  <a:cxn ang="0">
                    <a:pos x="477" y="0"/>
                  </a:cxn>
                  <a:cxn ang="0">
                    <a:pos x="571" y="0"/>
                  </a:cxn>
                  <a:cxn ang="0">
                    <a:pos x="669" y="0"/>
                  </a:cxn>
                  <a:cxn ang="0">
                    <a:pos x="766" y="0"/>
                  </a:cxn>
                  <a:cxn ang="0">
                    <a:pos x="861" y="0"/>
                  </a:cxn>
                  <a:cxn ang="0">
                    <a:pos x="958" y="0"/>
                  </a:cxn>
                  <a:cxn ang="0">
                    <a:pos x="1053" y="0"/>
                  </a:cxn>
                  <a:cxn ang="0">
                    <a:pos x="1150" y="0"/>
                  </a:cxn>
                  <a:cxn ang="0">
                    <a:pos x="1248" y="0"/>
                  </a:cxn>
                  <a:cxn ang="0">
                    <a:pos x="1342" y="0"/>
                  </a:cxn>
                  <a:cxn ang="0">
                    <a:pos x="1440" y="0"/>
                  </a:cxn>
                  <a:cxn ang="0">
                    <a:pos x="1537" y="0"/>
                  </a:cxn>
                  <a:cxn ang="0">
                    <a:pos x="1632" y="0"/>
                  </a:cxn>
                  <a:cxn ang="0">
                    <a:pos x="1729" y="0"/>
                  </a:cxn>
                  <a:cxn ang="0">
                    <a:pos x="1824" y="0"/>
                  </a:cxn>
                  <a:cxn ang="0">
                    <a:pos x="1826" y="105"/>
                  </a:cxn>
                  <a:cxn ang="0">
                    <a:pos x="1826" y="219"/>
                  </a:cxn>
                  <a:cxn ang="0">
                    <a:pos x="1826" y="333"/>
                  </a:cxn>
                  <a:cxn ang="0">
                    <a:pos x="1826" y="448"/>
                  </a:cxn>
                  <a:cxn ang="0">
                    <a:pos x="1826" y="562"/>
                  </a:cxn>
                  <a:cxn ang="0">
                    <a:pos x="1826" y="674"/>
                  </a:cxn>
                  <a:cxn ang="0">
                    <a:pos x="1826" y="783"/>
                  </a:cxn>
                  <a:cxn ang="0">
                    <a:pos x="1826" y="951"/>
                  </a:cxn>
                  <a:cxn ang="0">
                    <a:pos x="1826" y="985"/>
                  </a:cxn>
                  <a:cxn ang="0">
                    <a:pos x="1826" y="1019"/>
                  </a:cxn>
                  <a:cxn ang="0">
                    <a:pos x="1826" y="1070"/>
                  </a:cxn>
                  <a:cxn ang="0">
                    <a:pos x="1766" y="1089"/>
                  </a:cxn>
                  <a:cxn ang="0">
                    <a:pos x="1668" y="1089"/>
                  </a:cxn>
                  <a:cxn ang="0">
                    <a:pos x="1574" y="1089"/>
                  </a:cxn>
                  <a:cxn ang="0">
                    <a:pos x="1476" y="1089"/>
                  </a:cxn>
                  <a:cxn ang="0">
                    <a:pos x="1381" y="1089"/>
                  </a:cxn>
                  <a:cxn ang="0">
                    <a:pos x="1284" y="1089"/>
                  </a:cxn>
                  <a:cxn ang="0">
                    <a:pos x="1187" y="1089"/>
                  </a:cxn>
                  <a:cxn ang="0">
                    <a:pos x="1092" y="1089"/>
                  </a:cxn>
                  <a:cxn ang="0">
                    <a:pos x="995" y="1089"/>
                  </a:cxn>
                  <a:cxn ang="0">
                    <a:pos x="897" y="1089"/>
                  </a:cxn>
                  <a:cxn ang="0">
                    <a:pos x="802" y="1089"/>
                  </a:cxn>
                  <a:cxn ang="0">
                    <a:pos x="705" y="1089"/>
                  </a:cxn>
                  <a:cxn ang="0">
                    <a:pos x="608" y="1089"/>
                  </a:cxn>
                  <a:cxn ang="0">
                    <a:pos x="513" y="1089"/>
                  </a:cxn>
                  <a:cxn ang="0">
                    <a:pos x="416" y="1089"/>
                  </a:cxn>
                  <a:cxn ang="0">
                    <a:pos x="321" y="1089"/>
                  </a:cxn>
                  <a:cxn ang="0">
                    <a:pos x="224" y="1089"/>
                  </a:cxn>
                  <a:cxn ang="0">
                    <a:pos x="126" y="1089"/>
                  </a:cxn>
                  <a:cxn ang="0">
                    <a:pos x="31" y="1089"/>
                  </a:cxn>
                  <a:cxn ang="0">
                    <a:pos x="0" y="1048"/>
                  </a:cxn>
                  <a:cxn ang="0">
                    <a:pos x="0" y="1009"/>
                  </a:cxn>
                  <a:cxn ang="0">
                    <a:pos x="0" y="973"/>
                  </a:cxn>
                  <a:cxn ang="0">
                    <a:pos x="0" y="939"/>
                  </a:cxn>
                  <a:cxn ang="0">
                    <a:pos x="0" y="752"/>
                  </a:cxn>
                  <a:cxn ang="0">
                    <a:pos x="0" y="640"/>
                  </a:cxn>
                  <a:cxn ang="0">
                    <a:pos x="0" y="528"/>
                  </a:cxn>
                  <a:cxn ang="0">
                    <a:pos x="0" y="414"/>
                  </a:cxn>
                  <a:cxn ang="0">
                    <a:pos x="0" y="299"/>
                  </a:cxn>
                  <a:cxn ang="0">
                    <a:pos x="0" y="185"/>
                  </a:cxn>
                  <a:cxn ang="0">
                    <a:pos x="0" y="71"/>
                  </a:cxn>
                </a:cxnLst>
                <a:rect l="0" t="0" r="r" b="b"/>
                <a:pathLst>
                  <a:path w="1826" h="1089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4" y="0"/>
                    </a:lnTo>
                    <a:lnTo>
                      <a:pt x="661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3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5" y="0"/>
                    </a:lnTo>
                    <a:lnTo>
                      <a:pt x="712" y="0"/>
                    </a:lnTo>
                    <a:lnTo>
                      <a:pt x="720" y="0"/>
                    </a:lnTo>
                    <a:lnTo>
                      <a:pt x="727" y="0"/>
                    </a:lnTo>
                    <a:lnTo>
                      <a:pt x="734" y="0"/>
                    </a:lnTo>
                    <a:lnTo>
                      <a:pt x="742" y="0"/>
                    </a:lnTo>
                    <a:lnTo>
                      <a:pt x="749" y="0"/>
                    </a:lnTo>
                    <a:lnTo>
                      <a:pt x="756" y="0"/>
                    </a:lnTo>
                    <a:lnTo>
                      <a:pt x="766" y="0"/>
                    </a:lnTo>
                    <a:lnTo>
                      <a:pt x="773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5" y="0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17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0"/>
                    </a:lnTo>
                    <a:lnTo>
                      <a:pt x="861" y="0"/>
                    </a:lnTo>
                    <a:lnTo>
                      <a:pt x="868" y="0"/>
                    </a:lnTo>
                    <a:lnTo>
                      <a:pt x="875" y="0"/>
                    </a:lnTo>
                    <a:lnTo>
                      <a:pt x="883" y="0"/>
                    </a:lnTo>
                    <a:lnTo>
                      <a:pt x="890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2" y="0"/>
                    </a:lnTo>
                    <a:lnTo>
                      <a:pt x="929" y="0"/>
                    </a:lnTo>
                    <a:lnTo>
                      <a:pt x="936" y="0"/>
                    </a:lnTo>
                    <a:lnTo>
                      <a:pt x="944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5" y="0"/>
                    </a:lnTo>
                    <a:lnTo>
                      <a:pt x="973" y="0"/>
                    </a:lnTo>
                    <a:lnTo>
                      <a:pt x="980" y="0"/>
                    </a:lnTo>
                    <a:lnTo>
                      <a:pt x="987" y="0"/>
                    </a:lnTo>
                    <a:lnTo>
                      <a:pt x="995" y="0"/>
                    </a:lnTo>
                    <a:lnTo>
                      <a:pt x="1002" y="0"/>
                    </a:lnTo>
                    <a:lnTo>
                      <a:pt x="1009" y="0"/>
                    </a:lnTo>
                    <a:lnTo>
                      <a:pt x="1017" y="0"/>
                    </a:lnTo>
                    <a:lnTo>
                      <a:pt x="1024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6" y="0"/>
                    </a:lnTo>
                    <a:lnTo>
                      <a:pt x="1826" y="8"/>
                    </a:lnTo>
                    <a:lnTo>
                      <a:pt x="1826" y="17"/>
                    </a:lnTo>
                    <a:lnTo>
                      <a:pt x="1826" y="25"/>
                    </a:lnTo>
                    <a:lnTo>
                      <a:pt x="1826" y="34"/>
                    </a:lnTo>
                    <a:lnTo>
                      <a:pt x="1826" y="44"/>
                    </a:lnTo>
                    <a:lnTo>
                      <a:pt x="1826" y="51"/>
                    </a:lnTo>
                    <a:lnTo>
                      <a:pt x="1826" y="61"/>
                    </a:lnTo>
                    <a:lnTo>
                      <a:pt x="1826" y="71"/>
                    </a:lnTo>
                    <a:lnTo>
                      <a:pt x="1826" y="78"/>
                    </a:lnTo>
                    <a:lnTo>
                      <a:pt x="1826" y="88"/>
                    </a:lnTo>
                    <a:lnTo>
                      <a:pt x="1826" y="95"/>
                    </a:lnTo>
                    <a:lnTo>
                      <a:pt x="1826" y="105"/>
                    </a:lnTo>
                    <a:lnTo>
                      <a:pt x="1826" y="115"/>
                    </a:lnTo>
                    <a:lnTo>
                      <a:pt x="1826" y="122"/>
                    </a:lnTo>
                    <a:lnTo>
                      <a:pt x="1826" y="132"/>
                    </a:lnTo>
                    <a:lnTo>
                      <a:pt x="1826" y="141"/>
                    </a:lnTo>
                    <a:lnTo>
                      <a:pt x="1826" y="149"/>
                    </a:lnTo>
                    <a:lnTo>
                      <a:pt x="1826" y="158"/>
                    </a:lnTo>
                    <a:lnTo>
                      <a:pt x="1826" y="166"/>
                    </a:lnTo>
                    <a:lnTo>
                      <a:pt x="1826" y="175"/>
                    </a:lnTo>
                    <a:lnTo>
                      <a:pt x="1826" y="185"/>
                    </a:lnTo>
                    <a:lnTo>
                      <a:pt x="1826" y="192"/>
                    </a:lnTo>
                    <a:lnTo>
                      <a:pt x="1826" y="202"/>
                    </a:lnTo>
                    <a:lnTo>
                      <a:pt x="1826" y="212"/>
                    </a:lnTo>
                    <a:lnTo>
                      <a:pt x="1826" y="219"/>
                    </a:lnTo>
                    <a:lnTo>
                      <a:pt x="1826" y="229"/>
                    </a:lnTo>
                    <a:lnTo>
                      <a:pt x="1826" y="236"/>
                    </a:lnTo>
                    <a:lnTo>
                      <a:pt x="1826" y="246"/>
                    </a:lnTo>
                    <a:lnTo>
                      <a:pt x="1826" y="256"/>
                    </a:lnTo>
                    <a:lnTo>
                      <a:pt x="1826" y="263"/>
                    </a:lnTo>
                    <a:lnTo>
                      <a:pt x="1826" y="273"/>
                    </a:lnTo>
                    <a:lnTo>
                      <a:pt x="1826" y="282"/>
                    </a:lnTo>
                    <a:lnTo>
                      <a:pt x="1826" y="290"/>
                    </a:lnTo>
                    <a:lnTo>
                      <a:pt x="1826" y="299"/>
                    </a:lnTo>
                    <a:lnTo>
                      <a:pt x="1826" y="307"/>
                    </a:lnTo>
                    <a:lnTo>
                      <a:pt x="1826" y="316"/>
                    </a:lnTo>
                    <a:lnTo>
                      <a:pt x="1826" y="326"/>
                    </a:lnTo>
                    <a:lnTo>
                      <a:pt x="1826" y="333"/>
                    </a:lnTo>
                    <a:lnTo>
                      <a:pt x="1826" y="343"/>
                    </a:lnTo>
                    <a:lnTo>
                      <a:pt x="1826" y="353"/>
                    </a:lnTo>
                    <a:lnTo>
                      <a:pt x="1826" y="360"/>
                    </a:lnTo>
                    <a:lnTo>
                      <a:pt x="1826" y="370"/>
                    </a:lnTo>
                    <a:lnTo>
                      <a:pt x="1826" y="377"/>
                    </a:lnTo>
                    <a:lnTo>
                      <a:pt x="1826" y="387"/>
                    </a:lnTo>
                    <a:lnTo>
                      <a:pt x="1826" y="397"/>
                    </a:lnTo>
                    <a:lnTo>
                      <a:pt x="1826" y="404"/>
                    </a:lnTo>
                    <a:lnTo>
                      <a:pt x="1826" y="414"/>
                    </a:lnTo>
                    <a:lnTo>
                      <a:pt x="1826" y="421"/>
                    </a:lnTo>
                    <a:lnTo>
                      <a:pt x="1826" y="431"/>
                    </a:lnTo>
                    <a:lnTo>
                      <a:pt x="1826" y="440"/>
                    </a:lnTo>
                    <a:lnTo>
                      <a:pt x="1826" y="448"/>
                    </a:lnTo>
                    <a:lnTo>
                      <a:pt x="1826" y="457"/>
                    </a:lnTo>
                    <a:lnTo>
                      <a:pt x="1826" y="467"/>
                    </a:lnTo>
                    <a:lnTo>
                      <a:pt x="1826" y="474"/>
                    </a:lnTo>
                    <a:lnTo>
                      <a:pt x="1826" y="484"/>
                    </a:lnTo>
                    <a:lnTo>
                      <a:pt x="1826" y="491"/>
                    </a:lnTo>
                    <a:lnTo>
                      <a:pt x="1826" y="501"/>
                    </a:lnTo>
                    <a:lnTo>
                      <a:pt x="1826" y="511"/>
                    </a:lnTo>
                    <a:lnTo>
                      <a:pt x="1826" y="518"/>
                    </a:lnTo>
                    <a:lnTo>
                      <a:pt x="1826" y="528"/>
                    </a:lnTo>
                    <a:lnTo>
                      <a:pt x="1826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6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6" y="1063"/>
                    </a:lnTo>
                    <a:lnTo>
                      <a:pt x="1826" y="1070"/>
                    </a:lnTo>
                    <a:lnTo>
                      <a:pt x="1826" y="1075"/>
                    </a:lnTo>
                    <a:lnTo>
                      <a:pt x="1826" y="1080"/>
                    </a:lnTo>
                    <a:lnTo>
                      <a:pt x="1826" y="1085"/>
                    </a:lnTo>
                    <a:lnTo>
                      <a:pt x="1826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0" y="1048"/>
                    </a:lnTo>
                    <a:lnTo>
                      <a:pt x="0" y="1043"/>
                    </a:lnTo>
                    <a:lnTo>
                      <a:pt x="0" y="1038"/>
                    </a:lnTo>
                    <a:lnTo>
                      <a:pt x="0" y="1034"/>
                    </a:lnTo>
                    <a:lnTo>
                      <a:pt x="0" y="1031"/>
                    </a:lnTo>
                    <a:lnTo>
                      <a:pt x="0" y="1029"/>
                    </a:lnTo>
                    <a:lnTo>
                      <a:pt x="0" y="1026"/>
                    </a:lnTo>
                    <a:lnTo>
                      <a:pt x="0" y="1024"/>
                    </a:lnTo>
                    <a:lnTo>
                      <a:pt x="0" y="1021"/>
                    </a:lnTo>
                    <a:lnTo>
                      <a:pt x="0" y="1019"/>
                    </a:lnTo>
                    <a:lnTo>
                      <a:pt x="0" y="1017"/>
                    </a:lnTo>
                    <a:lnTo>
                      <a:pt x="0" y="1014"/>
                    </a:lnTo>
                    <a:lnTo>
                      <a:pt x="0" y="1012"/>
                    </a:lnTo>
                    <a:lnTo>
                      <a:pt x="0" y="1009"/>
                    </a:lnTo>
                    <a:lnTo>
                      <a:pt x="0" y="1007"/>
                    </a:lnTo>
                    <a:lnTo>
                      <a:pt x="0" y="1002"/>
                    </a:lnTo>
                    <a:lnTo>
                      <a:pt x="0" y="1000"/>
                    </a:lnTo>
                    <a:lnTo>
                      <a:pt x="0" y="997"/>
                    </a:lnTo>
                    <a:lnTo>
                      <a:pt x="0" y="995"/>
                    </a:lnTo>
                    <a:lnTo>
                      <a:pt x="0" y="992"/>
                    </a:lnTo>
                    <a:lnTo>
                      <a:pt x="0" y="990"/>
                    </a:lnTo>
                    <a:lnTo>
                      <a:pt x="0" y="987"/>
                    </a:lnTo>
                    <a:lnTo>
                      <a:pt x="0" y="985"/>
                    </a:lnTo>
                    <a:lnTo>
                      <a:pt x="0" y="982"/>
                    </a:lnTo>
                    <a:lnTo>
                      <a:pt x="0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0972" name="Freeform 2300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87" y="0"/>
                  </a:cxn>
                  <a:cxn ang="0">
                    <a:pos x="282" y="0"/>
                  </a:cxn>
                  <a:cxn ang="0">
                    <a:pos x="379" y="0"/>
                  </a:cxn>
                  <a:cxn ang="0">
                    <a:pos x="477" y="0"/>
                  </a:cxn>
                  <a:cxn ang="0">
                    <a:pos x="571" y="0"/>
                  </a:cxn>
                  <a:cxn ang="0">
                    <a:pos x="669" y="0"/>
                  </a:cxn>
                  <a:cxn ang="0">
                    <a:pos x="766" y="0"/>
                  </a:cxn>
                  <a:cxn ang="0">
                    <a:pos x="861" y="0"/>
                  </a:cxn>
                  <a:cxn ang="0">
                    <a:pos x="958" y="0"/>
                  </a:cxn>
                  <a:cxn ang="0">
                    <a:pos x="1053" y="0"/>
                  </a:cxn>
                  <a:cxn ang="0">
                    <a:pos x="1150" y="0"/>
                  </a:cxn>
                  <a:cxn ang="0">
                    <a:pos x="1248" y="0"/>
                  </a:cxn>
                  <a:cxn ang="0">
                    <a:pos x="1342" y="0"/>
                  </a:cxn>
                  <a:cxn ang="0">
                    <a:pos x="1440" y="0"/>
                  </a:cxn>
                  <a:cxn ang="0">
                    <a:pos x="1537" y="0"/>
                  </a:cxn>
                  <a:cxn ang="0">
                    <a:pos x="1632" y="0"/>
                  </a:cxn>
                  <a:cxn ang="0">
                    <a:pos x="1729" y="0"/>
                  </a:cxn>
                  <a:cxn ang="0">
                    <a:pos x="1824" y="0"/>
                  </a:cxn>
                  <a:cxn ang="0">
                    <a:pos x="1826" y="105"/>
                  </a:cxn>
                  <a:cxn ang="0">
                    <a:pos x="1826" y="219"/>
                  </a:cxn>
                  <a:cxn ang="0">
                    <a:pos x="1826" y="333"/>
                  </a:cxn>
                  <a:cxn ang="0">
                    <a:pos x="1826" y="448"/>
                  </a:cxn>
                  <a:cxn ang="0">
                    <a:pos x="1826" y="562"/>
                  </a:cxn>
                  <a:cxn ang="0">
                    <a:pos x="1826" y="674"/>
                  </a:cxn>
                  <a:cxn ang="0">
                    <a:pos x="1826" y="783"/>
                  </a:cxn>
                  <a:cxn ang="0">
                    <a:pos x="1826" y="951"/>
                  </a:cxn>
                  <a:cxn ang="0">
                    <a:pos x="1826" y="985"/>
                  </a:cxn>
                  <a:cxn ang="0">
                    <a:pos x="1826" y="1019"/>
                  </a:cxn>
                  <a:cxn ang="0">
                    <a:pos x="1826" y="1070"/>
                  </a:cxn>
                  <a:cxn ang="0">
                    <a:pos x="1766" y="1089"/>
                  </a:cxn>
                  <a:cxn ang="0">
                    <a:pos x="1668" y="1089"/>
                  </a:cxn>
                  <a:cxn ang="0">
                    <a:pos x="1574" y="1089"/>
                  </a:cxn>
                  <a:cxn ang="0">
                    <a:pos x="1476" y="1089"/>
                  </a:cxn>
                  <a:cxn ang="0">
                    <a:pos x="1381" y="1089"/>
                  </a:cxn>
                  <a:cxn ang="0">
                    <a:pos x="1284" y="1089"/>
                  </a:cxn>
                  <a:cxn ang="0">
                    <a:pos x="1187" y="1089"/>
                  </a:cxn>
                  <a:cxn ang="0">
                    <a:pos x="1092" y="1089"/>
                  </a:cxn>
                  <a:cxn ang="0">
                    <a:pos x="995" y="1089"/>
                  </a:cxn>
                  <a:cxn ang="0">
                    <a:pos x="897" y="1089"/>
                  </a:cxn>
                  <a:cxn ang="0">
                    <a:pos x="802" y="1089"/>
                  </a:cxn>
                  <a:cxn ang="0">
                    <a:pos x="705" y="1089"/>
                  </a:cxn>
                  <a:cxn ang="0">
                    <a:pos x="608" y="1089"/>
                  </a:cxn>
                  <a:cxn ang="0">
                    <a:pos x="513" y="1089"/>
                  </a:cxn>
                  <a:cxn ang="0">
                    <a:pos x="416" y="1089"/>
                  </a:cxn>
                  <a:cxn ang="0">
                    <a:pos x="321" y="1089"/>
                  </a:cxn>
                  <a:cxn ang="0">
                    <a:pos x="224" y="1089"/>
                  </a:cxn>
                  <a:cxn ang="0">
                    <a:pos x="126" y="1089"/>
                  </a:cxn>
                  <a:cxn ang="0">
                    <a:pos x="31" y="1089"/>
                  </a:cxn>
                  <a:cxn ang="0">
                    <a:pos x="0" y="1048"/>
                  </a:cxn>
                  <a:cxn ang="0">
                    <a:pos x="0" y="1009"/>
                  </a:cxn>
                  <a:cxn ang="0">
                    <a:pos x="0" y="973"/>
                  </a:cxn>
                  <a:cxn ang="0">
                    <a:pos x="0" y="939"/>
                  </a:cxn>
                  <a:cxn ang="0">
                    <a:pos x="0" y="752"/>
                  </a:cxn>
                  <a:cxn ang="0">
                    <a:pos x="0" y="640"/>
                  </a:cxn>
                  <a:cxn ang="0">
                    <a:pos x="0" y="528"/>
                  </a:cxn>
                  <a:cxn ang="0">
                    <a:pos x="0" y="414"/>
                  </a:cxn>
                  <a:cxn ang="0">
                    <a:pos x="0" y="299"/>
                  </a:cxn>
                  <a:cxn ang="0">
                    <a:pos x="0" y="185"/>
                  </a:cxn>
                  <a:cxn ang="0">
                    <a:pos x="0" y="71"/>
                  </a:cxn>
                </a:cxnLst>
                <a:rect l="0" t="0" r="r" b="b"/>
                <a:pathLst>
                  <a:path w="1826" h="1089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4" y="0"/>
                    </a:lnTo>
                    <a:lnTo>
                      <a:pt x="661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3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5" y="0"/>
                    </a:lnTo>
                    <a:lnTo>
                      <a:pt x="712" y="0"/>
                    </a:lnTo>
                    <a:lnTo>
                      <a:pt x="720" y="0"/>
                    </a:lnTo>
                    <a:lnTo>
                      <a:pt x="727" y="0"/>
                    </a:lnTo>
                    <a:lnTo>
                      <a:pt x="734" y="0"/>
                    </a:lnTo>
                    <a:lnTo>
                      <a:pt x="742" y="0"/>
                    </a:lnTo>
                    <a:lnTo>
                      <a:pt x="749" y="0"/>
                    </a:lnTo>
                    <a:lnTo>
                      <a:pt x="756" y="0"/>
                    </a:lnTo>
                    <a:lnTo>
                      <a:pt x="766" y="0"/>
                    </a:lnTo>
                    <a:lnTo>
                      <a:pt x="773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5" y="0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17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0"/>
                    </a:lnTo>
                    <a:lnTo>
                      <a:pt x="861" y="0"/>
                    </a:lnTo>
                    <a:lnTo>
                      <a:pt x="868" y="0"/>
                    </a:lnTo>
                    <a:lnTo>
                      <a:pt x="875" y="0"/>
                    </a:lnTo>
                    <a:lnTo>
                      <a:pt x="883" y="0"/>
                    </a:lnTo>
                    <a:lnTo>
                      <a:pt x="890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2" y="0"/>
                    </a:lnTo>
                    <a:lnTo>
                      <a:pt x="929" y="0"/>
                    </a:lnTo>
                    <a:lnTo>
                      <a:pt x="936" y="0"/>
                    </a:lnTo>
                    <a:lnTo>
                      <a:pt x="944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5" y="0"/>
                    </a:lnTo>
                    <a:lnTo>
                      <a:pt x="973" y="0"/>
                    </a:lnTo>
                    <a:lnTo>
                      <a:pt x="980" y="0"/>
                    </a:lnTo>
                    <a:lnTo>
                      <a:pt x="987" y="0"/>
                    </a:lnTo>
                    <a:lnTo>
                      <a:pt x="995" y="0"/>
                    </a:lnTo>
                    <a:lnTo>
                      <a:pt x="1002" y="0"/>
                    </a:lnTo>
                    <a:lnTo>
                      <a:pt x="1009" y="0"/>
                    </a:lnTo>
                    <a:lnTo>
                      <a:pt x="1017" y="0"/>
                    </a:lnTo>
                    <a:lnTo>
                      <a:pt x="1024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6" y="0"/>
                    </a:lnTo>
                    <a:lnTo>
                      <a:pt x="1826" y="8"/>
                    </a:lnTo>
                    <a:lnTo>
                      <a:pt x="1826" y="17"/>
                    </a:lnTo>
                    <a:lnTo>
                      <a:pt x="1826" y="25"/>
                    </a:lnTo>
                    <a:lnTo>
                      <a:pt x="1826" y="34"/>
                    </a:lnTo>
                    <a:lnTo>
                      <a:pt x="1826" y="44"/>
                    </a:lnTo>
                    <a:lnTo>
                      <a:pt x="1826" y="51"/>
                    </a:lnTo>
                    <a:lnTo>
                      <a:pt x="1826" y="61"/>
                    </a:lnTo>
                    <a:lnTo>
                      <a:pt x="1826" y="71"/>
                    </a:lnTo>
                    <a:lnTo>
                      <a:pt x="1826" y="78"/>
                    </a:lnTo>
                    <a:lnTo>
                      <a:pt x="1826" y="88"/>
                    </a:lnTo>
                    <a:lnTo>
                      <a:pt x="1826" y="95"/>
                    </a:lnTo>
                    <a:lnTo>
                      <a:pt x="1826" y="105"/>
                    </a:lnTo>
                    <a:lnTo>
                      <a:pt x="1826" y="115"/>
                    </a:lnTo>
                    <a:lnTo>
                      <a:pt x="1826" y="122"/>
                    </a:lnTo>
                    <a:lnTo>
                      <a:pt x="1826" y="132"/>
                    </a:lnTo>
                    <a:lnTo>
                      <a:pt x="1826" y="141"/>
                    </a:lnTo>
                    <a:lnTo>
                      <a:pt x="1826" y="149"/>
                    </a:lnTo>
                    <a:lnTo>
                      <a:pt x="1826" y="158"/>
                    </a:lnTo>
                    <a:lnTo>
                      <a:pt x="1826" y="166"/>
                    </a:lnTo>
                    <a:lnTo>
                      <a:pt x="1826" y="175"/>
                    </a:lnTo>
                    <a:lnTo>
                      <a:pt x="1826" y="185"/>
                    </a:lnTo>
                    <a:lnTo>
                      <a:pt x="1826" y="192"/>
                    </a:lnTo>
                    <a:lnTo>
                      <a:pt x="1826" y="202"/>
                    </a:lnTo>
                    <a:lnTo>
                      <a:pt x="1826" y="212"/>
                    </a:lnTo>
                    <a:lnTo>
                      <a:pt x="1826" y="219"/>
                    </a:lnTo>
                    <a:lnTo>
                      <a:pt x="1826" y="229"/>
                    </a:lnTo>
                    <a:lnTo>
                      <a:pt x="1826" y="236"/>
                    </a:lnTo>
                    <a:lnTo>
                      <a:pt x="1826" y="246"/>
                    </a:lnTo>
                    <a:lnTo>
                      <a:pt x="1826" y="256"/>
                    </a:lnTo>
                    <a:lnTo>
                      <a:pt x="1826" y="263"/>
                    </a:lnTo>
                    <a:lnTo>
                      <a:pt x="1826" y="273"/>
                    </a:lnTo>
                    <a:lnTo>
                      <a:pt x="1826" y="282"/>
                    </a:lnTo>
                    <a:lnTo>
                      <a:pt x="1826" y="290"/>
                    </a:lnTo>
                    <a:lnTo>
                      <a:pt x="1826" y="299"/>
                    </a:lnTo>
                    <a:lnTo>
                      <a:pt x="1826" y="307"/>
                    </a:lnTo>
                    <a:lnTo>
                      <a:pt x="1826" y="316"/>
                    </a:lnTo>
                    <a:lnTo>
                      <a:pt x="1826" y="326"/>
                    </a:lnTo>
                    <a:lnTo>
                      <a:pt x="1826" y="333"/>
                    </a:lnTo>
                    <a:lnTo>
                      <a:pt x="1826" y="343"/>
                    </a:lnTo>
                    <a:lnTo>
                      <a:pt x="1826" y="353"/>
                    </a:lnTo>
                    <a:lnTo>
                      <a:pt x="1826" y="360"/>
                    </a:lnTo>
                    <a:lnTo>
                      <a:pt x="1826" y="370"/>
                    </a:lnTo>
                    <a:lnTo>
                      <a:pt x="1826" y="377"/>
                    </a:lnTo>
                    <a:lnTo>
                      <a:pt x="1826" y="387"/>
                    </a:lnTo>
                    <a:lnTo>
                      <a:pt x="1826" y="397"/>
                    </a:lnTo>
                    <a:lnTo>
                      <a:pt x="1826" y="404"/>
                    </a:lnTo>
                    <a:lnTo>
                      <a:pt x="1826" y="414"/>
                    </a:lnTo>
                    <a:lnTo>
                      <a:pt x="1826" y="421"/>
                    </a:lnTo>
                    <a:lnTo>
                      <a:pt x="1826" y="431"/>
                    </a:lnTo>
                    <a:lnTo>
                      <a:pt x="1826" y="440"/>
                    </a:lnTo>
                    <a:lnTo>
                      <a:pt x="1826" y="448"/>
                    </a:lnTo>
                    <a:lnTo>
                      <a:pt x="1826" y="457"/>
                    </a:lnTo>
                    <a:lnTo>
                      <a:pt x="1826" y="467"/>
                    </a:lnTo>
                    <a:lnTo>
                      <a:pt x="1826" y="474"/>
                    </a:lnTo>
                    <a:lnTo>
                      <a:pt x="1826" y="484"/>
                    </a:lnTo>
                    <a:lnTo>
                      <a:pt x="1826" y="491"/>
                    </a:lnTo>
                    <a:lnTo>
                      <a:pt x="1826" y="501"/>
                    </a:lnTo>
                    <a:lnTo>
                      <a:pt x="1826" y="511"/>
                    </a:lnTo>
                    <a:lnTo>
                      <a:pt x="1826" y="518"/>
                    </a:lnTo>
                    <a:lnTo>
                      <a:pt x="1826" y="528"/>
                    </a:lnTo>
                    <a:lnTo>
                      <a:pt x="1826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6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6" y="1063"/>
                    </a:lnTo>
                    <a:lnTo>
                      <a:pt x="1826" y="1070"/>
                    </a:lnTo>
                    <a:lnTo>
                      <a:pt x="1826" y="1075"/>
                    </a:lnTo>
                    <a:lnTo>
                      <a:pt x="1826" y="1080"/>
                    </a:lnTo>
                    <a:lnTo>
                      <a:pt x="1826" y="1085"/>
                    </a:lnTo>
                    <a:lnTo>
                      <a:pt x="1826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0" y="1048"/>
                    </a:lnTo>
                    <a:lnTo>
                      <a:pt x="0" y="1043"/>
                    </a:lnTo>
                    <a:lnTo>
                      <a:pt x="0" y="1038"/>
                    </a:lnTo>
                    <a:lnTo>
                      <a:pt x="0" y="1034"/>
                    </a:lnTo>
                    <a:lnTo>
                      <a:pt x="0" y="1031"/>
                    </a:lnTo>
                    <a:lnTo>
                      <a:pt x="0" y="1029"/>
                    </a:lnTo>
                    <a:lnTo>
                      <a:pt x="0" y="1026"/>
                    </a:lnTo>
                    <a:lnTo>
                      <a:pt x="0" y="1024"/>
                    </a:lnTo>
                    <a:lnTo>
                      <a:pt x="0" y="1021"/>
                    </a:lnTo>
                    <a:lnTo>
                      <a:pt x="0" y="1019"/>
                    </a:lnTo>
                    <a:lnTo>
                      <a:pt x="0" y="1017"/>
                    </a:lnTo>
                    <a:lnTo>
                      <a:pt x="0" y="1014"/>
                    </a:lnTo>
                    <a:lnTo>
                      <a:pt x="0" y="1012"/>
                    </a:lnTo>
                    <a:lnTo>
                      <a:pt x="0" y="1009"/>
                    </a:lnTo>
                    <a:lnTo>
                      <a:pt x="0" y="1007"/>
                    </a:lnTo>
                    <a:lnTo>
                      <a:pt x="0" y="1002"/>
                    </a:lnTo>
                    <a:lnTo>
                      <a:pt x="0" y="1000"/>
                    </a:lnTo>
                    <a:lnTo>
                      <a:pt x="0" y="997"/>
                    </a:lnTo>
                    <a:lnTo>
                      <a:pt x="0" y="995"/>
                    </a:lnTo>
                    <a:lnTo>
                      <a:pt x="0" y="992"/>
                    </a:lnTo>
                    <a:lnTo>
                      <a:pt x="0" y="990"/>
                    </a:lnTo>
                    <a:lnTo>
                      <a:pt x="0" y="987"/>
                    </a:lnTo>
                    <a:lnTo>
                      <a:pt x="0" y="985"/>
                    </a:lnTo>
                    <a:lnTo>
                      <a:pt x="0" y="982"/>
                    </a:lnTo>
                    <a:lnTo>
                      <a:pt x="0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0973" name="Freeform 2301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87" y="0"/>
                  </a:cxn>
                  <a:cxn ang="0">
                    <a:pos x="282" y="0"/>
                  </a:cxn>
                  <a:cxn ang="0">
                    <a:pos x="379" y="0"/>
                  </a:cxn>
                  <a:cxn ang="0">
                    <a:pos x="477" y="0"/>
                  </a:cxn>
                  <a:cxn ang="0">
                    <a:pos x="571" y="0"/>
                  </a:cxn>
                  <a:cxn ang="0">
                    <a:pos x="669" y="0"/>
                  </a:cxn>
                  <a:cxn ang="0">
                    <a:pos x="766" y="0"/>
                  </a:cxn>
                  <a:cxn ang="0">
                    <a:pos x="861" y="0"/>
                  </a:cxn>
                  <a:cxn ang="0">
                    <a:pos x="958" y="0"/>
                  </a:cxn>
                  <a:cxn ang="0">
                    <a:pos x="1053" y="0"/>
                  </a:cxn>
                  <a:cxn ang="0">
                    <a:pos x="1150" y="0"/>
                  </a:cxn>
                  <a:cxn ang="0">
                    <a:pos x="1248" y="0"/>
                  </a:cxn>
                  <a:cxn ang="0">
                    <a:pos x="1342" y="0"/>
                  </a:cxn>
                  <a:cxn ang="0">
                    <a:pos x="1440" y="0"/>
                  </a:cxn>
                  <a:cxn ang="0">
                    <a:pos x="1537" y="0"/>
                  </a:cxn>
                  <a:cxn ang="0">
                    <a:pos x="1632" y="0"/>
                  </a:cxn>
                  <a:cxn ang="0">
                    <a:pos x="1729" y="0"/>
                  </a:cxn>
                  <a:cxn ang="0">
                    <a:pos x="1824" y="0"/>
                  </a:cxn>
                  <a:cxn ang="0">
                    <a:pos x="1826" y="105"/>
                  </a:cxn>
                  <a:cxn ang="0">
                    <a:pos x="1826" y="219"/>
                  </a:cxn>
                  <a:cxn ang="0">
                    <a:pos x="1826" y="333"/>
                  </a:cxn>
                  <a:cxn ang="0">
                    <a:pos x="1826" y="448"/>
                  </a:cxn>
                  <a:cxn ang="0">
                    <a:pos x="1826" y="562"/>
                  </a:cxn>
                  <a:cxn ang="0">
                    <a:pos x="1826" y="674"/>
                  </a:cxn>
                  <a:cxn ang="0">
                    <a:pos x="1826" y="783"/>
                  </a:cxn>
                  <a:cxn ang="0">
                    <a:pos x="1826" y="951"/>
                  </a:cxn>
                  <a:cxn ang="0">
                    <a:pos x="1826" y="985"/>
                  </a:cxn>
                  <a:cxn ang="0">
                    <a:pos x="1826" y="1019"/>
                  </a:cxn>
                  <a:cxn ang="0">
                    <a:pos x="1826" y="1070"/>
                  </a:cxn>
                  <a:cxn ang="0">
                    <a:pos x="1766" y="1089"/>
                  </a:cxn>
                  <a:cxn ang="0">
                    <a:pos x="1668" y="1089"/>
                  </a:cxn>
                  <a:cxn ang="0">
                    <a:pos x="1574" y="1089"/>
                  </a:cxn>
                  <a:cxn ang="0">
                    <a:pos x="1476" y="1089"/>
                  </a:cxn>
                  <a:cxn ang="0">
                    <a:pos x="1381" y="1089"/>
                  </a:cxn>
                  <a:cxn ang="0">
                    <a:pos x="1284" y="1089"/>
                  </a:cxn>
                  <a:cxn ang="0">
                    <a:pos x="1187" y="1089"/>
                  </a:cxn>
                  <a:cxn ang="0">
                    <a:pos x="1092" y="1089"/>
                  </a:cxn>
                  <a:cxn ang="0">
                    <a:pos x="995" y="1089"/>
                  </a:cxn>
                  <a:cxn ang="0">
                    <a:pos x="897" y="1089"/>
                  </a:cxn>
                  <a:cxn ang="0">
                    <a:pos x="802" y="1089"/>
                  </a:cxn>
                  <a:cxn ang="0">
                    <a:pos x="705" y="1089"/>
                  </a:cxn>
                  <a:cxn ang="0">
                    <a:pos x="608" y="1089"/>
                  </a:cxn>
                  <a:cxn ang="0">
                    <a:pos x="513" y="1089"/>
                  </a:cxn>
                  <a:cxn ang="0">
                    <a:pos x="416" y="1089"/>
                  </a:cxn>
                  <a:cxn ang="0">
                    <a:pos x="321" y="1089"/>
                  </a:cxn>
                  <a:cxn ang="0">
                    <a:pos x="224" y="1089"/>
                  </a:cxn>
                  <a:cxn ang="0">
                    <a:pos x="126" y="1089"/>
                  </a:cxn>
                  <a:cxn ang="0">
                    <a:pos x="31" y="1089"/>
                  </a:cxn>
                  <a:cxn ang="0">
                    <a:pos x="0" y="1048"/>
                  </a:cxn>
                  <a:cxn ang="0">
                    <a:pos x="0" y="1009"/>
                  </a:cxn>
                  <a:cxn ang="0">
                    <a:pos x="0" y="973"/>
                  </a:cxn>
                  <a:cxn ang="0">
                    <a:pos x="0" y="939"/>
                  </a:cxn>
                  <a:cxn ang="0">
                    <a:pos x="0" y="752"/>
                  </a:cxn>
                  <a:cxn ang="0">
                    <a:pos x="0" y="640"/>
                  </a:cxn>
                  <a:cxn ang="0">
                    <a:pos x="0" y="528"/>
                  </a:cxn>
                  <a:cxn ang="0">
                    <a:pos x="0" y="414"/>
                  </a:cxn>
                  <a:cxn ang="0">
                    <a:pos x="0" y="299"/>
                  </a:cxn>
                  <a:cxn ang="0">
                    <a:pos x="0" y="185"/>
                  </a:cxn>
                  <a:cxn ang="0">
                    <a:pos x="0" y="71"/>
                  </a:cxn>
                </a:cxnLst>
                <a:rect l="0" t="0" r="r" b="b"/>
                <a:pathLst>
                  <a:path w="1826" h="1089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4" y="0"/>
                    </a:lnTo>
                    <a:lnTo>
                      <a:pt x="661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3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5" y="0"/>
                    </a:lnTo>
                    <a:lnTo>
                      <a:pt x="712" y="0"/>
                    </a:lnTo>
                    <a:lnTo>
                      <a:pt x="720" y="0"/>
                    </a:lnTo>
                    <a:lnTo>
                      <a:pt x="727" y="0"/>
                    </a:lnTo>
                    <a:lnTo>
                      <a:pt x="734" y="0"/>
                    </a:lnTo>
                    <a:lnTo>
                      <a:pt x="742" y="0"/>
                    </a:lnTo>
                    <a:lnTo>
                      <a:pt x="749" y="0"/>
                    </a:lnTo>
                    <a:lnTo>
                      <a:pt x="756" y="0"/>
                    </a:lnTo>
                    <a:lnTo>
                      <a:pt x="766" y="0"/>
                    </a:lnTo>
                    <a:lnTo>
                      <a:pt x="773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5" y="0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17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0"/>
                    </a:lnTo>
                    <a:lnTo>
                      <a:pt x="861" y="0"/>
                    </a:lnTo>
                    <a:lnTo>
                      <a:pt x="868" y="0"/>
                    </a:lnTo>
                    <a:lnTo>
                      <a:pt x="875" y="0"/>
                    </a:lnTo>
                    <a:lnTo>
                      <a:pt x="883" y="0"/>
                    </a:lnTo>
                    <a:lnTo>
                      <a:pt x="890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2" y="0"/>
                    </a:lnTo>
                    <a:lnTo>
                      <a:pt x="929" y="0"/>
                    </a:lnTo>
                    <a:lnTo>
                      <a:pt x="936" y="0"/>
                    </a:lnTo>
                    <a:lnTo>
                      <a:pt x="944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5" y="0"/>
                    </a:lnTo>
                    <a:lnTo>
                      <a:pt x="973" y="0"/>
                    </a:lnTo>
                    <a:lnTo>
                      <a:pt x="980" y="0"/>
                    </a:lnTo>
                    <a:lnTo>
                      <a:pt x="987" y="0"/>
                    </a:lnTo>
                    <a:lnTo>
                      <a:pt x="995" y="0"/>
                    </a:lnTo>
                    <a:lnTo>
                      <a:pt x="1002" y="0"/>
                    </a:lnTo>
                    <a:lnTo>
                      <a:pt x="1009" y="0"/>
                    </a:lnTo>
                    <a:lnTo>
                      <a:pt x="1017" y="0"/>
                    </a:lnTo>
                    <a:lnTo>
                      <a:pt x="1024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6" y="0"/>
                    </a:lnTo>
                    <a:lnTo>
                      <a:pt x="1826" y="8"/>
                    </a:lnTo>
                    <a:lnTo>
                      <a:pt x="1826" y="17"/>
                    </a:lnTo>
                    <a:lnTo>
                      <a:pt x="1826" y="25"/>
                    </a:lnTo>
                    <a:lnTo>
                      <a:pt x="1826" y="34"/>
                    </a:lnTo>
                    <a:lnTo>
                      <a:pt x="1826" y="44"/>
                    </a:lnTo>
                    <a:lnTo>
                      <a:pt x="1826" y="51"/>
                    </a:lnTo>
                    <a:lnTo>
                      <a:pt x="1826" y="61"/>
                    </a:lnTo>
                    <a:lnTo>
                      <a:pt x="1826" y="71"/>
                    </a:lnTo>
                    <a:lnTo>
                      <a:pt x="1826" y="78"/>
                    </a:lnTo>
                    <a:lnTo>
                      <a:pt x="1826" y="88"/>
                    </a:lnTo>
                    <a:lnTo>
                      <a:pt x="1826" y="95"/>
                    </a:lnTo>
                    <a:lnTo>
                      <a:pt x="1826" y="105"/>
                    </a:lnTo>
                    <a:lnTo>
                      <a:pt x="1826" y="115"/>
                    </a:lnTo>
                    <a:lnTo>
                      <a:pt x="1826" y="122"/>
                    </a:lnTo>
                    <a:lnTo>
                      <a:pt x="1826" y="132"/>
                    </a:lnTo>
                    <a:lnTo>
                      <a:pt x="1826" y="141"/>
                    </a:lnTo>
                    <a:lnTo>
                      <a:pt x="1826" y="149"/>
                    </a:lnTo>
                    <a:lnTo>
                      <a:pt x="1826" y="158"/>
                    </a:lnTo>
                    <a:lnTo>
                      <a:pt x="1826" y="166"/>
                    </a:lnTo>
                    <a:lnTo>
                      <a:pt x="1826" y="175"/>
                    </a:lnTo>
                    <a:lnTo>
                      <a:pt x="1826" y="185"/>
                    </a:lnTo>
                    <a:lnTo>
                      <a:pt x="1826" y="192"/>
                    </a:lnTo>
                    <a:lnTo>
                      <a:pt x="1826" y="202"/>
                    </a:lnTo>
                    <a:lnTo>
                      <a:pt x="1826" y="212"/>
                    </a:lnTo>
                    <a:lnTo>
                      <a:pt x="1826" y="219"/>
                    </a:lnTo>
                    <a:lnTo>
                      <a:pt x="1826" y="229"/>
                    </a:lnTo>
                    <a:lnTo>
                      <a:pt x="1826" y="236"/>
                    </a:lnTo>
                    <a:lnTo>
                      <a:pt x="1826" y="246"/>
                    </a:lnTo>
                    <a:lnTo>
                      <a:pt x="1826" y="256"/>
                    </a:lnTo>
                    <a:lnTo>
                      <a:pt x="1826" y="263"/>
                    </a:lnTo>
                    <a:lnTo>
                      <a:pt x="1826" y="273"/>
                    </a:lnTo>
                    <a:lnTo>
                      <a:pt x="1826" y="282"/>
                    </a:lnTo>
                    <a:lnTo>
                      <a:pt x="1826" y="290"/>
                    </a:lnTo>
                    <a:lnTo>
                      <a:pt x="1826" y="299"/>
                    </a:lnTo>
                    <a:lnTo>
                      <a:pt x="1826" y="307"/>
                    </a:lnTo>
                    <a:lnTo>
                      <a:pt x="1826" y="316"/>
                    </a:lnTo>
                    <a:lnTo>
                      <a:pt x="1826" y="326"/>
                    </a:lnTo>
                    <a:lnTo>
                      <a:pt x="1826" y="333"/>
                    </a:lnTo>
                    <a:lnTo>
                      <a:pt x="1826" y="343"/>
                    </a:lnTo>
                    <a:lnTo>
                      <a:pt x="1826" y="353"/>
                    </a:lnTo>
                    <a:lnTo>
                      <a:pt x="1826" y="360"/>
                    </a:lnTo>
                    <a:lnTo>
                      <a:pt x="1826" y="370"/>
                    </a:lnTo>
                    <a:lnTo>
                      <a:pt x="1826" y="377"/>
                    </a:lnTo>
                    <a:lnTo>
                      <a:pt x="1826" y="387"/>
                    </a:lnTo>
                    <a:lnTo>
                      <a:pt x="1826" y="397"/>
                    </a:lnTo>
                    <a:lnTo>
                      <a:pt x="1826" y="404"/>
                    </a:lnTo>
                    <a:lnTo>
                      <a:pt x="1826" y="414"/>
                    </a:lnTo>
                    <a:lnTo>
                      <a:pt x="1826" y="421"/>
                    </a:lnTo>
                    <a:lnTo>
                      <a:pt x="1826" y="431"/>
                    </a:lnTo>
                    <a:lnTo>
                      <a:pt x="1826" y="440"/>
                    </a:lnTo>
                    <a:lnTo>
                      <a:pt x="1826" y="448"/>
                    </a:lnTo>
                    <a:lnTo>
                      <a:pt x="1826" y="457"/>
                    </a:lnTo>
                    <a:lnTo>
                      <a:pt x="1826" y="467"/>
                    </a:lnTo>
                    <a:lnTo>
                      <a:pt x="1826" y="474"/>
                    </a:lnTo>
                    <a:lnTo>
                      <a:pt x="1826" y="484"/>
                    </a:lnTo>
                    <a:lnTo>
                      <a:pt x="1826" y="491"/>
                    </a:lnTo>
                    <a:lnTo>
                      <a:pt x="1826" y="501"/>
                    </a:lnTo>
                    <a:lnTo>
                      <a:pt x="1826" y="511"/>
                    </a:lnTo>
                    <a:lnTo>
                      <a:pt x="1826" y="518"/>
                    </a:lnTo>
                    <a:lnTo>
                      <a:pt x="1826" y="528"/>
                    </a:lnTo>
                    <a:lnTo>
                      <a:pt x="1826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6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6" y="1063"/>
                    </a:lnTo>
                    <a:lnTo>
                      <a:pt x="1826" y="1070"/>
                    </a:lnTo>
                    <a:lnTo>
                      <a:pt x="1826" y="1075"/>
                    </a:lnTo>
                    <a:lnTo>
                      <a:pt x="1826" y="1080"/>
                    </a:lnTo>
                    <a:lnTo>
                      <a:pt x="1826" y="1085"/>
                    </a:lnTo>
                    <a:lnTo>
                      <a:pt x="1826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0" y="1048"/>
                    </a:lnTo>
                    <a:lnTo>
                      <a:pt x="0" y="1043"/>
                    </a:lnTo>
                    <a:lnTo>
                      <a:pt x="0" y="1038"/>
                    </a:lnTo>
                    <a:lnTo>
                      <a:pt x="0" y="1034"/>
                    </a:lnTo>
                    <a:lnTo>
                      <a:pt x="0" y="1031"/>
                    </a:lnTo>
                    <a:lnTo>
                      <a:pt x="0" y="1029"/>
                    </a:lnTo>
                    <a:lnTo>
                      <a:pt x="0" y="1026"/>
                    </a:lnTo>
                    <a:lnTo>
                      <a:pt x="0" y="1024"/>
                    </a:lnTo>
                    <a:lnTo>
                      <a:pt x="0" y="1021"/>
                    </a:lnTo>
                    <a:lnTo>
                      <a:pt x="0" y="1019"/>
                    </a:lnTo>
                    <a:lnTo>
                      <a:pt x="0" y="1017"/>
                    </a:lnTo>
                    <a:lnTo>
                      <a:pt x="0" y="1014"/>
                    </a:lnTo>
                    <a:lnTo>
                      <a:pt x="0" y="1012"/>
                    </a:lnTo>
                    <a:lnTo>
                      <a:pt x="0" y="1009"/>
                    </a:lnTo>
                    <a:lnTo>
                      <a:pt x="0" y="1007"/>
                    </a:lnTo>
                    <a:lnTo>
                      <a:pt x="0" y="1002"/>
                    </a:lnTo>
                    <a:lnTo>
                      <a:pt x="0" y="1000"/>
                    </a:lnTo>
                    <a:lnTo>
                      <a:pt x="0" y="997"/>
                    </a:lnTo>
                    <a:lnTo>
                      <a:pt x="0" y="995"/>
                    </a:lnTo>
                    <a:lnTo>
                      <a:pt x="0" y="992"/>
                    </a:lnTo>
                    <a:lnTo>
                      <a:pt x="0" y="990"/>
                    </a:lnTo>
                    <a:lnTo>
                      <a:pt x="0" y="987"/>
                    </a:lnTo>
                    <a:lnTo>
                      <a:pt x="0" y="985"/>
                    </a:lnTo>
                    <a:lnTo>
                      <a:pt x="0" y="982"/>
                    </a:lnTo>
                    <a:lnTo>
                      <a:pt x="0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0974" name="Freeform 2302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87" y="0"/>
                  </a:cxn>
                  <a:cxn ang="0">
                    <a:pos x="282" y="0"/>
                  </a:cxn>
                  <a:cxn ang="0">
                    <a:pos x="379" y="0"/>
                  </a:cxn>
                  <a:cxn ang="0">
                    <a:pos x="477" y="0"/>
                  </a:cxn>
                  <a:cxn ang="0">
                    <a:pos x="571" y="0"/>
                  </a:cxn>
                  <a:cxn ang="0">
                    <a:pos x="669" y="0"/>
                  </a:cxn>
                  <a:cxn ang="0">
                    <a:pos x="766" y="0"/>
                  </a:cxn>
                  <a:cxn ang="0">
                    <a:pos x="861" y="0"/>
                  </a:cxn>
                  <a:cxn ang="0">
                    <a:pos x="958" y="0"/>
                  </a:cxn>
                  <a:cxn ang="0">
                    <a:pos x="1053" y="0"/>
                  </a:cxn>
                  <a:cxn ang="0">
                    <a:pos x="1150" y="0"/>
                  </a:cxn>
                  <a:cxn ang="0">
                    <a:pos x="1248" y="0"/>
                  </a:cxn>
                  <a:cxn ang="0">
                    <a:pos x="1342" y="0"/>
                  </a:cxn>
                  <a:cxn ang="0">
                    <a:pos x="1440" y="0"/>
                  </a:cxn>
                  <a:cxn ang="0">
                    <a:pos x="1537" y="0"/>
                  </a:cxn>
                  <a:cxn ang="0">
                    <a:pos x="1632" y="0"/>
                  </a:cxn>
                  <a:cxn ang="0">
                    <a:pos x="1729" y="0"/>
                  </a:cxn>
                  <a:cxn ang="0">
                    <a:pos x="1824" y="0"/>
                  </a:cxn>
                  <a:cxn ang="0">
                    <a:pos x="1826" y="105"/>
                  </a:cxn>
                  <a:cxn ang="0">
                    <a:pos x="1826" y="219"/>
                  </a:cxn>
                  <a:cxn ang="0">
                    <a:pos x="1826" y="333"/>
                  </a:cxn>
                  <a:cxn ang="0">
                    <a:pos x="1826" y="448"/>
                  </a:cxn>
                  <a:cxn ang="0">
                    <a:pos x="1826" y="562"/>
                  </a:cxn>
                  <a:cxn ang="0">
                    <a:pos x="1826" y="674"/>
                  </a:cxn>
                  <a:cxn ang="0">
                    <a:pos x="1826" y="783"/>
                  </a:cxn>
                  <a:cxn ang="0">
                    <a:pos x="1826" y="951"/>
                  </a:cxn>
                  <a:cxn ang="0">
                    <a:pos x="1826" y="985"/>
                  </a:cxn>
                  <a:cxn ang="0">
                    <a:pos x="1826" y="1019"/>
                  </a:cxn>
                  <a:cxn ang="0">
                    <a:pos x="1826" y="1070"/>
                  </a:cxn>
                  <a:cxn ang="0">
                    <a:pos x="1766" y="1089"/>
                  </a:cxn>
                  <a:cxn ang="0">
                    <a:pos x="1668" y="1089"/>
                  </a:cxn>
                  <a:cxn ang="0">
                    <a:pos x="1574" y="1089"/>
                  </a:cxn>
                  <a:cxn ang="0">
                    <a:pos x="1476" y="1089"/>
                  </a:cxn>
                  <a:cxn ang="0">
                    <a:pos x="1381" y="1089"/>
                  </a:cxn>
                  <a:cxn ang="0">
                    <a:pos x="1284" y="1089"/>
                  </a:cxn>
                  <a:cxn ang="0">
                    <a:pos x="1187" y="1089"/>
                  </a:cxn>
                  <a:cxn ang="0">
                    <a:pos x="1092" y="1089"/>
                  </a:cxn>
                  <a:cxn ang="0">
                    <a:pos x="995" y="1089"/>
                  </a:cxn>
                  <a:cxn ang="0">
                    <a:pos x="897" y="1089"/>
                  </a:cxn>
                  <a:cxn ang="0">
                    <a:pos x="802" y="1089"/>
                  </a:cxn>
                  <a:cxn ang="0">
                    <a:pos x="705" y="1089"/>
                  </a:cxn>
                  <a:cxn ang="0">
                    <a:pos x="608" y="1089"/>
                  </a:cxn>
                  <a:cxn ang="0">
                    <a:pos x="513" y="1089"/>
                  </a:cxn>
                  <a:cxn ang="0">
                    <a:pos x="416" y="1089"/>
                  </a:cxn>
                  <a:cxn ang="0">
                    <a:pos x="321" y="1089"/>
                  </a:cxn>
                  <a:cxn ang="0">
                    <a:pos x="224" y="1089"/>
                  </a:cxn>
                  <a:cxn ang="0">
                    <a:pos x="126" y="1089"/>
                  </a:cxn>
                  <a:cxn ang="0">
                    <a:pos x="31" y="1089"/>
                  </a:cxn>
                  <a:cxn ang="0">
                    <a:pos x="0" y="1048"/>
                  </a:cxn>
                  <a:cxn ang="0">
                    <a:pos x="0" y="1009"/>
                  </a:cxn>
                  <a:cxn ang="0">
                    <a:pos x="0" y="973"/>
                  </a:cxn>
                  <a:cxn ang="0">
                    <a:pos x="0" y="939"/>
                  </a:cxn>
                  <a:cxn ang="0">
                    <a:pos x="0" y="752"/>
                  </a:cxn>
                  <a:cxn ang="0">
                    <a:pos x="0" y="640"/>
                  </a:cxn>
                  <a:cxn ang="0">
                    <a:pos x="0" y="528"/>
                  </a:cxn>
                  <a:cxn ang="0">
                    <a:pos x="0" y="414"/>
                  </a:cxn>
                  <a:cxn ang="0">
                    <a:pos x="0" y="299"/>
                  </a:cxn>
                  <a:cxn ang="0">
                    <a:pos x="0" y="185"/>
                  </a:cxn>
                  <a:cxn ang="0">
                    <a:pos x="0" y="71"/>
                  </a:cxn>
                </a:cxnLst>
                <a:rect l="0" t="0" r="r" b="b"/>
                <a:pathLst>
                  <a:path w="1826" h="1089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4" y="0"/>
                    </a:lnTo>
                    <a:lnTo>
                      <a:pt x="661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3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5" y="0"/>
                    </a:lnTo>
                    <a:lnTo>
                      <a:pt x="712" y="0"/>
                    </a:lnTo>
                    <a:lnTo>
                      <a:pt x="720" y="0"/>
                    </a:lnTo>
                    <a:lnTo>
                      <a:pt x="727" y="0"/>
                    </a:lnTo>
                    <a:lnTo>
                      <a:pt x="734" y="0"/>
                    </a:lnTo>
                    <a:lnTo>
                      <a:pt x="742" y="0"/>
                    </a:lnTo>
                    <a:lnTo>
                      <a:pt x="749" y="0"/>
                    </a:lnTo>
                    <a:lnTo>
                      <a:pt x="756" y="0"/>
                    </a:lnTo>
                    <a:lnTo>
                      <a:pt x="766" y="0"/>
                    </a:lnTo>
                    <a:lnTo>
                      <a:pt x="773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5" y="0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17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0"/>
                    </a:lnTo>
                    <a:lnTo>
                      <a:pt x="861" y="0"/>
                    </a:lnTo>
                    <a:lnTo>
                      <a:pt x="868" y="0"/>
                    </a:lnTo>
                    <a:lnTo>
                      <a:pt x="875" y="0"/>
                    </a:lnTo>
                    <a:lnTo>
                      <a:pt x="883" y="0"/>
                    </a:lnTo>
                    <a:lnTo>
                      <a:pt x="890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2" y="0"/>
                    </a:lnTo>
                    <a:lnTo>
                      <a:pt x="929" y="0"/>
                    </a:lnTo>
                    <a:lnTo>
                      <a:pt x="936" y="0"/>
                    </a:lnTo>
                    <a:lnTo>
                      <a:pt x="944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5" y="0"/>
                    </a:lnTo>
                    <a:lnTo>
                      <a:pt x="973" y="0"/>
                    </a:lnTo>
                    <a:lnTo>
                      <a:pt x="980" y="0"/>
                    </a:lnTo>
                    <a:lnTo>
                      <a:pt x="987" y="0"/>
                    </a:lnTo>
                    <a:lnTo>
                      <a:pt x="995" y="0"/>
                    </a:lnTo>
                    <a:lnTo>
                      <a:pt x="1002" y="0"/>
                    </a:lnTo>
                    <a:lnTo>
                      <a:pt x="1009" y="0"/>
                    </a:lnTo>
                    <a:lnTo>
                      <a:pt x="1017" y="0"/>
                    </a:lnTo>
                    <a:lnTo>
                      <a:pt x="1024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6" y="0"/>
                    </a:lnTo>
                    <a:lnTo>
                      <a:pt x="1826" y="8"/>
                    </a:lnTo>
                    <a:lnTo>
                      <a:pt x="1826" y="17"/>
                    </a:lnTo>
                    <a:lnTo>
                      <a:pt x="1826" y="25"/>
                    </a:lnTo>
                    <a:lnTo>
                      <a:pt x="1826" y="34"/>
                    </a:lnTo>
                    <a:lnTo>
                      <a:pt x="1826" y="44"/>
                    </a:lnTo>
                    <a:lnTo>
                      <a:pt x="1826" y="51"/>
                    </a:lnTo>
                    <a:lnTo>
                      <a:pt x="1826" y="61"/>
                    </a:lnTo>
                    <a:lnTo>
                      <a:pt x="1826" y="71"/>
                    </a:lnTo>
                    <a:lnTo>
                      <a:pt x="1826" y="78"/>
                    </a:lnTo>
                    <a:lnTo>
                      <a:pt x="1826" y="88"/>
                    </a:lnTo>
                    <a:lnTo>
                      <a:pt x="1826" y="95"/>
                    </a:lnTo>
                    <a:lnTo>
                      <a:pt x="1826" y="105"/>
                    </a:lnTo>
                    <a:lnTo>
                      <a:pt x="1826" y="115"/>
                    </a:lnTo>
                    <a:lnTo>
                      <a:pt x="1826" y="122"/>
                    </a:lnTo>
                    <a:lnTo>
                      <a:pt x="1826" y="132"/>
                    </a:lnTo>
                    <a:lnTo>
                      <a:pt x="1826" y="141"/>
                    </a:lnTo>
                    <a:lnTo>
                      <a:pt x="1826" y="149"/>
                    </a:lnTo>
                    <a:lnTo>
                      <a:pt x="1826" y="158"/>
                    </a:lnTo>
                    <a:lnTo>
                      <a:pt x="1826" y="166"/>
                    </a:lnTo>
                    <a:lnTo>
                      <a:pt x="1826" y="175"/>
                    </a:lnTo>
                    <a:lnTo>
                      <a:pt x="1826" y="185"/>
                    </a:lnTo>
                    <a:lnTo>
                      <a:pt x="1826" y="192"/>
                    </a:lnTo>
                    <a:lnTo>
                      <a:pt x="1826" y="202"/>
                    </a:lnTo>
                    <a:lnTo>
                      <a:pt x="1826" y="212"/>
                    </a:lnTo>
                    <a:lnTo>
                      <a:pt x="1826" y="219"/>
                    </a:lnTo>
                    <a:lnTo>
                      <a:pt x="1826" y="229"/>
                    </a:lnTo>
                    <a:lnTo>
                      <a:pt x="1826" y="236"/>
                    </a:lnTo>
                    <a:lnTo>
                      <a:pt x="1826" y="246"/>
                    </a:lnTo>
                    <a:lnTo>
                      <a:pt x="1826" y="256"/>
                    </a:lnTo>
                    <a:lnTo>
                      <a:pt x="1826" y="263"/>
                    </a:lnTo>
                    <a:lnTo>
                      <a:pt x="1826" y="273"/>
                    </a:lnTo>
                    <a:lnTo>
                      <a:pt x="1826" y="282"/>
                    </a:lnTo>
                    <a:lnTo>
                      <a:pt x="1826" y="290"/>
                    </a:lnTo>
                    <a:lnTo>
                      <a:pt x="1826" y="299"/>
                    </a:lnTo>
                    <a:lnTo>
                      <a:pt x="1826" y="307"/>
                    </a:lnTo>
                    <a:lnTo>
                      <a:pt x="1826" y="316"/>
                    </a:lnTo>
                    <a:lnTo>
                      <a:pt x="1826" y="326"/>
                    </a:lnTo>
                    <a:lnTo>
                      <a:pt x="1826" y="333"/>
                    </a:lnTo>
                    <a:lnTo>
                      <a:pt x="1826" y="343"/>
                    </a:lnTo>
                    <a:lnTo>
                      <a:pt x="1826" y="353"/>
                    </a:lnTo>
                    <a:lnTo>
                      <a:pt x="1826" y="360"/>
                    </a:lnTo>
                    <a:lnTo>
                      <a:pt x="1826" y="370"/>
                    </a:lnTo>
                    <a:lnTo>
                      <a:pt x="1826" y="377"/>
                    </a:lnTo>
                    <a:lnTo>
                      <a:pt x="1826" y="387"/>
                    </a:lnTo>
                    <a:lnTo>
                      <a:pt x="1826" y="397"/>
                    </a:lnTo>
                    <a:lnTo>
                      <a:pt x="1826" y="404"/>
                    </a:lnTo>
                    <a:lnTo>
                      <a:pt x="1826" y="414"/>
                    </a:lnTo>
                    <a:lnTo>
                      <a:pt x="1826" y="421"/>
                    </a:lnTo>
                    <a:lnTo>
                      <a:pt x="1826" y="431"/>
                    </a:lnTo>
                    <a:lnTo>
                      <a:pt x="1826" y="440"/>
                    </a:lnTo>
                    <a:lnTo>
                      <a:pt x="1826" y="448"/>
                    </a:lnTo>
                    <a:lnTo>
                      <a:pt x="1826" y="457"/>
                    </a:lnTo>
                    <a:lnTo>
                      <a:pt x="1826" y="467"/>
                    </a:lnTo>
                    <a:lnTo>
                      <a:pt x="1826" y="474"/>
                    </a:lnTo>
                    <a:lnTo>
                      <a:pt x="1826" y="484"/>
                    </a:lnTo>
                    <a:lnTo>
                      <a:pt x="1826" y="491"/>
                    </a:lnTo>
                    <a:lnTo>
                      <a:pt x="1826" y="501"/>
                    </a:lnTo>
                    <a:lnTo>
                      <a:pt x="1826" y="511"/>
                    </a:lnTo>
                    <a:lnTo>
                      <a:pt x="1826" y="518"/>
                    </a:lnTo>
                    <a:lnTo>
                      <a:pt x="1826" y="528"/>
                    </a:lnTo>
                    <a:lnTo>
                      <a:pt x="1826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6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6" y="1063"/>
                    </a:lnTo>
                    <a:lnTo>
                      <a:pt x="1826" y="1070"/>
                    </a:lnTo>
                    <a:lnTo>
                      <a:pt x="1826" y="1075"/>
                    </a:lnTo>
                    <a:lnTo>
                      <a:pt x="1826" y="1080"/>
                    </a:lnTo>
                    <a:lnTo>
                      <a:pt x="1826" y="1085"/>
                    </a:lnTo>
                    <a:lnTo>
                      <a:pt x="1826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0" y="1048"/>
                    </a:lnTo>
                    <a:lnTo>
                      <a:pt x="0" y="1043"/>
                    </a:lnTo>
                    <a:lnTo>
                      <a:pt x="0" y="1038"/>
                    </a:lnTo>
                    <a:lnTo>
                      <a:pt x="0" y="1034"/>
                    </a:lnTo>
                    <a:lnTo>
                      <a:pt x="0" y="1031"/>
                    </a:lnTo>
                    <a:lnTo>
                      <a:pt x="0" y="1029"/>
                    </a:lnTo>
                    <a:lnTo>
                      <a:pt x="0" y="1026"/>
                    </a:lnTo>
                    <a:lnTo>
                      <a:pt x="0" y="1024"/>
                    </a:lnTo>
                    <a:lnTo>
                      <a:pt x="0" y="1021"/>
                    </a:lnTo>
                    <a:lnTo>
                      <a:pt x="0" y="1019"/>
                    </a:lnTo>
                    <a:lnTo>
                      <a:pt x="0" y="1017"/>
                    </a:lnTo>
                    <a:lnTo>
                      <a:pt x="0" y="1014"/>
                    </a:lnTo>
                    <a:lnTo>
                      <a:pt x="0" y="1012"/>
                    </a:lnTo>
                    <a:lnTo>
                      <a:pt x="0" y="1009"/>
                    </a:lnTo>
                    <a:lnTo>
                      <a:pt x="0" y="1007"/>
                    </a:lnTo>
                    <a:lnTo>
                      <a:pt x="0" y="1002"/>
                    </a:lnTo>
                    <a:lnTo>
                      <a:pt x="0" y="1000"/>
                    </a:lnTo>
                    <a:lnTo>
                      <a:pt x="0" y="997"/>
                    </a:lnTo>
                    <a:lnTo>
                      <a:pt x="0" y="995"/>
                    </a:lnTo>
                    <a:lnTo>
                      <a:pt x="0" y="992"/>
                    </a:lnTo>
                    <a:lnTo>
                      <a:pt x="0" y="990"/>
                    </a:lnTo>
                    <a:lnTo>
                      <a:pt x="0" y="987"/>
                    </a:lnTo>
                    <a:lnTo>
                      <a:pt x="0" y="985"/>
                    </a:lnTo>
                    <a:lnTo>
                      <a:pt x="0" y="982"/>
                    </a:lnTo>
                    <a:lnTo>
                      <a:pt x="0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0975" name="Freeform 2303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87" y="0"/>
                  </a:cxn>
                  <a:cxn ang="0">
                    <a:pos x="282" y="0"/>
                  </a:cxn>
                  <a:cxn ang="0">
                    <a:pos x="379" y="0"/>
                  </a:cxn>
                  <a:cxn ang="0">
                    <a:pos x="477" y="0"/>
                  </a:cxn>
                  <a:cxn ang="0">
                    <a:pos x="571" y="0"/>
                  </a:cxn>
                  <a:cxn ang="0">
                    <a:pos x="669" y="0"/>
                  </a:cxn>
                  <a:cxn ang="0">
                    <a:pos x="766" y="0"/>
                  </a:cxn>
                  <a:cxn ang="0">
                    <a:pos x="861" y="0"/>
                  </a:cxn>
                  <a:cxn ang="0">
                    <a:pos x="958" y="0"/>
                  </a:cxn>
                  <a:cxn ang="0">
                    <a:pos x="1053" y="0"/>
                  </a:cxn>
                  <a:cxn ang="0">
                    <a:pos x="1150" y="0"/>
                  </a:cxn>
                  <a:cxn ang="0">
                    <a:pos x="1248" y="0"/>
                  </a:cxn>
                  <a:cxn ang="0">
                    <a:pos x="1342" y="0"/>
                  </a:cxn>
                  <a:cxn ang="0">
                    <a:pos x="1440" y="0"/>
                  </a:cxn>
                  <a:cxn ang="0">
                    <a:pos x="1537" y="0"/>
                  </a:cxn>
                  <a:cxn ang="0">
                    <a:pos x="1632" y="0"/>
                  </a:cxn>
                  <a:cxn ang="0">
                    <a:pos x="1729" y="0"/>
                  </a:cxn>
                  <a:cxn ang="0">
                    <a:pos x="1824" y="0"/>
                  </a:cxn>
                  <a:cxn ang="0">
                    <a:pos x="1826" y="105"/>
                  </a:cxn>
                  <a:cxn ang="0">
                    <a:pos x="1826" y="219"/>
                  </a:cxn>
                  <a:cxn ang="0">
                    <a:pos x="1826" y="333"/>
                  </a:cxn>
                  <a:cxn ang="0">
                    <a:pos x="1826" y="448"/>
                  </a:cxn>
                  <a:cxn ang="0">
                    <a:pos x="1826" y="562"/>
                  </a:cxn>
                  <a:cxn ang="0">
                    <a:pos x="1826" y="674"/>
                  </a:cxn>
                  <a:cxn ang="0">
                    <a:pos x="1826" y="783"/>
                  </a:cxn>
                  <a:cxn ang="0">
                    <a:pos x="1826" y="951"/>
                  </a:cxn>
                  <a:cxn ang="0">
                    <a:pos x="1826" y="985"/>
                  </a:cxn>
                  <a:cxn ang="0">
                    <a:pos x="1826" y="1019"/>
                  </a:cxn>
                  <a:cxn ang="0">
                    <a:pos x="1826" y="1070"/>
                  </a:cxn>
                  <a:cxn ang="0">
                    <a:pos x="1766" y="1089"/>
                  </a:cxn>
                  <a:cxn ang="0">
                    <a:pos x="1668" y="1089"/>
                  </a:cxn>
                  <a:cxn ang="0">
                    <a:pos x="1574" y="1089"/>
                  </a:cxn>
                  <a:cxn ang="0">
                    <a:pos x="1476" y="1089"/>
                  </a:cxn>
                  <a:cxn ang="0">
                    <a:pos x="1381" y="1089"/>
                  </a:cxn>
                  <a:cxn ang="0">
                    <a:pos x="1284" y="1089"/>
                  </a:cxn>
                  <a:cxn ang="0">
                    <a:pos x="1187" y="1089"/>
                  </a:cxn>
                  <a:cxn ang="0">
                    <a:pos x="1092" y="1089"/>
                  </a:cxn>
                  <a:cxn ang="0">
                    <a:pos x="995" y="1089"/>
                  </a:cxn>
                  <a:cxn ang="0">
                    <a:pos x="897" y="1089"/>
                  </a:cxn>
                  <a:cxn ang="0">
                    <a:pos x="802" y="1089"/>
                  </a:cxn>
                  <a:cxn ang="0">
                    <a:pos x="705" y="1089"/>
                  </a:cxn>
                  <a:cxn ang="0">
                    <a:pos x="608" y="1089"/>
                  </a:cxn>
                  <a:cxn ang="0">
                    <a:pos x="513" y="1089"/>
                  </a:cxn>
                  <a:cxn ang="0">
                    <a:pos x="416" y="1089"/>
                  </a:cxn>
                  <a:cxn ang="0">
                    <a:pos x="321" y="1089"/>
                  </a:cxn>
                  <a:cxn ang="0">
                    <a:pos x="224" y="1089"/>
                  </a:cxn>
                  <a:cxn ang="0">
                    <a:pos x="126" y="1089"/>
                  </a:cxn>
                  <a:cxn ang="0">
                    <a:pos x="31" y="1089"/>
                  </a:cxn>
                  <a:cxn ang="0">
                    <a:pos x="0" y="1048"/>
                  </a:cxn>
                  <a:cxn ang="0">
                    <a:pos x="0" y="1009"/>
                  </a:cxn>
                  <a:cxn ang="0">
                    <a:pos x="0" y="973"/>
                  </a:cxn>
                  <a:cxn ang="0">
                    <a:pos x="0" y="939"/>
                  </a:cxn>
                  <a:cxn ang="0">
                    <a:pos x="0" y="752"/>
                  </a:cxn>
                  <a:cxn ang="0">
                    <a:pos x="0" y="640"/>
                  </a:cxn>
                  <a:cxn ang="0">
                    <a:pos x="0" y="528"/>
                  </a:cxn>
                  <a:cxn ang="0">
                    <a:pos x="0" y="414"/>
                  </a:cxn>
                  <a:cxn ang="0">
                    <a:pos x="0" y="299"/>
                  </a:cxn>
                  <a:cxn ang="0">
                    <a:pos x="0" y="185"/>
                  </a:cxn>
                  <a:cxn ang="0">
                    <a:pos x="0" y="71"/>
                  </a:cxn>
                </a:cxnLst>
                <a:rect l="0" t="0" r="r" b="b"/>
                <a:pathLst>
                  <a:path w="1826" h="1089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4" y="0"/>
                    </a:lnTo>
                    <a:lnTo>
                      <a:pt x="661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3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5" y="0"/>
                    </a:lnTo>
                    <a:lnTo>
                      <a:pt x="712" y="0"/>
                    </a:lnTo>
                    <a:lnTo>
                      <a:pt x="720" y="0"/>
                    </a:lnTo>
                    <a:lnTo>
                      <a:pt x="727" y="0"/>
                    </a:lnTo>
                    <a:lnTo>
                      <a:pt x="734" y="0"/>
                    </a:lnTo>
                    <a:lnTo>
                      <a:pt x="742" y="0"/>
                    </a:lnTo>
                    <a:lnTo>
                      <a:pt x="749" y="0"/>
                    </a:lnTo>
                    <a:lnTo>
                      <a:pt x="756" y="0"/>
                    </a:lnTo>
                    <a:lnTo>
                      <a:pt x="766" y="0"/>
                    </a:lnTo>
                    <a:lnTo>
                      <a:pt x="773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5" y="0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17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0"/>
                    </a:lnTo>
                    <a:lnTo>
                      <a:pt x="861" y="0"/>
                    </a:lnTo>
                    <a:lnTo>
                      <a:pt x="868" y="0"/>
                    </a:lnTo>
                    <a:lnTo>
                      <a:pt x="875" y="0"/>
                    </a:lnTo>
                    <a:lnTo>
                      <a:pt x="883" y="0"/>
                    </a:lnTo>
                    <a:lnTo>
                      <a:pt x="890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2" y="0"/>
                    </a:lnTo>
                    <a:lnTo>
                      <a:pt x="929" y="0"/>
                    </a:lnTo>
                    <a:lnTo>
                      <a:pt x="936" y="0"/>
                    </a:lnTo>
                    <a:lnTo>
                      <a:pt x="944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5" y="0"/>
                    </a:lnTo>
                    <a:lnTo>
                      <a:pt x="973" y="0"/>
                    </a:lnTo>
                    <a:lnTo>
                      <a:pt x="980" y="0"/>
                    </a:lnTo>
                    <a:lnTo>
                      <a:pt x="987" y="0"/>
                    </a:lnTo>
                    <a:lnTo>
                      <a:pt x="995" y="0"/>
                    </a:lnTo>
                    <a:lnTo>
                      <a:pt x="1002" y="0"/>
                    </a:lnTo>
                    <a:lnTo>
                      <a:pt x="1009" y="0"/>
                    </a:lnTo>
                    <a:lnTo>
                      <a:pt x="1017" y="0"/>
                    </a:lnTo>
                    <a:lnTo>
                      <a:pt x="1024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6" y="0"/>
                    </a:lnTo>
                    <a:lnTo>
                      <a:pt x="1826" y="8"/>
                    </a:lnTo>
                    <a:lnTo>
                      <a:pt x="1826" y="17"/>
                    </a:lnTo>
                    <a:lnTo>
                      <a:pt x="1826" y="25"/>
                    </a:lnTo>
                    <a:lnTo>
                      <a:pt x="1826" y="34"/>
                    </a:lnTo>
                    <a:lnTo>
                      <a:pt x="1826" y="44"/>
                    </a:lnTo>
                    <a:lnTo>
                      <a:pt x="1826" y="51"/>
                    </a:lnTo>
                    <a:lnTo>
                      <a:pt x="1826" y="61"/>
                    </a:lnTo>
                    <a:lnTo>
                      <a:pt x="1826" y="71"/>
                    </a:lnTo>
                    <a:lnTo>
                      <a:pt x="1826" y="78"/>
                    </a:lnTo>
                    <a:lnTo>
                      <a:pt x="1826" y="88"/>
                    </a:lnTo>
                    <a:lnTo>
                      <a:pt x="1826" y="95"/>
                    </a:lnTo>
                    <a:lnTo>
                      <a:pt x="1826" y="105"/>
                    </a:lnTo>
                    <a:lnTo>
                      <a:pt x="1826" y="115"/>
                    </a:lnTo>
                    <a:lnTo>
                      <a:pt x="1826" y="122"/>
                    </a:lnTo>
                    <a:lnTo>
                      <a:pt x="1826" y="132"/>
                    </a:lnTo>
                    <a:lnTo>
                      <a:pt x="1826" y="141"/>
                    </a:lnTo>
                    <a:lnTo>
                      <a:pt x="1826" y="149"/>
                    </a:lnTo>
                    <a:lnTo>
                      <a:pt x="1826" y="158"/>
                    </a:lnTo>
                    <a:lnTo>
                      <a:pt x="1826" y="166"/>
                    </a:lnTo>
                    <a:lnTo>
                      <a:pt x="1826" y="175"/>
                    </a:lnTo>
                    <a:lnTo>
                      <a:pt x="1826" y="185"/>
                    </a:lnTo>
                    <a:lnTo>
                      <a:pt x="1826" y="192"/>
                    </a:lnTo>
                    <a:lnTo>
                      <a:pt x="1826" y="202"/>
                    </a:lnTo>
                    <a:lnTo>
                      <a:pt x="1826" y="212"/>
                    </a:lnTo>
                    <a:lnTo>
                      <a:pt x="1826" y="219"/>
                    </a:lnTo>
                    <a:lnTo>
                      <a:pt x="1826" y="229"/>
                    </a:lnTo>
                    <a:lnTo>
                      <a:pt x="1826" y="236"/>
                    </a:lnTo>
                    <a:lnTo>
                      <a:pt x="1826" y="246"/>
                    </a:lnTo>
                    <a:lnTo>
                      <a:pt x="1826" y="256"/>
                    </a:lnTo>
                    <a:lnTo>
                      <a:pt x="1826" y="263"/>
                    </a:lnTo>
                    <a:lnTo>
                      <a:pt x="1826" y="273"/>
                    </a:lnTo>
                    <a:lnTo>
                      <a:pt x="1826" y="282"/>
                    </a:lnTo>
                    <a:lnTo>
                      <a:pt x="1826" y="290"/>
                    </a:lnTo>
                    <a:lnTo>
                      <a:pt x="1826" y="299"/>
                    </a:lnTo>
                    <a:lnTo>
                      <a:pt x="1826" y="307"/>
                    </a:lnTo>
                    <a:lnTo>
                      <a:pt x="1826" y="316"/>
                    </a:lnTo>
                    <a:lnTo>
                      <a:pt x="1826" y="326"/>
                    </a:lnTo>
                    <a:lnTo>
                      <a:pt x="1826" y="333"/>
                    </a:lnTo>
                    <a:lnTo>
                      <a:pt x="1826" y="343"/>
                    </a:lnTo>
                    <a:lnTo>
                      <a:pt x="1826" y="353"/>
                    </a:lnTo>
                    <a:lnTo>
                      <a:pt x="1826" y="360"/>
                    </a:lnTo>
                    <a:lnTo>
                      <a:pt x="1826" y="370"/>
                    </a:lnTo>
                    <a:lnTo>
                      <a:pt x="1826" y="377"/>
                    </a:lnTo>
                    <a:lnTo>
                      <a:pt x="1826" y="387"/>
                    </a:lnTo>
                    <a:lnTo>
                      <a:pt x="1826" y="397"/>
                    </a:lnTo>
                    <a:lnTo>
                      <a:pt x="1826" y="404"/>
                    </a:lnTo>
                    <a:lnTo>
                      <a:pt x="1826" y="414"/>
                    </a:lnTo>
                    <a:lnTo>
                      <a:pt x="1826" y="421"/>
                    </a:lnTo>
                    <a:lnTo>
                      <a:pt x="1826" y="431"/>
                    </a:lnTo>
                    <a:lnTo>
                      <a:pt x="1826" y="440"/>
                    </a:lnTo>
                    <a:lnTo>
                      <a:pt x="1826" y="448"/>
                    </a:lnTo>
                    <a:lnTo>
                      <a:pt x="1826" y="457"/>
                    </a:lnTo>
                    <a:lnTo>
                      <a:pt x="1826" y="467"/>
                    </a:lnTo>
                    <a:lnTo>
                      <a:pt x="1826" y="474"/>
                    </a:lnTo>
                    <a:lnTo>
                      <a:pt x="1826" y="484"/>
                    </a:lnTo>
                    <a:lnTo>
                      <a:pt x="1826" y="491"/>
                    </a:lnTo>
                    <a:lnTo>
                      <a:pt x="1826" y="501"/>
                    </a:lnTo>
                    <a:lnTo>
                      <a:pt x="1826" y="511"/>
                    </a:lnTo>
                    <a:lnTo>
                      <a:pt x="1826" y="518"/>
                    </a:lnTo>
                    <a:lnTo>
                      <a:pt x="1826" y="528"/>
                    </a:lnTo>
                    <a:lnTo>
                      <a:pt x="1826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6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6" y="1063"/>
                    </a:lnTo>
                    <a:lnTo>
                      <a:pt x="1826" y="1070"/>
                    </a:lnTo>
                    <a:lnTo>
                      <a:pt x="1826" y="1075"/>
                    </a:lnTo>
                    <a:lnTo>
                      <a:pt x="1826" y="1080"/>
                    </a:lnTo>
                    <a:lnTo>
                      <a:pt x="1826" y="1085"/>
                    </a:lnTo>
                    <a:lnTo>
                      <a:pt x="1826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0" y="1048"/>
                    </a:lnTo>
                    <a:lnTo>
                      <a:pt x="0" y="1043"/>
                    </a:lnTo>
                    <a:lnTo>
                      <a:pt x="0" y="1038"/>
                    </a:lnTo>
                    <a:lnTo>
                      <a:pt x="0" y="1034"/>
                    </a:lnTo>
                    <a:lnTo>
                      <a:pt x="0" y="1031"/>
                    </a:lnTo>
                    <a:lnTo>
                      <a:pt x="0" y="1029"/>
                    </a:lnTo>
                    <a:lnTo>
                      <a:pt x="0" y="1026"/>
                    </a:lnTo>
                    <a:lnTo>
                      <a:pt x="0" y="1024"/>
                    </a:lnTo>
                    <a:lnTo>
                      <a:pt x="0" y="1021"/>
                    </a:lnTo>
                    <a:lnTo>
                      <a:pt x="0" y="1019"/>
                    </a:lnTo>
                    <a:lnTo>
                      <a:pt x="0" y="1017"/>
                    </a:lnTo>
                    <a:lnTo>
                      <a:pt x="0" y="1014"/>
                    </a:lnTo>
                    <a:lnTo>
                      <a:pt x="0" y="1012"/>
                    </a:lnTo>
                    <a:lnTo>
                      <a:pt x="0" y="1009"/>
                    </a:lnTo>
                    <a:lnTo>
                      <a:pt x="0" y="1007"/>
                    </a:lnTo>
                    <a:lnTo>
                      <a:pt x="0" y="1002"/>
                    </a:lnTo>
                    <a:lnTo>
                      <a:pt x="0" y="1000"/>
                    </a:lnTo>
                    <a:lnTo>
                      <a:pt x="0" y="997"/>
                    </a:lnTo>
                    <a:lnTo>
                      <a:pt x="0" y="995"/>
                    </a:lnTo>
                    <a:lnTo>
                      <a:pt x="0" y="992"/>
                    </a:lnTo>
                    <a:lnTo>
                      <a:pt x="0" y="990"/>
                    </a:lnTo>
                    <a:lnTo>
                      <a:pt x="0" y="987"/>
                    </a:lnTo>
                    <a:lnTo>
                      <a:pt x="0" y="985"/>
                    </a:lnTo>
                    <a:lnTo>
                      <a:pt x="0" y="982"/>
                    </a:lnTo>
                    <a:lnTo>
                      <a:pt x="0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0976" name="Freeform 2304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87" y="0"/>
                  </a:cxn>
                  <a:cxn ang="0">
                    <a:pos x="282" y="0"/>
                  </a:cxn>
                  <a:cxn ang="0">
                    <a:pos x="379" y="0"/>
                  </a:cxn>
                  <a:cxn ang="0">
                    <a:pos x="477" y="0"/>
                  </a:cxn>
                  <a:cxn ang="0">
                    <a:pos x="571" y="0"/>
                  </a:cxn>
                  <a:cxn ang="0">
                    <a:pos x="669" y="0"/>
                  </a:cxn>
                  <a:cxn ang="0">
                    <a:pos x="766" y="0"/>
                  </a:cxn>
                  <a:cxn ang="0">
                    <a:pos x="861" y="0"/>
                  </a:cxn>
                  <a:cxn ang="0">
                    <a:pos x="958" y="0"/>
                  </a:cxn>
                  <a:cxn ang="0">
                    <a:pos x="1053" y="0"/>
                  </a:cxn>
                  <a:cxn ang="0">
                    <a:pos x="1150" y="0"/>
                  </a:cxn>
                  <a:cxn ang="0">
                    <a:pos x="1248" y="0"/>
                  </a:cxn>
                  <a:cxn ang="0">
                    <a:pos x="1342" y="0"/>
                  </a:cxn>
                  <a:cxn ang="0">
                    <a:pos x="1440" y="0"/>
                  </a:cxn>
                  <a:cxn ang="0">
                    <a:pos x="1537" y="0"/>
                  </a:cxn>
                  <a:cxn ang="0">
                    <a:pos x="1632" y="0"/>
                  </a:cxn>
                  <a:cxn ang="0">
                    <a:pos x="1729" y="0"/>
                  </a:cxn>
                  <a:cxn ang="0">
                    <a:pos x="1824" y="0"/>
                  </a:cxn>
                  <a:cxn ang="0">
                    <a:pos x="1826" y="105"/>
                  </a:cxn>
                  <a:cxn ang="0">
                    <a:pos x="1826" y="219"/>
                  </a:cxn>
                  <a:cxn ang="0">
                    <a:pos x="1826" y="333"/>
                  </a:cxn>
                  <a:cxn ang="0">
                    <a:pos x="1826" y="448"/>
                  </a:cxn>
                  <a:cxn ang="0">
                    <a:pos x="1826" y="562"/>
                  </a:cxn>
                  <a:cxn ang="0">
                    <a:pos x="1826" y="674"/>
                  </a:cxn>
                  <a:cxn ang="0">
                    <a:pos x="1826" y="783"/>
                  </a:cxn>
                  <a:cxn ang="0">
                    <a:pos x="1826" y="951"/>
                  </a:cxn>
                  <a:cxn ang="0">
                    <a:pos x="1826" y="985"/>
                  </a:cxn>
                  <a:cxn ang="0">
                    <a:pos x="1826" y="1019"/>
                  </a:cxn>
                  <a:cxn ang="0">
                    <a:pos x="1826" y="1070"/>
                  </a:cxn>
                  <a:cxn ang="0">
                    <a:pos x="1766" y="1089"/>
                  </a:cxn>
                  <a:cxn ang="0">
                    <a:pos x="1668" y="1089"/>
                  </a:cxn>
                  <a:cxn ang="0">
                    <a:pos x="1574" y="1089"/>
                  </a:cxn>
                  <a:cxn ang="0">
                    <a:pos x="1476" y="1089"/>
                  </a:cxn>
                  <a:cxn ang="0">
                    <a:pos x="1381" y="1089"/>
                  </a:cxn>
                  <a:cxn ang="0">
                    <a:pos x="1284" y="1089"/>
                  </a:cxn>
                  <a:cxn ang="0">
                    <a:pos x="1187" y="1089"/>
                  </a:cxn>
                  <a:cxn ang="0">
                    <a:pos x="1092" y="1089"/>
                  </a:cxn>
                  <a:cxn ang="0">
                    <a:pos x="995" y="1089"/>
                  </a:cxn>
                  <a:cxn ang="0">
                    <a:pos x="897" y="1089"/>
                  </a:cxn>
                  <a:cxn ang="0">
                    <a:pos x="802" y="1089"/>
                  </a:cxn>
                  <a:cxn ang="0">
                    <a:pos x="705" y="1089"/>
                  </a:cxn>
                  <a:cxn ang="0">
                    <a:pos x="608" y="1089"/>
                  </a:cxn>
                  <a:cxn ang="0">
                    <a:pos x="513" y="1089"/>
                  </a:cxn>
                  <a:cxn ang="0">
                    <a:pos x="416" y="1089"/>
                  </a:cxn>
                  <a:cxn ang="0">
                    <a:pos x="321" y="1089"/>
                  </a:cxn>
                  <a:cxn ang="0">
                    <a:pos x="224" y="1089"/>
                  </a:cxn>
                  <a:cxn ang="0">
                    <a:pos x="126" y="1089"/>
                  </a:cxn>
                  <a:cxn ang="0">
                    <a:pos x="31" y="1089"/>
                  </a:cxn>
                  <a:cxn ang="0">
                    <a:pos x="0" y="1048"/>
                  </a:cxn>
                  <a:cxn ang="0">
                    <a:pos x="0" y="1009"/>
                  </a:cxn>
                  <a:cxn ang="0">
                    <a:pos x="0" y="973"/>
                  </a:cxn>
                  <a:cxn ang="0">
                    <a:pos x="0" y="939"/>
                  </a:cxn>
                  <a:cxn ang="0">
                    <a:pos x="0" y="752"/>
                  </a:cxn>
                  <a:cxn ang="0">
                    <a:pos x="0" y="640"/>
                  </a:cxn>
                  <a:cxn ang="0">
                    <a:pos x="0" y="528"/>
                  </a:cxn>
                  <a:cxn ang="0">
                    <a:pos x="0" y="414"/>
                  </a:cxn>
                  <a:cxn ang="0">
                    <a:pos x="0" y="299"/>
                  </a:cxn>
                  <a:cxn ang="0">
                    <a:pos x="0" y="185"/>
                  </a:cxn>
                  <a:cxn ang="0">
                    <a:pos x="0" y="71"/>
                  </a:cxn>
                </a:cxnLst>
                <a:rect l="0" t="0" r="r" b="b"/>
                <a:pathLst>
                  <a:path w="1826" h="1089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4" y="0"/>
                    </a:lnTo>
                    <a:lnTo>
                      <a:pt x="661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3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5" y="0"/>
                    </a:lnTo>
                    <a:lnTo>
                      <a:pt x="712" y="0"/>
                    </a:lnTo>
                    <a:lnTo>
                      <a:pt x="720" y="0"/>
                    </a:lnTo>
                    <a:lnTo>
                      <a:pt x="727" y="0"/>
                    </a:lnTo>
                    <a:lnTo>
                      <a:pt x="734" y="0"/>
                    </a:lnTo>
                    <a:lnTo>
                      <a:pt x="742" y="0"/>
                    </a:lnTo>
                    <a:lnTo>
                      <a:pt x="749" y="0"/>
                    </a:lnTo>
                    <a:lnTo>
                      <a:pt x="756" y="0"/>
                    </a:lnTo>
                    <a:lnTo>
                      <a:pt x="766" y="0"/>
                    </a:lnTo>
                    <a:lnTo>
                      <a:pt x="773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5" y="0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17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0"/>
                    </a:lnTo>
                    <a:lnTo>
                      <a:pt x="861" y="0"/>
                    </a:lnTo>
                    <a:lnTo>
                      <a:pt x="868" y="0"/>
                    </a:lnTo>
                    <a:lnTo>
                      <a:pt x="875" y="0"/>
                    </a:lnTo>
                    <a:lnTo>
                      <a:pt x="883" y="0"/>
                    </a:lnTo>
                    <a:lnTo>
                      <a:pt x="890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2" y="0"/>
                    </a:lnTo>
                    <a:lnTo>
                      <a:pt x="929" y="0"/>
                    </a:lnTo>
                    <a:lnTo>
                      <a:pt x="936" y="0"/>
                    </a:lnTo>
                    <a:lnTo>
                      <a:pt x="944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5" y="0"/>
                    </a:lnTo>
                    <a:lnTo>
                      <a:pt x="973" y="0"/>
                    </a:lnTo>
                    <a:lnTo>
                      <a:pt x="980" y="0"/>
                    </a:lnTo>
                    <a:lnTo>
                      <a:pt x="987" y="0"/>
                    </a:lnTo>
                    <a:lnTo>
                      <a:pt x="995" y="0"/>
                    </a:lnTo>
                    <a:lnTo>
                      <a:pt x="1002" y="0"/>
                    </a:lnTo>
                    <a:lnTo>
                      <a:pt x="1009" y="0"/>
                    </a:lnTo>
                    <a:lnTo>
                      <a:pt x="1017" y="0"/>
                    </a:lnTo>
                    <a:lnTo>
                      <a:pt x="1024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6" y="0"/>
                    </a:lnTo>
                    <a:lnTo>
                      <a:pt x="1826" y="8"/>
                    </a:lnTo>
                    <a:lnTo>
                      <a:pt x="1826" y="17"/>
                    </a:lnTo>
                    <a:lnTo>
                      <a:pt x="1826" y="25"/>
                    </a:lnTo>
                    <a:lnTo>
                      <a:pt x="1826" y="34"/>
                    </a:lnTo>
                    <a:lnTo>
                      <a:pt x="1826" y="44"/>
                    </a:lnTo>
                    <a:lnTo>
                      <a:pt x="1826" y="51"/>
                    </a:lnTo>
                    <a:lnTo>
                      <a:pt x="1826" y="61"/>
                    </a:lnTo>
                    <a:lnTo>
                      <a:pt x="1826" y="71"/>
                    </a:lnTo>
                    <a:lnTo>
                      <a:pt x="1826" y="78"/>
                    </a:lnTo>
                    <a:lnTo>
                      <a:pt x="1826" y="88"/>
                    </a:lnTo>
                    <a:lnTo>
                      <a:pt x="1826" y="95"/>
                    </a:lnTo>
                    <a:lnTo>
                      <a:pt x="1826" y="105"/>
                    </a:lnTo>
                    <a:lnTo>
                      <a:pt x="1826" y="115"/>
                    </a:lnTo>
                    <a:lnTo>
                      <a:pt x="1826" y="122"/>
                    </a:lnTo>
                    <a:lnTo>
                      <a:pt x="1826" y="132"/>
                    </a:lnTo>
                    <a:lnTo>
                      <a:pt x="1826" y="141"/>
                    </a:lnTo>
                    <a:lnTo>
                      <a:pt x="1826" y="149"/>
                    </a:lnTo>
                    <a:lnTo>
                      <a:pt x="1826" y="158"/>
                    </a:lnTo>
                    <a:lnTo>
                      <a:pt x="1826" y="166"/>
                    </a:lnTo>
                    <a:lnTo>
                      <a:pt x="1826" y="175"/>
                    </a:lnTo>
                    <a:lnTo>
                      <a:pt x="1826" y="185"/>
                    </a:lnTo>
                    <a:lnTo>
                      <a:pt x="1826" y="192"/>
                    </a:lnTo>
                    <a:lnTo>
                      <a:pt x="1826" y="202"/>
                    </a:lnTo>
                    <a:lnTo>
                      <a:pt x="1826" y="212"/>
                    </a:lnTo>
                    <a:lnTo>
                      <a:pt x="1826" y="219"/>
                    </a:lnTo>
                    <a:lnTo>
                      <a:pt x="1826" y="229"/>
                    </a:lnTo>
                    <a:lnTo>
                      <a:pt x="1826" y="236"/>
                    </a:lnTo>
                    <a:lnTo>
                      <a:pt x="1826" y="246"/>
                    </a:lnTo>
                    <a:lnTo>
                      <a:pt x="1826" y="256"/>
                    </a:lnTo>
                    <a:lnTo>
                      <a:pt x="1826" y="263"/>
                    </a:lnTo>
                    <a:lnTo>
                      <a:pt x="1826" y="273"/>
                    </a:lnTo>
                    <a:lnTo>
                      <a:pt x="1826" y="282"/>
                    </a:lnTo>
                    <a:lnTo>
                      <a:pt x="1826" y="290"/>
                    </a:lnTo>
                    <a:lnTo>
                      <a:pt x="1826" y="299"/>
                    </a:lnTo>
                    <a:lnTo>
                      <a:pt x="1826" y="307"/>
                    </a:lnTo>
                    <a:lnTo>
                      <a:pt x="1826" y="316"/>
                    </a:lnTo>
                    <a:lnTo>
                      <a:pt x="1826" y="326"/>
                    </a:lnTo>
                    <a:lnTo>
                      <a:pt x="1826" y="333"/>
                    </a:lnTo>
                    <a:lnTo>
                      <a:pt x="1826" y="343"/>
                    </a:lnTo>
                    <a:lnTo>
                      <a:pt x="1826" y="353"/>
                    </a:lnTo>
                    <a:lnTo>
                      <a:pt x="1826" y="360"/>
                    </a:lnTo>
                    <a:lnTo>
                      <a:pt x="1826" y="370"/>
                    </a:lnTo>
                    <a:lnTo>
                      <a:pt x="1826" y="377"/>
                    </a:lnTo>
                    <a:lnTo>
                      <a:pt x="1826" y="387"/>
                    </a:lnTo>
                    <a:lnTo>
                      <a:pt x="1826" y="397"/>
                    </a:lnTo>
                    <a:lnTo>
                      <a:pt x="1826" y="404"/>
                    </a:lnTo>
                    <a:lnTo>
                      <a:pt x="1826" y="414"/>
                    </a:lnTo>
                    <a:lnTo>
                      <a:pt x="1826" y="421"/>
                    </a:lnTo>
                    <a:lnTo>
                      <a:pt x="1826" y="431"/>
                    </a:lnTo>
                    <a:lnTo>
                      <a:pt x="1826" y="440"/>
                    </a:lnTo>
                    <a:lnTo>
                      <a:pt x="1826" y="448"/>
                    </a:lnTo>
                    <a:lnTo>
                      <a:pt x="1826" y="457"/>
                    </a:lnTo>
                    <a:lnTo>
                      <a:pt x="1826" y="467"/>
                    </a:lnTo>
                    <a:lnTo>
                      <a:pt x="1826" y="474"/>
                    </a:lnTo>
                    <a:lnTo>
                      <a:pt x="1826" y="484"/>
                    </a:lnTo>
                    <a:lnTo>
                      <a:pt x="1826" y="491"/>
                    </a:lnTo>
                    <a:lnTo>
                      <a:pt x="1826" y="501"/>
                    </a:lnTo>
                    <a:lnTo>
                      <a:pt x="1826" y="511"/>
                    </a:lnTo>
                    <a:lnTo>
                      <a:pt x="1826" y="518"/>
                    </a:lnTo>
                    <a:lnTo>
                      <a:pt x="1826" y="528"/>
                    </a:lnTo>
                    <a:lnTo>
                      <a:pt x="1826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6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6" y="1063"/>
                    </a:lnTo>
                    <a:lnTo>
                      <a:pt x="1826" y="1070"/>
                    </a:lnTo>
                    <a:lnTo>
                      <a:pt x="1826" y="1075"/>
                    </a:lnTo>
                    <a:lnTo>
                      <a:pt x="1826" y="1080"/>
                    </a:lnTo>
                    <a:lnTo>
                      <a:pt x="1826" y="1085"/>
                    </a:lnTo>
                    <a:lnTo>
                      <a:pt x="1826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0" y="1048"/>
                    </a:lnTo>
                    <a:lnTo>
                      <a:pt x="0" y="1043"/>
                    </a:lnTo>
                    <a:lnTo>
                      <a:pt x="0" y="1038"/>
                    </a:lnTo>
                    <a:lnTo>
                      <a:pt x="0" y="1034"/>
                    </a:lnTo>
                    <a:lnTo>
                      <a:pt x="0" y="1031"/>
                    </a:lnTo>
                    <a:lnTo>
                      <a:pt x="0" y="1029"/>
                    </a:lnTo>
                    <a:lnTo>
                      <a:pt x="0" y="1026"/>
                    </a:lnTo>
                    <a:lnTo>
                      <a:pt x="0" y="1024"/>
                    </a:lnTo>
                    <a:lnTo>
                      <a:pt x="0" y="1021"/>
                    </a:lnTo>
                    <a:lnTo>
                      <a:pt x="0" y="1019"/>
                    </a:lnTo>
                    <a:lnTo>
                      <a:pt x="0" y="1017"/>
                    </a:lnTo>
                    <a:lnTo>
                      <a:pt x="0" y="1014"/>
                    </a:lnTo>
                    <a:lnTo>
                      <a:pt x="0" y="1012"/>
                    </a:lnTo>
                    <a:lnTo>
                      <a:pt x="0" y="1009"/>
                    </a:lnTo>
                    <a:lnTo>
                      <a:pt x="0" y="1007"/>
                    </a:lnTo>
                    <a:lnTo>
                      <a:pt x="0" y="1002"/>
                    </a:lnTo>
                    <a:lnTo>
                      <a:pt x="0" y="1000"/>
                    </a:lnTo>
                    <a:lnTo>
                      <a:pt x="0" y="997"/>
                    </a:lnTo>
                    <a:lnTo>
                      <a:pt x="0" y="995"/>
                    </a:lnTo>
                    <a:lnTo>
                      <a:pt x="0" y="992"/>
                    </a:lnTo>
                    <a:lnTo>
                      <a:pt x="0" y="990"/>
                    </a:lnTo>
                    <a:lnTo>
                      <a:pt x="0" y="987"/>
                    </a:lnTo>
                    <a:lnTo>
                      <a:pt x="0" y="985"/>
                    </a:lnTo>
                    <a:lnTo>
                      <a:pt x="0" y="982"/>
                    </a:lnTo>
                    <a:lnTo>
                      <a:pt x="0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0977" name="Freeform 2305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87" y="0"/>
                  </a:cxn>
                  <a:cxn ang="0">
                    <a:pos x="282" y="0"/>
                  </a:cxn>
                  <a:cxn ang="0">
                    <a:pos x="379" y="0"/>
                  </a:cxn>
                  <a:cxn ang="0">
                    <a:pos x="477" y="0"/>
                  </a:cxn>
                  <a:cxn ang="0">
                    <a:pos x="571" y="0"/>
                  </a:cxn>
                  <a:cxn ang="0">
                    <a:pos x="669" y="0"/>
                  </a:cxn>
                  <a:cxn ang="0">
                    <a:pos x="766" y="0"/>
                  </a:cxn>
                  <a:cxn ang="0">
                    <a:pos x="861" y="0"/>
                  </a:cxn>
                  <a:cxn ang="0">
                    <a:pos x="958" y="0"/>
                  </a:cxn>
                  <a:cxn ang="0">
                    <a:pos x="1053" y="0"/>
                  </a:cxn>
                  <a:cxn ang="0">
                    <a:pos x="1150" y="0"/>
                  </a:cxn>
                  <a:cxn ang="0">
                    <a:pos x="1248" y="0"/>
                  </a:cxn>
                  <a:cxn ang="0">
                    <a:pos x="1342" y="0"/>
                  </a:cxn>
                  <a:cxn ang="0">
                    <a:pos x="1440" y="0"/>
                  </a:cxn>
                  <a:cxn ang="0">
                    <a:pos x="1537" y="0"/>
                  </a:cxn>
                  <a:cxn ang="0">
                    <a:pos x="1632" y="0"/>
                  </a:cxn>
                  <a:cxn ang="0">
                    <a:pos x="1729" y="0"/>
                  </a:cxn>
                  <a:cxn ang="0">
                    <a:pos x="1824" y="0"/>
                  </a:cxn>
                  <a:cxn ang="0">
                    <a:pos x="1826" y="105"/>
                  </a:cxn>
                  <a:cxn ang="0">
                    <a:pos x="1826" y="219"/>
                  </a:cxn>
                  <a:cxn ang="0">
                    <a:pos x="1826" y="333"/>
                  </a:cxn>
                  <a:cxn ang="0">
                    <a:pos x="1826" y="448"/>
                  </a:cxn>
                  <a:cxn ang="0">
                    <a:pos x="1826" y="562"/>
                  </a:cxn>
                  <a:cxn ang="0">
                    <a:pos x="1826" y="674"/>
                  </a:cxn>
                  <a:cxn ang="0">
                    <a:pos x="1826" y="783"/>
                  </a:cxn>
                  <a:cxn ang="0">
                    <a:pos x="1826" y="951"/>
                  </a:cxn>
                  <a:cxn ang="0">
                    <a:pos x="1826" y="985"/>
                  </a:cxn>
                  <a:cxn ang="0">
                    <a:pos x="1826" y="1019"/>
                  </a:cxn>
                  <a:cxn ang="0">
                    <a:pos x="1826" y="1070"/>
                  </a:cxn>
                  <a:cxn ang="0">
                    <a:pos x="1766" y="1089"/>
                  </a:cxn>
                  <a:cxn ang="0">
                    <a:pos x="1668" y="1089"/>
                  </a:cxn>
                  <a:cxn ang="0">
                    <a:pos x="1574" y="1089"/>
                  </a:cxn>
                  <a:cxn ang="0">
                    <a:pos x="1476" y="1089"/>
                  </a:cxn>
                  <a:cxn ang="0">
                    <a:pos x="1381" y="1089"/>
                  </a:cxn>
                  <a:cxn ang="0">
                    <a:pos x="1284" y="1089"/>
                  </a:cxn>
                  <a:cxn ang="0">
                    <a:pos x="1187" y="1089"/>
                  </a:cxn>
                  <a:cxn ang="0">
                    <a:pos x="1092" y="1089"/>
                  </a:cxn>
                  <a:cxn ang="0">
                    <a:pos x="995" y="1089"/>
                  </a:cxn>
                  <a:cxn ang="0">
                    <a:pos x="897" y="1089"/>
                  </a:cxn>
                  <a:cxn ang="0">
                    <a:pos x="802" y="1089"/>
                  </a:cxn>
                  <a:cxn ang="0">
                    <a:pos x="705" y="1089"/>
                  </a:cxn>
                  <a:cxn ang="0">
                    <a:pos x="608" y="1089"/>
                  </a:cxn>
                  <a:cxn ang="0">
                    <a:pos x="513" y="1089"/>
                  </a:cxn>
                  <a:cxn ang="0">
                    <a:pos x="416" y="1089"/>
                  </a:cxn>
                  <a:cxn ang="0">
                    <a:pos x="321" y="1089"/>
                  </a:cxn>
                  <a:cxn ang="0">
                    <a:pos x="224" y="1089"/>
                  </a:cxn>
                  <a:cxn ang="0">
                    <a:pos x="126" y="1089"/>
                  </a:cxn>
                  <a:cxn ang="0">
                    <a:pos x="31" y="1089"/>
                  </a:cxn>
                  <a:cxn ang="0">
                    <a:pos x="0" y="1048"/>
                  </a:cxn>
                  <a:cxn ang="0">
                    <a:pos x="0" y="1009"/>
                  </a:cxn>
                  <a:cxn ang="0">
                    <a:pos x="0" y="973"/>
                  </a:cxn>
                  <a:cxn ang="0">
                    <a:pos x="0" y="939"/>
                  </a:cxn>
                  <a:cxn ang="0">
                    <a:pos x="0" y="752"/>
                  </a:cxn>
                  <a:cxn ang="0">
                    <a:pos x="0" y="640"/>
                  </a:cxn>
                  <a:cxn ang="0">
                    <a:pos x="0" y="528"/>
                  </a:cxn>
                  <a:cxn ang="0">
                    <a:pos x="0" y="414"/>
                  </a:cxn>
                  <a:cxn ang="0">
                    <a:pos x="0" y="299"/>
                  </a:cxn>
                  <a:cxn ang="0">
                    <a:pos x="0" y="185"/>
                  </a:cxn>
                  <a:cxn ang="0">
                    <a:pos x="0" y="71"/>
                  </a:cxn>
                </a:cxnLst>
                <a:rect l="0" t="0" r="r" b="b"/>
                <a:pathLst>
                  <a:path w="1826" h="1089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4" y="0"/>
                    </a:lnTo>
                    <a:lnTo>
                      <a:pt x="661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3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5" y="0"/>
                    </a:lnTo>
                    <a:lnTo>
                      <a:pt x="712" y="0"/>
                    </a:lnTo>
                    <a:lnTo>
                      <a:pt x="720" y="0"/>
                    </a:lnTo>
                    <a:lnTo>
                      <a:pt x="727" y="0"/>
                    </a:lnTo>
                    <a:lnTo>
                      <a:pt x="734" y="0"/>
                    </a:lnTo>
                    <a:lnTo>
                      <a:pt x="742" y="0"/>
                    </a:lnTo>
                    <a:lnTo>
                      <a:pt x="749" y="0"/>
                    </a:lnTo>
                    <a:lnTo>
                      <a:pt x="756" y="0"/>
                    </a:lnTo>
                    <a:lnTo>
                      <a:pt x="766" y="0"/>
                    </a:lnTo>
                    <a:lnTo>
                      <a:pt x="773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5" y="0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17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0"/>
                    </a:lnTo>
                    <a:lnTo>
                      <a:pt x="861" y="0"/>
                    </a:lnTo>
                    <a:lnTo>
                      <a:pt x="868" y="0"/>
                    </a:lnTo>
                    <a:lnTo>
                      <a:pt x="875" y="0"/>
                    </a:lnTo>
                    <a:lnTo>
                      <a:pt x="883" y="0"/>
                    </a:lnTo>
                    <a:lnTo>
                      <a:pt x="890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2" y="0"/>
                    </a:lnTo>
                    <a:lnTo>
                      <a:pt x="929" y="0"/>
                    </a:lnTo>
                    <a:lnTo>
                      <a:pt x="936" y="0"/>
                    </a:lnTo>
                    <a:lnTo>
                      <a:pt x="944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5" y="0"/>
                    </a:lnTo>
                    <a:lnTo>
                      <a:pt x="973" y="0"/>
                    </a:lnTo>
                    <a:lnTo>
                      <a:pt x="980" y="0"/>
                    </a:lnTo>
                    <a:lnTo>
                      <a:pt x="987" y="0"/>
                    </a:lnTo>
                    <a:lnTo>
                      <a:pt x="995" y="0"/>
                    </a:lnTo>
                    <a:lnTo>
                      <a:pt x="1002" y="0"/>
                    </a:lnTo>
                    <a:lnTo>
                      <a:pt x="1009" y="0"/>
                    </a:lnTo>
                    <a:lnTo>
                      <a:pt x="1017" y="0"/>
                    </a:lnTo>
                    <a:lnTo>
                      <a:pt x="1024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6" y="0"/>
                    </a:lnTo>
                    <a:lnTo>
                      <a:pt x="1826" y="8"/>
                    </a:lnTo>
                    <a:lnTo>
                      <a:pt x="1826" y="17"/>
                    </a:lnTo>
                    <a:lnTo>
                      <a:pt x="1826" y="25"/>
                    </a:lnTo>
                    <a:lnTo>
                      <a:pt x="1826" y="34"/>
                    </a:lnTo>
                    <a:lnTo>
                      <a:pt x="1826" y="44"/>
                    </a:lnTo>
                    <a:lnTo>
                      <a:pt x="1826" y="51"/>
                    </a:lnTo>
                    <a:lnTo>
                      <a:pt x="1826" y="61"/>
                    </a:lnTo>
                    <a:lnTo>
                      <a:pt x="1826" y="71"/>
                    </a:lnTo>
                    <a:lnTo>
                      <a:pt x="1826" y="78"/>
                    </a:lnTo>
                    <a:lnTo>
                      <a:pt x="1826" y="88"/>
                    </a:lnTo>
                    <a:lnTo>
                      <a:pt x="1826" y="95"/>
                    </a:lnTo>
                    <a:lnTo>
                      <a:pt x="1826" y="105"/>
                    </a:lnTo>
                    <a:lnTo>
                      <a:pt x="1826" y="115"/>
                    </a:lnTo>
                    <a:lnTo>
                      <a:pt x="1826" y="122"/>
                    </a:lnTo>
                    <a:lnTo>
                      <a:pt x="1826" y="132"/>
                    </a:lnTo>
                    <a:lnTo>
                      <a:pt x="1826" y="141"/>
                    </a:lnTo>
                    <a:lnTo>
                      <a:pt x="1826" y="149"/>
                    </a:lnTo>
                    <a:lnTo>
                      <a:pt x="1826" y="158"/>
                    </a:lnTo>
                    <a:lnTo>
                      <a:pt x="1826" y="166"/>
                    </a:lnTo>
                    <a:lnTo>
                      <a:pt x="1826" y="175"/>
                    </a:lnTo>
                    <a:lnTo>
                      <a:pt x="1826" y="185"/>
                    </a:lnTo>
                    <a:lnTo>
                      <a:pt x="1826" y="192"/>
                    </a:lnTo>
                    <a:lnTo>
                      <a:pt x="1826" y="202"/>
                    </a:lnTo>
                    <a:lnTo>
                      <a:pt x="1826" y="212"/>
                    </a:lnTo>
                    <a:lnTo>
                      <a:pt x="1826" y="219"/>
                    </a:lnTo>
                    <a:lnTo>
                      <a:pt x="1826" y="229"/>
                    </a:lnTo>
                    <a:lnTo>
                      <a:pt x="1826" y="236"/>
                    </a:lnTo>
                    <a:lnTo>
                      <a:pt x="1826" y="246"/>
                    </a:lnTo>
                    <a:lnTo>
                      <a:pt x="1826" y="256"/>
                    </a:lnTo>
                    <a:lnTo>
                      <a:pt x="1826" y="263"/>
                    </a:lnTo>
                    <a:lnTo>
                      <a:pt x="1826" y="273"/>
                    </a:lnTo>
                    <a:lnTo>
                      <a:pt x="1826" y="282"/>
                    </a:lnTo>
                    <a:lnTo>
                      <a:pt x="1826" y="290"/>
                    </a:lnTo>
                    <a:lnTo>
                      <a:pt x="1826" y="299"/>
                    </a:lnTo>
                    <a:lnTo>
                      <a:pt x="1826" y="307"/>
                    </a:lnTo>
                    <a:lnTo>
                      <a:pt x="1826" y="316"/>
                    </a:lnTo>
                    <a:lnTo>
                      <a:pt x="1826" y="326"/>
                    </a:lnTo>
                    <a:lnTo>
                      <a:pt x="1826" y="333"/>
                    </a:lnTo>
                    <a:lnTo>
                      <a:pt x="1826" y="343"/>
                    </a:lnTo>
                    <a:lnTo>
                      <a:pt x="1826" y="353"/>
                    </a:lnTo>
                    <a:lnTo>
                      <a:pt x="1826" y="360"/>
                    </a:lnTo>
                    <a:lnTo>
                      <a:pt x="1826" y="370"/>
                    </a:lnTo>
                    <a:lnTo>
                      <a:pt x="1826" y="377"/>
                    </a:lnTo>
                    <a:lnTo>
                      <a:pt x="1826" y="387"/>
                    </a:lnTo>
                    <a:lnTo>
                      <a:pt x="1826" y="397"/>
                    </a:lnTo>
                    <a:lnTo>
                      <a:pt x="1826" y="404"/>
                    </a:lnTo>
                    <a:lnTo>
                      <a:pt x="1826" y="414"/>
                    </a:lnTo>
                    <a:lnTo>
                      <a:pt x="1826" y="421"/>
                    </a:lnTo>
                    <a:lnTo>
                      <a:pt x="1826" y="431"/>
                    </a:lnTo>
                    <a:lnTo>
                      <a:pt x="1826" y="440"/>
                    </a:lnTo>
                    <a:lnTo>
                      <a:pt x="1826" y="448"/>
                    </a:lnTo>
                    <a:lnTo>
                      <a:pt x="1826" y="457"/>
                    </a:lnTo>
                    <a:lnTo>
                      <a:pt x="1826" y="467"/>
                    </a:lnTo>
                    <a:lnTo>
                      <a:pt x="1826" y="474"/>
                    </a:lnTo>
                    <a:lnTo>
                      <a:pt x="1826" y="484"/>
                    </a:lnTo>
                    <a:lnTo>
                      <a:pt x="1826" y="491"/>
                    </a:lnTo>
                    <a:lnTo>
                      <a:pt x="1826" y="501"/>
                    </a:lnTo>
                    <a:lnTo>
                      <a:pt x="1826" y="511"/>
                    </a:lnTo>
                    <a:lnTo>
                      <a:pt x="1826" y="518"/>
                    </a:lnTo>
                    <a:lnTo>
                      <a:pt x="1826" y="528"/>
                    </a:lnTo>
                    <a:lnTo>
                      <a:pt x="1826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6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6" y="1063"/>
                    </a:lnTo>
                    <a:lnTo>
                      <a:pt x="1826" y="1070"/>
                    </a:lnTo>
                    <a:lnTo>
                      <a:pt x="1826" y="1075"/>
                    </a:lnTo>
                    <a:lnTo>
                      <a:pt x="1826" y="1080"/>
                    </a:lnTo>
                    <a:lnTo>
                      <a:pt x="1826" y="1085"/>
                    </a:lnTo>
                    <a:lnTo>
                      <a:pt x="1826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0" y="1048"/>
                    </a:lnTo>
                    <a:lnTo>
                      <a:pt x="0" y="1043"/>
                    </a:lnTo>
                    <a:lnTo>
                      <a:pt x="0" y="1038"/>
                    </a:lnTo>
                    <a:lnTo>
                      <a:pt x="0" y="1034"/>
                    </a:lnTo>
                    <a:lnTo>
                      <a:pt x="0" y="1031"/>
                    </a:lnTo>
                    <a:lnTo>
                      <a:pt x="0" y="1029"/>
                    </a:lnTo>
                    <a:lnTo>
                      <a:pt x="0" y="1026"/>
                    </a:lnTo>
                    <a:lnTo>
                      <a:pt x="0" y="1024"/>
                    </a:lnTo>
                    <a:lnTo>
                      <a:pt x="0" y="1021"/>
                    </a:lnTo>
                    <a:lnTo>
                      <a:pt x="0" y="1019"/>
                    </a:lnTo>
                    <a:lnTo>
                      <a:pt x="0" y="1017"/>
                    </a:lnTo>
                    <a:lnTo>
                      <a:pt x="0" y="1014"/>
                    </a:lnTo>
                    <a:lnTo>
                      <a:pt x="0" y="1012"/>
                    </a:lnTo>
                    <a:lnTo>
                      <a:pt x="0" y="1009"/>
                    </a:lnTo>
                    <a:lnTo>
                      <a:pt x="0" y="1007"/>
                    </a:lnTo>
                    <a:lnTo>
                      <a:pt x="0" y="1002"/>
                    </a:lnTo>
                    <a:lnTo>
                      <a:pt x="0" y="1000"/>
                    </a:lnTo>
                    <a:lnTo>
                      <a:pt x="0" y="997"/>
                    </a:lnTo>
                    <a:lnTo>
                      <a:pt x="0" y="995"/>
                    </a:lnTo>
                    <a:lnTo>
                      <a:pt x="0" y="992"/>
                    </a:lnTo>
                    <a:lnTo>
                      <a:pt x="0" y="990"/>
                    </a:lnTo>
                    <a:lnTo>
                      <a:pt x="0" y="987"/>
                    </a:lnTo>
                    <a:lnTo>
                      <a:pt x="0" y="985"/>
                    </a:lnTo>
                    <a:lnTo>
                      <a:pt x="0" y="982"/>
                    </a:lnTo>
                    <a:lnTo>
                      <a:pt x="0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0978" name="Freeform 2306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87" y="0"/>
                  </a:cxn>
                  <a:cxn ang="0">
                    <a:pos x="282" y="0"/>
                  </a:cxn>
                  <a:cxn ang="0">
                    <a:pos x="379" y="0"/>
                  </a:cxn>
                  <a:cxn ang="0">
                    <a:pos x="477" y="0"/>
                  </a:cxn>
                  <a:cxn ang="0">
                    <a:pos x="571" y="0"/>
                  </a:cxn>
                  <a:cxn ang="0">
                    <a:pos x="669" y="0"/>
                  </a:cxn>
                  <a:cxn ang="0">
                    <a:pos x="766" y="0"/>
                  </a:cxn>
                  <a:cxn ang="0">
                    <a:pos x="861" y="0"/>
                  </a:cxn>
                  <a:cxn ang="0">
                    <a:pos x="958" y="0"/>
                  </a:cxn>
                  <a:cxn ang="0">
                    <a:pos x="1053" y="0"/>
                  </a:cxn>
                  <a:cxn ang="0">
                    <a:pos x="1150" y="0"/>
                  </a:cxn>
                  <a:cxn ang="0">
                    <a:pos x="1248" y="0"/>
                  </a:cxn>
                  <a:cxn ang="0">
                    <a:pos x="1342" y="0"/>
                  </a:cxn>
                  <a:cxn ang="0">
                    <a:pos x="1440" y="0"/>
                  </a:cxn>
                  <a:cxn ang="0">
                    <a:pos x="1537" y="0"/>
                  </a:cxn>
                  <a:cxn ang="0">
                    <a:pos x="1632" y="0"/>
                  </a:cxn>
                  <a:cxn ang="0">
                    <a:pos x="1729" y="0"/>
                  </a:cxn>
                  <a:cxn ang="0">
                    <a:pos x="1824" y="0"/>
                  </a:cxn>
                  <a:cxn ang="0">
                    <a:pos x="1826" y="105"/>
                  </a:cxn>
                  <a:cxn ang="0">
                    <a:pos x="1826" y="219"/>
                  </a:cxn>
                  <a:cxn ang="0">
                    <a:pos x="1826" y="333"/>
                  </a:cxn>
                  <a:cxn ang="0">
                    <a:pos x="1826" y="448"/>
                  </a:cxn>
                  <a:cxn ang="0">
                    <a:pos x="1826" y="562"/>
                  </a:cxn>
                  <a:cxn ang="0">
                    <a:pos x="1826" y="674"/>
                  </a:cxn>
                  <a:cxn ang="0">
                    <a:pos x="1826" y="783"/>
                  </a:cxn>
                  <a:cxn ang="0">
                    <a:pos x="1826" y="951"/>
                  </a:cxn>
                  <a:cxn ang="0">
                    <a:pos x="1826" y="985"/>
                  </a:cxn>
                  <a:cxn ang="0">
                    <a:pos x="1826" y="1019"/>
                  </a:cxn>
                  <a:cxn ang="0">
                    <a:pos x="1826" y="1070"/>
                  </a:cxn>
                  <a:cxn ang="0">
                    <a:pos x="1766" y="1089"/>
                  </a:cxn>
                  <a:cxn ang="0">
                    <a:pos x="1668" y="1089"/>
                  </a:cxn>
                  <a:cxn ang="0">
                    <a:pos x="1574" y="1089"/>
                  </a:cxn>
                  <a:cxn ang="0">
                    <a:pos x="1476" y="1089"/>
                  </a:cxn>
                  <a:cxn ang="0">
                    <a:pos x="1381" y="1089"/>
                  </a:cxn>
                  <a:cxn ang="0">
                    <a:pos x="1284" y="1089"/>
                  </a:cxn>
                  <a:cxn ang="0">
                    <a:pos x="1187" y="1089"/>
                  </a:cxn>
                  <a:cxn ang="0">
                    <a:pos x="1092" y="1089"/>
                  </a:cxn>
                  <a:cxn ang="0">
                    <a:pos x="995" y="1089"/>
                  </a:cxn>
                  <a:cxn ang="0">
                    <a:pos x="897" y="1089"/>
                  </a:cxn>
                  <a:cxn ang="0">
                    <a:pos x="802" y="1089"/>
                  </a:cxn>
                  <a:cxn ang="0">
                    <a:pos x="705" y="1089"/>
                  </a:cxn>
                  <a:cxn ang="0">
                    <a:pos x="608" y="1089"/>
                  </a:cxn>
                  <a:cxn ang="0">
                    <a:pos x="513" y="1089"/>
                  </a:cxn>
                  <a:cxn ang="0">
                    <a:pos x="416" y="1089"/>
                  </a:cxn>
                  <a:cxn ang="0">
                    <a:pos x="321" y="1089"/>
                  </a:cxn>
                  <a:cxn ang="0">
                    <a:pos x="224" y="1089"/>
                  </a:cxn>
                  <a:cxn ang="0">
                    <a:pos x="126" y="1089"/>
                  </a:cxn>
                  <a:cxn ang="0">
                    <a:pos x="31" y="1089"/>
                  </a:cxn>
                  <a:cxn ang="0">
                    <a:pos x="0" y="1048"/>
                  </a:cxn>
                  <a:cxn ang="0">
                    <a:pos x="0" y="1009"/>
                  </a:cxn>
                  <a:cxn ang="0">
                    <a:pos x="0" y="973"/>
                  </a:cxn>
                  <a:cxn ang="0">
                    <a:pos x="0" y="939"/>
                  </a:cxn>
                  <a:cxn ang="0">
                    <a:pos x="0" y="752"/>
                  </a:cxn>
                  <a:cxn ang="0">
                    <a:pos x="0" y="640"/>
                  </a:cxn>
                  <a:cxn ang="0">
                    <a:pos x="0" y="528"/>
                  </a:cxn>
                  <a:cxn ang="0">
                    <a:pos x="0" y="414"/>
                  </a:cxn>
                  <a:cxn ang="0">
                    <a:pos x="0" y="299"/>
                  </a:cxn>
                  <a:cxn ang="0">
                    <a:pos x="0" y="185"/>
                  </a:cxn>
                  <a:cxn ang="0">
                    <a:pos x="0" y="71"/>
                  </a:cxn>
                </a:cxnLst>
                <a:rect l="0" t="0" r="r" b="b"/>
                <a:pathLst>
                  <a:path w="1826" h="1089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4" y="0"/>
                    </a:lnTo>
                    <a:lnTo>
                      <a:pt x="661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3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5" y="0"/>
                    </a:lnTo>
                    <a:lnTo>
                      <a:pt x="712" y="0"/>
                    </a:lnTo>
                    <a:lnTo>
                      <a:pt x="720" y="0"/>
                    </a:lnTo>
                    <a:lnTo>
                      <a:pt x="727" y="0"/>
                    </a:lnTo>
                    <a:lnTo>
                      <a:pt x="734" y="0"/>
                    </a:lnTo>
                    <a:lnTo>
                      <a:pt x="742" y="0"/>
                    </a:lnTo>
                    <a:lnTo>
                      <a:pt x="749" y="0"/>
                    </a:lnTo>
                    <a:lnTo>
                      <a:pt x="756" y="0"/>
                    </a:lnTo>
                    <a:lnTo>
                      <a:pt x="766" y="0"/>
                    </a:lnTo>
                    <a:lnTo>
                      <a:pt x="773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5" y="0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17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0"/>
                    </a:lnTo>
                    <a:lnTo>
                      <a:pt x="861" y="0"/>
                    </a:lnTo>
                    <a:lnTo>
                      <a:pt x="868" y="0"/>
                    </a:lnTo>
                    <a:lnTo>
                      <a:pt x="875" y="0"/>
                    </a:lnTo>
                    <a:lnTo>
                      <a:pt x="883" y="0"/>
                    </a:lnTo>
                    <a:lnTo>
                      <a:pt x="890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2" y="0"/>
                    </a:lnTo>
                    <a:lnTo>
                      <a:pt x="929" y="0"/>
                    </a:lnTo>
                    <a:lnTo>
                      <a:pt x="936" y="0"/>
                    </a:lnTo>
                    <a:lnTo>
                      <a:pt x="944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5" y="0"/>
                    </a:lnTo>
                    <a:lnTo>
                      <a:pt x="973" y="0"/>
                    </a:lnTo>
                    <a:lnTo>
                      <a:pt x="980" y="0"/>
                    </a:lnTo>
                    <a:lnTo>
                      <a:pt x="987" y="0"/>
                    </a:lnTo>
                    <a:lnTo>
                      <a:pt x="995" y="0"/>
                    </a:lnTo>
                    <a:lnTo>
                      <a:pt x="1002" y="0"/>
                    </a:lnTo>
                    <a:lnTo>
                      <a:pt x="1009" y="0"/>
                    </a:lnTo>
                    <a:lnTo>
                      <a:pt x="1017" y="0"/>
                    </a:lnTo>
                    <a:lnTo>
                      <a:pt x="1024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6" y="0"/>
                    </a:lnTo>
                    <a:lnTo>
                      <a:pt x="1826" y="8"/>
                    </a:lnTo>
                    <a:lnTo>
                      <a:pt x="1826" y="17"/>
                    </a:lnTo>
                    <a:lnTo>
                      <a:pt x="1826" y="25"/>
                    </a:lnTo>
                    <a:lnTo>
                      <a:pt x="1826" y="34"/>
                    </a:lnTo>
                    <a:lnTo>
                      <a:pt x="1826" y="44"/>
                    </a:lnTo>
                    <a:lnTo>
                      <a:pt x="1826" y="51"/>
                    </a:lnTo>
                    <a:lnTo>
                      <a:pt x="1826" y="61"/>
                    </a:lnTo>
                    <a:lnTo>
                      <a:pt x="1826" y="71"/>
                    </a:lnTo>
                    <a:lnTo>
                      <a:pt x="1826" y="78"/>
                    </a:lnTo>
                    <a:lnTo>
                      <a:pt x="1826" y="88"/>
                    </a:lnTo>
                    <a:lnTo>
                      <a:pt x="1826" y="95"/>
                    </a:lnTo>
                    <a:lnTo>
                      <a:pt x="1826" y="105"/>
                    </a:lnTo>
                    <a:lnTo>
                      <a:pt x="1826" y="115"/>
                    </a:lnTo>
                    <a:lnTo>
                      <a:pt x="1826" y="122"/>
                    </a:lnTo>
                    <a:lnTo>
                      <a:pt x="1826" y="132"/>
                    </a:lnTo>
                    <a:lnTo>
                      <a:pt x="1826" y="141"/>
                    </a:lnTo>
                    <a:lnTo>
                      <a:pt x="1826" y="149"/>
                    </a:lnTo>
                    <a:lnTo>
                      <a:pt x="1826" y="158"/>
                    </a:lnTo>
                    <a:lnTo>
                      <a:pt x="1826" y="166"/>
                    </a:lnTo>
                    <a:lnTo>
                      <a:pt x="1826" y="175"/>
                    </a:lnTo>
                    <a:lnTo>
                      <a:pt x="1826" y="185"/>
                    </a:lnTo>
                    <a:lnTo>
                      <a:pt x="1826" y="192"/>
                    </a:lnTo>
                    <a:lnTo>
                      <a:pt x="1826" y="202"/>
                    </a:lnTo>
                    <a:lnTo>
                      <a:pt x="1826" y="212"/>
                    </a:lnTo>
                    <a:lnTo>
                      <a:pt x="1826" y="219"/>
                    </a:lnTo>
                    <a:lnTo>
                      <a:pt x="1826" y="229"/>
                    </a:lnTo>
                    <a:lnTo>
                      <a:pt x="1826" y="236"/>
                    </a:lnTo>
                    <a:lnTo>
                      <a:pt x="1826" y="246"/>
                    </a:lnTo>
                    <a:lnTo>
                      <a:pt x="1826" y="256"/>
                    </a:lnTo>
                    <a:lnTo>
                      <a:pt x="1826" y="263"/>
                    </a:lnTo>
                    <a:lnTo>
                      <a:pt x="1826" y="273"/>
                    </a:lnTo>
                    <a:lnTo>
                      <a:pt x="1826" y="282"/>
                    </a:lnTo>
                    <a:lnTo>
                      <a:pt x="1826" y="290"/>
                    </a:lnTo>
                    <a:lnTo>
                      <a:pt x="1826" y="299"/>
                    </a:lnTo>
                    <a:lnTo>
                      <a:pt x="1826" y="307"/>
                    </a:lnTo>
                    <a:lnTo>
                      <a:pt x="1826" y="316"/>
                    </a:lnTo>
                    <a:lnTo>
                      <a:pt x="1826" y="326"/>
                    </a:lnTo>
                    <a:lnTo>
                      <a:pt x="1826" y="333"/>
                    </a:lnTo>
                    <a:lnTo>
                      <a:pt x="1826" y="343"/>
                    </a:lnTo>
                    <a:lnTo>
                      <a:pt x="1826" y="353"/>
                    </a:lnTo>
                    <a:lnTo>
                      <a:pt x="1826" y="360"/>
                    </a:lnTo>
                    <a:lnTo>
                      <a:pt x="1826" y="370"/>
                    </a:lnTo>
                    <a:lnTo>
                      <a:pt x="1826" y="377"/>
                    </a:lnTo>
                    <a:lnTo>
                      <a:pt x="1826" y="387"/>
                    </a:lnTo>
                    <a:lnTo>
                      <a:pt x="1826" y="397"/>
                    </a:lnTo>
                    <a:lnTo>
                      <a:pt x="1826" y="404"/>
                    </a:lnTo>
                    <a:lnTo>
                      <a:pt x="1826" y="414"/>
                    </a:lnTo>
                    <a:lnTo>
                      <a:pt x="1826" y="421"/>
                    </a:lnTo>
                    <a:lnTo>
                      <a:pt x="1826" y="431"/>
                    </a:lnTo>
                    <a:lnTo>
                      <a:pt x="1826" y="440"/>
                    </a:lnTo>
                    <a:lnTo>
                      <a:pt x="1826" y="448"/>
                    </a:lnTo>
                    <a:lnTo>
                      <a:pt x="1826" y="457"/>
                    </a:lnTo>
                    <a:lnTo>
                      <a:pt x="1826" y="467"/>
                    </a:lnTo>
                    <a:lnTo>
                      <a:pt x="1826" y="474"/>
                    </a:lnTo>
                    <a:lnTo>
                      <a:pt x="1826" y="484"/>
                    </a:lnTo>
                    <a:lnTo>
                      <a:pt x="1826" y="491"/>
                    </a:lnTo>
                    <a:lnTo>
                      <a:pt x="1826" y="501"/>
                    </a:lnTo>
                    <a:lnTo>
                      <a:pt x="1826" y="511"/>
                    </a:lnTo>
                    <a:lnTo>
                      <a:pt x="1826" y="518"/>
                    </a:lnTo>
                    <a:lnTo>
                      <a:pt x="1826" y="528"/>
                    </a:lnTo>
                    <a:lnTo>
                      <a:pt x="1826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6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6" y="1063"/>
                    </a:lnTo>
                    <a:lnTo>
                      <a:pt x="1826" y="1070"/>
                    </a:lnTo>
                    <a:lnTo>
                      <a:pt x="1826" y="1075"/>
                    </a:lnTo>
                    <a:lnTo>
                      <a:pt x="1826" y="1080"/>
                    </a:lnTo>
                    <a:lnTo>
                      <a:pt x="1826" y="1085"/>
                    </a:lnTo>
                    <a:lnTo>
                      <a:pt x="1826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0" y="1048"/>
                    </a:lnTo>
                    <a:lnTo>
                      <a:pt x="0" y="1043"/>
                    </a:lnTo>
                    <a:lnTo>
                      <a:pt x="0" y="1038"/>
                    </a:lnTo>
                    <a:lnTo>
                      <a:pt x="0" y="1034"/>
                    </a:lnTo>
                    <a:lnTo>
                      <a:pt x="0" y="1031"/>
                    </a:lnTo>
                    <a:lnTo>
                      <a:pt x="0" y="1029"/>
                    </a:lnTo>
                    <a:lnTo>
                      <a:pt x="0" y="1026"/>
                    </a:lnTo>
                    <a:lnTo>
                      <a:pt x="0" y="1024"/>
                    </a:lnTo>
                    <a:lnTo>
                      <a:pt x="0" y="1021"/>
                    </a:lnTo>
                    <a:lnTo>
                      <a:pt x="0" y="1019"/>
                    </a:lnTo>
                    <a:lnTo>
                      <a:pt x="0" y="1017"/>
                    </a:lnTo>
                    <a:lnTo>
                      <a:pt x="0" y="1014"/>
                    </a:lnTo>
                    <a:lnTo>
                      <a:pt x="0" y="1012"/>
                    </a:lnTo>
                    <a:lnTo>
                      <a:pt x="0" y="1009"/>
                    </a:lnTo>
                    <a:lnTo>
                      <a:pt x="0" y="1007"/>
                    </a:lnTo>
                    <a:lnTo>
                      <a:pt x="0" y="1002"/>
                    </a:lnTo>
                    <a:lnTo>
                      <a:pt x="0" y="1000"/>
                    </a:lnTo>
                    <a:lnTo>
                      <a:pt x="0" y="997"/>
                    </a:lnTo>
                    <a:lnTo>
                      <a:pt x="0" y="995"/>
                    </a:lnTo>
                    <a:lnTo>
                      <a:pt x="0" y="992"/>
                    </a:lnTo>
                    <a:lnTo>
                      <a:pt x="0" y="990"/>
                    </a:lnTo>
                    <a:lnTo>
                      <a:pt x="0" y="987"/>
                    </a:lnTo>
                    <a:lnTo>
                      <a:pt x="0" y="985"/>
                    </a:lnTo>
                    <a:lnTo>
                      <a:pt x="0" y="982"/>
                    </a:lnTo>
                    <a:lnTo>
                      <a:pt x="0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24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0979" name="Freeform 2307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87" y="0"/>
                  </a:cxn>
                  <a:cxn ang="0">
                    <a:pos x="282" y="0"/>
                  </a:cxn>
                  <a:cxn ang="0">
                    <a:pos x="379" y="0"/>
                  </a:cxn>
                  <a:cxn ang="0">
                    <a:pos x="477" y="0"/>
                  </a:cxn>
                  <a:cxn ang="0">
                    <a:pos x="571" y="0"/>
                  </a:cxn>
                  <a:cxn ang="0">
                    <a:pos x="669" y="0"/>
                  </a:cxn>
                  <a:cxn ang="0">
                    <a:pos x="766" y="0"/>
                  </a:cxn>
                  <a:cxn ang="0">
                    <a:pos x="861" y="0"/>
                  </a:cxn>
                  <a:cxn ang="0">
                    <a:pos x="958" y="0"/>
                  </a:cxn>
                  <a:cxn ang="0">
                    <a:pos x="1053" y="0"/>
                  </a:cxn>
                  <a:cxn ang="0">
                    <a:pos x="1150" y="0"/>
                  </a:cxn>
                  <a:cxn ang="0">
                    <a:pos x="1248" y="0"/>
                  </a:cxn>
                  <a:cxn ang="0">
                    <a:pos x="1342" y="0"/>
                  </a:cxn>
                  <a:cxn ang="0">
                    <a:pos x="1440" y="0"/>
                  </a:cxn>
                  <a:cxn ang="0">
                    <a:pos x="1537" y="0"/>
                  </a:cxn>
                  <a:cxn ang="0">
                    <a:pos x="1632" y="0"/>
                  </a:cxn>
                  <a:cxn ang="0">
                    <a:pos x="1729" y="0"/>
                  </a:cxn>
                  <a:cxn ang="0">
                    <a:pos x="1824" y="0"/>
                  </a:cxn>
                  <a:cxn ang="0">
                    <a:pos x="1826" y="105"/>
                  </a:cxn>
                  <a:cxn ang="0">
                    <a:pos x="1826" y="219"/>
                  </a:cxn>
                  <a:cxn ang="0">
                    <a:pos x="1826" y="333"/>
                  </a:cxn>
                  <a:cxn ang="0">
                    <a:pos x="1826" y="448"/>
                  </a:cxn>
                  <a:cxn ang="0">
                    <a:pos x="1826" y="562"/>
                  </a:cxn>
                  <a:cxn ang="0">
                    <a:pos x="1826" y="674"/>
                  </a:cxn>
                  <a:cxn ang="0">
                    <a:pos x="1826" y="783"/>
                  </a:cxn>
                  <a:cxn ang="0">
                    <a:pos x="1826" y="951"/>
                  </a:cxn>
                  <a:cxn ang="0">
                    <a:pos x="1826" y="985"/>
                  </a:cxn>
                  <a:cxn ang="0">
                    <a:pos x="1826" y="1019"/>
                  </a:cxn>
                  <a:cxn ang="0">
                    <a:pos x="1826" y="1070"/>
                  </a:cxn>
                  <a:cxn ang="0">
                    <a:pos x="1766" y="1089"/>
                  </a:cxn>
                  <a:cxn ang="0">
                    <a:pos x="1668" y="1089"/>
                  </a:cxn>
                  <a:cxn ang="0">
                    <a:pos x="1574" y="1089"/>
                  </a:cxn>
                  <a:cxn ang="0">
                    <a:pos x="1476" y="1089"/>
                  </a:cxn>
                  <a:cxn ang="0">
                    <a:pos x="1381" y="1089"/>
                  </a:cxn>
                  <a:cxn ang="0">
                    <a:pos x="1284" y="1089"/>
                  </a:cxn>
                  <a:cxn ang="0">
                    <a:pos x="1187" y="1089"/>
                  </a:cxn>
                  <a:cxn ang="0">
                    <a:pos x="1092" y="1089"/>
                  </a:cxn>
                  <a:cxn ang="0">
                    <a:pos x="995" y="1089"/>
                  </a:cxn>
                  <a:cxn ang="0">
                    <a:pos x="897" y="1089"/>
                  </a:cxn>
                  <a:cxn ang="0">
                    <a:pos x="802" y="1089"/>
                  </a:cxn>
                  <a:cxn ang="0">
                    <a:pos x="705" y="1089"/>
                  </a:cxn>
                  <a:cxn ang="0">
                    <a:pos x="608" y="1089"/>
                  </a:cxn>
                  <a:cxn ang="0">
                    <a:pos x="513" y="1089"/>
                  </a:cxn>
                  <a:cxn ang="0">
                    <a:pos x="416" y="1089"/>
                  </a:cxn>
                  <a:cxn ang="0">
                    <a:pos x="321" y="1089"/>
                  </a:cxn>
                  <a:cxn ang="0">
                    <a:pos x="224" y="1089"/>
                  </a:cxn>
                  <a:cxn ang="0">
                    <a:pos x="126" y="1089"/>
                  </a:cxn>
                  <a:cxn ang="0">
                    <a:pos x="31" y="1089"/>
                  </a:cxn>
                  <a:cxn ang="0">
                    <a:pos x="0" y="1048"/>
                  </a:cxn>
                  <a:cxn ang="0">
                    <a:pos x="0" y="1009"/>
                  </a:cxn>
                  <a:cxn ang="0">
                    <a:pos x="0" y="973"/>
                  </a:cxn>
                  <a:cxn ang="0">
                    <a:pos x="0" y="939"/>
                  </a:cxn>
                  <a:cxn ang="0">
                    <a:pos x="0" y="752"/>
                  </a:cxn>
                  <a:cxn ang="0">
                    <a:pos x="0" y="640"/>
                  </a:cxn>
                  <a:cxn ang="0">
                    <a:pos x="0" y="528"/>
                  </a:cxn>
                  <a:cxn ang="0">
                    <a:pos x="0" y="414"/>
                  </a:cxn>
                  <a:cxn ang="0">
                    <a:pos x="0" y="299"/>
                  </a:cxn>
                  <a:cxn ang="0">
                    <a:pos x="0" y="185"/>
                  </a:cxn>
                  <a:cxn ang="0">
                    <a:pos x="0" y="71"/>
                  </a:cxn>
                </a:cxnLst>
                <a:rect l="0" t="0" r="r" b="b"/>
                <a:pathLst>
                  <a:path w="1826" h="1089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4" y="0"/>
                    </a:lnTo>
                    <a:lnTo>
                      <a:pt x="661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3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5" y="0"/>
                    </a:lnTo>
                    <a:lnTo>
                      <a:pt x="712" y="0"/>
                    </a:lnTo>
                    <a:lnTo>
                      <a:pt x="720" y="0"/>
                    </a:lnTo>
                    <a:lnTo>
                      <a:pt x="727" y="0"/>
                    </a:lnTo>
                    <a:lnTo>
                      <a:pt x="734" y="0"/>
                    </a:lnTo>
                    <a:lnTo>
                      <a:pt x="742" y="0"/>
                    </a:lnTo>
                    <a:lnTo>
                      <a:pt x="749" y="0"/>
                    </a:lnTo>
                    <a:lnTo>
                      <a:pt x="756" y="0"/>
                    </a:lnTo>
                    <a:lnTo>
                      <a:pt x="766" y="0"/>
                    </a:lnTo>
                    <a:lnTo>
                      <a:pt x="773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5" y="0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17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0"/>
                    </a:lnTo>
                    <a:lnTo>
                      <a:pt x="861" y="0"/>
                    </a:lnTo>
                    <a:lnTo>
                      <a:pt x="868" y="0"/>
                    </a:lnTo>
                    <a:lnTo>
                      <a:pt x="875" y="0"/>
                    </a:lnTo>
                    <a:lnTo>
                      <a:pt x="883" y="0"/>
                    </a:lnTo>
                    <a:lnTo>
                      <a:pt x="890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2" y="0"/>
                    </a:lnTo>
                    <a:lnTo>
                      <a:pt x="929" y="0"/>
                    </a:lnTo>
                    <a:lnTo>
                      <a:pt x="936" y="0"/>
                    </a:lnTo>
                    <a:lnTo>
                      <a:pt x="944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5" y="0"/>
                    </a:lnTo>
                    <a:lnTo>
                      <a:pt x="973" y="0"/>
                    </a:lnTo>
                    <a:lnTo>
                      <a:pt x="980" y="0"/>
                    </a:lnTo>
                    <a:lnTo>
                      <a:pt x="987" y="0"/>
                    </a:lnTo>
                    <a:lnTo>
                      <a:pt x="995" y="0"/>
                    </a:lnTo>
                    <a:lnTo>
                      <a:pt x="1002" y="0"/>
                    </a:lnTo>
                    <a:lnTo>
                      <a:pt x="1009" y="0"/>
                    </a:lnTo>
                    <a:lnTo>
                      <a:pt x="1017" y="0"/>
                    </a:lnTo>
                    <a:lnTo>
                      <a:pt x="1024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6" y="0"/>
                    </a:lnTo>
                    <a:lnTo>
                      <a:pt x="1826" y="8"/>
                    </a:lnTo>
                    <a:lnTo>
                      <a:pt x="1826" y="17"/>
                    </a:lnTo>
                    <a:lnTo>
                      <a:pt x="1826" y="25"/>
                    </a:lnTo>
                    <a:lnTo>
                      <a:pt x="1826" y="34"/>
                    </a:lnTo>
                    <a:lnTo>
                      <a:pt x="1826" y="44"/>
                    </a:lnTo>
                    <a:lnTo>
                      <a:pt x="1826" y="51"/>
                    </a:lnTo>
                    <a:lnTo>
                      <a:pt x="1826" y="61"/>
                    </a:lnTo>
                    <a:lnTo>
                      <a:pt x="1826" y="71"/>
                    </a:lnTo>
                    <a:lnTo>
                      <a:pt x="1826" y="78"/>
                    </a:lnTo>
                    <a:lnTo>
                      <a:pt x="1826" y="88"/>
                    </a:lnTo>
                    <a:lnTo>
                      <a:pt x="1826" y="95"/>
                    </a:lnTo>
                    <a:lnTo>
                      <a:pt x="1826" y="105"/>
                    </a:lnTo>
                    <a:lnTo>
                      <a:pt x="1826" y="115"/>
                    </a:lnTo>
                    <a:lnTo>
                      <a:pt x="1826" y="122"/>
                    </a:lnTo>
                    <a:lnTo>
                      <a:pt x="1826" y="132"/>
                    </a:lnTo>
                    <a:lnTo>
                      <a:pt x="1826" y="141"/>
                    </a:lnTo>
                    <a:lnTo>
                      <a:pt x="1826" y="149"/>
                    </a:lnTo>
                    <a:lnTo>
                      <a:pt x="1826" y="158"/>
                    </a:lnTo>
                    <a:lnTo>
                      <a:pt x="1826" y="166"/>
                    </a:lnTo>
                    <a:lnTo>
                      <a:pt x="1826" y="175"/>
                    </a:lnTo>
                    <a:lnTo>
                      <a:pt x="1826" y="185"/>
                    </a:lnTo>
                    <a:lnTo>
                      <a:pt x="1826" y="192"/>
                    </a:lnTo>
                    <a:lnTo>
                      <a:pt x="1826" y="202"/>
                    </a:lnTo>
                    <a:lnTo>
                      <a:pt x="1826" y="212"/>
                    </a:lnTo>
                    <a:lnTo>
                      <a:pt x="1826" y="219"/>
                    </a:lnTo>
                    <a:lnTo>
                      <a:pt x="1826" y="229"/>
                    </a:lnTo>
                    <a:lnTo>
                      <a:pt x="1826" y="236"/>
                    </a:lnTo>
                    <a:lnTo>
                      <a:pt x="1826" y="246"/>
                    </a:lnTo>
                    <a:lnTo>
                      <a:pt x="1826" y="256"/>
                    </a:lnTo>
                    <a:lnTo>
                      <a:pt x="1826" y="263"/>
                    </a:lnTo>
                    <a:lnTo>
                      <a:pt x="1826" y="273"/>
                    </a:lnTo>
                    <a:lnTo>
                      <a:pt x="1826" y="282"/>
                    </a:lnTo>
                    <a:lnTo>
                      <a:pt x="1826" y="290"/>
                    </a:lnTo>
                    <a:lnTo>
                      <a:pt x="1826" y="299"/>
                    </a:lnTo>
                    <a:lnTo>
                      <a:pt x="1826" y="307"/>
                    </a:lnTo>
                    <a:lnTo>
                      <a:pt x="1826" y="316"/>
                    </a:lnTo>
                    <a:lnTo>
                      <a:pt x="1826" y="326"/>
                    </a:lnTo>
                    <a:lnTo>
                      <a:pt x="1826" y="333"/>
                    </a:lnTo>
                    <a:lnTo>
                      <a:pt x="1826" y="343"/>
                    </a:lnTo>
                    <a:lnTo>
                      <a:pt x="1826" y="353"/>
                    </a:lnTo>
                    <a:lnTo>
                      <a:pt x="1826" y="360"/>
                    </a:lnTo>
                    <a:lnTo>
                      <a:pt x="1826" y="370"/>
                    </a:lnTo>
                    <a:lnTo>
                      <a:pt x="1826" y="377"/>
                    </a:lnTo>
                    <a:lnTo>
                      <a:pt x="1826" y="387"/>
                    </a:lnTo>
                    <a:lnTo>
                      <a:pt x="1826" y="397"/>
                    </a:lnTo>
                    <a:lnTo>
                      <a:pt x="1826" y="404"/>
                    </a:lnTo>
                    <a:lnTo>
                      <a:pt x="1826" y="414"/>
                    </a:lnTo>
                    <a:lnTo>
                      <a:pt x="1826" y="421"/>
                    </a:lnTo>
                    <a:lnTo>
                      <a:pt x="1826" y="431"/>
                    </a:lnTo>
                    <a:lnTo>
                      <a:pt x="1826" y="440"/>
                    </a:lnTo>
                    <a:lnTo>
                      <a:pt x="1826" y="448"/>
                    </a:lnTo>
                    <a:lnTo>
                      <a:pt x="1826" y="457"/>
                    </a:lnTo>
                    <a:lnTo>
                      <a:pt x="1826" y="467"/>
                    </a:lnTo>
                    <a:lnTo>
                      <a:pt x="1826" y="474"/>
                    </a:lnTo>
                    <a:lnTo>
                      <a:pt x="1826" y="484"/>
                    </a:lnTo>
                    <a:lnTo>
                      <a:pt x="1826" y="491"/>
                    </a:lnTo>
                    <a:lnTo>
                      <a:pt x="1826" y="501"/>
                    </a:lnTo>
                    <a:lnTo>
                      <a:pt x="1826" y="511"/>
                    </a:lnTo>
                    <a:lnTo>
                      <a:pt x="1826" y="518"/>
                    </a:lnTo>
                    <a:lnTo>
                      <a:pt x="1826" y="528"/>
                    </a:lnTo>
                    <a:lnTo>
                      <a:pt x="1826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6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6" y="1063"/>
                    </a:lnTo>
                    <a:lnTo>
                      <a:pt x="1826" y="1070"/>
                    </a:lnTo>
                    <a:lnTo>
                      <a:pt x="1826" y="1075"/>
                    </a:lnTo>
                    <a:lnTo>
                      <a:pt x="1826" y="1080"/>
                    </a:lnTo>
                    <a:lnTo>
                      <a:pt x="1826" y="1085"/>
                    </a:lnTo>
                    <a:lnTo>
                      <a:pt x="1826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0" y="1048"/>
                    </a:lnTo>
                    <a:lnTo>
                      <a:pt x="0" y="1043"/>
                    </a:lnTo>
                    <a:lnTo>
                      <a:pt x="0" y="1038"/>
                    </a:lnTo>
                    <a:lnTo>
                      <a:pt x="0" y="1034"/>
                    </a:lnTo>
                    <a:lnTo>
                      <a:pt x="0" y="1031"/>
                    </a:lnTo>
                    <a:lnTo>
                      <a:pt x="0" y="1029"/>
                    </a:lnTo>
                    <a:lnTo>
                      <a:pt x="0" y="1026"/>
                    </a:lnTo>
                    <a:lnTo>
                      <a:pt x="0" y="1024"/>
                    </a:lnTo>
                    <a:lnTo>
                      <a:pt x="0" y="1021"/>
                    </a:lnTo>
                    <a:lnTo>
                      <a:pt x="0" y="1019"/>
                    </a:lnTo>
                    <a:lnTo>
                      <a:pt x="0" y="1017"/>
                    </a:lnTo>
                    <a:lnTo>
                      <a:pt x="0" y="1014"/>
                    </a:lnTo>
                    <a:lnTo>
                      <a:pt x="0" y="1012"/>
                    </a:lnTo>
                    <a:lnTo>
                      <a:pt x="0" y="1009"/>
                    </a:lnTo>
                    <a:lnTo>
                      <a:pt x="0" y="1007"/>
                    </a:lnTo>
                    <a:lnTo>
                      <a:pt x="0" y="1002"/>
                    </a:lnTo>
                    <a:lnTo>
                      <a:pt x="0" y="1000"/>
                    </a:lnTo>
                    <a:lnTo>
                      <a:pt x="0" y="997"/>
                    </a:lnTo>
                    <a:lnTo>
                      <a:pt x="0" y="995"/>
                    </a:lnTo>
                    <a:lnTo>
                      <a:pt x="0" y="992"/>
                    </a:lnTo>
                    <a:lnTo>
                      <a:pt x="0" y="990"/>
                    </a:lnTo>
                    <a:lnTo>
                      <a:pt x="0" y="987"/>
                    </a:lnTo>
                    <a:lnTo>
                      <a:pt x="0" y="985"/>
                    </a:lnTo>
                    <a:lnTo>
                      <a:pt x="0" y="982"/>
                    </a:lnTo>
                    <a:lnTo>
                      <a:pt x="0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0980" name="Freeform 2308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87" y="0"/>
                  </a:cxn>
                  <a:cxn ang="0">
                    <a:pos x="282" y="0"/>
                  </a:cxn>
                  <a:cxn ang="0">
                    <a:pos x="379" y="0"/>
                  </a:cxn>
                  <a:cxn ang="0">
                    <a:pos x="477" y="0"/>
                  </a:cxn>
                  <a:cxn ang="0">
                    <a:pos x="571" y="0"/>
                  </a:cxn>
                  <a:cxn ang="0">
                    <a:pos x="669" y="0"/>
                  </a:cxn>
                  <a:cxn ang="0">
                    <a:pos x="766" y="0"/>
                  </a:cxn>
                  <a:cxn ang="0">
                    <a:pos x="861" y="0"/>
                  </a:cxn>
                  <a:cxn ang="0">
                    <a:pos x="958" y="0"/>
                  </a:cxn>
                  <a:cxn ang="0">
                    <a:pos x="1053" y="0"/>
                  </a:cxn>
                  <a:cxn ang="0">
                    <a:pos x="1150" y="0"/>
                  </a:cxn>
                  <a:cxn ang="0">
                    <a:pos x="1248" y="0"/>
                  </a:cxn>
                  <a:cxn ang="0">
                    <a:pos x="1342" y="0"/>
                  </a:cxn>
                  <a:cxn ang="0">
                    <a:pos x="1440" y="0"/>
                  </a:cxn>
                  <a:cxn ang="0">
                    <a:pos x="1537" y="0"/>
                  </a:cxn>
                  <a:cxn ang="0">
                    <a:pos x="1632" y="0"/>
                  </a:cxn>
                  <a:cxn ang="0">
                    <a:pos x="1729" y="0"/>
                  </a:cxn>
                  <a:cxn ang="0">
                    <a:pos x="1824" y="0"/>
                  </a:cxn>
                  <a:cxn ang="0">
                    <a:pos x="1826" y="105"/>
                  </a:cxn>
                  <a:cxn ang="0">
                    <a:pos x="1826" y="219"/>
                  </a:cxn>
                  <a:cxn ang="0">
                    <a:pos x="1826" y="333"/>
                  </a:cxn>
                  <a:cxn ang="0">
                    <a:pos x="1826" y="448"/>
                  </a:cxn>
                  <a:cxn ang="0">
                    <a:pos x="1826" y="562"/>
                  </a:cxn>
                  <a:cxn ang="0">
                    <a:pos x="1826" y="674"/>
                  </a:cxn>
                  <a:cxn ang="0">
                    <a:pos x="1826" y="783"/>
                  </a:cxn>
                  <a:cxn ang="0">
                    <a:pos x="1826" y="951"/>
                  </a:cxn>
                  <a:cxn ang="0">
                    <a:pos x="1826" y="985"/>
                  </a:cxn>
                  <a:cxn ang="0">
                    <a:pos x="1826" y="1019"/>
                  </a:cxn>
                  <a:cxn ang="0">
                    <a:pos x="1826" y="1070"/>
                  </a:cxn>
                  <a:cxn ang="0">
                    <a:pos x="1766" y="1089"/>
                  </a:cxn>
                  <a:cxn ang="0">
                    <a:pos x="1668" y="1089"/>
                  </a:cxn>
                  <a:cxn ang="0">
                    <a:pos x="1574" y="1089"/>
                  </a:cxn>
                  <a:cxn ang="0">
                    <a:pos x="1476" y="1089"/>
                  </a:cxn>
                  <a:cxn ang="0">
                    <a:pos x="1381" y="1089"/>
                  </a:cxn>
                  <a:cxn ang="0">
                    <a:pos x="1284" y="1089"/>
                  </a:cxn>
                  <a:cxn ang="0">
                    <a:pos x="1187" y="1089"/>
                  </a:cxn>
                  <a:cxn ang="0">
                    <a:pos x="1092" y="1089"/>
                  </a:cxn>
                  <a:cxn ang="0">
                    <a:pos x="995" y="1089"/>
                  </a:cxn>
                  <a:cxn ang="0">
                    <a:pos x="897" y="1089"/>
                  </a:cxn>
                  <a:cxn ang="0">
                    <a:pos x="802" y="1089"/>
                  </a:cxn>
                  <a:cxn ang="0">
                    <a:pos x="705" y="1089"/>
                  </a:cxn>
                  <a:cxn ang="0">
                    <a:pos x="608" y="1089"/>
                  </a:cxn>
                  <a:cxn ang="0">
                    <a:pos x="513" y="1089"/>
                  </a:cxn>
                  <a:cxn ang="0">
                    <a:pos x="416" y="1089"/>
                  </a:cxn>
                  <a:cxn ang="0">
                    <a:pos x="321" y="1089"/>
                  </a:cxn>
                  <a:cxn ang="0">
                    <a:pos x="224" y="1089"/>
                  </a:cxn>
                  <a:cxn ang="0">
                    <a:pos x="126" y="1089"/>
                  </a:cxn>
                  <a:cxn ang="0">
                    <a:pos x="31" y="1089"/>
                  </a:cxn>
                  <a:cxn ang="0">
                    <a:pos x="0" y="1048"/>
                  </a:cxn>
                  <a:cxn ang="0">
                    <a:pos x="0" y="1009"/>
                  </a:cxn>
                  <a:cxn ang="0">
                    <a:pos x="0" y="973"/>
                  </a:cxn>
                  <a:cxn ang="0">
                    <a:pos x="0" y="939"/>
                  </a:cxn>
                  <a:cxn ang="0">
                    <a:pos x="0" y="752"/>
                  </a:cxn>
                  <a:cxn ang="0">
                    <a:pos x="0" y="640"/>
                  </a:cxn>
                  <a:cxn ang="0">
                    <a:pos x="0" y="528"/>
                  </a:cxn>
                  <a:cxn ang="0">
                    <a:pos x="0" y="414"/>
                  </a:cxn>
                  <a:cxn ang="0">
                    <a:pos x="0" y="299"/>
                  </a:cxn>
                  <a:cxn ang="0">
                    <a:pos x="0" y="185"/>
                  </a:cxn>
                  <a:cxn ang="0">
                    <a:pos x="0" y="71"/>
                  </a:cxn>
                </a:cxnLst>
                <a:rect l="0" t="0" r="r" b="b"/>
                <a:pathLst>
                  <a:path w="1826" h="1089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4" y="0"/>
                    </a:lnTo>
                    <a:lnTo>
                      <a:pt x="661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3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5" y="0"/>
                    </a:lnTo>
                    <a:lnTo>
                      <a:pt x="712" y="0"/>
                    </a:lnTo>
                    <a:lnTo>
                      <a:pt x="720" y="0"/>
                    </a:lnTo>
                    <a:lnTo>
                      <a:pt x="727" y="0"/>
                    </a:lnTo>
                    <a:lnTo>
                      <a:pt x="734" y="0"/>
                    </a:lnTo>
                    <a:lnTo>
                      <a:pt x="742" y="0"/>
                    </a:lnTo>
                    <a:lnTo>
                      <a:pt x="749" y="0"/>
                    </a:lnTo>
                    <a:lnTo>
                      <a:pt x="756" y="0"/>
                    </a:lnTo>
                    <a:lnTo>
                      <a:pt x="766" y="0"/>
                    </a:lnTo>
                    <a:lnTo>
                      <a:pt x="773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5" y="0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17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0"/>
                    </a:lnTo>
                    <a:lnTo>
                      <a:pt x="861" y="0"/>
                    </a:lnTo>
                    <a:lnTo>
                      <a:pt x="868" y="0"/>
                    </a:lnTo>
                    <a:lnTo>
                      <a:pt x="875" y="0"/>
                    </a:lnTo>
                    <a:lnTo>
                      <a:pt x="883" y="0"/>
                    </a:lnTo>
                    <a:lnTo>
                      <a:pt x="890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2" y="0"/>
                    </a:lnTo>
                    <a:lnTo>
                      <a:pt x="929" y="0"/>
                    </a:lnTo>
                    <a:lnTo>
                      <a:pt x="936" y="0"/>
                    </a:lnTo>
                    <a:lnTo>
                      <a:pt x="944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5" y="0"/>
                    </a:lnTo>
                    <a:lnTo>
                      <a:pt x="973" y="0"/>
                    </a:lnTo>
                    <a:lnTo>
                      <a:pt x="980" y="0"/>
                    </a:lnTo>
                    <a:lnTo>
                      <a:pt x="987" y="0"/>
                    </a:lnTo>
                    <a:lnTo>
                      <a:pt x="995" y="0"/>
                    </a:lnTo>
                    <a:lnTo>
                      <a:pt x="1002" y="0"/>
                    </a:lnTo>
                    <a:lnTo>
                      <a:pt x="1009" y="0"/>
                    </a:lnTo>
                    <a:lnTo>
                      <a:pt x="1017" y="0"/>
                    </a:lnTo>
                    <a:lnTo>
                      <a:pt x="1024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6" y="0"/>
                    </a:lnTo>
                    <a:lnTo>
                      <a:pt x="1826" y="8"/>
                    </a:lnTo>
                    <a:lnTo>
                      <a:pt x="1826" y="17"/>
                    </a:lnTo>
                    <a:lnTo>
                      <a:pt x="1826" y="25"/>
                    </a:lnTo>
                    <a:lnTo>
                      <a:pt x="1826" y="34"/>
                    </a:lnTo>
                    <a:lnTo>
                      <a:pt x="1826" y="44"/>
                    </a:lnTo>
                    <a:lnTo>
                      <a:pt x="1826" y="51"/>
                    </a:lnTo>
                    <a:lnTo>
                      <a:pt x="1826" y="61"/>
                    </a:lnTo>
                    <a:lnTo>
                      <a:pt x="1826" y="71"/>
                    </a:lnTo>
                    <a:lnTo>
                      <a:pt x="1826" y="78"/>
                    </a:lnTo>
                    <a:lnTo>
                      <a:pt x="1826" y="88"/>
                    </a:lnTo>
                    <a:lnTo>
                      <a:pt x="1826" y="95"/>
                    </a:lnTo>
                    <a:lnTo>
                      <a:pt x="1826" y="105"/>
                    </a:lnTo>
                    <a:lnTo>
                      <a:pt x="1826" y="115"/>
                    </a:lnTo>
                    <a:lnTo>
                      <a:pt x="1826" y="122"/>
                    </a:lnTo>
                    <a:lnTo>
                      <a:pt x="1826" y="132"/>
                    </a:lnTo>
                    <a:lnTo>
                      <a:pt x="1826" y="141"/>
                    </a:lnTo>
                    <a:lnTo>
                      <a:pt x="1826" y="149"/>
                    </a:lnTo>
                    <a:lnTo>
                      <a:pt x="1826" y="158"/>
                    </a:lnTo>
                    <a:lnTo>
                      <a:pt x="1826" y="166"/>
                    </a:lnTo>
                    <a:lnTo>
                      <a:pt x="1826" y="175"/>
                    </a:lnTo>
                    <a:lnTo>
                      <a:pt x="1826" y="185"/>
                    </a:lnTo>
                    <a:lnTo>
                      <a:pt x="1826" y="192"/>
                    </a:lnTo>
                    <a:lnTo>
                      <a:pt x="1826" y="202"/>
                    </a:lnTo>
                    <a:lnTo>
                      <a:pt x="1826" y="212"/>
                    </a:lnTo>
                    <a:lnTo>
                      <a:pt x="1826" y="219"/>
                    </a:lnTo>
                    <a:lnTo>
                      <a:pt x="1826" y="229"/>
                    </a:lnTo>
                    <a:lnTo>
                      <a:pt x="1826" y="236"/>
                    </a:lnTo>
                    <a:lnTo>
                      <a:pt x="1826" y="246"/>
                    </a:lnTo>
                    <a:lnTo>
                      <a:pt x="1826" y="256"/>
                    </a:lnTo>
                    <a:lnTo>
                      <a:pt x="1826" y="263"/>
                    </a:lnTo>
                    <a:lnTo>
                      <a:pt x="1826" y="273"/>
                    </a:lnTo>
                    <a:lnTo>
                      <a:pt x="1826" y="282"/>
                    </a:lnTo>
                    <a:lnTo>
                      <a:pt x="1826" y="290"/>
                    </a:lnTo>
                    <a:lnTo>
                      <a:pt x="1826" y="299"/>
                    </a:lnTo>
                    <a:lnTo>
                      <a:pt x="1826" y="307"/>
                    </a:lnTo>
                    <a:lnTo>
                      <a:pt x="1826" y="316"/>
                    </a:lnTo>
                    <a:lnTo>
                      <a:pt x="1826" y="326"/>
                    </a:lnTo>
                    <a:lnTo>
                      <a:pt x="1826" y="333"/>
                    </a:lnTo>
                    <a:lnTo>
                      <a:pt x="1826" y="343"/>
                    </a:lnTo>
                    <a:lnTo>
                      <a:pt x="1826" y="353"/>
                    </a:lnTo>
                    <a:lnTo>
                      <a:pt x="1826" y="360"/>
                    </a:lnTo>
                    <a:lnTo>
                      <a:pt x="1826" y="370"/>
                    </a:lnTo>
                    <a:lnTo>
                      <a:pt x="1826" y="377"/>
                    </a:lnTo>
                    <a:lnTo>
                      <a:pt x="1826" y="387"/>
                    </a:lnTo>
                    <a:lnTo>
                      <a:pt x="1826" y="397"/>
                    </a:lnTo>
                    <a:lnTo>
                      <a:pt x="1826" y="404"/>
                    </a:lnTo>
                    <a:lnTo>
                      <a:pt x="1826" y="414"/>
                    </a:lnTo>
                    <a:lnTo>
                      <a:pt x="1826" y="421"/>
                    </a:lnTo>
                    <a:lnTo>
                      <a:pt x="1826" y="431"/>
                    </a:lnTo>
                    <a:lnTo>
                      <a:pt x="1826" y="440"/>
                    </a:lnTo>
                    <a:lnTo>
                      <a:pt x="1826" y="448"/>
                    </a:lnTo>
                    <a:lnTo>
                      <a:pt x="1826" y="457"/>
                    </a:lnTo>
                    <a:lnTo>
                      <a:pt x="1826" y="467"/>
                    </a:lnTo>
                    <a:lnTo>
                      <a:pt x="1826" y="474"/>
                    </a:lnTo>
                    <a:lnTo>
                      <a:pt x="1826" y="484"/>
                    </a:lnTo>
                    <a:lnTo>
                      <a:pt x="1826" y="491"/>
                    </a:lnTo>
                    <a:lnTo>
                      <a:pt x="1826" y="501"/>
                    </a:lnTo>
                    <a:lnTo>
                      <a:pt x="1826" y="511"/>
                    </a:lnTo>
                    <a:lnTo>
                      <a:pt x="1826" y="518"/>
                    </a:lnTo>
                    <a:lnTo>
                      <a:pt x="1826" y="528"/>
                    </a:lnTo>
                    <a:lnTo>
                      <a:pt x="1826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6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6" y="1063"/>
                    </a:lnTo>
                    <a:lnTo>
                      <a:pt x="1826" y="1070"/>
                    </a:lnTo>
                    <a:lnTo>
                      <a:pt x="1826" y="1075"/>
                    </a:lnTo>
                    <a:lnTo>
                      <a:pt x="1826" y="1080"/>
                    </a:lnTo>
                    <a:lnTo>
                      <a:pt x="1826" y="1085"/>
                    </a:lnTo>
                    <a:lnTo>
                      <a:pt x="1826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0" y="1048"/>
                    </a:lnTo>
                    <a:lnTo>
                      <a:pt x="0" y="1043"/>
                    </a:lnTo>
                    <a:lnTo>
                      <a:pt x="0" y="1038"/>
                    </a:lnTo>
                    <a:lnTo>
                      <a:pt x="0" y="1034"/>
                    </a:lnTo>
                    <a:lnTo>
                      <a:pt x="0" y="1031"/>
                    </a:lnTo>
                    <a:lnTo>
                      <a:pt x="0" y="1029"/>
                    </a:lnTo>
                    <a:lnTo>
                      <a:pt x="0" y="1026"/>
                    </a:lnTo>
                    <a:lnTo>
                      <a:pt x="0" y="1024"/>
                    </a:lnTo>
                    <a:lnTo>
                      <a:pt x="0" y="1021"/>
                    </a:lnTo>
                    <a:lnTo>
                      <a:pt x="0" y="1019"/>
                    </a:lnTo>
                    <a:lnTo>
                      <a:pt x="0" y="1017"/>
                    </a:lnTo>
                    <a:lnTo>
                      <a:pt x="0" y="1014"/>
                    </a:lnTo>
                    <a:lnTo>
                      <a:pt x="0" y="1012"/>
                    </a:lnTo>
                    <a:lnTo>
                      <a:pt x="0" y="1009"/>
                    </a:lnTo>
                    <a:lnTo>
                      <a:pt x="0" y="1007"/>
                    </a:lnTo>
                    <a:lnTo>
                      <a:pt x="0" y="1002"/>
                    </a:lnTo>
                    <a:lnTo>
                      <a:pt x="0" y="1000"/>
                    </a:lnTo>
                    <a:lnTo>
                      <a:pt x="0" y="997"/>
                    </a:lnTo>
                    <a:lnTo>
                      <a:pt x="0" y="995"/>
                    </a:lnTo>
                    <a:lnTo>
                      <a:pt x="0" y="992"/>
                    </a:lnTo>
                    <a:lnTo>
                      <a:pt x="0" y="990"/>
                    </a:lnTo>
                    <a:lnTo>
                      <a:pt x="0" y="987"/>
                    </a:lnTo>
                    <a:lnTo>
                      <a:pt x="0" y="985"/>
                    </a:lnTo>
                    <a:lnTo>
                      <a:pt x="0" y="982"/>
                    </a:lnTo>
                    <a:lnTo>
                      <a:pt x="0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49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0981" name="Freeform 2309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87" y="0"/>
                  </a:cxn>
                  <a:cxn ang="0">
                    <a:pos x="282" y="0"/>
                  </a:cxn>
                  <a:cxn ang="0">
                    <a:pos x="379" y="0"/>
                  </a:cxn>
                  <a:cxn ang="0">
                    <a:pos x="477" y="0"/>
                  </a:cxn>
                  <a:cxn ang="0">
                    <a:pos x="571" y="0"/>
                  </a:cxn>
                  <a:cxn ang="0">
                    <a:pos x="669" y="0"/>
                  </a:cxn>
                  <a:cxn ang="0">
                    <a:pos x="766" y="0"/>
                  </a:cxn>
                  <a:cxn ang="0">
                    <a:pos x="861" y="0"/>
                  </a:cxn>
                  <a:cxn ang="0">
                    <a:pos x="958" y="0"/>
                  </a:cxn>
                  <a:cxn ang="0">
                    <a:pos x="1053" y="0"/>
                  </a:cxn>
                  <a:cxn ang="0">
                    <a:pos x="1150" y="0"/>
                  </a:cxn>
                  <a:cxn ang="0">
                    <a:pos x="1248" y="0"/>
                  </a:cxn>
                  <a:cxn ang="0">
                    <a:pos x="1342" y="0"/>
                  </a:cxn>
                  <a:cxn ang="0">
                    <a:pos x="1440" y="0"/>
                  </a:cxn>
                  <a:cxn ang="0">
                    <a:pos x="1537" y="0"/>
                  </a:cxn>
                  <a:cxn ang="0">
                    <a:pos x="1632" y="0"/>
                  </a:cxn>
                  <a:cxn ang="0">
                    <a:pos x="1729" y="0"/>
                  </a:cxn>
                  <a:cxn ang="0">
                    <a:pos x="1824" y="0"/>
                  </a:cxn>
                  <a:cxn ang="0">
                    <a:pos x="1826" y="105"/>
                  </a:cxn>
                  <a:cxn ang="0">
                    <a:pos x="1826" y="219"/>
                  </a:cxn>
                  <a:cxn ang="0">
                    <a:pos x="1826" y="333"/>
                  </a:cxn>
                  <a:cxn ang="0">
                    <a:pos x="1826" y="448"/>
                  </a:cxn>
                  <a:cxn ang="0">
                    <a:pos x="1826" y="562"/>
                  </a:cxn>
                  <a:cxn ang="0">
                    <a:pos x="1826" y="674"/>
                  </a:cxn>
                  <a:cxn ang="0">
                    <a:pos x="1826" y="783"/>
                  </a:cxn>
                  <a:cxn ang="0">
                    <a:pos x="1826" y="951"/>
                  </a:cxn>
                  <a:cxn ang="0">
                    <a:pos x="1826" y="985"/>
                  </a:cxn>
                  <a:cxn ang="0">
                    <a:pos x="1826" y="1019"/>
                  </a:cxn>
                  <a:cxn ang="0">
                    <a:pos x="1826" y="1070"/>
                  </a:cxn>
                  <a:cxn ang="0">
                    <a:pos x="1766" y="1089"/>
                  </a:cxn>
                  <a:cxn ang="0">
                    <a:pos x="1668" y="1089"/>
                  </a:cxn>
                  <a:cxn ang="0">
                    <a:pos x="1574" y="1089"/>
                  </a:cxn>
                  <a:cxn ang="0">
                    <a:pos x="1476" y="1089"/>
                  </a:cxn>
                  <a:cxn ang="0">
                    <a:pos x="1381" y="1089"/>
                  </a:cxn>
                  <a:cxn ang="0">
                    <a:pos x="1284" y="1089"/>
                  </a:cxn>
                  <a:cxn ang="0">
                    <a:pos x="1187" y="1089"/>
                  </a:cxn>
                  <a:cxn ang="0">
                    <a:pos x="1092" y="1089"/>
                  </a:cxn>
                  <a:cxn ang="0">
                    <a:pos x="995" y="1089"/>
                  </a:cxn>
                  <a:cxn ang="0">
                    <a:pos x="897" y="1089"/>
                  </a:cxn>
                  <a:cxn ang="0">
                    <a:pos x="802" y="1089"/>
                  </a:cxn>
                  <a:cxn ang="0">
                    <a:pos x="705" y="1089"/>
                  </a:cxn>
                  <a:cxn ang="0">
                    <a:pos x="608" y="1089"/>
                  </a:cxn>
                  <a:cxn ang="0">
                    <a:pos x="513" y="1089"/>
                  </a:cxn>
                  <a:cxn ang="0">
                    <a:pos x="416" y="1089"/>
                  </a:cxn>
                  <a:cxn ang="0">
                    <a:pos x="321" y="1089"/>
                  </a:cxn>
                  <a:cxn ang="0">
                    <a:pos x="224" y="1089"/>
                  </a:cxn>
                  <a:cxn ang="0">
                    <a:pos x="126" y="1089"/>
                  </a:cxn>
                  <a:cxn ang="0">
                    <a:pos x="31" y="1089"/>
                  </a:cxn>
                  <a:cxn ang="0">
                    <a:pos x="0" y="1048"/>
                  </a:cxn>
                  <a:cxn ang="0">
                    <a:pos x="0" y="1009"/>
                  </a:cxn>
                  <a:cxn ang="0">
                    <a:pos x="0" y="973"/>
                  </a:cxn>
                  <a:cxn ang="0">
                    <a:pos x="0" y="939"/>
                  </a:cxn>
                  <a:cxn ang="0">
                    <a:pos x="0" y="752"/>
                  </a:cxn>
                  <a:cxn ang="0">
                    <a:pos x="0" y="640"/>
                  </a:cxn>
                  <a:cxn ang="0">
                    <a:pos x="0" y="528"/>
                  </a:cxn>
                  <a:cxn ang="0">
                    <a:pos x="0" y="414"/>
                  </a:cxn>
                  <a:cxn ang="0">
                    <a:pos x="0" y="299"/>
                  </a:cxn>
                  <a:cxn ang="0">
                    <a:pos x="0" y="185"/>
                  </a:cxn>
                  <a:cxn ang="0">
                    <a:pos x="0" y="71"/>
                  </a:cxn>
                </a:cxnLst>
                <a:rect l="0" t="0" r="r" b="b"/>
                <a:pathLst>
                  <a:path w="1826" h="1089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4" y="0"/>
                    </a:lnTo>
                    <a:lnTo>
                      <a:pt x="661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3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5" y="0"/>
                    </a:lnTo>
                    <a:lnTo>
                      <a:pt x="712" y="0"/>
                    </a:lnTo>
                    <a:lnTo>
                      <a:pt x="720" y="0"/>
                    </a:lnTo>
                    <a:lnTo>
                      <a:pt x="727" y="0"/>
                    </a:lnTo>
                    <a:lnTo>
                      <a:pt x="734" y="0"/>
                    </a:lnTo>
                    <a:lnTo>
                      <a:pt x="742" y="0"/>
                    </a:lnTo>
                    <a:lnTo>
                      <a:pt x="749" y="0"/>
                    </a:lnTo>
                    <a:lnTo>
                      <a:pt x="756" y="0"/>
                    </a:lnTo>
                    <a:lnTo>
                      <a:pt x="766" y="0"/>
                    </a:lnTo>
                    <a:lnTo>
                      <a:pt x="773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5" y="0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17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0"/>
                    </a:lnTo>
                    <a:lnTo>
                      <a:pt x="861" y="0"/>
                    </a:lnTo>
                    <a:lnTo>
                      <a:pt x="868" y="0"/>
                    </a:lnTo>
                    <a:lnTo>
                      <a:pt x="875" y="0"/>
                    </a:lnTo>
                    <a:lnTo>
                      <a:pt x="883" y="0"/>
                    </a:lnTo>
                    <a:lnTo>
                      <a:pt x="890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2" y="0"/>
                    </a:lnTo>
                    <a:lnTo>
                      <a:pt x="929" y="0"/>
                    </a:lnTo>
                    <a:lnTo>
                      <a:pt x="936" y="0"/>
                    </a:lnTo>
                    <a:lnTo>
                      <a:pt x="944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5" y="0"/>
                    </a:lnTo>
                    <a:lnTo>
                      <a:pt x="973" y="0"/>
                    </a:lnTo>
                    <a:lnTo>
                      <a:pt x="980" y="0"/>
                    </a:lnTo>
                    <a:lnTo>
                      <a:pt x="987" y="0"/>
                    </a:lnTo>
                    <a:lnTo>
                      <a:pt x="995" y="0"/>
                    </a:lnTo>
                    <a:lnTo>
                      <a:pt x="1002" y="0"/>
                    </a:lnTo>
                    <a:lnTo>
                      <a:pt x="1009" y="0"/>
                    </a:lnTo>
                    <a:lnTo>
                      <a:pt x="1017" y="0"/>
                    </a:lnTo>
                    <a:lnTo>
                      <a:pt x="1024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6" y="0"/>
                    </a:lnTo>
                    <a:lnTo>
                      <a:pt x="1826" y="8"/>
                    </a:lnTo>
                    <a:lnTo>
                      <a:pt x="1826" y="17"/>
                    </a:lnTo>
                    <a:lnTo>
                      <a:pt x="1826" y="25"/>
                    </a:lnTo>
                    <a:lnTo>
                      <a:pt x="1826" y="34"/>
                    </a:lnTo>
                    <a:lnTo>
                      <a:pt x="1826" y="44"/>
                    </a:lnTo>
                    <a:lnTo>
                      <a:pt x="1826" y="51"/>
                    </a:lnTo>
                    <a:lnTo>
                      <a:pt x="1826" y="61"/>
                    </a:lnTo>
                    <a:lnTo>
                      <a:pt x="1826" y="71"/>
                    </a:lnTo>
                    <a:lnTo>
                      <a:pt x="1826" y="78"/>
                    </a:lnTo>
                    <a:lnTo>
                      <a:pt x="1826" y="88"/>
                    </a:lnTo>
                    <a:lnTo>
                      <a:pt x="1826" y="95"/>
                    </a:lnTo>
                    <a:lnTo>
                      <a:pt x="1826" y="105"/>
                    </a:lnTo>
                    <a:lnTo>
                      <a:pt x="1826" y="115"/>
                    </a:lnTo>
                    <a:lnTo>
                      <a:pt x="1826" y="122"/>
                    </a:lnTo>
                    <a:lnTo>
                      <a:pt x="1826" y="132"/>
                    </a:lnTo>
                    <a:lnTo>
                      <a:pt x="1826" y="141"/>
                    </a:lnTo>
                    <a:lnTo>
                      <a:pt x="1826" y="149"/>
                    </a:lnTo>
                    <a:lnTo>
                      <a:pt x="1826" y="158"/>
                    </a:lnTo>
                    <a:lnTo>
                      <a:pt x="1826" y="166"/>
                    </a:lnTo>
                    <a:lnTo>
                      <a:pt x="1826" y="175"/>
                    </a:lnTo>
                    <a:lnTo>
                      <a:pt x="1826" y="185"/>
                    </a:lnTo>
                    <a:lnTo>
                      <a:pt x="1826" y="192"/>
                    </a:lnTo>
                    <a:lnTo>
                      <a:pt x="1826" y="202"/>
                    </a:lnTo>
                    <a:lnTo>
                      <a:pt x="1826" y="212"/>
                    </a:lnTo>
                    <a:lnTo>
                      <a:pt x="1826" y="219"/>
                    </a:lnTo>
                    <a:lnTo>
                      <a:pt x="1826" y="229"/>
                    </a:lnTo>
                    <a:lnTo>
                      <a:pt x="1826" y="236"/>
                    </a:lnTo>
                    <a:lnTo>
                      <a:pt x="1826" y="246"/>
                    </a:lnTo>
                    <a:lnTo>
                      <a:pt x="1826" y="256"/>
                    </a:lnTo>
                    <a:lnTo>
                      <a:pt x="1826" y="263"/>
                    </a:lnTo>
                    <a:lnTo>
                      <a:pt x="1826" y="273"/>
                    </a:lnTo>
                    <a:lnTo>
                      <a:pt x="1826" y="282"/>
                    </a:lnTo>
                    <a:lnTo>
                      <a:pt x="1826" y="290"/>
                    </a:lnTo>
                    <a:lnTo>
                      <a:pt x="1826" y="299"/>
                    </a:lnTo>
                    <a:lnTo>
                      <a:pt x="1826" y="307"/>
                    </a:lnTo>
                    <a:lnTo>
                      <a:pt x="1826" y="316"/>
                    </a:lnTo>
                    <a:lnTo>
                      <a:pt x="1826" y="326"/>
                    </a:lnTo>
                    <a:lnTo>
                      <a:pt x="1826" y="333"/>
                    </a:lnTo>
                    <a:lnTo>
                      <a:pt x="1826" y="343"/>
                    </a:lnTo>
                    <a:lnTo>
                      <a:pt x="1826" y="353"/>
                    </a:lnTo>
                    <a:lnTo>
                      <a:pt x="1826" y="360"/>
                    </a:lnTo>
                    <a:lnTo>
                      <a:pt x="1826" y="370"/>
                    </a:lnTo>
                    <a:lnTo>
                      <a:pt x="1826" y="377"/>
                    </a:lnTo>
                    <a:lnTo>
                      <a:pt x="1826" y="387"/>
                    </a:lnTo>
                    <a:lnTo>
                      <a:pt x="1826" y="397"/>
                    </a:lnTo>
                    <a:lnTo>
                      <a:pt x="1826" y="404"/>
                    </a:lnTo>
                    <a:lnTo>
                      <a:pt x="1826" y="414"/>
                    </a:lnTo>
                    <a:lnTo>
                      <a:pt x="1826" y="421"/>
                    </a:lnTo>
                    <a:lnTo>
                      <a:pt x="1826" y="431"/>
                    </a:lnTo>
                    <a:lnTo>
                      <a:pt x="1826" y="440"/>
                    </a:lnTo>
                    <a:lnTo>
                      <a:pt x="1826" y="448"/>
                    </a:lnTo>
                    <a:lnTo>
                      <a:pt x="1826" y="457"/>
                    </a:lnTo>
                    <a:lnTo>
                      <a:pt x="1826" y="467"/>
                    </a:lnTo>
                    <a:lnTo>
                      <a:pt x="1826" y="474"/>
                    </a:lnTo>
                    <a:lnTo>
                      <a:pt x="1826" y="484"/>
                    </a:lnTo>
                    <a:lnTo>
                      <a:pt x="1826" y="491"/>
                    </a:lnTo>
                    <a:lnTo>
                      <a:pt x="1826" y="501"/>
                    </a:lnTo>
                    <a:lnTo>
                      <a:pt x="1826" y="511"/>
                    </a:lnTo>
                    <a:lnTo>
                      <a:pt x="1826" y="518"/>
                    </a:lnTo>
                    <a:lnTo>
                      <a:pt x="1826" y="528"/>
                    </a:lnTo>
                    <a:lnTo>
                      <a:pt x="1826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6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6" y="1063"/>
                    </a:lnTo>
                    <a:lnTo>
                      <a:pt x="1826" y="1070"/>
                    </a:lnTo>
                    <a:lnTo>
                      <a:pt x="1826" y="1075"/>
                    </a:lnTo>
                    <a:lnTo>
                      <a:pt x="1826" y="1080"/>
                    </a:lnTo>
                    <a:lnTo>
                      <a:pt x="1826" y="1085"/>
                    </a:lnTo>
                    <a:lnTo>
                      <a:pt x="1826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0" y="1048"/>
                    </a:lnTo>
                    <a:lnTo>
                      <a:pt x="0" y="1043"/>
                    </a:lnTo>
                    <a:lnTo>
                      <a:pt x="0" y="1038"/>
                    </a:lnTo>
                    <a:lnTo>
                      <a:pt x="0" y="1034"/>
                    </a:lnTo>
                    <a:lnTo>
                      <a:pt x="0" y="1031"/>
                    </a:lnTo>
                    <a:lnTo>
                      <a:pt x="0" y="1029"/>
                    </a:lnTo>
                    <a:lnTo>
                      <a:pt x="0" y="1026"/>
                    </a:lnTo>
                    <a:lnTo>
                      <a:pt x="0" y="1024"/>
                    </a:lnTo>
                    <a:lnTo>
                      <a:pt x="0" y="1021"/>
                    </a:lnTo>
                    <a:lnTo>
                      <a:pt x="0" y="1019"/>
                    </a:lnTo>
                    <a:lnTo>
                      <a:pt x="0" y="1017"/>
                    </a:lnTo>
                    <a:lnTo>
                      <a:pt x="0" y="1014"/>
                    </a:lnTo>
                    <a:lnTo>
                      <a:pt x="0" y="1012"/>
                    </a:lnTo>
                    <a:lnTo>
                      <a:pt x="0" y="1009"/>
                    </a:lnTo>
                    <a:lnTo>
                      <a:pt x="0" y="1007"/>
                    </a:lnTo>
                    <a:lnTo>
                      <a:pt x="0" y="1002"/>
                    </a:lnTo>
                    <a:lnTo>
                      <a:pt x="0" y="1000"/>
                    </a:lnTo>
                    <a:lnTo>
                      <a:pt x="0" y="997"/>
                    </a:lnTo>
                    <a:lnTo>
                      <a:pt x="0" y="995"/>
                    </a:lnTo>
                    <a:lnTo>
                      <a:pt x="0" y="992"/>
                    </a:lnTo>
                    <a:lnTo>
                      <a:pt x="0" y="990"/>
                    </a:lnTo>
                    <a:lnTo>
                      <a:pt x="0" y="987"/>
                    </a:lnTo>
                    <a:lnTo>
                      <a:pt x="0" y="985"/>
                    </a:lnTo>
                    <a:lnTo>
                      <a:pt x="0" y="982"/>
                    </a:lnTo>
                    <a:lnTo>
                      <a:pt x="0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0982" name="Freeform 2310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87" y="0"/>
                  </a:cxn>
                  <a:cxn ang="0">
                    <a:pos x="282" y="0"/>
                  </a:cxn>
                  <a:cxn ang="0">
                    <a:pos x="379" y="0"/>
                  </a:cxn>
                  <a:cxn ang="0">
                    <a:pos x="477" y="0"/>
                  </a:cxn>
                  <a:cxn ang="0">
                    <a:pos x="571" y="0"/>
                  </a:cxn>
                  <a:cxn ang="0">
                    <a:pos x="669" y="0"/>
                  </a:cxn>
                  <a:cxn ang="0">
                    <a:pos x="766" y="0"/>
                  </a:cxn>
                  <a:cxn ang="0">
                    <a:pos x="861" y="0"/>
                  </a:cxn>
                  <a:cxn ang="0">
                    <a:pos x="958" y="0"/>
                  </a:cxn>
                  <a:cxn ang="0">
                    <a:pos x="1053" y="0"/>
                  </a:cxn>
                  <a:cxn ang="0">
                    <a:pos x="1150" y="0"/>
                  </a:cxn>
                  <a:cxn ang="0">
                    <a:pos x="1248" y="0"/>
                  </a:cxn>
                  <a:cxn ang="0">
                    <a:pos x="1342" y="0"/>
                  </a:cxn>
                  <a:cxn ang="0">
                    <a:pos x="1440" y="0"/>
                  </a:cxn>
                  <a:cxn ang="0">
                    <a:pos x="1537" y="0"/>
                  </a:cxn>
                  <a:cxn ang="0">
                    <a:pos x="1632" y="0"/>
                  </a:cxn>
                  <a:cxn ang="0">
                    <a:pos x="1729" y="0"/>
                  </a:cxn>
                  <a:cxn ang="0">
                    <a:pos x="1824" y="0"/>
                  </a:cxn>
                  <a:cxn ang="0">
                    <a:pos x="1826" y="105"/>
                  </a:cxn>
                  <a:cxn ang="0">
                    <a:pos x="1826" y="219"/>
                  </a:cxn>
                  <a:cxn ang="0">
                    <a:pos x="1826" y="333"/>
                  </a:cxn>
                  <a:cxn ang="0">
                    <a:pos x="1826" y="448"/>
                  </a:cxn>
                  <a:cxn ang="0">
                    <a:pos x="1826" y="562"/>
                  </a:cxn>
                  <a:cxn ang="0">
                    <a:pos x="1826" y="674"/>
                  </a:cxn>
                  <a:cxn ang="0">
                    <a:pos x="1826" y="783"/>
                  </a:cxn>
                  <a:cxn ang="0">
                    <a:pos x="1826" y="951"/>
                  </a:cxn>
                  <a:cxn ang="0">
                    <a:pos x="1826" y="985"/>
                  </a:cxn>
                  <a:cxn ang="0">
                    <a:pos x="1826" y="1019"/>
                  </a:cxn>
                  <a:cxn ang="0">
                    <a:pos x="1826" y="1070"/>
                  </a:cxn>
                  <a:cxn ang="0">
                    <a:pos x="1766" y="1089"/>
                  </a:cxn>
                  <a:cxn ang="0">
                    <a:pos x="1668" y="1089"/>
                  </a:cxn>
                  <a:cxn ang="0">
                    <a:pos x="1574" y="1089"/>
                  </a:cxn>
                  <a:cxn ang="0">
                    <a:pos x="1476" y="1089"/>
                  </a:cxn>
                  <a:cxn ang="0">
                    <a:pos x="1381" y="1089"/>
                  </a:cxn>
                  <a:cxn ang="0">
                    <a:pos x="1284" y="1089"/>
                  </a:cxn>
                  <a:cxn ang="0">
                    <a:pos x="1187" y="1089"/>
                  </a:cxn>
                  <a:cxn ang="0">
                    <a:pos x="1092" y="1089"/>
                  </a:cxn>
                  <a:cxn ang="0">
                    <a:pos x="995" y="1089"/>
                  </a:cxn>
                  <a:cxn ang="0">
                    <a:pos x="897" y="1089"/>
                  </a:cxn>
                  <a:cxn ang="0">
                    <a:pos x="802" y="1089"/>
                  </a:cxn>
                  <a:cxn ang="0">
                    <a:pos x="705" y="1089"/>
                  </a:cxn>
                  <a:cxn ang="0">
                    <a:pos x="608" y="1089"/>
                  </a:cxn>
                  <a:cxn ang="0">
                    <a:pos x="513" y="1089"/>
                  </a:cxn>
                  <a:cxn ang="0">
                    <a:pos x="416" y="1089"/>
                  </a:cxn>
                  <a:cxn ang="0">
                    <a:pos x="321" y="1089"/>
                  </a:cxn>
                  <a:cxn ang="0">
                    <a:pos x="224" y="1089"/>
                  </a:cxn>
                  <a:cxn ang="0">
                    <a:pos x="126" y="1089"/>
                  </a:cxn>
                  <a:cxn ang="0">
                    <a:pos x="31" y="1089"/>
                  </a:cxn>
                  <a:cxn ang="0">
                    <a:pos x="0" y="1048"/>
                  </a:cxn>
                  <a:cxn ang="0">
                    <a:pos x="0" y="1009"/>
                  </a:cxn>
                  <a:cxn ang="0">
                    <a:pos x="0" y="973"/>
                  </a:cxn>
                  <a:cxn ang="0">
                    <a:pos x="0" y="939"/>
                  </a:cxn>
                  <a:cxn ang="0">
                    <a:pos x="0" y="752"/>
                  </a:cxn>
                  <a:cxn ang="0">
                    <a:pos x="0" y="640"/>
                  </a:cxn>
                  <a:cxn ang="0">
                    <a:pos x="0" y="528"/>
                  </a:cxn>
                  <a:cxn ang="0">
                    <a:pos x="0" y="414"/>
                  </a:cxn>
                  <a:cxn ang="0">
                    <a:pos x="0" y="299"/>
                  </a:cxn>
                  <a:cxn ang="0">
                    <a:pos x="0" y="185"/>
                  </a:cxn>
                  <a:cxn ang="0">
                    <a:pos x="0" y="71"/>
                  </a:cxn>
                </a:cxnLst>
                <a:rect l="0" t="0" r="r" b="b"/>
                <a:pathLst>
                  <a:path w="1826" h="1089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4" y="0"/>
                    </a:lnTo>
                    <a:lnTo>
                      <a:pt x="661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3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5" y="0"/>
                    </a:lnTo>
                    <a:lnTo>
                      <a:pt x="712" y="0"/>
                    </a:lnTo>
                    <a:lnTo>
                      <a:pt x="720" y="0"/>
                    </a:lnTo>
                    <a:lnTo>
                      <a:pt x="727" y="0"/>
                    </a:lnTo>
                    <a:lnTo>
                      <a:pt x="734" y="0"/>
                    </a:lnTo>
                    <a:lnTo>
                      <a:pt x="742" y="0"/>
                    </a:lnTo>
                    <a:lnTo>
                      <a:pt x="749" y="0"/>
                    </a:lnTo>
                    <a:lnTo>
                      <a:pt x="756" y="0"/>
                    </a:lnTo>
                    <a:lnTo>
                      <a:pt x="766" y="0"/>
                    </a:lnTo>
                    <a:lnTo>
                      <a:pt x="773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5" y="0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17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0"/>
                    </a:lnTo>
                    <a:lnTo>
                      <a:pt x="861" y="0"/>
                    </a:lnTo>
                    <a:lnTo>
                      <a:pt x="868" y="0"/>
                    </a:lnTo>
                    <a:lnTo>
                      <a:pt x="875" y="0"/>
                    </a:lnTo>
                    <a:lnTo>
                      <a:pt x="883" y="0"/>
                    </a:lnTo>
                    <a:lnTo>
                      <a:pt x="890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2" y="0"/>
                    </a:lnTo>
                    <a:lnTo>
                      <a:pt x="929" y="0"/>
                    </a:lnTo>
                    <a:lnTo>
                      <a:pt x="936" y="0"/>
                    </a:lnTo>
                    <a:lnTo>
                      <a:pt x="944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5" y="0"/>
                    </a:lnTo>
                    <a:lnTo>
                      <a:pt x="973" y="0"/>
                    </a:lnTo>
                    <a:lnTo>
                      <a:pt x="980" y="0"/>
                    </a:lnTo>
                    <a:lnTo>
                      <a:pt x="987" y="0"/>
                    </a:lnTo>
                    <a:lnTo>
                      <a:pt x="995" y="0"/>
                    </a:lnTo>
                    <a:lnTo>
                      <a:pt x="1002" y="0"/>
                    </a:lnTo>
                    <a:lnTo>
                      <a:pt x="1009" y="0"/>
                    </a:lnTo>
                    <a:lnTo>
                      <a:pt x="1017" y="0"/>
                    </a:lnTo>
                    <a:lnTo>
                      <a:pt x="1024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6" y="0"/>
                    </a:lnTo>
                    <a:lnTo>
                      <a:pt x="1826" y="8"/>
                    </a:lnTo>
                    <a:lnTo>
                      <a:pt x="1826" y="17"/>
                    </a:lnTo>
                    <a:lnTo>
                      <a:pt x="1826" y="25"/>
                    </a:lnTo>
                    <a:lnTo>
                      <a:pt x="1826" y="34"/>
                    </a:lnTo>
                    <a:lnTo>
                      <a:pt x="1826" y="44"/>
                    </a:lnTo>
                    <a:lnTo>
                      <a:pt x="1826" y="51"/>
                    </a:lnTo>
                    <a:lnTo>
                      <a:pt x="1826" y="61"/>
                    </a:lnTo>
                    <a:lnTo>
                      <a:pt x="1826" y="71"/>
                    </a:lnTo>
                    <a:lnTo>
                      <a:pt x="1826" y="78"/>
                    </a:lnTo>
                    <a:lnTo>
                      <a:pt x="1826" y="88"/>
                    </a:lnTo>
                    <a:lnTo>
                      <a:pt x="1826" y="95"/>
                    </a:lnTo>
                    <a:lnTo>
                      <a:pt x="1826" y="105"/>
                    </a:lnTo>
                    <a:lnTo>
                      <a:pt x="1826" y="115"/>
                    </a:lnTo>
                    <a:lnTo>
                      <a:pt x="1826" y="122"/>
                    </a:lnTo>
                    <a:lnTo>
                      <a:pt x="1826" y="132"/>
                    </a:lnTo>
                    <a:lnTo>
                      <a:pt x="1826" y="141"/>
                    </a:lnTo>
                    <a:lnTo>
                      <a:pt x="1826" y="149"/>
                    </a:lnTo>
                    <a:lnTo>
                      <a:pt x="1826" y="158"/>
                    </a:lnTo>
                    <a:lnTo>
                      <a:pt x="1826" y="166"/>
                    </a:lnTo>
                    <a:lnTo>
                      <a:pt x="1826" y="175"/>
                    </a:lnTo>
                    <a:lnTo>
                      <a:pt x="1826" y="185"/>
                    </a:lnTo>
                    <a:lnTo>
                      <a:pt x="1826" y="192"/>
                    </a:lnTo>
                    <a:lnTo>
                      <a:pt x="1826" y="202"/>
                    </a:lnTo>
                    <a:lnTo>
                      <a:pt x="1826" y="212"/>
                    </a:lnTo>
                    <a:lnTo>
                      <a:pt x="1826" y="219"/>
                    </a:lnTo>
                    <a:lnTo>
                      <a:pt x="1826" y="229"/>
                    </a:lnTo>
                    <a:lnTo>
                      <a:pt x="1826" y="236"/>
                    </a:lnTo>
                    <a:lnTo>
                      <a:pt x="1826" y="246"/>
                    </a:lnTo>
                    <a:lnTo>
                      <a:pt x="1826" y="256"/>
                    </a:lnTo>
                    <a:lnTo>
                      <a:pt x="1826" y="263"/>
                    </a:lnTo>
                    <a:lnTo>
                      <a:pt x="1826" y="273"/>
                    </a:lnTo>
                    <a:lnTo>
                      <a:pt x="1826" y="282"/>
                    </a:lnTo>
                    <a:lnTo>
                      <a:pt x="1826" y="290"/>
                    </a:lnTo>
                    <a:lnTo>
                      <a:pt x="1826" y="299"/>
                    </a:lnTo>
                    <a:lnTo>
                      <a:pt x="1826" y="307"/>
                    </a:lnTo>
                    <a:lnTo>
                      <a:pt x="1826" y="316"/>
                    </a:lnTo>
                    <a:lnTo>
                      <a:pt x="1826" y="326"/>
                    </a:lnTo>
                    <a:lnTo>
                      <a:pt x="1826" y="333"/>
                    </a:lnTo>
                    <a:lnTo>
                      <a:pt x="1826" y="343"/>
                    </a:lnTo>
                    <a:lnTo>
                      <a:pt x="1826" y="353"/>
                    </a:lnTo>
                    <a:lnTo>
                      <a:pt x="1826" y="360"/>
                    </a:lnTo>
                    <a:lnTo>
                      <a:pt x="1826" y="370"/>
                    </a:lnTo>
                    <a:lnTo>
                      <a:pt x="1826" y="377"/>
                    </a:lnTo>
                    <a:lnTo>
                      <a:pt x="1826" y="387"/>
                    </a:lnTo>
                    <a:lnTo>
                      <a:pt x="1826" y="397"/>
                    </a:lnTo>
                    <a:lnTo>
                      <a:pt x="1826" y="404"/>
                    </a:lnTo>
                    <a:lnTo>
                      <a:pt x="1826" y="414"/>
                    </a:lnTo>
                    <a:lnTo>
                      <a:pt x="1826" y="421"/>
                    </a:lnTo>
                    <a:lnTo>
                      <a:pt x="1826" y="431"/>
                    </a:lnTo>
                    <a:lnTo>
                      <a:pt x="1826" y="440"/>
                    </a:lnTo>
                    <a:lnTo>
                      <a:pt x="1826" y="448"/>
                    </a:lnTo>
                    <a:lnTo>
                      <a:pt x="1826" y="457"/>
                    </a:lnTo>
                    <a:lnTo>
                      <a:pt x="1826" y="467"/>
                    </a:lnTo>
                    <a:lnTo>
                      <a:pt x="1826" y="474"/>
                    </a:lnTo>
                    <a:lnTo>
                      <a:pt x="1826" y="484"/>
                    </a:lnTo>
                    <a:lnTo>
                      <a:pt x="1826" y="491"/>
                    </a:lnTo>
                    <a:lnTo>
                      <a:pt x="1826" y="501"/>
                    </a:lnTo>
                    <a:lnTo>
                      <a:pt x="1826" y="511"/>
                    </a:lnTo>
                    <a:lnTo>
                      <a:pt x="1826" y="518"/>
                    </a:lnTo>
                    <a:lnTo>
                      <a:pt x="1826" y="528"/>
                    </a:lnTo>
                    <a:lnTo>
                      <a:pt x="1826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6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6" y="1063"/>
                    </a:lnTo>
                    <a:lnTo>
                      <a:pt x="1826" y="1070"/>
                    </a:lnTo>
                    <a:lnTo>
                      <a:pt x="1826" y="1075"/>
                    </a:lnTo>
                    <a:lnTo>
                      <a:pt x="1826" y="1080"/>
                    </a:lnTo>
                    <a:lnTo>
                      <a:pt x="1826" y="1085"/>
                    </a:lnTo>
                    <a:lnTo>
                      <a:pt x="1826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0" y="1048"/>
                    </a:lnTo>
                    <a:lnTo>
                      <a:pt x="0" y="1043"/>
                    </a:lnTo>
                    <a:lnTo>
                      <a:pt x="0" y="1038"/>
                    </a:lnTo>
                    <a:lnTo>
                      <a:pt x="0" y="1034"/>
                    </a:lnTo>
                    <a:lnTo>
                      <a:pt x="0" y="1031"/>
                    </a:lnTo>
                    <a:lnTo>
                      <a:pt x="0" y="1029"/>
                    </a:lnTo>
                    <a:lnTo>
                      <a:pt x="0" y="1026"/>
                    </a:lnTo>
                    <a:lnTo>
                      <a:pt x="0" y="1024"/>
                    </a:lnTo>
                    <a:lnTo>
                      <a:pt x="0" y="1021"/>
                    </a:lnTo>
                    <a:lnTo>
                      <a:pt x="0" y="1019"/>
                    </a:lnTo>
                    <a:lnTo>
                      <a:pt x="0" y="1017"/>
                    </a:lnTo>
                    <a:lnTo>
                      <a:pt x="0" y="1014"/>
                    </a:lnTo>
                    <a:lnTo>
                      <a:pt x="0" y="1012"/>
                    </a:lnTo>
                    <a:lnTo>
                      <a:pt x="0" y="1009"/>
                    </a:lnTo>
                    <a:lnTo>
                      <a:pt x="0" y="1007"/>
                    </a:lnTo>
                    <a:lnTo>
                      <a:pt x="0" y="1002"/>
                    </a:lnTo>
                    <a:lnTo>
                      <a:pt x="0" y="1000"/>
                    </a:lnTo>
                    <a:lnTo>
                      <a:pt x="0" y="997"/>
                    </a:lnTo>
                    <a:lnTo>
                      <a:pt x="0" y="995"/>
                    </a:lnTo>
                    <a:lnTo>
                      <a:pt x="0" y="992"/>
                    </a:lnTo>
                    <a:lnTo>
                      <a:pt x="0" y="990"/>
                    </a:lnTo>
                    <a:lnTo>
                      <a:pt x="0" y="987"/>
                    </a:lnTo>
                    <a:lnTo>
                      <a:pt x="0" y="985"/>
                    </a:lnTo>
                    <a:lnTo>
                      <a:pt x="0" y="982"/>
                    </a:lnTo>
                    <a:lnTo>
                      <a:pt x="0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0983" name="Freeform 2311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87" y="0"/>
                  </a:cxn>
                  <a:cxn ang="0">
                    <a:pos x="282" y="0"/>
                  </a:cxn>
                  <a:cxn ang="0">
                    <a:pos x="379" y="0"/>
                  </a:cxn>
                  <a:cxn ang="0">
                    <a:pos x="477" y="0"/>
                  </a:cxn>
                  <a:cxn ang="0">
                    <a:pos x="571" y="0"/>
                  </a:cxn>
                  <a:cxn ang="0">
                    <a:pos x="669" y="0"/>
                  </a:cxn>
                  <a:cxn ang="0">
                    <a:pos x="766" y="0"/>
                  </a:cxn>
                  <a:cxn ang="0">
                    <a:pos x="861" y="0"/>
                  </a:cxn>
                  <a:cxn ang="0">
                    <a:pos x="958" y="0"/>
                  </a:cxn>
                  <a:cxn ang="0">
                    <a:pos x="1053" y="0"/>
                  </a:cxn>
                  <a:cxn ang="0">
                    <a:pos x="1150" y="0"/>
                  </a:cxn>
                  <a:cxn ang="0">
                    <a:pos x="1248" y="0"/>
                  </a:cxn>
                  <a:cxn ang="0">
                    <a:pos x="1342" y="0"/>
                  </a:cxn>
                  <a:cxn ang="0">
                    <a:pos x="1440" y="0"/>
                  </a:cxn>
                  <a:cxn ang="0">
                    <a:pos x="1537" y="0"/>
                  </a:cxn>
                  <a:cxn ang="0">
                    <a:pos x="1632" y="0"/>
                  </a:cxn>
                  <a:cxn ang="0">
                    <a:pos x="1729" y="0"/>
                  </a:cxn>
                  <a:cxn ang="0">
                    <a:pos x="1824" y="0"/>
                  </a:cxn>
                  <a:cxn ang="0">
                    <a:pos x="1826" y="105"/>
                  </a:cxn>
                  <a:cxn ang="0">
                    <a:pos x="1826" y="219"/>
                  </a:cxn>
                  <a:cxn ang="0">
                    <a:pos x="1826" y="333"/>
                  </a:cxn>
                  <a:cxn ang="0">
                    <a:pos x="1826" y="448"/>
                  </a:cxn>
                  <a:cxn ang="0">
                    <a:pos x="1826" y="562"/>
                  </a:cxn>
                  <a:cxn ang="0">
                    <a:pos x="1826" y="674"/>
                  </a:cxn>
                  <a:cxn ang="0">
                    <a:pos x="1826" y="783"/>
                  </a:cxn>
                  <a:cxn ang="0">
                    <a:pos x="1826" y="951"/>
                  </a:cxn>
                  <a:cxn ang="0">
                    <a:pos x="1826" y="985"/>
                  </a:cxn>
                  <a:cxn ang="0">
                    <a:pos x="1826" y="1019"/>
                  </a:cxn>
                  <a:cxn ang="0">
                    <a:pos x="1826" y="1070"/>
                  </a:cxn>
                  <a:cxn ang="0">
                    <a:pos x="1766" y="1089"/>
                  </a:cxn>
                  <a:cxn ang="0">
                    <a:pos x="1668" y="1089"/>
                  </a:cxn>
                  <a:cxn ang="0">
                    <a:pos x="1574" y="1089"/>
                  </a:cxn>
                  <a:cxn ang="0">
                    <a:pos x="1476" y="1089"/>
                  </a:cxn>
                  <a:cxn ang="0">
                    <a:pos x="1381" y="1089"/>
                  </a:cxn>
                  <a:cxn ang="0">
                    <a:pos x="1284" y="1089"/>
                  </a:cxn>
                  <a:cxn ang="0">
                    <a:pos x="1187" y="1089"/>
                  </a:cxn>
                  <a:cxn ang="0">
                    <a:pos x="1092" y="1089"/>
                  </a:cxn>
                  <a:cxn ang="0">
                    <a:pos x="995" y="1089"/>
                  </a:cxn>
                  <a:cxn ang="0">
                    <a:pos x="897" y="1089"/>
                  </a:cxn>
                  <a:cxn ang="0">
                    <a:pos x="802" y="1089"/>
                  </a:cxn>
                  <a:cxn ang="0">
                    <a:pos x="705" y="1089"/>
                  </a:cxn>
                  <a:cxn ang="0">
                    <a:pos x="608" y="1089"/>
                  </a:cxn>
                  <a:cxn ang="0">
                    <a:pos x="513" y="1089"/>
                  </a:cxn>
                  <a:cxn ang="0">
                    <a:pos x="416" y="1089"/>
                  </a:cxn>
                  <a:cxn ang="0">
                    <a:pos x="321" y="1089"/>
                  </a:cxn>
                  <a:cxn ang="0">
                    <a:pos x="224" y="1089"/>
                  </a:cxn>
                  <a:cxn ang="0">
                    <a:pos x="126" y="1089"/>
                  </a:cxn>
                  <a:cxn ang="0">
                    <a:pos x="31" y="1089"/>
                  </a:cxn>
                  <a:cxn ang="0">
                    <a:pos x="0" y="1048"/>
                  </a:cxn>
                  <a:cxn ang="0">
                    <a:pos x="0" y="1009"/>
                  </a:cxn>
                  <a:cxn ang="0">
                    <a:pos x="0" y="973"/>
                  </a:cxn>
                  <a:cxn ang="0">
                    <a:pos x="0" y="939"/>
                  </a:cxn>
                  <a:cxn ang="0">
                    <a:pos x="0" y="752"/>
                  </a:cxn>
                  <a:cxn ang="0">
                    <a:pos x="0" y="640"/>
                  </a:cxn>
                  <a:cxn ang="0">
                    <a:pos x="0" y="528"/>
                  </a:cxn>
                  <a:cxn ang="0">
                    <a:pos x="0" y="414"/>
                  </a:cxn>
                  <a:cxn ang="0">
                    <a:pos x="0" y="299"/>
                  </a:cxn>
                  <a:cxn ang="0">
                    <a:pos x="0" y="185"/>
                  </a:cxn>
                  <a:cxn ang="0">
                    <a:pos x="0" y="71"/>
                  </a:cxn>
                </a:cxnLst>
                <a:rect l="0" t="0" r="r" b="b"/>
                <a:pathLst>
                  <a:path w="1826" h="1089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4" y="0"/>
                    </a:lnTo>
                    <a:lnTo>
                      <a:pt x="661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3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5" y="0"/>
                    </a:lnTo>
                    <a:lnTo>
                      <a:pt x="712" y="0"/>
                    </a:lnTo>
                    <a:lnTo>
                      <a:pt x="720" y="0"/>
                    </a:lnTo>
                    <a:lnTo>
                      <a:pt x="727" y="0"/>
                    </a:lnTo>
                    <a:lnTo>
                      <a:pt x="734" y="0"/>
                    </a:lnTo>
                    <a:lnTo>
                      <a:pt x="742" y="0"/>
                    </a:lnTo>
                    <a:lnTo>
                      <a:pt x="749" y="0"/>
                    </a:lnTo>
                    <a:lnTo>
                      <a:pt x="756" y="0"/>
                    </a:lnTo>
                    <a:lnTo>
                      <a:pt x="766" y="0"/>
                    </a:lnTo>
                    <a:lnTo>
                      <a:pt x="773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5" y="0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17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0"/>
                    </a:lnTo>
                    <a:lnTo>
                      <a:pt x="861" y="0"/>
                    </a:lnTo>
                    <a:lnTo>
                      <a:pt x="868" y="0"/>
                    </a:lnTo>
                    <a:lnTo>
                      <a:pt x="875" y="0"/>
                    </a:lnTo>
                    <a:lnTo>
                      <a:pt x="883" y="0"/>
                    </a:lnTo>
                    <a:lnTo>
                      <a:pt x="890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2" y="0"/>
                    </a:lnTo>
                    <a:lnTo>
                      <a:pt x="929" y="0"/>
                    </a:lnTo>
                    <a:lnTo>
                      <a:pt x="936" y="0"/>
                    </a:lnTo>
                    <a:lnTo>
                      <a:pt x="944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5" y="0"/>
                    </a:lnTo>
                    <a:lnTo>
                      <a:pt x="973" y="0"/>
                    </a:lnTo>
                    <a:lnTo>
                      <a:pt x="980" y="0"/>
                    </a:lnTo>
                    <a:lnTo>
                      <a:pt x="987" y="0"/>
                    </a:lnTo>
                    <a:lnTo>
                      <a:pt x="995" y="0"/>
                    </a:lnTo>
                    <a:lnTo>
                      <a:pt x="1002" y="0"/>
                    </a:lnTo>
                    <a:lnTo>
                      <a:pt x="1009" y="0"/>
                    </a:lnTo>
                    <a:lnTo>
                      <a:pt x="1017" y="0"/>
                    </a:lnTo>
                    <a:lnTo>
                      <a:pt x="1024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6" y="0"/>
                    </a:lnTo>
                    <a:lnTo>
                      <a:pt x="1826" y="8"/>
                    </a:lnTo>
                    <a:lnTo>
                      <a:pt x="1826" y="17"/>
                    </a:lnTo>
                    <a:lnTo>
                      <a:pt x="1826" y="25"/>
                    </a:lnTo>
                    <a:lnTo>
                      <a:pt x="1826" y="34"/>
                    </a:lnTo>
                    <a:lnTo>
                      <a:pt x="1826" y="44"/>
                    </a:lnTo>
                    <a:lnTo>
                      <a:pt x="1826" y="51"/>
                    </a:lnTo>
                    <a:lnTo>
                      <a:pt x="1826" y="61"/>
                    </a:lnTo>
                    <a:lnTo>
                      <a:pt x="1826" y="71"/>
                    </a:lnTo>
                    <a:lnTo>
                      <a:pt x="1826" y="78"/>
                    </a:lnTo>
                    <a:lnTo>
                      <a:pt x="1826" y="88"/>
                    </a:lnTo>
                    <a:lnTo>
                      <a:pt x="1826" y="95"/>
                    </a:lnTo>
                    <a:lnTo>
                      <a:pt x="1826" y="105"/>
                    </a:lnTo>
                    <a:lnTo>
                      <a:pt x="1826" y="115"/>
                    </a:lnTo>
                    <a:lnTo>
                      <a:pt x="1826" y="122"/>
                    </a:lnTo>
                    <a:lnTo>
                      <a:pt x="1826" y="132"/>
                    </a:lnTo>
                    <a:lnTo>
                      <a:pt x="1826" y="141"/>
                    </a:lnTo>
                    <a:lnTo>
                      <a:pt x="1826" y="149"/>
                    </a:lnTo>
                    <a:lnTo>
                      <a:pt x="1826" y="158"/>
                    </a:lnTo>
                    <a:lnTo>
                      <a:pt x="1826" y="166"/>
                    </a:lnTo>
                    <a:lnTo>
                      <a:pt x="1826" y="175"/>
                    </a:lnTo>
                    <a:lnTo>
                      <a:pt x="1826" y="185"/>
                    </a:lnTo>
                    <a:lnTo>
                      <a:pt x="1826" y="192"/>
                    </a:lnTo>
                    <a:lnTo>
                      <a:pt x="1826" y="202"/>
                    </a:lnTo>
                    <a:lnTo>
                      <a:pt x="1826" y="212"/>
                    </a:lnTo>
                    <a:lnTo>
                      <a:pt x="1826" y="219"/>
                    </a:lnTo>
                    <a:lnTo>
                      <a:pt x="1826" y="229"/>
                    </a:lnTo>
                    <a:lnTo>
                      <a:pt x="1826" y="236"/>
                    </a:lnTo>
                    <a:lnTo>
                      <a:pt x="1826" y="246"/>
                    </a:lnTo>
                    <a:lnTo>
                      <a:pt x="1826" y="256"/>
                    </a:lnTo>
                    <a:lnTo>
                      <a:pt x="1826" y="263"/>
                    </a:lnTo>
                    <a:lnTo>
                      <a:pt x="1826" y="273"/>
                    </a:lnTo>
                    <a:lnTo>
                      <a:pt x="1826" y="282"/>
                    </a:lnTo>
                    <a:lnTo>
                      <a:pt x="1826" y="290"/>
                    </a:lnTo>
                    <a:lnTo>
                      <a:pt x="1826" y="299"/>
                    </a:lnTo>
                    <a:lnTo>
                      <a:pt x="1826" y="307"/>
                    </a:lnTo>
                    <a:lnTo>
                      <a:pt x="1826" y="316"/>
                    </a:lnTo>
                    <a:lnTo>
                      <a:pt x="1826" y="326"/>
                    </a:lnTo>
                    <a:lnTo>
                      <a:pt x="1826" y="333"/>
                    </a:lnTo>
                    <a:lnTo>
                      <a:pt x="1826" y="343"/>
                    </a:lnTo>
                    <a:lnTo>
                      <a:pt x="1826" y="353"/>
                    </a:lnTo>
                    <a:lnTo>
                      <a:pt x="1826" y="360"/>
                    </a:lnTo>
                    <a:lnTo>
                      <a:pt x="1826" y="370"/>
                    </a:lnTo>
                    <a:lnTo>
                      <a:pt x="1826" y="377"/>
                    </a:lnTo>
                    <a:lnTo>
                      <a:pt x="1826" y="387"/>
                    </a:lnTo>
                    <a:lnTo>
                      <a:pt x="1826" y="397"/>
                    </a:lnTo>
                    <a:lnTo>
                      <a:pt x="1826" y="404"/>
                    </a:lnTo>
                    <a:lnTo>
                      <a:pt x="1826" y="414"/>
                    </a:lnTo>
                    <a:lnTo>
                      <a:pt x="1826" y="421"/>
                    </a:lnTo>
                    <a:lnTo>
                      <a:pt x="1826" y="431"/>
                    </a:lnTo>
                    <a:lnTo>
                      <a:pt x="1826" y="440"/>
                    </a:lnTo>
                    <a:lnTo>
                      <a:pt x="1826" y="448"/>
                    </a:lnTo>
                    <a:lnTo>
                      <a:pt x="1826" y="457"/>
                    </a:lnTo>
                    <a:lnTo>
                      <a:pt x="1826" y="467"/>
                    </a:lnTo>
                    <a:lnTo>
                      <a:pt x="1826" y="474"/>
                    </a:lnTo>
                    <a:lnTo>
                      <a:pt x="1826" y="484"/>
                    </a:lnTo>
                    <a:lnTo>
                      <a:pt x="1826" y="491"/>
                    </a:lnTo>
                    <a:lnTo>
                      <a:pt x="1826" y="501"/>
                    </a:lnTo>
                    <a:lnTo>
                      <a:pt x="1826" y="511"/>
                    </a:lnTo>
                    <a:lnTo>
                      <a:pt x="1826" y="518"/>
                    </a:lnTo>
                    <a:lnTo>
                      <a:pt x="1826" y="528"/>
                    </a:lnTo>
                    <a:lnTo>
                      <a:pt x="1826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6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6" y="1063"/>
                    </a:lnTo>
                    <a:lnTo>
                      <a:pt x="1826" y="1070"/>
                    </a:lnTo>
                    <a:lnTo>
                      <a:pt x="1826" y="1075"/>
                    </a:lnTo>
                    <a:lnTo>
                      <a:pt x="1826" y="1080"/>
                    </a:lnTo>
                    <a:lnTo>
                      <a:pt x="1826" y="1085"/>
                    </a:lnTo>
                    <a:lnTo>
                      <a:pt x="1826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0" y="1048"/>
                    </a:lnTo>
                    <a:lnTo>
                      <a:pt x="0" y="1043"/>
                    </a:lnTo>
                    <a:lnTo>
                      <a:pt x="0" y="1038"/>
                    </a:lnTo>
                    <a:lnTo>
                      <a:pt x="0" y="1034"/>
                    </a:lnTo>
                    <a:lnTo>
                      <a:pt x="0" y="1031"/>
                    </a:lnTo>
                    <a:lnTo>
                      <a:pt x="0" y="1029"/>
                    </a:lnTo>
                    <a:lnTo>
                      <a:pt x="0" y="1026"/>
                    </a:lnTo>
                    <a:lnTo>
                      <a:pt x="0" y="1024"/>
                    </a:lnTo>
                    <a:lnTo>
                      <a:pt x="0" y="1021"/>
                    </a:lnTo>
                    <a:lnTo>
                      <a:pt x="0" y="1019"/>
                    </a:lnTo>
                    <a:lnTo>
                      <a:pt x="0" y="1017"/>
                    </a:lnTo>
                    <a:lnTo>
                      <a:pt x="0" y="1014"/>
                    </a:lnTo>
                    <a:lnTo>
                      <a:pt x="0" y="1012"/>
                    </a:lnTo>
                    <a:lnTo>
                      <a:pt x="0" y="1009"/>
                    </a:lnTo>
                    <a:lnTo>
                      <a:pt x="0" y="1007"/>
                    </a:lnTo>
                    <a:lnTo>
                      <a:pt x="0" y="1002"/>
                    </a:lnTo>
                    <a:lnTo>
                      <a:pt x="0" y="1000"/>
                    </a:lnTo>
                    <a:lnTo>
                      <a:pt x="0" y="997"/>
                    </a:lnTo>
                    <a:lnTo>
                      <a:pt x="0" y="995"/>
                    </a:lnTo>
                    <a:lnTo>
                      <a:pt x="0" y="992"/>
                    </a:lnTo>
                    <a:lnTo>
                      <a:pt x="0" y="990"/>
                    </a:lnTo>
                    <a:lnTo>
                      <a:pt x="0" y="987"/>
                    </a:lnTo>
                    <a:lnTo>
                      <a:pt x="0" y="985"/>
                    </a:lnTo>
                    <a:lnTo>
                      <a:pt x="0" y="982"/>
                    </a:lnTo>
                    <a:lnTo>
                      <a:pt x="0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0984" name="Freeform 2312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87" y="0"/>
                  </a:cxn>
                  <a:cxn ang="0">
                    <a:pos x="282" y="0"/>
                  </a:cxn>
                  <a:cxn ang="0">
                    <a:pos x="379" y="0"/>
                  </a:cxn>
                  <a:cxn ang="0">
                    <a:pos x="477" y="0"/>
                  </a:cxn>
                  <a:cxn ang="0">
                    <a:pos x="571" y="0"/>
                  </a:cxn>
                  <a:cxn ang="0">
                    <a:pos x="669" y="0"/>
                  </a:cxn>
                  <a:cxn ang="0">
                    <a:pos x="766" y="0"/>
                  </a:cxn>
                  <a:cxn ang="0">
                    <a:pos x="861" y="0"/>
                  </a:cxn>
                  <a:cxn ang="0">
                    <a:pos x="958" y="0"/>
                  </a:cxn>
                  <a:cxn ang="0">
                    <a:pos x="1053" y="0"/>
                  </a:cxn>
                  <a:cxn ang="0">
                    <a:pos x="1150" y="0"/>
                  </a:cxn>
                  <a:cxn ang="0">
                    <a:pos x="1248" y="0"/>
                  </a:cxn>
                  <a:cxn ang="0">
                    <a:pos x="1342" y="0"/>
                  </a:cxn>
                  <a:cxn ang="0">
                    <a:pos x="1440" y="0"/>
                  </a:cxn>
                  <a:cxn ang="0">
                    <a:pos x="1537" y="0"/>
                  </a:cxn>
                  <a:cxn ang="0">
                    <a:pos x="1632" y="0"/>
                  </a:cxn>
                  <a:cxn ang="0">
                    <a:pos x="1729" y="0"/>
                  </a:cxn>
                  <a:cxn ang="0">
                    <a:pos x="1824" y="0"/>
                  </a:cxn>
                  <a:cxn ang="0">
                    <a:pos x="1826" y="105"/>
                  </a:cxn>
                  <a:cxn ang="0">
                    <a:pos x="1826" y="219"/>
                  </a:cxn>
                  <a:cxn ang="0">
                    <a:pos x="1826" y="333"/>
                  </a:cxn>
                  <a:cxn ang="0">
                    <a:pos x="1826" y="448"/>
                  </a:cxn>
                  <a:cxn ang="0">
                    <a:pos x="1826" y="562"/>
                  </a:cxn>
                  <a:cxn ang="0">
                    <a:pos x="1826" y="674"/>
                  </a:cxn>
                  <a:cxn ang="0">
                    <a:pos x="1826" y="783"/>
                  </a:cxn>
                  <a:cxn ang="0">
                    <a:pos x="1826" y="951"/>
                  </a:cxn>
                  <a:cxn ang="0">
                    <a:pos x="1826" y="985"/>
                  </a:cxn>
                  <a:cxn ang="0">
                    <a:pos x="1826" y="1019"/>
                  </a:cxn>
                  <a:cxn ang="0">
                    <a:pos x="1826" y="1070"/>
                  </a:cxn>
                  <a:cxn ang="0">
                    <a:pos x="1766" y="1089"/>
                  </a:cxn>
                  <a:cxn ang="0">
                    <a:pos x="1668" y="1089"/>
                  </a:cxn>
                  <a:cxn ang="0">
                    <a:pos x="1574" y="1089"/>
                  </a:cxn>
                  <a:cxn ang="0">
                    <a:pos x="1476" y="1089"/>
                  </a:cxn>
                  <a:cxn ang="0">
                    <a:pos x="1381" y="1089"/>
                  </a:cxn>
                  <a:cxn ang="0">
                    <a:pos x="1284" y="1089"/>
                  </a:cxn>
                  <a:cxn ang="0">
                    <a:pos x="1187" y="1089"/>
                  </a:cxn>
                  <a:cxn ang="0">
                    <a:pos x="1092" y="1089"/>
                  </a:cxn>
                  <a:cxn ang="0">
                    <a:pos x="995" y="1089"/>
                  </a:cxn>
                  <a:cxn ang="0">
                    <a:pos x="897" y="1089"/>
                  </a:cxn>
                  <a:cxn ang="0">
                    <a:pos x="802" y="1089"/>
                  </a:cxn>
                  <a:cxn ang="0">
                    <a:pos x="705" y="1089"/>
                  </a:cxn>
                  <a:cxn ang="0">
                    <a:pos x="608" y="1089"/>
                  </a:cxn>
                  <a:cxn ang="0">
                    <a:pos x="513" y="1089"/>
                  </a:cxn>
                  <a:cxn ang="0">
                    <a:pos x="416" y="1089"/>
                  </a:cxn>
                  <a:cxn ang="0">
                    <a:pos x="321" y="1089"/>
                  </a:cxn>
                  <a:cxn ang="0">
                    <a:pos x="224" y="1089"/>
                  </a:cxn>
                  <a:cxn ang="0">
                    <a:pos x="126" y="1089"/>
                  </a:cxn>
                  <a:cxn ang="0">
                    <a:pos x="31" y="1089"/>
                  </a:cxn>
                  <a:cxn ang="0">
                    <a:pos x="0" y="1048"/>
                  </a:cxn>
                  <a:cxn ang="0">
                    <a:pos x="0" y="1009"/>
                  </a:cxn>
                  <a:cxn ang="0">
                    <a:pos x="0" y="973"/>
                  </a:cxn>
                  <a:cxn ang="0">
                    <a:pos x="0" y="939"/>
                  </a:cxn>
                  <a:cxn ang="0">
                    <a:pos x="0" y="752"/>
                  </a:cxn>
                  <a:cxn ang="0">
                    <a:pos x="0" y="640"/>
                  </a:cxn>
                  <a:cxn ang="0">
                    <a:pos x="0" y="528"/>
                  </a:cxn>
                  <a:cxn ang="0">
                    <a:pos x="0" y="414"/>
                  </a:cxn>
                  <a:cxn ang="0">
                    <a:pos x="0" y="299"/>
                  </a:cxn>
                  <a:cxn ang="0">
                    <a:pos x="0" y="185"/>
                  </a:cxn>
                  <a:cxn ang="0">
                    <a:pos x="0" y="71"/>
                  </a:cxn>
                </a:cxnLst>
                <a:rect l="0" t="0" r="r" b="b"/>
                <a:pathLst>
                  <a:path w="1826" h="1089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4" y="0"/>
                    </a:lnTo>
                    <a:lnTo>
                      <a:pt x="661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3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5" y="0"/>
                    </a:lnTo>
                    <a:lnTo>
                      <a:pt x="712" y="0"/>
                    </a:lnTo>
                    <a:lnTo>
                      <a:pt x="720" y="0"/>
                    </a:lnTo>
                    <a:lnTo>
                      <a:pt x="727" y="0"/>
                    </a:lnTo>
                    <a:lnTo>
                      <a:pt x="734" y="0"/>
                    </a:lnTo>
                    <a:lnTo>
                      <a:pt x="742" y="0"/>
                    </a:lnTo>
                    <a:lnTo>
                      <a:pt x="749" y="0"/>
                    </a:lnTo>
                    <a:lnTo>
                      <a:pt x="756" y="0"/>
                    </a:lnTo>
                    <a:lnTo>
                      <a:pt x="766" y="0"/>
                    </a:lnTo>
                    <a:lnTo>
                      <a:pt x="773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5" y="0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17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0"/>
                    </a:lnTo>
                    <a:lnTo>
                      <a:pt x="861" y="0"/>
                    </a:lnTo>
                    <a:lnTo>
                      <a:pt x="868" y="0"/>
                    </a:lnTo>
                    <a:lnTo>
                      <a:pt x="875" y="0"/>
                    </a:lnTo>
                    <a:lnTo>
                      <a:pt x="883" y="0"/>
                    </a:lnTo>
                    <a:lnTo>
                      <a:pt x="890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2" y="0"/>
                    </a:lnTo>
                    <a:lnTo>
                      <a:pt x="929" y="0"/>
                    </a:lnTo>
                    <a:lnTo>
                      <a:pt x="936" y="0"/>
                    </a:lnTo>
                    <a:lnTo>
                      <a:pt x="944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5" y="0"/>
                    </a:lnTo>
                    <a:lnTo>
                      <a:pt x="973" y="0"/>
                    </a:lnTo>
                    <a:lnTo>
                      <a:pt x="980" y="0"/>
                    </a:lnTo>
                    <a:lnTo>
                      <a:pt x="987" y="0"/>
                    </a:lnTo>
                    <a:lnTo>
                      <a:pt x="995" y="0"/>
                    </a:lnTo>
                    <a:lnTo>
                      <a:pt x="1002" y="0"/>
                    </a:lnTo>
                    <a:lnTo>
                      <a:pt x="1009" y="0"/>
                    </a:lnTo>
                    <a:lnTo>
                      <a:pt x="1017" y="0"/>
                    </a:lnTo>
                    <a:lnTo>
                      <a:pt x="1024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6" y="0"/>
                    </a:lnTo>
                    <a:lnTo>
                      <a:pt x="1826" y="8"/>
                    </a:lnTo>
                    <a:lnTo>
                      <a:pt x="1826" y="17"/>
                    </a:lnTo>
                    <a:lnTo>
                      <a:pt x="1826" y="25"/>
                    </a:lnTo>
                    <a:lnTo>
                      <a:pt x="1826" y="34"/>
                    </a:lnTo>
                    <a:lnTo>
                      <a:pt x="1826" y="44"/>
                    </a:lnTo>
                    <a:lnTo>
                      <a:pt x="1826" y="51"/>
                    </a:lnTo>
                    <a:lnTo>
                      <a:pt x="1826" y="61"/>
                    </a:lnTo>
                    <a:lnTo>
                      <a:pt x="1826" y="71"/>
                    </a:lnTo>
                    <a:lnTo>
                      <a:pt x="1826" y="78"/>
                    </a:lnTo>
                    <a:lnTo>
                      <a:pt x="1826" y="88"/>
                    </a:lnTo>
                    <a:lnTo>
                      <a:pt x="1826" y="95"/>
                    </a:lnTo>
                    <a:lnTo>
                      <a:pt x="1826" y="105"/>
                    </a:lnTo>
                    <a:lnTo>
                      <a:pt x="1826" y="115"/>
                    </a:lnTo>
                    <a:lnTo>
                      <a:pt x="1826" y="122"/>
                    </a:lnTo>
                    <a:lnTo>
                      <a:pt x="1826" y="132"/>
                    </a:lnTo>
                    <a:lnTo>
                      <a:pt x="1826" y="141"/>
                    </a:lnTo>
                    <a:lnTo>
                      <a:pt x="1826" y="149"/>
                    </a:lnTo>
                    <a:lnTo>
                      <a:pt x="1826" y="158"/>
                    </a:lnTo>
                    <a:lnTo>
                      <a:pt x="1826" y="166"/>
                    </a:lnTo>
                    <a:lnTo>
                      <a:pt x="1826" y="175"/>
                    </a:lnTo>
                    <a:lnTo>
                      <a:pt x="1826" y="185"/>
                    </a:lnTo>
                    <a:lnTo>
                      <a:pt x="1826" y="192"/>
                    </a:lnTo>
                    <a:lnTo>
                      <a:pt x="1826" y="202"/>
                    </a:lnTo>
                    <a:lnTo>
                      <a:pt x="1826" y="212"/>
                    </a:lnTo>
                    <a:lnTo>
                      <a:pt x="1826" y="219"/>
                    </a:lnTo>
                    <a:lnTo>
                      <a:pt x="1826" y="229"/>
                    </a:lnTo>
                    <a:lnTo>
                      <a:pt x="1826" y="236"/>
                    </a:lnTo>
                    <a:lnTo>
                      <a:pt x="1826" y="246"/>
                    </a:lnTo>
                    <a:lnTo>
                      <a:pt x="1826" y="256"/>
                    </a:lnTo>
                    <a:lnTo>
                      <a:pt x="1826" y="263"/>
                    </a:lnTo>
                    <a:lnTo>
                      <a:pt x="1826" y="273"/>
                    </a:lnTo>
                    <a:lnTo>
                      <a:pt x="1826" y="282"/>
                    </a:lnTo>
                    <a:lnTo>
                      <a:pt x="1826" y="290"/>
                    </a:lnTo>
                    <a:lnTo>
                      <a:pt x="1826" y="299"/>
                    </a:lnTo>
                    <a:lnTo>
                      <a:pt x="1826" y="307"/>
                    </a:lnTo>
                    <a:lnTo>
                      <a:pt x="1826" y="316"/>
                    </a:lnTo>
                    <a:lnTo>
                      <a:pt x="1826" y="326"/>
                    </a:lnTo>
                    <a:lnTo>
                      <a:pt x="1826" y="333"/>
                    </a:lnTo>
                    <a:lnTo>
                      <a:pt x="1826" y="343"/>
                    </a:lnTo>
                    <a:lnTo>
                      <a:pt x="1826" y="353"/>
                    </a:lnTo>
                    <a:lnTo>
                      <a:pt x="1826" y="360"/>
                    </a:lnTo>
                    <a:lnTo>
                      <a:pt x="1826" y="370"/>
                    </a:lnTo>
                    <a:lnTo>
                      <a:pt x="1826" y="377"/>
                    </a:lnTo>
                    <a:lnTo>
                      <a:pt x="1826" y="387"/>
                    </a:lnTo>
                    <a:lnTo>
                      <a:pt x="1826" y="397"/>
                    </a:lnTo>
                    <a:lnTo>
                      <a:pt x="1826" y="404"/>
                    </a:lnTo>
                    <a:lnTo>
                      <a:pt x="1826" y="414"/>
                    </a:lnTo>
                    <a:lnTo>
                      <a:pt x="1826" y="421"/>
                    </a:lnTo>
                    <a:lnTo>
                      <a:pt x="1826" y="431"/>
                    </a:lnTo>
                    <a:lnTo>
                      <a:pt x="1826" y="440"/>
                    </a:lnTo>
                    <a:lnTo>
                      <a:pt x="1826" y="448"/>
                    </a:lnTo>
                    <a:lnTo>
                      <a:pt x="1826" y="457"/>
                    </a:lnTo>
                    <a:lnTo>
                      <a:pt x="1826" y="467"/>
                    </a:lnTo>
                    <a:lnTo>
                      <a:pt x="1826" y="474"/>
                    </a:lnTo>
                    <a:lnTo>
                      <a:pt x="1826" y="484"/>
                    </a:lnTo>
                    <a:lnTo>
                      <a:pt x="1826" y="491"/>
                    </a:lnTo>
                    <a:lnTo>
                      <a:pt x="1826" y="501"/>
                    </a:lnTo>
                    <a:lnTo>
                      <a:pt x="1826" y="511"/>
                    </a:lnTo>
                    <a:lnTo>
                      <a:pt x="1826" y="518"/>
                    </a:lnTo>
                    <a:lnTo>
                      <a:pt x="1826" y="528"/>
                    </a:lnTo>
                    <a:lnTo>
                      <a:pt x="1826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6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6" y="1063"/>
                    </a:lnTo>
                    <a:lnTo>
                      <a:pt x="1826" y="1070"/>
                    </a:lnTo>
                    <a:lnTo>
                      <a:pt x="1826" y="1075"/>
                    </a:lnTo>
                    <a:lnTo>
                      <a:pt x="1826" y="1080"/>
                    </a:lnTo>
                    <a:lnTo>
                      <a:pt x="1826" y="1085"/>
                    </a:lnTo>
                    <a:lnTo>
                      <a:pt x="1826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0" y="1048"/>
                    </a:lnTo>
                    <a:lnTo>
                      <a:pt x="0" y="1043"/>
                    </a:lnTo>
                    <a:lnTo>
                      <a:pt x="0" y="1038"/>
                    </a:lnTo>
                    <a:lnTo>
                      <a:pt x="0" y="1034"/>
                    </a:lnTo>
                    <a:lnTo>
                      <a:pt x="0" y="1031"/>
                    </a:lnTo>
                    <a:lnTo>
                      <a:pt x="0" y="1029"/>
                    </a:lnTo>
                    <a:lnTo>
                      <a:pt x="0" y="1026"/>
                    </a:lnTo>
                    <a:lnTo>
                      <a:pt x="0" y="1024"/>
                    </a:lnTo>
                    <a:lnTo>
                      <a:pt x="0" y="1021"/>
                    </a:lnTo>
                    <a:lnTo>
                      <a:pt x="0" y="1019"/>
                    </a:lnTo>
                    <a:lnTo>
                      <a:pt x="0" y="1017"/>
                    </a:lnTo>
                    <a:lnTo>
                      <a:pt x="0" y="1014"/>
                    </a:lnTo>
                    <a:lnTo>
                      <a:pt x="0" y="1012"/>
                    </a:lnTo>
                    <a:lnTo>
                      <a:pt x="0" y="1009"/>
                    </a:lnTo>
                    <a:lnTo>
                      <a:pt x="0" y="1007"/>
                    </a:lnTo>
                    <a:lnTo>
                      <a:pt x="0" y="1002"/>
                    </a:lnTo>
                    <a:lnTo>
                      <a:pt x="0" y="1000"/>
                    </a:lnTo>
                    <a:lnTo>
                      <a:pt x="0" y="997"/>
                    </a:lnTo>
                    <a:lnTo>
                      <a:pt x="0" y="995"/>
                    </a:lnTo>
                    <a:lnTo>
                      <a:pt x="0" y="992"/>
                    </a:lnTo>
                    <a:lnTo>
                      <a:pt x="0" y="990"/>
                    </a:lnTo>
                    <a:lnTo>
                      <a:pt x="0" y="987"/>
                    </a:lnTo>
                    <a:lnTo>
                      <a:pt x="0" y="985"/>
                    </a:lnTo>
                    <a:lnTo>
                      <a:pt x="0" y="982"/>
                    </a:lnTo>
                    <a:lnTo>
                      <a:pt x="0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0985" name="Freeform 2313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87" y="0"/>
                  </a:cxn>
                  <a:cxn ang="0">
                    <a:pos x="282" y="0"/>
                  </a:cxn>
                  <a:cxn ang="0">
                    <a:pos x="379" y="0"/>
                  </a:cxn>
                  <a:cxn ang="0">
                    <a:pos x="477" y="0"/>
                  </a:cxn>
                  <a:cxn ang="0">
                    <a:pos x="571" y="0"/>
                  </a:cxn>
                  <a:cxn ang="0">
                    <a:pos x="669" y="0"/>
                  </a:cxn>
                  <a:cxn ang="0">
                    <a:pos x="766" y="0"/>
                  </a:cxn>
                  <a:cxn ang="0">
                    <a:pos x="861" y="0"/>
                  </a:cxn>
                  <a:cxn ang="0">
                    <a:pos x="958" y="0"/>
                  </a:cxn>
                  <a:cxn ang="0">
                    <a:pos x="1053" y="0"/>
                  </a:cxn>
                  <a:cxn ang="0">
                    <a:pos x="1150" y="0"/>
                  </a:cxn>
                  <a:cxn ang="0">
                    <a:pos x="1248" y="0"/>
                  </a:cxn>
                  <a:cxn ang="0">
                    <a:pos x="1342" y="0"/>
                  </a:cxn>
                  <a:cxn ang="0">
                    <a:pos x="1440" y="0"/>
                  </a:cxn>
                  <a:cxn ang="0">
                    <a:pos x="1537" y="0"/>
                  </a:cxn>
                  <a:cxn ang="0">
                    <a:pos x="1632" y="0"/>
                  </a:cxn>
                  <a:cxn ang="0">
                    <a:pos x="1729" y="0"/>
                  </a:cxn>
                  <a:cxn ang="0">
                    <a:pos x="1824" y="0"/>
                  </a:cxn>
                  <a:cxn ang="0">
                    <a:pos x="1826" y="105"/>
                  </a:cxn>
                  <a:cxn ang="0">
                    <a:pos x="1826" y="219"/>
                  </a:cxn>
                  <a:cxn ang="0">
                    <a:pos x="1826" y="333"/>
                  </a:cxn>
                  <a:cxn ang="0">
                    <a:pos x="1826" y="448"/>
                  </a:cxn>
                  <a:cxn ang="0">
                    <a:pos x="1826" y="562"/>
                  </a:cxn>
                  <a:cxn ang="0">
                    <a:pos x="1826" y="674"/>
                  </a:cxn>
                  <a:cxn ang="0">
                    <a:pos x="1826" y="783"/>
                  </a:cxn>
                  <a:cxn ang="0">
                    <a:pos x="1826" y="951"/>
                  </a:cxn>
                  <a:cxn ang="0">
                    <a:pos x="1826" y="985"/>
                  </a:cxn>
                  <a:cxn ang="0">
                    <a:pos x="1826" y="1019"/>
                  </a:cxn>
                  <a:cxn ang="0">
                    <a:pos x="1826" y="1070"/>
                  </a:cxn>
                  <a:cxn ang="0">
                    <a:pos x="1766" y="1089"/>
                  </a:cxn>
                  <a:cxn ang="0">
                    <a:pos x="1668" y="1089"/>
                  </a:cxn>
                  <a:cxn ang="0">
                    <a:pos x="1574" y="1089"/>
                  </a:cxn>
                  <a:cxn ang="0">
                    <a:pos x="1476" y="1089"/>
                  </a:cxn>
                  <a:cxn ang="0">
                    <a:pos x="1381" y="1089"/>
                  </a:cxn>
                  <a:cxn ang="0">
                    <a:pos x="1284" y="1089"/>
                  </a:cxn>
                  <a:cxn ang="0">
                    <a:pos x="1187" y="1089"/>
                  </a:cxn>
                  <a:cxn ang="0">
                    <a:pos x="1092" y="1089"/>
                  </a:cxn>
                  <a:cxn ang="0">
                    <a:pos x="995" y="1089"/>
                  </a:cxn>
                  <a:cxn ang="0">
                    <a:pos x="897" y="1089"/>
                  </a:cxn>
                  <a:cxn ang="0">
                    <a:pos x="802" y="1089"/>
                  </a:cxn>
                  <a:cxn ang="0">
                    <a:pos x="705" y="1089"/>
                  </a:cxn>
                  <a:cxn ang="0">
                    <a:pos x="608" y="1089"/>
                  </a:cxn>
                  <a:cxn ang="0">
                    <a:pos x="513" y="1089"/>
                  </a:cxn>
                  <a:cxn ang="0">
                    <a:pos x="416" y="1089"/>
                  </a:cxn>
                  <a:cxn ang="0">
                    <a:pos x="321" y="1089"/>
                  </a:cxn>
                  <a:cxn ang="0">
                    <a:pos x="224" y="1089"/>
                  </a:cxn>
                  <a:cxn ang="0">
                    <a:pos x="126" y="1089"/>
                  </a:cxn>
                  <a:cxn ang="0">
                    <a:pos x="31" y="1089"/>
                  </a:cxn>
                  <a:cxn ang="0">
                    <a:pos x="0" y="1048"/>
                  </a:cxn>
                  <a:cxn ang="0">
                    <a:pos x="0" y="1009"/>
                  </a:cxn>
                  <a:cxn ang="0">
                    <a:pos x="0" y="973"/>
                  </a:cxn>
                  <a:cxn ang="0">
                    <a:pos x="0" y="939"/>
                  </a:cxn>
                  <a:cxn ang="0">
                    <a:pos x="0" y="752"/>
                  </a:cxn>
                  <a:cxn ang="0">
                    <a:pos x="0" y="640"/>
                  </a:cxn>
                  <a:cxn ang="0">
                    <a:pos x="0" y="528"/>
                  </a:cxn>
                  <a:cxn ang="0">
                    <a:pos x="0" y="414"/>
                  </a:cxn>
                  <a:cxn ang="0">
                    <a:pos x="0" y="299"/>
                  </a:cxn>
                  <a:cxn ang="0">
                    <a:pos x="0" y="185"/>
                  </a:cxn>
                  <a:cxn ang="0">
                    <a:pos x="0" y="71"/>
                  </a:cxn>
                </a:cxnLst>
                <a:rect l="0" t="0" r="r" b="b"/>
                <a:pathLst>
                  <a:path w="1826" h="1089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4" y="0"/>
                    </a:lnTo>
                    <a:lnTo>
                      <a:pt x="661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3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5" y="0"/>
                    </a:lnTo>
                    <a:lnTo>
                      <a:pt x="712" y="0"/>
                    </a:lnTo>
                    <a:lnTo>
                      <a:pt x="720" y="0"/>
                    </a:lnTo>
                    <a:lnTo>
                      <a:pt x="727" y="0"/>
                    </a:lnTo>
                    <a:lnTo>
                      <a:pt x="734" y="0"/>
                    </a:lnTo>
                    <a:lnTo>
                      <a:pt x="742" y="0"/>
                    </a:lnTo>
                    <a:lnTo>
                      <a:pt x="749" y="0"/>
                    </a:lnTo>
                    <a:lnTo>
                      <a:pt x="756" y="0"/>
                    </a:lnTo>
                    <a:lnTo>
                      <a:pt x="766" y="0"/>
                    </a:lnTo>
                    <a:lnTo>
                      <a:pt x="773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5" y="0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17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0"/>
                    </a:lnTo>
                    <a:lnTo>
                      <a:pt x="861" y="0"/>
                    </a:lnTo>
                    <a:lnTo>
                      <a:pt x="868" y="0"/>
                    </a:lnTo>
                    <a:lnTo>
                      <a:pt x="875" y="0"/>
                    </a:lnTo>
                    <a:lnTo>
                      <a:pt x="883" y="0"/>
                    </a:lnTo>
                    <a:lnTo>
                      <a:pt x="890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2" y="0"/>
                    </a:lnTo>
                    <a:lnTo>
                      <a:pt x="929" y="0"/>
                    </a:lnTo>
                    <a:lnTo>
                      <a:pt x="936" y="0"/>
                    </a:lnTo>
                    <a:lnTo>
                      <a:pt x="944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5" y="0"/>
                    </a:lnTo>
                    <a:lnTo>
                      <a:pt x="973" y="0"/>
                    </a:lnTo>
                    <a:lnTo>
                      <a:pt x="980" y="0"/>
                    </a:lnTo>
                    <a:lnTo>
                      <a:pt x="987" y="0"/>
                    </a:lnTo>
                    <a:lnTo>
                      <a:pt x="995" y="0"/>
                    </a:lnTo>
                    <a:lnTo>
                      <a:pt x="1002" y="0"/>
                    </a:lnTo>
                    <a:lnTo>
                      <a:pt x="1009" y="0"/>
                    </a:lnTo>
                    <a:lnTo>
                      <a:pt x="1017" y="0"/>
                    </a:lnTo>
                    <a:lnTo>
                      <a:pt x="1024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6" y="0"/>
                    </a:lnTo>
                    <a:lnTo>
                      <a:pt x="1826" y="8"/>
                    </a:lnTo>
                    <a:lnTo>
                      <a:pt x="1826" y="17"/>
                    </a:lnTo>
                    <a:lnTo>
                      <a:pt x="1826" y="25"/>
                    </a:lnTo>
                    <a:lnTo>
                      <a:pt x="1826" y="34"/>
                    </a:lnTo>
                    <a:lnTo>
                      <a:pt x="1826" y="44"/>
                    </a:lnTo>
                    <a:lnTo>
                      <a:pt x="1826" y="51"/>
                    </a:lnTo>
                    <a:lnTo>
                      <a:pt x="1826" y="61"/>
                    </a:lnTo>
                    <a:lnTo>
                      <a:pt x="1826" y="71"/>
                    </a:lnTo>
                    <a:lnTo>
                      <a:pt x="1826" y="78"/>
                    </a:lnTo>
                    <a:lnTo>
                      <a:pt x="1826" y="88"/>
                    </a:lnTo>
                    <a:lnTo>
                      <a:pt x="1826" y="95"/>
                    </a:lnTo>
                    <a:lnTo>
                      <a:pt x="1826" y="105"/>
                    </a:lnTo>
                    <a:lnTo>
                      <a:pt x="1826" y="115"/>
                    </a:lnTo>
                    <a:lnTo>
                      <a:pt x="1826" y="122"/>
                    </a:lnTo>
                    <a:lnTo>
                      <a:pt x="1826" y="132"/>
                    </a:lnTo>
                    <a:lnTo>
                      <a:pt x="1826" y="141"/>
                    </a:lnTo>
                    <a:lnTo>
                      <a:pt x="1826" y="149"/>
                    </a:lnTo>
                    <a:lnTo>
                      <a:pt x="1826" y="158"/>
                    </a:lnTo>
                    <a:lnTo>
                      <a:pt x="1826" y="166"/>
                    </a:lnTo>
                    <a:lnTo>
                      <a:pt x="1826" y="175"/>
                    </a:lnTo>
                    <a:lnTo>
                      <a:pt x="1826" y="185"/>
                    </a:lnTo>
                    <a:lnTo>
                      <a:pt x="1826" y="192"/>
                    </a:lnTo>
                    <a:lnTo>
                      <a:pt x="1826" y="202"/>
                    </a:lnTo>
                    <a:lnTo>
                      <a:pt x="1826" y="212"/>
                    </a:lnTo>
                    <a:lnTo>
                      <a:pt x="1826" y="219"/>
                    </a:lnTo>
                    <a:lnTo>
                      <a:pt x="1826" y="229"/>
                    </a:lnTo>
                    <a:lnTo>
                      <a:pt x="1826" y="236"/>
                    </a:lnTo>
                    <a:lnTo>
                      <a:pt x="1826" y="246"/>
                    </a:lnTo>
                    <a:lnTo>
                      <a:pt x="1826" y="256"/>
                    </a:lnTo>
                    <a:lnTo>
                      <a:pt x="1826" y="263"/>
                    </a:lnTo>
                    <a:lnTo>
                      <a:pt x="1826" y="273"/>
                    </a:lnTo>
                    <a:lnTo>
                      <a:pt x="1826" y="282"/>
                    </a:lnTo>
                    <a:lnTo>
                      <a:pt x="1826" y="290"/>
                    </a:lnTo>
                    <a:lnTo>
                      <a:pt x="1826" y="299"/>
                    </a:lnTo>
                    <a:lnTo>
                      <a:pt x="1826" y="307"/>
                    </a:lnTo>
                    <a:lnTo>
                      <a:pt x="1826" y="316"/>
                    </a:lnTo>
                    <a:lnTo>
                      <a:pt x="1826" y="326"/>
                    </a:lnTo>
                    <a:lnTo>
                      <a:pt x="1826" y="333"/>
                    </a:lnTo>
                    <a:lnTo>
                      <a:pt x="1826" y="343"/>
                    </a:lnTo>
                    <a:lnTo>
                      <a:pt x="1826" y="353"/>
                    </a:lnTo>
                    <a:lnTo>
                      <a:pt x="1826" y="360"/>
                    </a:lnTo>
                    <a:lnTo>
                      <a:pt x="1826" y="370"/>
                    </a:lnTo>
                    <a:lnTo>
                      <a:pt x="1826" y="377"/>
                    </a:lnTo>
                    <a:lnTo>
                      <a:pt x="1826" y="387"/>
                    </a:lnTo>
                    <a:lnTo>
                      <a:pt x="1826" y="397"/>
                    </a:lnTo>
                    <a:lnTo>
                      <a:pt x="1826" y="404"/>
                    </a:lnTo>
                    <a:lnTo>
                      <a:pt x="1826" y="414"/>
                    </a:lnTo>
                    <a:lnTo>
                      <a:pt x="1826" y="421"/>
                    </a:lnTo>
                    <a:lnTo>
                      <a:pt x="1826" y="431"/>
                    </a:lnTo>
                    <a:lnTo>
                      <a:pt x="1826" y="440"/>
                    </a:lnTo>
                    <a:lnTo>
                      <a:pt x="1826" y="448"/>
                    </a:lnTo>
                    <a:lnTo>
                      <a:pt x="1826" y="457"/>
                    </a:lnTo>
                    <a:lnTo>
                      <a:pt x="1826" y="467"/>
                    </a:lnTo>
                    <a:lnTo>
                      <a:pt x="1826" y="474"/>
                    </a:lnTo>
                    <a:lnTo>
                      <a:pt x="1826" y="484"/>
                    </a:lnTo>
                    <a:lnTo>
                      <a:pt x="1826" y="491"/>
                    </a:lnTo>
                    <a:lnTo>
                      <a:pt x="1826" y="501"/>
                    </a:lnTo>
                    <a:lnTo>
                      <a:pt x="1826" y="511"/>
                    </a:lnTo>
                    <a:lnTo>
                      <a:pt x="1826" y="518"/>
                    </a:lnTo>
                    <a:lnTo>
                      <a:pt x="1826" y="528"/>
                    </a:lnTo>
                    <a:lnTo>
                      <a:pt x="1826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6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6" y="1063"/>
                    </a:lnTo>
                    <a:lnTo>
                      <a:pt x="1826" y="1070"/>
                    </a:lnTo>
                    <a:lnTo>
                      <a:pt x="1826" y="1075"/>
                    </a:lnTo>
                    <a:lnTo>
                      <a:pt x="1826" y="1080"/>
                    </a:lnTo>
                    <a:lnTo>
                      <a:pt x="1826" y="1085"/>
                    </a:lnTo>
                    <a:lnTo>
                      <a:pt x="1826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0" y="1048"/>
                    </a:lnTo>
                    <a:lnTo>
                      <a:pt x="0" y="1043"/>
                    </a:lnTo>
                    <a:lnTo>
                      <a:pt x="0" y="1038"/>
                    </a:lnTo>
                    <a:lnTo>
                      <a:pt x="0" y="1034"/>
                    </a:lnTo>
                    <a:lnTo>
                      <a:pt x="0" y="1031"/>
                    </a:lnTo>
                    <a:lnTo>
                      <a:pt x="0" y="1029"/>
                    </a:lnTo>
                    <a:lnTo>
                      <a:pt x="0" y="1026"/>
                    </a:lnTo>
                    <a:lnTo>
                      <a:pt x="0" y="1024"/>
                    </a:lnTo>
                    <a:lnTo>
                      <a:pt x="0" y="1021"/>
                    </a:lnTo>
                    <a:lnTo>
                      <a:pt x="0" y="1019"/>
                    </a:lnTo>
                    <a:lnTo>
                      <a:pt x="0" y="1017"/>
                    </a:lnTo>
                    <a:lnTo>
                      <a:pt x="0" y="1014"/>
                    </a:lnTo>
                    <a:lnTo>
                      <a:pt x="0" y="1012"/>
                    </a:lnTo>
                    <a:lnTo>
                      <a:pt x="0" y="1009"/>
                    </a:lnTo>
                    <a:lnTo>
                      <a:pt x="0" y="1007"/>
                    </a:lnTo>
                    <a:lnTo>
                      <a:pt x="0" y="1002"/>
                    </a:lnTo>
                    <a:lnTo>
                      <a:pt x="0" y="1000"/>
                    </a:lnTo>
                    <a:lnTo>
                      <a:pt x="0" y="997"/>
                    </a:lnTo>
                    <a:lnTo>
                      <a:pt x="0" y="995"/>
                    </a:lnTo>
                    <a:lnTo>
                      <a:pt x="0" y="992"/>
                    </a:lnTo>
                    <a:lnTo>
                      <a:pt x="0" y="990"/>
                    </a:lnTo>
                    <a:lnTo>
                      <a:pt x="0" y="987"/>
                    </a:lnTo>
                    <a:lnTo>
                      <a:pt x="0" y="985"/>
                    </a:lnTo>
                    <a:lnTo>
                      <a:pt x="0" y="982"/>
                    </a:lnTo>
                    <a:lnTo>
                      <a:pt x="0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0986" name="Freeform 2314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87" y="0"/>
                  </a:cxn>
                  <a:cxn ang="0">
                    <a:pos x="282" y="0"/>
                  </a:cxn>
                  <a:cxn ang="0">
                    <a:pos x="379" y="0"/>
                  </a:cxn>
                  <a:cxn ang="0">
                    <a:pos x="477" y="0"/>
                  </a:cxn>
                  <a:cxn ang="0">
                    <a:pos x="571" y="0"/>
                  </a:cxn>
                  <a:cxn ang="0">
                    <a:pos x="669" y="0"/>
                  </a:cxn>
                  <a:cxn ang="0">
                    <a:pos x="766" y="0"/>
                  </a:cxn>
                  <a:cxn ang="0">
                    <a:pos x="861" y="0"/>
                  </a:cxn>
                  <a:cxn ang="0">
                    <a:pos x="958" y="0"/>
                  </a:cxn>
                  <a:cxn ang="0">
                    <a:pos x="1053" y="0"/>
                  </a:cxn>
                  <a:cxn ang="0">
                    <a:pos x="1150" y="0"/>
                  </a:cxn>
                  <a:cxn ang="0">
                    <a:pos x="1248" y="0"/>
                  </a:cxn>
                  <a:cxn ang="0">
                    <a:pos x="1342" y="0"/>
                  </a:cxn>
                  <a:cxn ang="0">
                    <a:pos x="1440" y="0"/>
                  </a:cxn>
                  <a:cxn ang="0">
                    <a:pos x="1537" y="0"/>
                  </a:cxn>
                  <a:cxn ang="0">
                    <a:pos x="1632" y="0"/>
                  </a:cxn>
                  <a:cxn ang="0">
                    <a:pos x="1729" y="0"/>
                  </a:cxn>
                  <a:cxn ang="0">
                    <a:pos x="1824" y="0"/>
                  </a:cxn>
                  <a:cxn ang="0">
                    <a:pos x="1826" y="105"/>
                  </a:cxn>
                  <a:cxn ang="0">
                    <a:pos x="1826" y="219"/>
                  </a:cxn>
                  <a:cxn ang="0">
                    <a:pos x="1826" y="333"/>
                  </a:cxn>
                  <a:cxn ang="0">
                    <a:pos x="1826" y="448"/>
                  </a:cxn>
                  <a:cxn ang="0">
                    <a:pos x="1826" y="562"/>
                  </a:cxn>
                  <a:cxn ang="0">
                    <a:pos x="1826" y="674"/>
                  </a:cxn>
                  <a:cxn ang="0">
                    <a:pos x="1826" y="783"/>
                  </a:cxn>
                  <a:cxn ang="0">
                    <a:pos x="1826" y="951"/>
                  </a:cxn>
                  <a:cxn ang="0">
                    <a:pos x="1826" y="985"/>
                  </a:cxn>
                  <a:cxn ang="0">
                    <a:pos x="1826" y="1019"/>
                  </a:cxn>
                  <a:cxn ang="0">
                    <a:pos x="1826" y="1070"/>
                  </a:cxn>
                  <a:cxn ang="0">
                    <a:pos x="1766" y="1089"/>
                  </a:cxn>
                  <a:cxn ang="0">
                    <a:pos x="1668" y="1089"/>
                  </a:cxn>
                  <a:cxn ang="0">
                    <a:pos x="1574" y="1089"/>
                  </a:cxn>
                  <a:cxn ang="0">
                    <a:pos x="1476" y="1089"/>
                  </a:cxn>
                  <a:cxn ang="0">
                    <a:pos x="1381" y="1089"/>
                  </a:cxn>
                  <a:cxn ang="0">
                    <a:pos x="1284" y="1089"/>
                  </a:cxn>
                  <a:cxn ang="0">
                    <a:pos x="1187" y="1089"/>
                  </a:cxn>
                  <a:cxn ang="0">
                    <a:pos x="1092" y="1089"/>
                  </a:cxn>
                  <a:cxn ang="0">
                    <a:pos x="995" y="1089"/>
                  </a:cxn>
                  <a:cxn ang="0">
                    <a:pos x="897" y="1089"/>
                  </a:cxn>
                  <a:cxn ang="0">
                    <a:pos x="802" y="1089"/>
                  </a:cxn>
                  <a:cxn ang="0">
                    <a:pos x="705" y="1089"/>
                  </a:cxn>
                  <a:cxn ang="0">
                    <a:pos x="608" y="1089"/>
                  </a:cxn>
                  <a:cxn ang="0">
                    <a:pos x="513" y="1089"/>
                  </a:cxn>
                  <a:cxn ang="0">
                    <a:pos x="416" y="1089"/>
                  </a:cxn>
                  <a:cxn ang="0">
                    <a:pos x="321" y="1089"/>
                  </a:cxn>
                  <a:cxn ang="0">
                    <a:pos x="224" y="1089"/>
                  </a:cxn>
                  <a:cxn ang="0">
                    <a:pos x="126" y="1089"/>
                  </a:cxn>
                  <a:cxn ang="0">
                    <a:pos x="31" y="1089"/>
                  </a:cxn>
                  <a:cxn ang="0">
                    <a:pos x="0" y="1048"/>
                  </a:cxn>
                  <a:cxn ang="0">
                    <a:pos x="0" y="1009"/>
                  </a:cxn>
                  <a:cxn ang="0">
                    <a:pos x="0" y="973"/>
                  </a:cxn>
                  <a:cxn ang="0">
                    <a:pos x="0" y="939"/>
                  </a:cxn>
                  <a:cxn ang="0">
                    <a:pos x="0" y="752"/>
                  </a:cxn>
                  <a:cxn ang="0">
                    <a:pos x="0" y="640"/>
                  </a:cxn>
                  <a:cxn ang="0">
                    <a:pos x="0" y="528"/>
                  </a:cxn>
                  <a:cxn ang="0">
                    <a:pos x="0" y="414"/>
                  </a:cxn>
                  <a:cxn ang="0">
                    <a:pos x="0" y="299"/>
                  </a:cxn>
                  <a:cxn ang="0">
                    <a:pos x="0" y="185"/>
                  </a:cxn>
                  <a:cxn ang="0">
                    <a:pos x="0" y="71"/>
                  </a:cxn>
                </a:cxnLst>
                <a:rect l="0" t="0" r="r" b="b"/>
                <a:pathLst>
                  <a:path w="1826" h="1089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4" y="0"/>
                    </a:lnTo>
                    <a:lnTo>
                      <a:pt x="661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3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5" y="0"/>
                    </a:lnTo>
                    <a:lnTo>
                      <a:pt x="712" y="0"/>
                    </a:lnTo>
                    <a:lnTo>
                      <a:pt x="720" y="0"/>
                    </a:lnTo>
                    <a:lnTo>
                      <a:pt x="727" y="0"/>
                    </a:lnTo>
                    <a:lnTo>
                      <a:pt x="734" y="0"/>
                    </a:lnTo>
                    <a:lnTo>
                      <a:pt x="742" y="0"/>
                    </a:lnTo>
                    <a:lnTo>
                      <a:pt x="749" y="0"/>
                    </a:lnTo>
                    <a:lnTo>
                      <a:pt x="756" y="0"/>
                    </a:lnTo>
                    <a:lnTo>
                      <a:pt x="766" y="0"/>
                    </a:lnTo>
                    <a:lnTo>
                      <a:pt x="773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5" y="0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17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0"/>
                    </a:lnTo>
                    <a:lnTo>
                      <a:pt x="861" y="0"/>
                    </a:lnTo>
                    <a:lnTo>
                      <a:pt x="868" y="0"/>
                    </a:lnTo>
                    <a:lnTo>
                      <a:pt x="875" y="0"/>
                    </a:lnTo>
                    <a:lnTo>
                      <a:pt x="883" y="0"/>
                    </a:lnTo>
                    <a:lnTo>
                      <a:pt x="890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2" y="0"/>
                    </a:lnTo>
                    <a:lnTo>
                      <a:pt x="929" y="0"/>
                    </a:lnTo>
                    <a:lnTo>
                      <a:pt x="936" y="0"/>
                    </a:lnTo>
                    <a:lnTo>
                      <a:pt x="944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5" y="0"/>
                    </a:lnTo>
                    <a:lnTo>
                      <a:pt x="973" y="0"/>
                    </a:lnTo>
                    <a:lnTo>
                      <a:pt x="980" y="0"/>
                    </a:lnTo>
                    <a:lnTo>
                      <a:pt x="987" y="0"/>
                    </a:lnTo>
                    <a:lnTo>
                      <a:pt x="995" y="0"/>
                    </a:lnTo>
                    <a:lnTo>
                      <a:pt x="1002" y="0"/>
                    </a:lnTo>
                    <a:lnTo>
                      <a:pt x="1009" y="0"/>
                    </a:lnTo>
                    <a:lnTo>
                      <a:pt x="1017" y="0"/>
                    </a:lnTo>
                    <a:lnTo>
                      <a:pt x="1024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6" y="0"/>
                    </a:lnTo>
                    <a:lnTo>
                      <a:pt x="1826" y="8"/>
                    </a:lnTo>
                    <a:lnTo>
                      <a:pt x="1826" y="17"/>
                    </a:lnTo>
                    <a:lnTo>
                      <a:pt x="1826" y="25"/>
                    </a:lnTo>
                    <a:lnTo>
                      <a:pt x="1826" y="34"/>
                    </a:lnTo>
                    <a:lnTo>
                      <a:pt x="1826" y="44"/>
                    </a:lnTo>
                    <a:lnTo>
                      <a:pt x="1826" y="51"/>
                    </a:lnTo>
                    <a:lnTo>
                      <a:pt x="1826" y="61"/>
                    </a:lnTo>
                    <a:lnTo>
                      <a:pt x="1826" y="71"/>
                    </a:lnTo>
                    <a:lnTo>
                      <a:pt x="1826" y="78"/>
                    </a:lnTo>
                    <a:lnTo>
                      <a:pt x="1826" y="88"/>
                    </a:lnTo>
                    <a:lnTo>
                      <a:pt x="1826" y="95"/>
                    </a:lnTo>
                    <a:lnTo>
                      <a:pt x="1826" y="105"/>
                    </a:lnTo>
                    <a:lnTo>
                      <a:pt x="1826" y="115"/>
                    </a:lnTo>
                    <a:lnTo>
                      <a:pt x="1826" y="122"/>
                    </a:lnTo>
                    <a:lnTo>
                      <a:pt x="1826" y="132"/>
                    </a:lnTo>
                    <a:lnTo>
                      <a:pt x="1826" y="141"/>
                    </a:lnTo>
                    <a:lnTo>
                      <a:pt x="1826" y="149"/>
                    </a:lnTo>
                    <a:lnTo>
                      <a:pt x="1826" y="158"/>
                    </a:lnTo>
                    <a:lnTo>
                      <a:pt x="1826" y="166"/>
                    </a:lnTo>
                    <a:lnTo>
                      <a:pt x="1826" y="175"/>
                    </a:lnTo>
                    <a:lnTo>
                      <a:pt x="1826" y="185"/>
                    </a:lnTo>
                    <a:lnTo>
                      <a:pt x="1826" y="192"/>
                    </a:lnTo>
                    <a:lnTo>
                      <a:pt x="1826" y="202"/>
                    </a:lnTo>
                    <a:lnTo>
                      <a:pt x="1826" y="212"/>
                    </a:lnTo>
                    <a:lnTo>
                      <a:pt x="1826" y="219"/>
                    </a:lnTo>
                    <a:lnTo>
                      <a:pt x="1826" y="229"/>
                    </a:lnTo>
                    <a:lnTo>
                      <a:pt x="1826" y="236"/>
                    </a:lnTo>
                    <a:lnTo>
                      <a:pt x="1826" y="246"/>
                    </a:lnTo>
                    <a:lnTo>
                      <a:pt x="1826" y="256"/>
                    </a:lnTo>
                    <a:lnTo>
                      <a:pt x="1826" y="263"/>
                    </a:lnTo>
                    <a:lnTo>
                      <a:pt x="1826" y="273"/>
                    </a:lnTo>
                    <a:lnTo>
                      <a:pt x="1826" y="282"/>
                    </a:lnTo>
                    <a:lnTo>
                      <a:pt x="1826" y="290"/>
                    </a:lnTo>
                    <a:lnTo>
                      <a:pt x="1826" y="299"/>
                    </a:lnTo>
                    <a:lnTo>
                      <a:pt x="1826" y="307"/>
                    </a:lnTo>
                    <a:lnTo>
                      <a:pt x="1826" y="316"/>
                    </a:lnTo>
                    <a:lnTo>
                      <a:pt x="1826" y="326"/>
                    </a:lnTo>
                    <a:lnTo>
                      <a:pt x="1826" y="333"/>
                    </a:lnTo>
                    <a:lnTo>
                      <a:pt x="1826" y="343"/>
                    </a:lnTo>
                    <a:lnTo>
                      <a:pt x="1826" y="353"/>
                    </a:lnTo>
                    <a:lnTo>
                      <a:pt x="1826" y="360"/>
                    </a:lnTo>
                    <a:lnTo>
                      <a:pt x="1826" y="370"/>
                    </a:lnTo>
                    <a:lnTo>
                      <a:pt x="1826" y="377"/>
                    </a:lnTo>
                    <a:lnTo>
                      <a:pt x="1826" y="387"/>
                    </a:lnTo>
                    <a:lnTo>
                      <a:pt x="1826" y="397"/>
                    </a:lnTo>
                    <a:lnTo>
                      <a:pt x="1826" y="404"/>
                    </a:lnTo>
                    <a:lnTo>
                      <a:pt x="1826" y="414"/>
                    </a:lnTo>
                    <a:lnTo>
                      <a:pt x="1826" y="421"/>
                    </a:lnTo>
                    <a:lnTo>
                      <a:pt x="1826" y="431"/>
                    </a:lnTo>
                    <a:lnTo>
                      <a:pt x="1826" y="440"/>
                    </a:lnTo>
                    <a:lnTo>
                      <a:pt x="1826" y="448"/>
                    </a:lnTo>
                    <a:lnTo>
                      <a:pt x="1826" y="457"/>
                    </a:lnTo>
                    <a:lnTo>
                      <a:pt x="1826" y="467"/>
                    </a:lnTo>
                    <a:lnTo>
                      <a:pt x="1826" y="474"/>
                    </a:lnTo>
                    <a:lnTo>
                      <a:pt x="1826" y="484"/>
                    </a:lnTo>
                    <a:lnTo>
                      <a:pt x="1826" y="491"/>
                    </a:lnTo>
                    <a:lnTo>
                      <a:pt x="1826" y="501"/>
                    </a:lnTo>
                    <a:lnTo>
                      <a:pt x="1826" y="511"/>
                    </a:lnTo>
                    <a:lnTo>
                      <a:pt x="1826" y="518"/>
                    </a:lnTo>
                    <a:lnTo>
                      <a:pt x="1826" y="528"/>
                    </a:lnTo>
                    <a:lnTo>
                      <a:pt x="1826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6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6" y="1063"/>
                    </a:lnTo>
                    <a:lnTo>
                      <a:pt x="1826" y="1070"/>
                    </a:lnTo>
                    <a:lnTo>
                      <a:pt x="1826" y="1075"/>
                    </a:lnTo>
                    <a:lnTo>
                      <a:pt x="1826" y="1080"/>
                    </a:lnTo>
                    <a:lnTo>
                      <a:pt x="1826" y="1085"/>
                    </a:lnTo>
                    <a:lnTo>
                      <a:pt x="1826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0" y="1048"/>
                    </a:lnTo>
                    <a:lnTo>
                      <a:pt x="0" y="1043"/>
                    </a:lnTo>
                    <a:lnTo>
                      <a:pt x="0" y="1038"/>
                    </a:lnTo>
                    <a:lnTo>
                      <a:pt x="0" y="1034"/>
                    </a:lnTo>
                    <a:lnTo>
                      <a:pt x="0" y="1031"/>
                    </a:lnTo>
                    <a:lnTo>
                      <a:pt x="0" y="1029"/>
                    </a:lnTo>
                    <a:lnTo>
                      <a:pt x="0" y="1026"/>
                    </a:lnTo>
                    <a:lnTo>
                      <a:pt x="0" y="1024"/>
                    </a:lnTo>
                    <a:lnTo>
                      <a:pt x="0" y="1021"/>
                    </a:lnTo>
                    <a:lnTo>
                      <a:pt x="0" y="1019"/>
                    </a:lnTo>
                    <a:lnTo>
                      <a:pt x="0" y="1017"/>
                    </a:lnTo>
                    <a:lnTo>
                      <a:pt x="0" y="1014"/>
                    </a:lnTo>
                    <a:lnTo>
                      <a:pt x="0" y="1012"/>
                    </a:lnTo>
                    <a:lnTo>
                      <a:pt x="0" y="1009"/>
                    </a:lnTo>
                    <a:lnTo>
                      <a:pt x="0" y="1007"/>
                    </a:lnTo>
                    <a:lnTo>
                      <a:pt x="0" y="1002"/>
                    </a:lnTo>
                    <a:lnTo>
                      <a:pt x="0" y="1000"/>
                    </a:lnTo>
                    <a:lnTo>
                      <a:pt x="0" y="997"/>
                    </a:lnTo>
                    <a:lnTo>
                      <a:pt x="0" y="995"/>
                    </a:lnTo>
                    <a:lnTo>
                      <a:pt x="0" y="992"/>
                    </a:lnTo>
                    <a:lnTo>
                      <a:pt x="0" y="990"/>
                    </a:lnTo>
                    <a:lnTo>
                      <a:pt x="0" y="987"/>
                    </a:lnTo>
                    <a:lnTo>
                      <a:pt x="0" y="985"/>
                    </a:lnTo>
                    <a:lnTo>
                      <a:pt x="0" y="982"/>
                    </a:lnTo>
                    <a:lnTo>
                      <a:pt x="0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0987" name="Freeform 2315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87" y="0"/>
                  </a:cxn>
                  <a:cxn ang="0">
                    <a:pos x="282" y="0"/>
                  </a:cxn>
                  <a:cxn ang="0">
                    <a:pos x="379" y="0"/>
                  </a:cxn>
                  <a:cxn ang="0">
                    <a:pos x="477" y="0"/>
                  </a:cxn>
                  <a:cxn ang="0">
                    <a:pos x="571" y="0"/>
                  </a:cxn>
                  <a:cxn ang="0">
                    <a:pos x="669" y="0"/>
                  </a:cxn>
                  <a:cxn ang="0">
                    <a:pos x="766" y="0"/>
                  </a:cxn>
                  <a:cxn ang="0">
                    <a:pos x="861" y="0"/>
                  </a:cxn>
                  <a:cxn ang="0">
                    <a:pos x="958" y="0"/>
                  </a:cxn>
                  <a:cxn ang="0">
                    <a:pos x="1053" y="0"/>
                  </a:cxn>
                  <a:cxn ang="0">
                    <a:pos x="1150" y="0"/>
                  </a:cxn>
                  <a:cxn ang="0">
                    <a:pos x="1248" y="0"/>
                  </a:cxn>
                  <a:cxn ang="0">
                    <a:pos x="1342" y="0"/>
                  </a:cxn>
                  <a:cxn ang="0">
                    <a:pos x="1440" y="0"/>
                  </a:cxn>
                  <a:cxn ang="0">
                    <a:pos x="1537" y="0"/>
                  </a:cxn>
                  <a:cxn ang="0">
                    <a:pos x="1632" y="0"/>
                  </a:cxn>
                  <a:cxn ang="0">
                    <a:pos x="1729" y="0"/>
                  </a:cxn>
                  <a:cxn ang="0">
                    <a:pos x="1824" y="0"/>
                  </a:cxn>
                  <a:cxn ang="0">
                    <a:pos x="1826" y="105"/>
                  </a:cxn>
                  <a:cxn ang="0">
                    <a:pos x="1826" y="219"/>
                  </a:cxn>
                  <a:cxn ang="0">
                    <a:pos x="1826" y="333"/>
                  </a:cxn>
                  <a:cxn ang="0">
                    <a:pos x="1826" y="448"/>
                  </a:cxn>
                  <a:cxn ang="0">
                    <a:pos x="1826" y="562"/>
                  </a:cxn>
                  <a:cxn ang="0">
                    <a:pos x="1826" y="674"/>
                  </a:cxn>
                  <a:cxn ang="0">
                    <a:pos x="1826" y="783"/>
                  </a:cxn>
                  <a:cxn ang="0">
                    <a:pos x="1826" y="951"/>
                  </a:cxn>
                  <a:cxn ang="0">
                    <a:pos x="1826" y="985"/>
                  </a:cxn>
                  <a:cxn ang="0">
                    <a:pos x="1826" y="1019"/>
                  </a:cxn>
                  <a:cxn ang="0">
                    <a:pos x="1826" y="1070"/>
                  </a:cxn>
                  <a:cxn ang="0">
                    <a:pos x="1766" y="1089"/>
                  </a:cxn>
                  <a:cxn ang="0">
                    <a:pos x="1668" y="1089"/>
                  </a:cxn>
                  <a:cxn ang="0">
                    <a:pos x="1574" y="1089"/>
                  </a:cxn>
                  <a:cxn ang="0">
                    <a:pos x="1476" y="1089"/>
                  </a:cxn>
                  <a:cxn ang="0">
                    <a:pos x="1381" y="1089"/>
                  </a:cxn>
                  <a:cxn ang="0">
                    <a:pos x="1284" y="1089"/>
                  </a:cxn>
                  <a:cxn ang="0">
                    <a:pos x="1187" y="1089"/>
                  </a:cxn>
                  <a:cxn ang="0">
                    <a:pos x="1092" y="1089"/>
                  </a:cxn>
                  <a:cxn ang="0">
                    <a:pos x="995" y="1089"/>
                  </a:cxn>
                  <a:cxn ang="0">
                    <a:pos x="897" y="1089"/>
                  </a:cxn>
                  <a:cxn ang="0">
                    <a:pos x="802" y="1089"/>
                  </a:cxn>
                  <a:cxn ang="0">
                    <a:pos x="705" y="1089"/>
                  </a:cxn>
                  <a:cxn ang="0">
                    <a:pos x="608" y="1089"/>
                  </a:cxn>
                  <a:cxn ang="0">
                    <a:pos x="513" y="1089"/>
                  </a:cxn>
                  <a:cxn ang="0">
                    <a:pos x="416" y="1089"/>
                  </a:cxn>
                  <a:cxn ang="0">
                    <a:pos x="321" y="1089"/>
                  </a:cxn>
                  <a:cxn ang="0">
                    <a:pos x="224" y="1089"/>
                  </a:cxn>
                  <a:cxn ang="0">
                    <a:pos x="126" y="1089"/>
                  </a:cxn>
                  <a:cxn ang="0">
                    <a:pos x="31" y="1089"/>
                  </a:cxn>
                  <a:cxn ang="0">
                    <a:pos x="0" y="1048"/>
                  </a:cxn>
                  <a:cxn ang="0">
                    <a:pos x="0" y="1009"/>
                  </a:cxn>
                  <a:cxn ang="0">
                    <a:pos x="0" y="973"/>
                  </a:cxn>
                  <a:cxn ang="0">
                    <a:pos x="0" y="939"/>
                  </a:cxn>
                  <a:cxn ang="0">
                    <a:pos x="0" y="752"/>
                  </a:cxn>
                  <a:cxn ang="0">
                    <a:pos x="0" y="640"/>
                  </a:cxn>
                  <a:cxn ang="0">
                    <a:pos x="0" y="528"/>
                  </a:cxn>
                  <a:cxn ang="0">
                    <a:pos x="0" y="414"/>
                  </a:cxn>
                  <a:cxn ang="0">
                    <a:pos x="0" y="299"/>
                  </a:cxn>
                  <a:cxn ang="0">
                    <a:pos x="0" y="185"/>
                  </a:cxn>
                  <a:cxn ang="0">
                    <a:pos x="0" y="71"/>
                  </a:cxn>
                </a:cxnLst>
                <a:rect l="0" t="0" r="r" b="b"/>
                <a:pathLst>
                  <a:path w="1826" h="1089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4" y="0"/>
                    </a:lnTo>
                    <a:lnTo>
                      <a:pt x="661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3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5" y="0"/>
                    </a:lnTo>
                    <a:lnTo>
                      <a:pt x="712" y="0"/>
                    </a:lnTo>
                    <a:lnTo>
                      <a:pt x="720" y="0"/>
                    </a:lnTo>
                    <a:lnTo>
                      <a:pt x="727" y="0"/>
                    </a:lnTo>
                    <a:lnTo>
                      <a:pt x="734" y="0"/>
                    </a:lnTo>
                    <a:lnTo>
                      <a:pt x="742" y="0"/>
                    </a:lnTo>
                    <a:lnTo>
                      <a:pt x="749" y="0"/>
                    </a:lnTo>
                    <a:lnTo>
                      <a:pt x="756" y="0"/>
                    </a:lnTo>
                    <a:lnTo>
                      <a:pt x="766" y="0"/>
                    </a:lnTo>
                    <a:lnTo>
                      <a:pt x="773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5" y="0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17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0"/>
                    </a:lnTo>
                    <a:lnTo>
                      <a:pt x="861" y="0"/>
                    </a:lnTo>
                    <a:lnTo>
                      <a:pt x="868" y="0"/>
                    </a:lnTo>
                    <a:lnTo>
                      <a:pt x="875" y="0"/>
                    </a:lnTo>
                    <a:lnTo>
                      <a:pt x="883" y="0"/>
                    </a:lnTo>
                    <a:lnTo>
                      <a:pt x="890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2" y="0"/>
                    </a:lnTo>
                    <a:lnTo>
                      <a:pt x="929" y="0"/>
                    </a:lnTo>
                    <a:lnTo>
                      <a:pt x="936" y="0"/>
                    </a:lnTo>
                    <a:lnTo>
                      <a:pt x="944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5" y="0"/>
                    </a:lnTo>
                    <a:lnTo>
                      <a:pt x="973" y="0"/>
                    </a:lnTo>
                    <a:lnTo>
                      <a:pt x="980" y="0"/>
                    </a:lnTo>
                    <a:lnTo>
                      <a:pt x="987" y="0"/>
                    </a:lnTo>
                    <a:lnTo>
                      <a:pt x="995" y="0"/>
                    </a:lnTo>
                    <a:lnTo>
                      <a:pt x="1002" y="0"/>
                    </a:lnTo>
                    <a:lnTo>
                      <a:pt x="1009" y="0"/>
                    </a:lnTo>
                    <a:lnTo>
                      <a:pt x="1017" y="0"/>
                    </a:lnTo>
                    <a:lnTo>
                      <a:pt x="1024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6" y="0"/>
                    </a:lnTo>
                    <a:lnTo>
                      <a:pt x="1826" y="8"/>
                    </a:lnTo>
                    <a:lnTo>
                      <a:pt x="1826" y="17"/>
                    </a:lnTo>
                    <a:lnTo>
                      <a:pt x="1826" y="25"/>
                    </a:lnTo>
                    <a:lnTo>
                      <a:pt x="1826" y="34"/>
                    </a:lnTo>
                    <a:lnTo>
                      <a:pt x="1826" y="44"/>
                    </a:lnTo>
                    <a:lnTo>
                      <a:pt x="1826" y="51"/>
                    </a:lnTo>
                    <a:lnTo>
                      <a:pt x="1826" y="61"/>
                    </a:lnTo>
                    <a:lnTo>
                      <a:pt x="1826" y="71"/>
                    </a:lnTo>
                    <a:lnTo>
                      <a:pt x="1826" y="78"/>
                    </a:lnTo>
                    <a:lnTo>
                      <a:pt x="1826" y="88"/>
                    </a:lnTo>
                    <a:lnTo>
                      <a:pt x="1826" y="95"/>
                    </a:lnTo>
                    <a:lnTo>
                      <a:pt x="1826" y="105"/>
                    </a:lnTo>
                    <a:lnTo>
                      <a:pt x="1826" y="115"/>
                    </a:lnTo>
                    <a:lnTo>
                      <a:pt x="1826" y="122"/>
                    </a:lnTo>
                    <a:lnTo>
                      <a:pt x="1826" y="132"/>
                    </a:lnTo>
                    <a:lnTo>
                      <a:pt x="1826" y="141"/>
                    </a:lnTo>
                    <a:lnTo>
                      <a:pt x="1826" y="149"/>
                    </a:lnTo>
                    <a:lnTo>
                      <a:pt x="1826" y="158"/>
                    </a:lnTo>
                    <a:lnTo>
                      <a:pt x="1826" y="166"/>
                    </a:lnTo>
                    <a:lnTo>
                      <a:pt x="1826" y="175"/>
                    </a:lnTo>
                    <a:lnTo>
                      <a:pt x="1826" y="185"/>
                    </a:lnTo>
                    <a:lnTo>
                      <a:pt x="1826" y="192"/>
                    </a:lnTo>
                    <a:lnTo>
                      <a:pt x="1826" y="202"/>
                    </a:lnTo>
                    <a:lnTo>
                      <a:pt x="1826" y="212"/>
                    </a:lnTo>
                    <a:lnTo>
                      <a:pt x="1826" y="219"/>
                    </a:lnTo>
                    <a:lnTo>
                      <a:pt x="1826" y="229"/>
                    </a:lnTo>
                    <a:lnTo>
                      <a:pt x="1826" y="236"/>
                    </a:lnTo>
                    <a:lnTo>
                      <a:pt x="1826" y="246"/>
                    </a:lnTo>
                    <a:lnTo>
                      <a:pt x="1826" y="256"/>
                    </a:lnTo>
                    <a:lnTo>
                      <a:pt x="1826" y="263"/>
                    </a:lnTo>
                    <a:lnTo>
                      <a:pt x="1826" y="273"/>
                    </a:lnTo>
                    <a:lnTo>
                      <a:pt x="1826" y="282"/>
                    </a:lnTo>
                    <a:lnTo>
                      <a:pt x="1826" y="290"/>
                    </a:lnTo>
                    <a:lnTo>
                      <a:pt x="1826" y="299"/>
                    </a:lnTo>
                    <a:lnTo>
                      <a:pt x="1826" y="307"/>
                    </a:lnTo>
                    <a:lnTo>
                      <a:pt x="1826" y="316"/>
                    </a:lnTo>
                    <a:lnTo>
                      <a:pt x="1826" y="326"/>
                    </a:lnTo>
                    <a:lnTo>
                      <a:pt x="1826" y="333"/>
                    </a:lnTo>
                    <a:lnTo>
                      <a:pt x="1826" y="343"/>
                    </a:lnTo>
                    <a:lnTo>
                      <a:pt x="1826" y="353"/>
                    </a:lnTo>
                    <a:lnTo>
                      <a:pt x="1826" y="360"/>
                    </a:lnTo>
                    <a:lnTo>
                      <a:pt x="1826" y="370"/>
                    </a:lnTo>
                    <a:lnTo>
                      <a:pt x="1826" y="377"/>
                    </a:lnTo>
                    <a:lnTo>
                      <a:pt x="1826" y="387"/>
                    </a:lnTo>
                    <a:lnTo>
                      <a:pt x="1826" y="397"/>
                    </a:lnTo>
                    <a:lnTo>
                      <a:pt x="1826" y="404"/>
                    </a:lnTo>
                    <a:lnTo>
                      <a:pt x="1826" y="414"/>
                    </a:lnTo>
                    <a:lnTo>
                      <a:pt x="1826" y="421"/>
                    </a:lnTo>
                    <a:lnTo>
                      <a:pt x="1826" y="431"/>
                    </a:lnTo>
                    <a:lnTo>
                      <a:pt x="1826" y="440"/>
                    </a:lnTo>
                    <a:lnTo>
                      <a:pt x="1826" y="448"/>
                    </a:lnTo>
                    <a:lnTo>
                      <a:pt x="1826" y="457"/>
                    </a:lnTo>
                    <a:lnTo>
                      <a:pt x="1826" y="467"/>
                    </a:lnTo>
                    <a:lnTo>
                      <a:pt x="1826" y="474"/>
                    </a:lnTo>
                    <a:lnTo>
                      <a:pt x="1826" y="484"/>
                    </a:lnTo>
                    <a:lnTo>
                      <a:pt x="1826" y="491"/>
                    </a:lnTo>
                    <a:lnTo>
                      <a:pt x="1826" y="501"/>
                    </a:lnTo>
                    <a:lnTo>
                      <a:pt x="1826" y="511"/>
                    </a:lnTo>
                    <a:lnTo>
                      <a:pt x="1826" y="518"/>
                    </a:lnTo>
                    <a:lnTo>
                      <a:pt x="1826" y="528"/>
                    </a:lnTo>
                    <a:lnTo>
                      <a:pt x="1826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6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6" y="1063"/>
                    </a:lnTo>
                    <a:lnTo>
                      <a:pt x="1826" y="1070"/>
                    </a:lnTo>
                    <a:lnTo>
                      <a:pt x="1826" y="1075"/>
                    </a:lnTo>
                    <a:lnTo>
                      <a:pt x="1826" y="1080"/>
                    </a:lnTo>
                    <a:lnTo>
                      <a:pt x="1826" y="1085"/>
                    </a:lnTo>
                    <a:lnTo>
                      <a:pt x="1826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0" y="1048"/>
                    </a:lnTo>
                    <a:lnTo>
                      <a:pt x="0" y="1043"/>
                    </a:lnTo>
                    <a:lnTo>
                      <a:pt x="0" y="1038"/>
                    </a:lnTo>
                    <a:lnTo>
                      <a:pt x="0" y="1034"/>
                    </a:lnTo>
                    <a:lnTo>
                      <a:pt x="0" y="1031"/>
                    </a:lnTo>
                    <a:lnTo>
                      <a:pt x="0" y="1029"/>
                    </a:lnTo>
                    <a:lnTo>
                      <a:pt x="0" y="1026"/>
                    </a:lnTo>
                    <a:lnTo>
                      <a:pt x="0" y="1024"/>
                    </a:lnTo>
                    <a:lnTo>
                      <a:pt x="0" y="1021"/>
                    </a:lnTo>
                    <a:lnTo>
                      <a:pt x="0" y="1019"/>
                    </a:lnTo>
                    <a:lnTo>
                      <a:pt x="0" y="1017"/>
                    </a:lnTo>
                    <a:lnTo>
                      <a:pt x="0" y="1014"/>
                    </a:lnTo>
                    <a:lnTo>
                      <a:pt x="0" y="1012"/>
                    </a:lnTo>
                    <a:lnTo>
                      <a:pt x="0" y="1009"/>
                    </a:lnTo>
                    <a:lnTo>
                      <a:pt x="0" y="1007"/>
                    </a:lnTo>
                    <a:lnTo>
                      <a:pt x="0" y="1002"/>
                    </a:lnTo>
                    <a:lnTo>
                      <a:pt x="0" y="1000"/>
                    </a:lnTo>
                    <a:lnTo>
                      <a:pt x="0" y="997"/>
                    </a:lnTo>
                    <a:lnTo>
                      <a:pt x="0" y="995"/>
                    </a:lnTo>
                    <a:lnTo>
                      <a:pt x="0" y="992"/>
                    </a:lnTo>
                    <a:lnTo>
                      <a:pt x="0" y="990"/>
                    </a:lnTo>
                    <a:lnTo>
                      <a:pt x="0" y="987"/>
                    </a:lnTo>
                    <a:lnTo>
                      <a:pt x="0" y="985"/>
                    </a:lnTo>
                    <a:lnTo>
                      <a:pt x="0" y="982"/>
                    </a:lnTo>
                    <a:lnTo>
                      <a:pt x="0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0988" name="Freeform 2316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87" y="0"/>
                  </a:cxn>
                  <a:cxn ang="0">
                    <a:pos x="282" y="0"/>
                  </a:cxn>
                  <a:cxn ang="0">
                    <a:pos x="379" y="0"/>
                  </a:cxn>
                  <a:cxn ang="0">
                    <a:pos x="477" y="0"/>
                  </a:cxn>
                  <a:cxn ang="0">
                    <a:pos x="571" y="0"/>
                  </a:cxn>
                  <a:cxn ang="0">
                    <a:pos x="669" y="0"/>
                  </a:cxn>
                  <a:cxn ang="0">
                    <a:pos x="766" y="0"/>
                  </a:cxn>
                  <a:cxn ang="0">
                    <a:pos x="861" y="0"/>
                  </a:cxn>
                  <a:cxn ang="0">
                    <a:pos x="958" y="0"/>
                  </a:cxn>
                  <a:cxn ang="0">
                    <a:pos x="1053" y="0"/>
                  </a:cxn>
                  <a:cxn ang="0">
                    <a:pos x="1150" y="0"/>
                  </a:cxn>
                  <a:cxn ang="0">
                    <a:pos x="1248" y="0"/>
                  </a:cxn>
                  <a:cxn ang="0">
                    <a:pos x="1342" y="0"/>
                  </a:cxn>
                  <a:cxn ang="0">
                    <a:pos x="1440" y="0"/>
                  </a:cxn>
                  <a:cxn ang="0">
                    <a:pos x="1537" y="0"/>
                  </a:cxn>
                  <a:cxn ang="0">
                    <a:pos x="1632" y="0"/>
                  </a:cxn>
                  <a:cxn ang="0">
                    <a:pos x="1729" y="0"/>
                  </a:cxn>
                  <a:cxn ang="0">
                    <a:pos x="1824" y="0"/>
                  </a:cxn>
                  <a:cxn ang="0">
                    <a:pos x="1826" y="105"/>
                  </a:cxn>
                  <a:cxn ang="0">
                    <a:pos x="1826" y="219"/>
                  </a:cxn>
                  <a:cxn ang="0">
                    <a:pos x="1826" y="333"/>
                  </a:cxn>
                  <a:cxn ang="0">
                    <a:pos x="1826" y="448"/>
                  </a:cxn>
                  <a:cxn ang="0">
                    <a:pos x="1826" y="562"/>
                  </a:cxn>
                  <a:cxn ang="0">
                    <a:pos x="1826" y="674"/>
                  </a:cxn>
                  <a:cxn ang="0">
                    <a:pos x="1826" y="783"/>
                  </a:cxn>
                  <a:cxn ang="0">
                    <a:pos x="1826" y="951"/>
                  </a:cxn>
                  <a:cxn ang="0">
                    <a:pos x="1826" y="985"/>
                  </a:cxn>
                  <a:cxn ang="0">
                    <a:pos x="1826" y="1019"/>
                  </a:cxn>
                  <a:cxn ang="0">
                    <a:pos x="1826" y="1070"/>
                  </a:cxn>
                  <a:cxn ang="0">
                    <a:pos x="1766" y="1089"/>
                  </a:cxn>
                  <a:cxn ang="0">
                    <a:pos x="1668" y="1089"/>
                  </a:cxn>
                  <a:cxn ang="0">
                    <a:pos x="1574" y="1089"/>
                  </a:cxn>
                  <a:cxn ang="0">
                    <a:pos x="1476" y="1089"/>
                  </a:cxn>
                  <a:cxn ang="0">
                    <a:pos x="1381" y="1089"/>
                  </a:cxn>
                  <a:cxn ang="0">
                    <a:pos x="1284" y="1089"/>
                  </a:cxn>
                  <a:cxn ang="0">
                    <a:pos x="1187" y="1089"/>
                  </a:cxn>
                  <a:cxn ang="0">
                    <a:pos x="1092" y="1089"/>
                  </a:cxn>
                  <a:cxn ang="0">
                    <a:pos x="995" y="1089"/>
                  </a:cxn>
                  <a:cxn ang="0">
                    <a:pos x="897" y="1089"/>
                  </a:cxn>
                  <a:cxn ang="0">
                    <a:pos x="802" y="1089"/>
                  </a:cxn>
                  <a:cxn ang="0">
                    <a:pos x="705" y="1089"/>
                  </a:cxn>
                  <a:cxn ang="0">
                    <a:pos x="608" y="1089"/>
                  </a:cxn>
                  <a:cxn ang="0">
                    <a:pos x="513" y="1089"/>
                  </a:cxn>
                  <a:cxn ang="0">
                    <a:pos x="416" y="1089"/>
                  </a:cxn>
                  <a:cxn ang="0">
                    <a:pos x="321" y="1089"/>
                  </a:cxn>
                  <a:cxn ang="0">
                    <a:pos x="224" y="1089"/>
                  </a:cxn>
                  <a:cxn ang="0">
                    <a:pos x="126" y="1089"/>
                  </a:cxn>
                  <a:cxn ang="0">
                    <a:pos x="31" y="1089"/>
                  </a:cxn>
                  <a:cxn ang="0">
                    <a:pos x="0" y="1048"/>
                  </a:cxn>
                  <a:cxn ang="0">
                    <a:pos x="0" y="1009"/>
                  </a:cxn>
                  <a:cxn ang="0">
                    <a:pos x="0" y="973"/>
                  </a:cxn>
                  <a:cxn ang="0">
                    <a:pos x="0" y="939"/>
                  </a:cxn>
                  <a:cxn ang="0">
                    <a:pos x="0" y="752"/>
                  </a:cxn>
                  <a:cxn ang="0">
                    <a:pos x="0" y="640"/>
                  </a:cxn>
                  <a:cxn ang="0">
                    <a:pos x="0" y="528"/>
                  </a:cxn>
                  <a:cxn ang="0">
                    <a:pos x="0" y="414"/>
                  </a:cxn>
                  <a:cxn ang="0">
                    <a:pos x="0" y="299"/>
                  </a:cxn>
                  <a:cxn ang="0">
                    <a:pos x="0" y="185"/>
                  </a:cxn>
                  <a:cxn ang="0">
                    <a:pos x="0" y="71"/>
                  </a:cxn>
                </a:cxnLst>
                <a:rect l="0" t="0" r="r" b="b"/>
                <a:pathLst>
                  <a:path w="1826" h="1089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4" y="0"/>
                    </a:lnTo>
                    <a:lnTo>
                      <a:pt x="661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3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5" y="0"/>
                    </a:lnTo>
                    <a:lnTo>
                      <a:pt x="712" y="0"/>
                    </a:lnTo>
                    <a:lnTo>
                      <a:pt x="720" y="0"/>
                    </a:lnTo>
                    <a:lnTo>
                      <a:pt x="727" y="0"/>
                    </a:lnTo>
                    <a:lnTo>
                      <a:pt x="734" y="0"/>
                    </a:lnTo>
                    <a:lnTo>
                      <a:pt x="742" y="0"/>
                    </a:lnTo>
                    <a:lnTo>
                      <a:pt x="749" y="0"/>
                    </a:lnTo>
                    <a:lnTo>
                      <a:pt x="756" y="0"/>
                    </a:lnTo>
                    <a:lnTo>
                      <a:pt x="766" y="0"/>
                    </a:lnTo>
                    <a:lnTo>
                      <a:pt x="773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5" y="0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17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0"/>
                    </a:lnTo>
                    <a:lnTo>
                      <a:pt x="861" y="0"/>
                    </a:lnTo>
                    <a:lnTo>
                      <a:pt x="868" y="0"/>
                    </a:lnTo>
                    <a:lnTo>
                      <a:pt x="875" y="0"/>
                    </a:lnTo>
                    <a:lnTo>
                      <a:pt x="883" y="0"/>
                    </a:lnTo>
                    <a:lnTo>
                      <a:pt x="890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2" y="0"/>
                    </a:lnTo>
                    <a:lnTo>
                      <a:pt x="929" y="0"/>
                    </a:lnTo>
                    <a:lnTo>
                      <a:pt x="936" y="0"/>
                    </a:lnTo>
                    <a:lnTo>
                      <a:pt x="944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5" y="0"/>
                    </a:lnTo>
                    <a:lnTo>
                      <a:pt x="973" y="0"/>
                    </a:lnTo>
                    <a:lnTo>
                      <a:pt x="980" y="0"/>
                    </a:lnTo>
                    <a:lnTo>
                      <a:pt x="987" y="0"/>
                    </a:lnTo>
                    <a:lnTo>
                      <a:pt x="995" y="0"/>
                    </a:lnTo>
                    <a:lnTo>
                      <a:pt x="1002" y="0"/>
                    </a:lnTo>
                    <a:lnTo>
                      <a:pt x="1009" y="0"/>
                    </a:lnTo>
                    <a:lnTo>
                      <a:pt x="1017" y="0"/>
                    </a:lnTo>
                    <a:lnTo>
                      <a:pt x="1024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6" y="0"/>
                    </a:lnTo>
                    <a:lnTo>
                      <a:pt x="1826" y="8"/>
                    </a:lnTo>
                    <a:lnTo>
                      <a:pt x="1826" y="17"/>
                    </a:lnTo>
                    <a:lnTo>
                      <a:pt x="1826" y="25"/>
                    </a:lnTo>
                    <a:lnTo>
                      <a:pt x="1826" y="34"/>
                    </a:lnTo>
                    <a:lnTo>
                      <a:pt x="1826" y="44"/>
                    </a:lnTo>
                    <a:lnTo>
                      <a:pt x="1826" y="51"/>
                    </a:lnTo>
                    <a:lnTo>
                      <a:pt x="1826" y="61"/>
                    </a:lnTo>
                    <a:lnTo>
                      <a:pt x="1826" y="71"/>
                    </a:lnTo>
                    <a:lnTo>
                      <a:pt x="1826" y="78"/>
                    </a:lnTo>
                    <a:lnTo>
                      <a:pt x="1826" y="88"/>
                    </a:lnTo>
                    <a:lnTo>
                      <a:pt x="1826" y="95"/>
                    </a:lnTo>
                    <a:lnTo>
                      <a:pt x="1826" y="105"/>
                    </a:lnTo>
                    <a:lnTo>
                      <a:pt x="1826" y="115"/>
                    </a:lnTo>
                    <a:lnTo>
                      <a:pt x="1826" y="122"/>
                    </a:lnTo>
                    <a:lnTo>
                      <a:pt x="1826" y="132"/>
                    </a:lnTo>
                    <a:lnTo>
                      <a:pt x="1826" y="141"/>
                    </a:lnTo>
                    <a:lnTo>
                      <a:pt x="1826" y="149"/>
                    </a:lnTo>
                    <a:lnTo>
                      <a:pt x="1826" y="158"/>
                    </a:lnTo>
                    <a:lnTo>
                      <a:pt x="1826" y="166"/>
                    </a:lnTo>
                    <a:lnTo>
                      <a:pt x="1826" y="175"/>
                    </a:lnTo>
                    <a:lnTo>
                      <a:pt x="1826" y="185"/>
                    </a:lnTo>
                    <a:lnTo>
                      <a:pt x="1826" y="192"/>
                    </a:lnTo>
                    <a:lnTo>
                      <a:pt x="1826" y="202"/>
                    </a:lnTo>
                    <a:lnTo>
                      <a:pt x="1826" y="212"/>
                    </a:lnTo>
                    <a:lnTo>
                      <a:pt x="1826" y="219"/>
                    </a:lnTo>
                    <a:lnTo>
                      <a:pt x="1826" y="229"/>
                    </a:lnTo>
                    <a:lnTo>
                      <a:pt x="1826" y="236"/>
                    </a:lnTo>
                    <a:lnTo>
                      <a:pt x="1826" y="246"/>
                    </a:lnTo>
                    <a:lnTo>
                      <a:pt x="1826" y="256"/>
                    </a:lnTo>
                    <a:lnTo>
                      <a:pt x="1826" y="263"/>
                    </a:lnTo>
                    <a:lnTo>
                      <a:pt x="1826" y="273"/>
                    </a:lnTo>
                    <a:lnTo>
                      <a:pt x="1826" y="282"/>
                    </a:lnTo>
                    <a:lnTo>
                      <a:pt x="1826" y="290"/>
                    </a:lnTo>
                    <a:lnTo>
                      <a:pt x="1826" y="299"/>
                    </a:lnTo>
                    <a:lnTo>
                      <a:pt x="1826" y="307"/>
                    </a:lnTo>
                    <a:lnTo>
                      <a:pt x="1826" y="316"/>
                    </a:lnTo>
                    <a:lnTo>
                      <a:pt x="1826" y="326"/>
                    </a:lnTo>
                    <a:lnTo>
                      <a:pt x="1826" y="333"/>
                    </a:lnTo>
                    <a:lnTo>
                      <a:pt x="1826" y="343"/>
                    </a:lnTo>
                    <a:lnTo>
                      <a:pt x="1826" y="353"/>
                    </a:lnTo>
                    <a:lnTo>
                      <a:pt x="1826" y="360"/>
                    </a:lnTo>
                    <a:lnTo>
                      <a:pt x="1826" y="370"/>
                    </a:lnTo>
                    <a:lnTo>
                      <a:pt x="1826" y="377"/>
                    </a:lnTo>
                    <a:lnTo>
                      <a:pt x="1826" y="387"/>
                    </a:lnTo>
                    <a:lnTo>
                      <a:pt x="1826" y="397"/>
                    </a:lnTo>
                    <a:lnTo>
                      <a:pt x="1826" y="404"/>
                    </a:lnTo>
                    <a:lnTo>
                      <a:pt x="1826" y="414"/>
                    </a:lnTo>
                    <a:lnTo>
                      <a:pt x="1826" y="421"/>
                    </a:lnTo>
                    <a:lnTo>
                      <a:pt x="1826" y="431"/>
                    </a:lnTo>
                    <a:lnTo>
                      <a:pt x="1826" y="440"/>
                    </a:lnTo>
                    <a:lnTo>
                      <a:pt x="1826" y="448"/>
                    </a:lnTo>
                    <a:lnTo>
                      <a:pt x="1826" y="457"/>
                    </a:lnTo>
                    <a:lnTo>
                      <a:pt x="1826" y="467"/>
                    </a:lnTo>
                    <a:lnTo>
                      <a:pt x="1826" y="474"/>
                    </a:lnTo>
                    <a:lnTo>
                      <a:pt x="1826" y="484"/>
                    </a:lnTo>
                    <a:lnTo>
                      <a:pt x="1826" y="491"/>
                    </a:lnTo>
                    <a:lnTo>
                      <a:pt x="1826" y="501"/>
                    </a:lnTo>
                    <a:lnTo>
                      <a:pt x="1826" y="511"/>
                    </a:lnTo>
                    <a:lnTo>
                      <a:pt x="1826" y="518"/>
                    </a:lnTo>
                    <a:lnTo>
                      <a:pt x="1826" y="528"/>
                    </a:lnTo>
                    <a:lnTo>
                      <a:pt x="1826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6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6" y="1063"/>
                    </a:lnTo>
                    <a:lnTo>
                      <a:pt x="1826" y="1070"/>
                    </a:lnTo>
                    <a:lnTo>
                      <a:pt x="1826" y="1075"/>
                    </a:lnTo>
                    <a:lnTo>
                      <a:pt x="1826" y="1080"/>
                    </a:lnTo>
                    <a:lnTo>
                      <a:pt x="1826" y="1085"/>
                    </a:lnTo>
                    <a:lnTo>
                      <a:pt x="1826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0" y="1048"/>
                    </a:lnTo>
                    <a:lnTo>
                      <a:pt x="0" y="1043"/>
                    </a:lnTo>
                    <a:lnTo>
                      <a:pt x="0" y="1038"/>
                    </a:lnTo>
                    <a:lnTo>
                      <a:pt x="0" y="1034"/>
                    </a:lnTo>
                    <a:lnTo>
                      <a:pt x="0" y="1031"/>
                    </a:lnTo>
                    <a:lnTo>
                      <a:pt x="0" y="1029"/>
                    </a:lnTo>
                    <a:lnTo>
                      <a:pt x="0" y="1026"/>
                    </a:lnTo>
                    <a:lnTo>
                      <a:pt x="0" y="1024"/>
                    </a:lnTo>
                    <a:lnTo>
                      <a:pt x="0" y="1021"/>
                    </a:lnTo>
                    <a:lnTo>
                      <a:pt x="0" y="1019"/>
                    </a:lnTo>
                    <a:lnTo>
                      <a:pt x="0" y="1017"/>
                    </a:lnTo>
                    <a:lnTo>
                      <a:pt x="0" y="1014"/>
                    </a:lnTo>
                    <a:lnTo>
                      <a:pt x="0" y="1012"/>
                    </a:lnTo>
                    <a:lnTo>
                      <a:pt x="0" y="1009"/>
                    </a:lnTo>
                    <a:lnTo>
                      <a:pt x="0" y="1007"/>
                    </a:lnTo>
                    <a:lnTo>
                      <a:pt x="0" y="1002"/>
                    </a:lnTo>
                    <a:lnTo>
                      <a:pt x="0" y="1000"/>
                    </a:lnTo>
                    <a:lnTo>
                      <a:pt x="0" y="997"/>
                    </a:lnTo>
                    <a:lnTo>
                      <a:pt x="0" y="995"/>
                    </a:lnTo>
                    <a:lnTo>
                      <a:pt x="0" y="992"/>
                    </a:lnTo>
                    <a:lnTo>
                      <a:pt x="0" y="990"/>
                    </a:lnTo>
                    <a:lnTo>
                      <a:pt x="0" y="987"/>
                    </a:lnTo>
                    <a:lnTo>
                      <a:pt x="0" y="985"/>
                    </a:lnTo>
                    <a:lnTo>
                      <a:pt x="0" y="982"/>
                    </a:lnTo>
                    <a:lnTo>
                      <a:pt x="0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0989" name="Freeform 2317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87" y="0"/>
                  </a:cxn>
                  <a:cxn ang="0">
                    <a:pos x="282" y="0"/>
                  </a:cxn>
                  <a:cxn ang="0">
                    <a:pos x="379" y="0"/>
                  </a:cxn>
                  <a:cxn ang="0">
                    <a:pos x="477" y="0"/>
                  </a:cxn>
                  <a:cxn ang="0">
                    <a:pos x="571" y="0"/>
                  </a:cxn>
                  <a:cxn ang="0">
                    <a:pos x="669" y="0"/>
                  </a:cxn>
                  <a:cxn ang="0">
                    <a:pos x="766" y="0"/>
                  </a:cxn>
                  <a:cxn ang="0">
                    <a:pos x="861" y="0"/>
                  </a:cxn>
                  <a:cxn ang="0">
                    <a:pos x="958" y="0"/>
                  </a:cxn>
                  <a:cxn ang="0">
                    <a:pos x="1053" y="0"/>
                  </a:cxn>
                  <a:cxn ang="0">
                    <a:pos x="1150" y="0"/>
                  </a:cxn>
                  <a:cxn ang="0">
                    <a:pos x="1248" y="0"/>
                  </a:cxn>
                  <a:cxn ang="0">
                    <a:pos x="1342" y="0"/>
                  </a:cxn>
                  <a:cxn ang="0">
                    <a:pos x="1440" y="0"/>
                  </a:cxn>
                  <a:cxn ang="0">
                    <a:pos x="1537" y="0"/>
                  </a:cxn>
                  <a:cxn ang="0">
                    <a:pos x="1632" y="0"/>
                  </a:cxn>
                  <a:cxn ang="0">
                    <a:pos x="1729" y="0"/>
                  </a:cxn>
                  <a:cxn ang="0">
                    <a:pos x="1824" y="0"/>
                  </a:cxn>
                  <a:cxn ang="0">
                    <a:pos x="1826" y="105"/>
                  </a:cxn>
                  <a:cxn ang="0">
                    <a:pos x="1826" y="219"/>
                  </a:cxn>
                  <a:cxn ang="0">
                    <a:pos x="1826" y="333"/>
                  </a:cxn>
                  <a:cxn ang="0">
                    <a:pos x="1826" y="448"/>
                  </a:cxn>
                  <a:cxn ang="0">
                    <a:pos x="1826" y="562"/>
                  </a:cxn>
                  <a:cxn ang="0">
                    <a:pos x="1826" y="674"/>
                  </a:cxn>
                  <a:cxn ang="0">
                    <a:pos x="1826" y="783"/>
                  </a:cxn>
                  <a:cxn ang="0">
                    <a:pos x="1826" y="951"/>
                  </a:cxn>
                  <a:cxn ang="0">
                    <a:pos x="1826" y="985"/>
                  </a:cxn>
                  <a:cxn ang="0">
                    <a:pos x="1826" y="1019"/>
                  </a:cxn>
                  <a:cxn ang="0">
                    <a:pos x="1826" y="1070"/>
                  </a:cxn>
                  <a:cxn ang="0">
                    <a:pos x="1766" y="1089"/>
                  </a:cxn>
                  <a:cxn ang="0">
                    <a:pos x="1668" y="1089"/>
                  </a:cxn>
                  <a:cxn ang="0">
                    <a:pos x="1574" y="1089"/>
                  </a:cxn>
                  <a:cxn ang="0">
                    <a:pos x="1476" y="1089"/>
                  </a:cxn>
                  <a:cxn ang="0">
                    <a:pos x="1381" y="1089"/>
                  </a:cxn>
                  <a:cxn ang="0">
                    <a:pos x="1284" y="1089"/>
                  </a:cxn>
                  <a:cxn ang="0">
                    <a:pos x="1187" y="1089"/>
                  </a:cxn>
                  <a:cxn ang="0">
                    <a:pos x="1092" y="1089"/>
                  </a:cxn>
                  <a:cxn ang="0">
                    <a:pos x="995" y="1089"/>
                  </a:cxn>
                  <a:cxn ang="0">
                    <a:pos x="897" y="1089"/>
                  </a:cxn>
                  <a:cxn ang="0">
                    <a:pos x="802" y="1089"/>
                  </a:cxn>
                  <a:cxn ang="0">
                    <a:pos x="705" y="1089"/>
                  </a:cxn>
                  <a:cxn ang="0">
                    <a:pos x="608" y="1089"/>
                  </a:cxn>
                  <a:cxn ang="0">
                    <a:pos x="513" y="1089"/>
                  </a:cxn>
                  <a:cxn ang="0">
                    <a:pos x="416" y="1089"/>
                  </a:cxn>
                  <a:cxn ang="0">
                    <a:pos x="321" y="1089"/>
                  </a:cxn>
                  <a:cxn ang="0">
                    <a:pos x="224" y="1089"/>
                  </a:cxn>
                  <a:cxn ang="0">
                    <a:pos x="126" y="1089"/>
                  </a:cxn>
                  <a:cxn ang="0">
                    <a:pos x="31" y="1089"/>
                  </a:cxn>
                  <a:cxn ang="0">
                    <a:pos x="0" y="1048"/>
                  </a:cxn>
                  <a:cxn ang="0">
                    <a:pos x="0" y="1009"/>
                  </a:cxn>
                  <a:cxn ang="0">
                    <a:pos x="0" y="973"/>
                  </a:cxn>
                  <a:cxn ang="0">
                    <a:pos x="0" y="939"/>
                  </a:cxn>
                  <a:cxn ang="0">
                    <a:pos x="0" y="752"/>
                  </a:cxn>
                  <a:cxn ang="0">
                    <a:pos x="0" y="640"/>
                  </a:cxn>
                  <a:cxn ang="0">
                    <a:pos x="0" y="528"/>
                  </a:cxn>
                  <a:cxn ang="0">
                    <a:pos x="0" y="414"/>
                  </a:cxn>
                  <a:cxn ang="0">
                    <a:pos x="0" y="299"/>
                  </a:cxn>
                  <a:cxn ang="0">
                    <a:pos x="0" y="185"/>
                  </a:cxn>
                  <a:cxn ang="0">
                    <a:pos x="0" y="71"/>
                  </a:cxn>
                </a:cxnLst>
                <a:rect l="0" t="0" r="r" b="b"/>
                <a:pathLst>
                  <a:path w="1826" h="1089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4" y="0"/>
                    </a:lnTo>
                    <a:lnTo>
                      <a:pt x="661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3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5" y="0"/>
                    </a:lnTo>
                    <a:lnTo>
                      <a:pt x="712" y="0"/>
                    </a:lnTo>
                    <a:lnTo>
                      <a:pt x="720" y="0"/>
                    </a:lnTo>
                    <a:lnTo>
                      <a:pt x="727" y="0"/>
                    </a:lnTo>
                    <a:lnTo>
                      <a:pt x="734" y="0"/>
                    </a:lnTo>
                    <a:lnTo>
                      <a:pt x="742" y="0"/>
                    </a:lnTo>
                    <a:lnTo>
                      <a:pt x="749" y="0"/>
                    </a:lnTo>
                    <a:lnTo>
                      <a:pt x="756" y="0"/>
                    </a:lnTo>
                    <a:lnTo>
                      <a:pt x="766" y="0"/>
                    </a:lnTo>
                    <a:lnTo>
                      <a:pt x="773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5" y="0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17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0"/>
                    </a:lnTo>
                    <a:lnTo>
                      <a:pt x="861" y="0"/>
                    </a:lnTo>
                    <a:lnTo>
                      <a:pt x="868" y="0"/>
                    </a:lnTo>
                    <a:lnTo>
                      <a:pt x="875" y="0"/>
                    </a:lnTo>
                    <a:lnTo>
                      <a:pt x="883" y="0"/>
                    </a:lnTo>
                    <a:lnTo>
                      <a:pt x="890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2" y="0"/>
                    </a:lnTo>
                    <a:lnTo>
                      <a:pt x="929" y="0"/>
                    </a:lnTo>
                    <a:lnTo>
                      <a:pt x="936" y="0"/>
                    </a:lnTo>
                    <a:lnTo>
                      <a:pt x="944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5" y="0"/>
                    </a:lnTo>
                    <a:lnTo>
                      <a:pt x="973" y="0"/>
                    </a:lnTo>
                    <a:lnTo>
                      <a:pt x="980" y="0"/>
                    </a:lnTo>
                    <a:lnTo>
                      <a:pt x="987" y="0"/>
                    </a:lnTo>
                    <a:lnTo>
                      <a:pt x="995" y="0"/>
                    </a:lnTo>
                    <a:lnTo>
                      <a:pt x="1002" y="0"/>
                    </a:lnTo>
                    <a:lnTo>
                      <a:pt x="1009" y="0"/>
                    </a:lnTo>
                    <a:lnTo>
                      <a:pt x="1017" y="0"/>
                    </a:lnTo>
                    <a:lnTo>
                      <a:pt x="1024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6" y="0"/>
                    </a:lnTo>
                    <a:lnTo>
                      <a:pt x="1826" y="8"/>
                    </a:lnTo>
                    <a:lnTo>
                      <a:pt x="1826" y="17"/>
                    </a:lnTo>
                    <a:lnTo>
                      <a:pt x="1826" y="25"/>
                    </a:lnTo>
                    <a:lnTo>
                      <a:pt x="1826" y="34"/>
                    </a:lnTo>
                    <a:lnTo>
                      <a:pt x="1826" y="44"/>
                    </a:lnTo>
                    <a:lnTo>
                      <a:pt x="1826" y="51"/>
                    </a:lnTo>
                    <a:lnTo>
                      <a:pt x="1826" y="61"/>
                    </a:lnTo>
                    <a:lnTo>
                      <a:pt x="1826" y="71"/>
                    </a:lnTo>
                    <a:lnTo>
                      <a:pt x="1826" y="78"/>
                    </a:lnTo>
                    <a:lnTo>
                      <a:pt x="1826" y="88"/>
                    </a:lnTo>
                    <a:lnTo>
                      <a:pt x="1826" y="95"/>
                    </a:lnTo>
                    <a:lnTo>
                      <a:pt x="1826" y="105"/>
                    </a:lnTo>
                    <a:lnTo>
                      <a:pt x="1826" y="115"/>
                    </a:lnTo>
                    <a:lnTo>
                      <a:pt x="1826" y="122"/>
                    </a:lnTo>
                    <a:lnTo>
                      <a:pt x="1826" y="132"/>
                    </a:lnTo>
                    <a:lnTo>
                      <a:pt x="1826" y="141"/>
                    </a:lnTo>
                    <a:lnTo>
                      <a:pt x="1826" y="149"/>
                    </a:lnTo>
                    <a:lnTo>
                      <a:pt x="1826" y="158"/>
                    </a:lnTo>
                    <a:lnTo>
                      <a:pt x="1826" y="166"/>
                    </a:lnTo>
                    <a:lnTo>
                      <a:pt x="1826" y="175"/>
                    </a:lnTo>
                    <a:lnTo>
                      <a:pt x="1826" y="185"/>
                    </a:lnTo>
                    <a:lnTo>
                      <a:pt x="1826" y="192"/>
                    </a:lnTo>
                    <a:lnTo>
                      <a:pt x="1826" y="202"/>
                    </a:lnTo>
                    <a:lnTo>
                      <a:pt x="1826" y="212"/>
                    </a:lnTo>
                    <a:lnTo>
                      <a:pt x="1826" y="219"/>
                    </a:lnTo>
                    <a:lnTo>
                      <a:pt x="1826" y="229"/>
                    </a:lnTo>
                    <a:lnTo>
                      <a:pt x="1826" y="236"/>
                    </a:lnTo>
                    <a:lnTo>
                      <a:pt x="1826" y="246"/>
                    </a:lnTo>
                    <a:lnTo>
                      <a:pt x="1826" y="256"/>
                    </a:lnTo>
                    <a:lnTo>
                      <a:pt x="1826" y="263"/>
                    </a:lnTo>
                    <a:lnTo>
                      <a:pt x="1826" y="273"/>
                    </a:lnTo>
                    <a:lnTo>
                      <a:pt x="1826" y="282"/>
                    </a:lnTo>
                    <a:lnTo>
                      <a:pt x="1826" y="290"/>
                    </a:lnTo>
                    <a:lnTo>
                      <a:pt x="1826" y="299"/>
                    </a:lnTo>
                    <a:lnTo>
                      <a:pt x="1826" y="307"/>
                    </a:lnTo>
                    <a:lnTo>
                      <a:pt x="1826" y="316"/>
                    </a:lnTo>
                    <a:lnTo>
                      <a:pt x="1826" y="326"/>
                    </a:lnTo>
                    <a:lnTo>
                      <a:pt x="1826" y="333"/>
                    </a:lnTo>
                    <a:lnTo>
                      <a:pt x="1826" y="343"/>
                    </a:lnTo>
                    <a:lnTo>
                      <a:pt x="1826" y="353"/>
                    </a:lnTo>
                    <a:lnTo>
                      <a:pt x="1826" y="360"/>
                    </a:lnTo>
                    <a:lnTo>
                      <a:pt x="1826" y="370"/>
                    </a:lnTo>
                    <a:lnTo>
                      <a:pt x="1826" y="377"/>
                    </a:lnTo>
                    <a:lnTo>
                      <a:pt x="1826" y="387"/>
                    </a:lnTo>
                    <a:lnTo>
                      <a:pt x="1826" y="397"/>
                    </a:lnTo>
                    <a:lnTo>
                      <a:pt x="1826" y="404"/>
                    </a:lnTo>
                    <a:lnTo>
                      <a:pt x="1826" y="414"/>
                    </a:lnTo>
                    <a:lnTo>
                      <a:pt x="1826" y="421"/>
                    </a:lnTo>
                    <a:lnTo>
                      <a:pt x="1826" y="431"/>
                    </a:lnTo>
                    <a:lnTo>
                      <a:pt x="1826" y="440"/>
                    </a:lnTo>
                    <a:lnTo>
                      <a:pt x="1826" y="448"/>
                    </a:lnTo>
                    <a:lnTo>
                      <a:pt x="1826" y="457"/>
                    </a:lnTo>
                    <a:lnTo>
                      <a:pt x="1826" y="467"/>
                    </a:lnTo>
                    <a:lnTo>
                      <a:pt x="1826" y="474"/>
                    </a:lnTo>
                    <a:lnTo>
                      <a:pt x="1826" y="484"/>
                    </a:lnTo>
                    <a:lnTo>
                      <a:pt x="1826" y="491"/>
                    </a:lnTo>
                    <a:lnTo>
                      <a:pt x="1826" y="501"/>
                    </a:lnTo>
                    <a:lnTo>
                      <a:pt x="1826" y="511"/>
                    </a:lnTo>
                    <a:lnTo>
                      <a:pt x="1826" y="518"/>
                    </a:lnTo>
                    <a:lnTo>
                      <a:pt x="1826" y="528"/>
                    </a:lnTo>
                    <a:lnTo>
                      <a:pt x="1826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6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6" y="1063"/>
                    </a:lnTo>
                    <a:lnTo>
                      <a:pt x="1826" y="1070"/>
                    </a:lnTo>
                    <a:lnTo>
                      <a:pt x="1826" y="1075"/>
                    </a:lnTo>
                    <a:lnTo>
                      <a:pt x="1826" y="1080"/>
                    </a:lnTo>
                    <a:lnTo>
                      <a:pt x="1826" y="1085"/>
                    </a:lnTo>
                    <a:lnTo>
                      <a:pt x="1826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0" y="1048"/>
                    </a:lnTo>
                    <a:lnTo>
                      <a:pt x="0" y="1043"/>
                    </a:lnTo>
                    <a:lnTo>
                      <a:pt x="0" y="1038"/>
                    </a:lnTo>
                    <a:lnTo>
                      <a:pt x="0" y="1034"/>
                    </a:lnTo>
                    <a:lnTo>
                      <a:pt x="0" y="1031"/>
                    </a:lnTo>
                    <a:lnTo>
                      <a:pt x="0" y="1029"/>
                    </a:lnTo>
                    <a:lnTo>
                      <a:pt x="0" y="1026"/>
                    </a:lnTo>
                    <a:lnTo>
                      <a:pt x="0" y="1024"/>
                    </a:lnTo>
                    <a:lnTo>
                      <a:pt x="0" y="1021"/>
                    </a:lnTo>
                    <a:lnTo>
                      <a:pt x="0" y="1019"/>
                    </a:lnTo>
                    <a:lnTo>
                      <a:pt x="0" y="1017"/>
                    </a:lnTo>
                    <a:lnTo>
                      <a:pt x="0" y="1014"/>
                    </a:lnTo>
                    <a:lnTo>
                      <a:pt x="0" y="1012"/>
                    </a:lnTo>
                    <a:lnTo>
                      <a:pt x="0" y="1009"/>
                    </a:lnTo>
                    <a:lnTo>
                      <a:pt x="0" y="1007"/>
                    </a:lnTo>
                    <a:lnTo>
                      <a:pt x="0" y="1002"/>
                    </a:lnTo>
                    <a:lnTo>
                      <a:pt x="0" y="1000"/>
                    </a:lnTo>
                    <a:lnTo>
                      <a:pt x="0" y="997"/>
                    </a:lnTo>
                    <a:lnTo>
                      <a:pt x="0" y="995"/>
                    </a:lnTo>
                    <a:lnTo>
                      <a:pt x="0" y="992"/>
                    </a:lnTo>
                    <a:lnTo>
                      <a:pt x="0" y="990"/>
                    </a:lnTo>
                    <a:lnTo>
                      <a:pt x="0" y="987"/>
                    </a:lnTo>
                    <a:lnTo>
                      <a:pt x="0" y="985"/>
                    </a:lnTo>
                    <a:lnTo>
                      <a:pt x="0" y="982"/>
                    </a:lnTo>
                    <a:lnTo>
                      <a:pt x="0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0990" name="Freeform 2318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87" y="0"/>
                  </a:cxn>
                  <a:cxn ang="0">
                    <a:pos x="282" y="0"/>
                  </a:cxn>
                  <a:cxn ang="0">
                    <a:pos x="379" y="0"/>
                  </a:cxn>
                  <a:cxn ang="0">
                    <a:pos x="477" y="0"/>
                  </a:cxn>
                  <a:cxn ang="0">
                    <a:pos x="571" y="0"/>
                  </a:cxn>
                  <a:cxn ang="0">
                    <a:pos x="669" y="0"/>
                  </a:cxn>
                  <a:cxn ang="0">
                    <a:pos x="766" y="0"/>
                  </a:cxn>
                  <a:cxn ang="0">
                    <a:pos x="861" y="0"/>
                  </a:cxn>
                  <a:cxn ang="0">
                    <a:pos x="958" y="0"/>
                  </a:cxn>
                  <a:cxn ang="0">
                    <a:pos x="1053" y="0"/>
                  </a:cxn>
                  <a:cxn ang="0">
                    <a:pos x="1150" y="0"/>
                  </a:cxn>
                  <a:cxn ang="0">
                    <a:pos x="1248" y="0"/>
                  </a:cxn>
                  <a:cxn ang="0">
                    <a:pos x="1342" y="0"/>
                  </a:cxn>
                  <a:cxn ang="0">
                    <a:pos x="1440" y="0"/>
                  </a:cxn>
                  <a:cxn ang="0">
                    <a:pos x="1537" y="0"/>
                  </a:cxn>
                  <a:cxn ang="0">
                    <a:pos x="1632" y="0"/>
                  </a:cxn>
                  <a:cxn ang="0">
                    <a:pos x="1729" y="0"/>
                  </a:cxn>
                  <a:cxn ang="0">
                    <a:pos x="1824" y="0"/>
                  </a:cxn>
                  <a:cxn ang="0">
                    <a:pos x="1826" y="105"/>
                  </a:cxn>
                  <a:cxn ang="0">
                    <a:pos x="1826" y="219"/>
                  </a:cxn>
                  <a:cxn ang="0">
                    <a:pos x="1826" y="333"/>
                  </a:cxn>
                  <a:cxn ang="0">
                    <a:pos x="1826" y="448"/>
                  </a:cxn>
                  <a:cxn ang="0">
                    <a:pos x="1826" y="562"/>
                  </a:cxn>
                  <a:cxn ang="0">
                    <a:pos x="1826" y="674"/>
                  </a:cxn>
                  <a:cxn ang="0">
                    <a:pos x="1826" y="783"/>
                  </a:cxn>
                  <a:cxn ang="0">
                    <a:pos x="1826" y="951"/>
                  </a:cxn>
                  <a:cxn ang="0">
                    <a:pos x="1826" y="985"/>
                  </a:cxn>
                  <a:cxn ang="0">
                    <a:pos x="1826" y="1019"/>
                  </a:cxn>
                  <a:cxn ang="0">
                    <a:pos x="1826" y="1070"/>
                  </a:cxn>
                  <a:cxn ang="0">
                    <a:pos x="1766" y="1089"/>
                  </a:cxn>
                  <a:cxn ang="0">
                    <a:pos x="1668" y="1089"/>
                  </a:cxn>
                  <a:cxn ang="0">
                    <a:pos x="1574" y="1089"/>
                  </a:cxn>
                  <a:cxn ang="0">
                    <a:pos x="1476" y="1089"/>
                  </a:cxn>
                  <a:cxn ang="0">
                    <a:pos x="1381" y="1089"/>
                  </a:cxn>
                  <a:cxn ang="0">
                    <a:pos x="1284" y="1089"/>
                  </a:cxn>
                  <a:cxn ang="0">
                    <a:pos x="1187" y="1089"/>
                  </a:cxn>
                  <a:cxn ang="0">
                    <a:pos x="1092" y="1089"/>
                  </a:cxn>
                  <a:cxn ang="0">
                    <a:pos x="995" y="1089"/>
                  </a:cxn>
                  <a:cxn ang="0">
                    <a:pos x="897" y="1089"/>
                  </a:cxn>
                  <a:cxn ang="0">
                    <a:pos x="802" y="1089"/>
                  </a:cxn>
                  <a:cxn ang="0">
                    <a:pos x="705" y="1089"/>
                  </a:cxn>
                  <a:cxn ang="0">
                    <a:pos x="608" y="1089"/>
                  </a:cxn>
                  <a:cxn ang="0">
                    <a:pos x="513" y="1089"/>
                  </a:cxn>
                  <a:cxn ang="0">
                    <a:pos x="416" y="1089"/>
                  </a:cxn>
                  <a:cxn ang="0">
                    <a:pos x="321" y="1089"/>
                  </a:cxn>
                  <a:cxn ang="0">
                    <a:pos x="224" y="1089"/>
                  </a:cxn>
                  <a:cxn ang="0">
                    <a:pos x="126" y="1089"/>
                  </a:cxn>
                  <a:cxn ang="0">
                    <a:pos x="31" y="1089"/>
                  </a:cxn>
                  <a:cxn ang="0">
                    <a:pos x="0" y="1048"/>
                  </a:cxn>
                  <a:cxn ang="0">
                    <a:pos x="0" y="1009"/>
                  </a:cxn>
                  <a:cxn ang="0">
                    <a:pos x="0" y="973"/>
                  </a:cxn>
                  <a:cxn ang="0">
                    <a:pos x="0" y="939"/>
                  </a:cxn>
                  <a:cxn ang="0">
                    <a:pos x="0" y="752"/>
                  </a:cxn>
                  <a:cxn ang="0">
                    <a:pos x="0" y="640"/>
                  </a:cxn>
                  <a:cxn ang="0">
                    <a:pos x="0" y="528"/>
                  </a:cxn>
                  <a:cxn ang="0">
                    <a:pos x="0" y="414"/>
                  </a:cxn>
                  <a:cxn ang="0">
                    <a:pos x="0" y="299"/>
                  </a:cxn>
                  <a:cxn ang="0">
                    <a:pos x="0" y="185"/>
                  </a:cxn>
                  <a:cxn ang="0">
                    <a:pos x="0" y="71"/>
                  </a:cxn>
                </a:cxnLst>
                <a:rect l="0" t="0" r="r" b="b"/>
                <a:pathLst>
                  <a:path w="1826" h="1089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4" y="0"/>
                    </a:lnTo>
                    <a:lnTo>
                      <a:pt x="661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3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5" y="0"/>
                    </a:lnTo>
                    <a:lnTo>
                      <a:pt x="712" y="0"/>
                    </a:lnTo>
                    <a:lnTo>
                      <a:pt x="720" y="0"/>
                    </a:lnTo>
                    <a:lnTo>
                      <a:pt x="727" y="0"/>
                    </a:lnTo>
                    <a:lnTo>
                      <a:pt x="734" y="0"/>
                    </a:lnTo>
                    <a:lnTo>
                      <a:pt x="742" y="0"/>
                    </a:lnTo>
                    <a:lnTo>
                      <a:pt x="749" y="0"/>
                    </a:lnTo>
                    <a:lnTo>
                      <a:pt x="756" y="0"/>
                    </a:lnTo>
                    <a:lnTo>
                      <a:pt x="766" y="0"/>
                    </a:lnTo>
                    <a:lnTo>
                      <a:pt x="773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5" y="0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17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0"/>
                    </a:lnTo>
                    <a:lnTo>
                      <a:pt x="861" y="0"/>
                    </a:lnTo>
                    <a:lnTo>
                      <a:pt x="868" y="0"/>
                    </a:lnTo>
                    <a:lnTo>
                      <a:pt x="875" y="0"/>
                    </a:lnTo>
                    <a:lnTo>
                      <a:pt x="883" y="0"/>
                    </a:lnTo>
                    <a:lnTo>
                      <a:pt x="890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2" y="0"/>
                    </a:lnTo>
                    <a:lnTo>
                      <a:pt x="929" y="0"/>
                    </a:lnTo>
                    <a:lnTo>
                      <a:pt x="936" y="0"/>
                    </a:lnTo>
                    <a:lnTo>
                      <a:pt x="944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5" y="0"/>
                    </a:lnTo>
                    <a:lnTo>
                      <a:pt x="973" y="0"/>
                    </a:lnTo>
                    <a:lnTo>
                      <a:pt x="980" y="0"/>
                    </a:lnTo>
                    <a:lnTo>
                      <a:pt x="987" y="0"/>
                    </a:lnTo>
                    <a:lnTo>
                      <a:pt x="995" y="0"/>
                    </a:lnTo>
                    <a:lnTo>
                      <a:pt x="1002" y="0"/>
                    </a:lnTo>
                    <a:lnTo>
                      <a:pt x="1009" y="0"/>
                    </a:lnTo>
                    <a:lnTo>
                      <a:pt x="1017" y="0"/>
                    </a:lnTo>
                    <a:lnTo>
                      <a:pt x="1024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6" y="0"/>
                    </a:lnTo>
                    <a:lnTo>
                      <a:pt x="1826" y="8"/>
                    </a:lnTo>
                    <a:lnTo>
                      <a:pt x="1826" y="17"/>
                    </a:lnTo>
                    <a:lnTo>
                      <a:pt x="1826" y="25"/>
                    </a:lnTo>
                    <a:lnTo>
                      <a:pt x="1826" y="34"/>
                    </a:lnTo>
                    <a:lnTo>
                      <a:pt x="1826" y="44"/>
                    </a:lnTo>
                    <a:lnTo>
                      <a:pt x="1826" y="51"/>
                    </a:lnTo>
                    <a:lnTo>
                      <a:pt x="1826" y="61"/>
                    </a:lnTo>
                    <a:lnTo>
                      <a:pt x="1826" y="71"/>
                    </a:lnTo>
                    <a:lnTo>
                      <a:pt x="1826" y="78"/>
                    </a:lnTo>
                    <a:lnTo>
                      <a:pt x="1826" y="88"/>
                    </a:lnTo>
                    <a:lnTo>
                      <a:pt x="1826" y="95"/>
                    </a:lnTo>
                    <a:lnTo>
                      <a:pt x="1826" y="105"/>
                    </a:lnTo>
                    <a:lnTo>
                      <a:pt x="1826" y="115"/>
                    </a:lnTo>
                    <a:lnTo>
                      <a:pt x="1826" y="122"/>
                    </a:lnTo>
                    <a:lnTo>
                      <a:pt x="1826" y="132"/>
                    </a:lnTo>
                    <a:lnTo>
                      <a:pt x="1826" y="141"/>
                    </a:lnTo>
                    <a:lnTo>
                      <a:pt x="1826" y="149"/>
                    </a:lnTo>
                    <a:lnTo>
                      <a:pt x="1826" y="158"/>
                    </a:lnTo>
                    <a:lnTo>
                      <a:pt x="1826" y="166"/>
                    </a:lnTo>
                    <a:lnTo>
                      <a:pt x="1826" y="175"/>
                    </a:lnTo>
                    <a:lnTo>
                      <a:pt x="1826" y="185"/>
                    </a:lnTo>
                    <a:lnTo>
                      <a:pt x="1826" y="192"/>
                    </a:lnTo>
                    <a:lnTo>
                      <a:pt x="1826" y="202"/>
                    </a:lnTo>
                    <a:lnTo>
                      <a:pt x="1826" y="212"/>
                    </a:lnTo>
                    <a:lnTo>
                      <a:pt x="1826" y="219"/>
                    </a:lnTo>
                    <a:lnTo>
                      <a:pt x="1826" y="229"/>
                    </a:lnTo>
                    <a:lnTo>
                      <a:pt x="1826" y="236"/>
                    </a:lnTo>
                    <a:lnTo>
                      <a:pt x="1826" y="246"/>
                    </a:lnTo>
                    <a:lnTo>
                      <a:pt x="1826" y="256"/>
                    </a:lnTo>
                    <a:lnTo>
                      <a:pt x="1826" y="263"/>
                    </a:lnTo>
                    <a:lnTo>
                      <a:pt x="1826" y="273"/>
                    </a:lnTo>
                    <a:lnTo>
                      <a:pt x="1826" y="282"/>
                    </a:lnTo>
                    <a:lnTo>
                      <a:pt x="1826" y="290"/>
                    </a:lnTo>
                    <a:lnTo>
                      <a:pt x="1826" y="299"/>
                    </a:lnTo>
                    <a:lnTo>
                      <a:pt x="1826" y="307"/>
                    </a:lnTo>
                    <a:lnTo>
                      <a:pt x="1826" y="316"/>
                    </a:lnTo>
                    <a:lnTo>
                      <a:pt x="1826" y="326"/>
                    </a:lnTo>
                    <a:lnTo>
                      <a:pt x="1826" y="333"/>
                    </a:lnTo>
                    <a:lnTo>
                      <a:pt x="1826" y="343"/>
                    </a:lnTo>
                    <a:lnTo>
                      <a:pt x="1826" y="353"/>
                    </a:lnTo>
                    <a:lnTo>
                      <a:pt x="1826" y="360"/>
                    </a:lnTo>
                    <a:lnTo>
                      <a:pt x="1826" y="370"/>
                    </a:lnTo>
                    <a:lnTo>
                      <a:pt x="1826" y="377"/>
                    </a:lnTo>
                    <a:lnTo>
                      <a:pt x="1826" y="387"/>
                    </a:lnTo>
                    <a:lnTo>
                      <a:pt x="1826" y="397"/>
                    </a:lnTo>
                    <a:lnTo>
                      <a:pt x="1826" y="404"/>
                    </a:lnTo>
                    <a:lnTo>
                      <a:pt x="1826" y="414"/>
                    </a:lnTo>
                    <a:lnTo>
                      <a:pt x="1826" y="421"/>
                    </a:lnTo>
                    <a:lnTo>
                      <a:pt x="1826" y="431"/>
                    </a:lnTo>
                    <a:lnTo>
                      <a:pt x="1826" y="440"/>
                    </a:lnTo>
                    <a:lnTo>
                      <a:pt x="1826" y="448"/>
                    </a:lnTo>
                    <a:lnTo>
                      <a:pt x="1826" y="457"/>
                    </a:lnTo>
                    <a:lnTo>
                      <a:pt x="1826" y="467"/>
                    </a:lnTo>
                    <a:lnTo>
                      <a:pt x="1826" y="474"/>
                    </a:lnTo>
                    <a:lnTo>
                      <a:pt x="1826" y="484"/>
                    </a:lnTo>
                    <a:lnTo>
                      <a:pt x="1826" y="491"/>
                    </a:lnTo>
                    <a:lnTo>
                      <a:pt x="1826" y="501"/>
                    </a:lnTo>
                    <a:lnTo>
                      <a:pt x="1826" y="511"/>
                    </a:lnTo>
                    <a:lnTo>
                      <a:pt x="1826" y="518"/>
                    </a:lnTo>
                    <a:lnTo>
                      <a:pt x="1826" y="528"/>
                    </a:lnTo>
                    <a:lnTo>
                      <a:pt x="1826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6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6" y="1063"/>
                    </a:lnTo>
                    <a:lnTo>
                      <a:pt x="1826" y="1070"/>
                    </a:lnTo>
                    <a:lnTo>
                      <a:pt x="1826" y="1075"/>
                    </a:lnTo>
                    <a:lnTo>
                      <a:pt x="1826" y="1080"/>
                    </a:lnTo>
                    <a:lnTo>
                      <a:pt x="1826" y="1085"/>
                    </a:lnTo>
                    <a:lnTo>
                      <a:pt x="1826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0" y="1048"/>
                    </a:lnTo>
                    <a:lnTo>
                      <a:pt x="0" y="1043"/>
                    </a:lnTo>
                    <a:lnTo>
                      <a:pt x="0" y="1038"/>
                    </a:lnTo>
                    <a:lnTo>
                      <a:pt x="0" y="1034"/>
                    </a:lnTo>
                    <a:lnTo>
                      <a:pt x="0" y="1031"/>
                    </a:lnTo>
                    <a:lnTo>
                      <a:pt x="0" y="1029"/>
                    </a:lnTo>
                    <a:lnTo>
                      <a:pt x="0" y="1026"/>
                    </a:lnTo>
                    <a:lnTo>
                      <a:pt x="0" y="1024"/>
                    </a:lnTo>
                    <a:lnTo>
                      <a:pt x="0" y="1021"/>
                    </a:lnTo>
                    <a:lnTo>
                      <a:pt x="0" y="1019"/>
                    </a:lnTo>
                    <a:lnTo>
                      <a:pt x="0" y="1017"/>
                    </a:lnTo>
                    <a:lnTo>
                      <a:pt x="0" y="1014"/>
                    </a:lnTo>
                    <a:lnTo>
                      <a:pt x="0" y="1012"/>
                    </a:lnTo>
                    <a:lnTo>
                      <a:pt x="0" y="1009"/>
                    </a:lnTo>
                    <a:lnTo>
                      <a:pt x="0" y="1007"/>
                    </a:lnTo>
                    <a:lnTo>
                      <a:pt x="0" y="1002"/>
                    </a:lnTo>
                    <a:lnTo>
                      <a:pt x="0" y="1000"/>
                    </a:lnTo>
                    <a:lnTo>
                      <a:pt x="0" y="997"/>
                    </a:lnTo>
                    <a:lnTo>
                      <a:pt x="0" y="995"/>
                    </a:lnTo>
                    <a:lnTo>
                      <a:pt x="0" y="992"/>
                    </a:lnTo>
                    <a:lnTo>
                      <a:pt x="0" y="990"/>
                    </a:lnTo>
                    <a:lnTo>
                      <a:pt x="0" y="987"/>
                    </a:lnTo>
                    <a:lnTo>
                      <a:pt x="0" y="985"/>
                    </a:lnTo>
                    <a:lnTo>
                      <a:pt x="0" y="982"/>
                    </a:lnTo>
                    <a:lnTo>
                      <a:pt x="0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4FF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0991" name="Freeform 2319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87" y="0"/>
                  </a:cxn>
                  <a:cxn ang="0">
                    <a:pos x="282" y="0"/>
                  </a:cxn>
                  <a:cxn ang="0">
                    <a:pos x="379" y="0"/>
                  </a:cxn>
                  <a:cxn ang="0">
                    <a:pos x="477" y="0"/>
                  </a:cxn>
                  <a:cxn ang="0">
                    <a:pos x="571" y="0"/>
                  </a:cxn>
                  <a:cxn ang="0">
                    <a:pos x="669" y="0"/>
                  </a:cxn>
                  <a:cxn ang="0">
                    <a:pos x="766" y="0"/>
                  </a:cxn>
                  <a:cxn ang="0">
                    <a:pos x="861" y="0"/>
                  </a:cxn>
                  <a:cxn ang="0">
                    <a:pos x="958" y="0"/>
                  </a:cxn>
                  <a:cxn ang="0">
                    <a:pos x="1053" y="0"/>
                  </a:cxn>
                  <a:cxn ang="0">
                    <a:pos x="1150" y="0"/>
                  </a:cxn>
                  <a:cxn ang="0">
                    <a:pos x="1248" y="0"/>
                  </a:cxn>
                  <a:cxn ang="0">
                    <a:pos x="1342" y="0"/>
                  </a:cxn>
                  <a:cxn ang="0">
                    <a:pos x="1440" y="0"/>
                  </a:cxn>
                  <a:cxn ang="0">
                    <a:pos x="1537" y="0"/>
                  </a:cxn>
                  <a:cxn ang="0">
                    <a:pos x="1632" y="0"/>
                  </a:cxn>
                  <a:cxn ang="0">
                    <a:pos x="1729" y="0"/>
                  </a:cxn>
                  <a:cxn ang="0">
                    <a:pos x="1824" y="0"/>
                  </a:cxn>
                  <a:cxn ang="0">
                    <a:pos x="1826" y="105"/>
                  </a:cxn>
                  <a:cxn ang="0">
                    <a:pos x="1826" y="219"/>
                  </a:cxn>
                  <a:cxn ang="0">
                    <a:pos x="1826" y="333"/>
                  </a:cxn>
                  <a:cxn ang="0">
                    <a:pos x="1826" y="448"/>
                  </a:cxn>
                  <a:cxn ang="0">
                    <a:pos x="1826" y="562"/>
                  </a:cxn>
                  <a:cxn ang="0">
                    <a:pos x="1826" y="674"/>
                  </a:cxn>
                  <a:cxn ang="0">
                    <a:pos x="1826" y="783"/>
                  </a:cxn>
                  <a:cxn ang="0">
                    <a:pos x="1826" y="951"/>
                  </a:cxn>
                  <a:cxn ang="0">
                    <a:pos x="1826" y="985"/>
                  </a:cxn>
                  <a:cxn ang="0">
                    <a:pos x="1826" y="1019"/>
                  </a:cxn>
                  <a:cxn ang="0">
                    <a:pos x="1826" y="1070"/>
                  </a:cxn>
                  <a:cxn ang="0">
                    <a:pos x="1766" y="1089"/>
                  </a:cxn>
                  <a:cxn ang="0">
                    <a:pos x="1668" y="1089"/>
                  </a:cxn>
                  <a:cxn ang="0">
                    <a:pos x="1574" y="1089"/>
                  </a:cxn>
                  <a:cxn ang="0">
                    <a:pos x="1476" y="1089"/>
                  </a:cxn>
                  <a:cxn ang="0">
                    <a:pos x="1381" y="1089"/>
                  </a:cxn>
                  <a:cxn ang="0">
                    <a:pos x="1284" y="1089"/>
                  </a:cxn>
                  <a:cxn ang="0">
                    <a:pos x="1187" y="1089"/>
                  </a:cxn>
                  <a:cxn ang="0">
                    <a:pos x="1092" y="1089"/>
                  </a:cxn>
                  <a:cxn ang="0">
                    <a:pos x="995" y="1089"/>
                  </a:cxn>
                  <a:cxn ang="0">
                    <a:pos x="897" y="1089"/>
                  </a:cxn>
                  <a:cxn ang="0">
                    <a:pos x="802" y="1089"/>
                  </a:cxn>
                  <a:cxn ang="0">
                    <a:pos x="705" y="1089"/>
                  </a:cxn>
                  <a:cxn ang="0">
                    <a:pos x="608" y="1089"/>
                  </a:cxn>
                  <a:cxn ang="0">
                    <a:pos x="513" y="1089"/>
                  </a:cxn>
                  <a:cxn ang="0">
                    <a:pos x="416" y="1089"/>
                  </a:cxn>
                  <a:cxn ang="0">
                    <a:pos x="321" y="1089"/>
                  </a:cxn>
                  <a:cxn ang="0">
                    <a:pos x="224" y="1089"/>
                  </a:cxn>
                  <a:cxn ang="0">
                    <a:pos x="126" y="1089"/>
                  </a:cxn>
                  <a:cxn ang="0">
                    <a:pos x="31" y="1089"/>
                  </a:cxn>
                  <a:cxn ang="0">
                    <a:pos x="0" y="1048"/>
                  </a:cxn>
                  <a:cxn ang="0">
                    <a:pos x="0" y="1009"/>
                  </a:cxn>
                  <a:cxn ang="0">
                    <a:pos x="0" y="973"/>
                  </a:cxn>
                  <a:cxn ang="0">
                    <a:pos x="0" y="939"/>
                  </a:cxn>
                  <a:cxn ang="0">
                    <a:pos x="0" y="752"/>
                  </a:cxn>
                  <a:cxn ang="0">
                    <a:pos x="0" y="640"/>
                  </a:cxn>
                  <a:cxn ang="0">
                    <a:pos x="0" y="528"/>
                  </a:cxn>
                  <a:cxn ang="0">
                    <a:pos x="0" y="414"/>
                  </a:cxn>
                  <a:cxn ang="0">
                    <a:pos x="0" y="299"/>
                  </a:cxn>
                  <a:cxn ang="0">
                    <a:pos x="0" y="185"/>
                  </a:cxn>
                  <a:cxn ang="0">
                    <a:pos x="0" y="71"/>
                  </a:cxn>
                </a:cxnLst>
                <a:rect l="0" t="0" r="r" b="b"/>
                <a:pathLst>
                  <a:path w="1826" h="1089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4" y="0"/>
                    </a:lnTo>
                    <a:lnTo>
                      <a:pt x="661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3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5" y="0"/>
                    </a:lnTo>
                    <a:lnTo>
                      <a:pt x="712" y="0"/>
                    </a:lnTo>
                    <a:lnTo>
                      <a:pt x="720" y="0"/>
                    </a:lnTo>
                    <a:lnTo>
                      <a:pt x="727" y="0"/>
                    </a:lnTo>
                    <a:lnTo>
                      <a:pt x="734" y="0"/>
                    </a:lnTo>
                    <a:lnTo>
                      <a:pt x="742" y="0"/>
                    </a:lnTo>
                    <a:lnTo>
                      <a:pt x="749" y="0"/>
                    </a:lnTo>
                    <a:lnTo>
                      <a:pt x="756" y="0"/>
                    </a:lnTo>
                    <a:lnTo>
                      <a:pt x="766" y="0"/>
                    </a:lnTo>
                    <a:lnTo>
                      <a:pt x="773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5" y="0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17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0"/>
                    </a:lnTo>
                    <a:lnTo>
                      <a:pt x="861" y="0"/>
                    </a:lnTo>
                    <a:lnTo>
                      <a:pt x="868" y="0"/>
                    </a:lnTo>
                    <a:lnTo>
                      <a:pt x="875" y="0"/>
                    </a:lnTo>
                    <a:lnTo>
                      <a:pt x="883" y="0"/>
                    </a:lnTo>
                    <a:lnTo>
                      <a:pt x="890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2" y="0"/>
                    </a:lnTo>
                    <a:lnTo>
                      <a:pt x="929" y="0"/>
                    </a:lnTo>
                    <a:lnTo>
                      <a:pt x="936" y="0"/>
                    </a:lnTo>
                    <a:lnTo>
                      <a:pt x="944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5" y="0"/>
                    </a:lnTo>
                    <a:lnTo>
                      <a:pt x="973" y="0"/>
                    </a:lnTo>
                    <a:lnTo>
                      <a:pt x="980" y="0"/>
                    </a:lnTo>
                    <a:lnTo>
                      <a:pt x="987" y="0"/>
                    </a:lnTo>
                    <a:lnTo>
                      <a:pt x="995" y="0"/>
                    </a:lnTo>
                    <a:lnTo>
                      <a:pt x="1002" y="0"/>
                    </a:lnTo>
                    <a:lnTo>
                      <a:pt x="1009" y="0"/>
                    </a:lnTo>
                    <a:lnTo>
                      <a:pt x="1017" y="0"/>
                    </a:lnTo>
                    <a:lnTo>
                      <a:pt x="1024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6" y="0"/>
                    </a:lnTo>
                    <a:lnTo>
                      <a:pt x="1826" y="8"/>
                    </a:lnTo>
                    <a:lnTo>
                      <a:pt x="1826" y="17"/>
                    </a:lnTo>
                    <a:lnTo>
                      <a:pt x="1826" y="25"/>
                    </a:lnTo>
                    <a:lnTo>
                      <a:pt x="1826" y="34"/>
                    </a:lnTo>
                    <a:lnTo>
                      <a:pt x="1826" y="44"/>
                    </a:lnTo>
                    <a:lnTo>
                      <a:pt x="1826" y="51"/>
                    </a:lnTo>
                    <a:lnTo>
                      <a:pt x="1826" y="61"/>
                    </a:lnTo>
                    <a:lnTo>
                      <a:pt x="1826" y="71"/>
                    </a:lnTo>
                    <a:lnTo>
                      <a:pt x="1826" y="78"/>
                    </a:lnTo>
                    <a:lnTo>
                      <a:pt x="1826" y="88"/>
                    </a:lnTo>
                    <a:lnTo>
                      <a:pt x="1826" y="95"/>
                    </a:lnTo>
                    <a:lnTo>
                      <a:pt x="1826" y="105"/>
                    </a:lnTo>
                    <a:lnTo>
                      <a:pt x="1826" y="115"/>
                    </a:lnTo>
                    <a:lnTo>
                      <a:pt x="1826" y="122"/>
                    </a:lnTo>
                    <a:lnTo>
                      <a:pt x="1826" y="132"/>
                    </a:lnTo>
                    <a:lnTo>
                      <a:pt x="1826" y="141"/>
                    </a:lnTo>
                    <a:lnTo>
                      <a:pt x="1826" y="149"/>
                    </a:lnTo>
                    <a:lnTo>
                      <a:pt x="1826" y="158"/>
                    </a:lnTo>
                    <a:lnTo>
                      <a:pt x="1826" y="166"/>
                    </a:lnTo>
                    <a:lnTo>
                      <a:pt x="1826" y="175"/>
                    </a:lnTo>
                    <a:lnTo>
                      <a:pt x="1826" y="185"/>
                    </a:lnTo>
                    <a:lnTo>
                      <a:pt x="1826" y="192"/>
                    </a:lnTo>
                    <a:lnTo>
                      <a:pt x="1826" y="202"/>
                    </a:lnTo>
                    <a:lnTo>
                      <a:pt x="1826" y="212"/>
                    </a:lnTo>
                    <a:lnTo>
                      <a:pt x="1826" y="219"/>
                    </a:lnTo>
                    <a:lnTo>
                      <a:pt x="1826" y="229"/>
                    </a:lnTo>
                    <a:lnTo>
                      <a:pt x="1826" y="236"/>
                    </a:lnTo>
                    <a:lnTo>
                      <a:pt x="1826" y="246"/>
                    </a:lnTo>
                    <a:lnTo>
                      <a:pt x="1826" y="256"/>
                    </a:lnTo>
                    <a:lnTo>
                      <a:pt x="1826" y="263"/>
                    </a:lnTo>
                    <a:lnTo>
                      <a:pt x="1826" y="273"/>
                    </a:lnTo>
                    <a:lnTo>
                      <a:pt x="1826" y="282"/>
                    </a:lnTo>
                    <a:lnTo>
                      <a:pt x="1826" y="290"/>
                    </a:lnTo>
                    <a:lnTo>
                      <a:pt x="1826" y="299"/>
                    </a:lnTo>
                    <a:lnTo>
                      <a:pt x="1826" y="307"/>
                    </a:lnTo>
                    <a:lnTo>
                      <a:pt x="1826" y="316"/>
                    </a:lnTo>
                    <a:lnTo>
                      <a:pt x="1826" y="326"/>
                    </a:lnTo>
                    <a:lnTo>
                      <a:pt x="1826" y="333"/>
                    </a:lnTo>
                    <a:lnTo>
                      <a:pt x="1826" y="343"/>
                    </a:lnTo>
                    <a:lnTo>
                      <a:pt x="1826" y="353"/>
                    </a:lnTo>
                    <a:lnTo>
                      <a:pt x="1826" y="360"/>
                    </a:lnTo>
                    <a:lnTo>
                      <a:pt x="1826" y="370"/>
                    </a:lnTo>
                    <a:lnTo>
                      <a:pt x="1826" y="377"/>
                    </a:lnTo>
                    <a:lnTo>
                      <a:pt x="1826" y="387"/>
                    </a:lnTo>
                    <a:lnTo>
                      <a:pt x="1826" y="397"/>
                    </a:lnTo>
                    <a:lnTo>
                      <a:pt x="1826" y="404"/>
                    </a:lnTo>
                    <a:lnTo>
                      <a:pt x="1826" y="414"/>
                    </a:lnTo>
                    <a:lnTo>
                      <a:pt x="1826" y="421"/>
                    </a:lnTo>
                    <a:lnTo>
                      <a:pt x="1826" y="431"/>
                    </a:lnTo>
                    <a:lnTo>
                      <a:pt x="1826" y="440"/>
                    </a:lnTo>
                    <a:lnTo>
                      <a:pt x="1826" y="448"/>
                    </a:lnTo>
                    <a:lnTo>
                      <a:pt x="1826" y="457"/>
                    </a:lnTo>
                    <a:lnTo>
                      <a:pt x="1826" y="467"/>
                    </a:lnTo>
                    <a:lnTo>
                      <a:pt x="1826" y="474"/>
                    </a:lnTo>
                    <a:lnTo>
                      <a:pt x="1826" y="484"/>
                    </a:lnTo>
                    <a:lnTo>
                      <a:pt x="1826" y="491"/>
                    </a:lnTo>
                    <a:lnTo>
                      <a:pt x="1826" y="501"/>
                    </a:lnTo>
                    <a:lnTo>
                      <a:pt x="1826" y="511"/>
                    </a:lnTo>
                    <a:lnTo>
                      <a:pt x="1826" y="518"/>
                    </a:lnTo>
                    <a:lnTo>
                      <a:pt x="1826" y="528"/>
                    </a:lnTo>
                    <a:lnTo>
                      <a:pt x="1826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6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6" y="1063"/>
                    </a:lnTo>
                    <a:lnTo>
                      <a:pt x="1826" y="1070"/>
                    </a:lnTo>
                    <a:lnTo>
                      <a:pt x="1826" y="1075"/>
                    </a:lnTo>
                    <a:lnTo>
                      <a:pt x="1826" y="1080"/>
                    </a:lnTo>
                    <a:lnTo>
                      <a:pt x="1826" y="1085"/>
                    </a:lnTo>
                    <a:lnTo>
                      <a:pt x="1826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0" y="1048"/>
                    </a:lnTo>
                    <a:lnTo>
                      <a:pt x="0" y="1043"/>
                    </a:lnTo>
                    <a:lnTo>
                      <a:pt x="0" y="1038"/>
                    </a:lnTo>
                    <a:lnTo>
                      <a:pt x="0" y="1034"/>
                    </a:lnTo>
                    <a:lnTo>
                      <a:pt x="0" y="1031"/>
                    </a:lnTo>
                    <a:lnTo>
                      <a:pt x="0" y="1029"/>
                    </a:lnTo>
                    <a:lnTo>
                      <a:pt x="0" y="1026"/>
                    </a:lnTo>
                    <a:lnTo>
                      <a:pt x="0" y="1024"/>
                    </a:lnTo>
                    <a:lnTo>
                      <a:pt x="0" y="1021"/>
                    </a:lnTo>
                    <a:lnTo>
                      <a:pt x="0" y="1019"/>
                    </a:lnTo>
                    <a:lnTo>
                      <a:pt x="0" y="1017"/>
                    </a:lnTo>
                    <a:lnTo>
                      <a:pt x="0" y="1014"/>
                    </a:lnTo>
                    <a:lnTo>
                      <a:pt x="0" y="1012"/>
                    </a:lnTo>
                    <a:lnTo>
                      <a:pt x="0" y="1009"/>
                    </a:lnTo>
                    <a:lnTo>
                      <a:pt x="0" y="1007"/>
                    </a:lnTo>
                    <a:lnTo>
                      <a:pt x="0" y="1002"/>
                    </a:lnTo>
                    <a:lnTo>
                      <a:pt x="0" y="1000"/>
                    </a:lnTo>
                    <a:lnTo>
                      <a:pt x="0" y="997"/>
                    </a:lnTo>
                    <a:lnTo>
                      <a:pt x="0" y="995"/>
                    </a:lnTo>
                    <a:lnTo>
                      <a:pt x="0" y="992"/>
                    </a:lnTo>
                    <a:lnTo>
                      <a:pt x="0" y="990"/>
                    </a:lnTo>
                    <a:lnTo>
                      <a:pt x="0" y="987"/>
                    </a:lnTo>
                    <a:lnTo>
                      <a:pt x="0" y="985"/>
                    </a:lnTo>
                    <a:lnTo>
                      <a:pt x="0" y="982"/>
                    </a:lnTo>
                    <a:lnTo>
                      <a:pt x="0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0992" name="Freeform 2320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87" y="0"/>
                  </a:cxn>
                  <a:cxn ang="0">
                    <a:pos x="282" y="0"/>
                  </a:cxn>
                  <a:cxn ang="0">
                    <a:pos x="379" y="0"/>
                  </a:cxn>
                  <a:cxn ang="0">
                    <a:pos x="477" y="0"/>
                  </a:cxn>
                  <a:cxn ang="0">
                    <a:pos x="571" y="0"/>
                  </a:cxn>
                  <a:cxn ang="0">
                    <a:pos x="669" y="0"/>
                  </a:cxn>
                  <a:cxn ang="0">
                    <a:pos x="766" y="0"/>
                  </a:cxn>
                  <a:cxn ang="0">
                    <a:pos x="861" y="0"/>
                  </a:cxn>
                  <a:cxn ang="0">
                    <a:pos x="958" y="0"/>
                  </a:cxn>
                  <a:cxn ang="0">
                    <a:pos x="1053" y="0"/>
                  </a:cxn>
                  <a:cxn ang="0">
                    <a:pos x="1150" y="0"/>
                  </a:cxn>
                  <a:cxn ang="0">
                    <a:pos x="1248" y="0"/>
                  </a:cxn>
                  <a:cxn ang="0">
                    <a:pos x="1342" y="0"/>
                  </a:cxn>
                  <a:cxn ang="0">
                    <a:pos x="1440" y="0"/>
                  </a:cxn>
                  <a:cxn ang="0">
                    <a:pos x="1537" y="0"/>
                  </a:cxn>
                  <a:cxn ang="0">
                    <a:pos x="1632" y="0"/>
                  </a:cxn>
                  <a:cxn ang="0">
                    <a:pos x="1729" y="0"/>
                  </a:cxn>
                  <a:cxn ang="0">
                    <a:pos x="1824" y="0"/>
                  </a:cxn>
                  <a:cxn ang="0">
                    <a:pos x="1826" y="105"/>
                  </a:cxn>
                  <a:cxn ang="0">
                    <a:pos x="1826" y="219"/>
                  </a:cxn>
                  <a:cxn ang="0">
                    <a:pos x="1826" y="333"/>
                  </a:cxn>
                  <a:cxn ang="0">
                    <a:pos x="1826" y="448"/>
                  </a:cxn>
                  <a:cxn ang="0">
                    <a:pos x="1826" y="562"/>
                  </a:cxn>
                  <a:cxn ang="0">
                    <a:pos x="1826" y="674"/>
                  </a:cxn>
                  <a:cxn ang="0">
                    <a:pos x="1826" y="783"/>
                  </a:cxn>
                  <a:cxn ang="0">
                    <a:pos x="1826" y="951"/>
                  </a:cxn>
                  <a:cxn ang="0">
                    <a:pos x="1826" y="985"/>
                  </a:cxn>
                  <a:cxn ang="0">
                    <a:pos x="1826" y="1019"/>
                  </a:cxn>
                  <a:cxn ang="0">
                    <a:pos x="1826" y="1070"/>
                  </a:cxn>
                  <a:cxn ang="0">
                    <a:pos x="1766" y="1089"/>
                  </a:cxn>
                  <a:cxn ang="0">
                    <a:pos x="1668" y="1089"/>
                  </a:cxn>
                  <a:cxn ang="0">
                    <a:pos x="1574" y="1089"/>
                  </a:cxn>
                  <a:cxn ang="0">
                    <a:pos x="1476" y="1089"/>
                  </a:cxn>
                  <a:cxn ang="0">
                    <a:pos x="1381" y="1089"/>
                  </a:cxn>
                  <a:cxn ang="0">
                    <a:pos x="1284" y="1089"/>
                  </a:cxn>
                  <a:cxn ang="0">
                    <a:pos x="1187" y="1089"/>
                  </a:cxn>
                  <a:cxn ang="0">
                    <a:pos x="1092" y="1089"/>
                  </a:cxn>
                  <a:cxn ang="0">
                    <a:pos x="995" y="1089"/>
                  </a:cxn>
                  <a:cxn ang="0">
                    <a:pos x="897" y="1089"/>
                  </a:cxn>
                  <a:cxn ang="0">
                    <a:pos x="802" y="1089"/>
                  </a:cxn>
                  <a:cxn ang="0">
                    <a:pos x="705" y="1089"/>
                  </a:cxn>
                  <a:cxn ang="0">
                    <a:pos x="608" y="1089"/>
                  </a:cxn>
                  <a:cxn ang="0">
                    <a:pos x="513" y="1089"/>
                  </a:cxn>
                  <a:cxn ang="0">
                    <a:pos x="416" y="1089"/>
                  </a:cxn>
                  <a:cxn ang="0">
                    <a:pos x="321" y="1089"/>
                  </a:cxn>
                  <a:cxn ang="0">
                    <a:pos x="224" y="1089"/>
                  </a:cxn>
                  <a:cxn ang="0">
                    <a:pos x="126" y="1089"/>
                  </a:cxn>
                  <a:cxn ang="0">
                    <a:pos x="31" y="1089"/>
                  </a:cxn>
                  <a:cxn ang="0">
                    <a:pos x="0" y="1048"/>
                  </a:cxn>
                  <a:cxn ang="0">
                    <a:pos x="0" y="1009"/>
                  </a:cxn>
                  <a:cxn ang="0">
                    <a:pos x="0" y="973"/>
                  </a:cxn>
                  <a:cxn ang="0">
                    <a:pos x="0" y="939"/>
                  </a:cxn>
                  <a:cxn ang="0">
                    <a:pos x="0" y="752"/>
                  </a:cxn>
                  <a:cxn ang="0">
                    <a:pos x="0" y="640"/>
                  </a:cxn>
                  <a:cxn ang="0">
                    <a:pos x="0" y="528"/>
                  </a:cxn>
                  <a:cxn ang="0">
                    <a:pos x="0" y="414"/>
                  </a:cxn>
                  <a:cxn ang="0">
                    <a:pos x="0" y="299"/>
                  </a:cxn>
                  <a:cxn ang="0">
                    <a:pos x="0" y="185"/>
                  </a:cxn>
                  <a:cxn ang="0">
                    <a:pos x="0" y="71"/>
                  </a:cxn>
                </a:cxnLst>
                <a:rect l="0" t="0" r="r" b="b"/>
                <a:pathLst>
                  <a:path w="1826" h="1089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4" y="0"/>
                    </a:lnTo>
                    <a:lnTo>
                      <a:pt x="661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3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5" y="0"/>
                    </a:lnTo>
                    <a:lnTo>
                      <a:pt x="712" y="0"/>
                    </a:lnTo>
                    <a:lnTo>
                      <a:pt x="720" y="0"/>
                    </a:lnTo>
                    <a:lnTo>
                      <a:pt x="727" y="0"/>
                    </a:lnTo>
                    <a:lnTo>
                      <a:pt x="734" y="0"/>
                    </a:lnTo>
                    <a:lnTo>
                      <a:pt x="742" y="0"/>
                    </a:lnTo>
                    <a:lnTo>
                      <a:pt x="749" y="0"/>
                    </a:lnTo>
                    <a:lnTo>
                      <a:pt x="756" y="0"/>
                    </a:lnTo>
                    <a:lnTo>
                      <a:pt x="766" y="0"/>
                    </a:lnTo>
                    <a:lnTo>
                      <a:pt x="773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5" y="0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17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0"/>
                    </a:lnTo>
                    <a:lnTo>
                      <a:pt x="861" y="0"/>
                    </a:lnTo>
                    <a:lnTo>
                      <a:pt x="868" y="0"/>
                    </a:lnTo>
                    <a:lnTo>
                      <a:pt x="875" y="0"/>
                    </a:lnTo>
                    <a:lnTo>
                      <a:pt x="883" y="0"/>
                    </a:lnTo>
                    <a:lnTo>
                      <a:pt x="890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2" y="0"/>
                    </a:lnTo>
                    <a:lnTo>
                      <a:pt x="929" y="0"/>
                    </a:lnTo>
                    <a:lnTo>
                      <a:pt x="936" y="0"/>
                    </a:lnTo>
                    <a:lnTo>
                      <a:pt x="944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5" y="0"/>
                    </a:lnTo>
                    <a:lnTo>
                      <a:pt x="973" y="0"/>
                    </a:lnTo>
                    <a:lnTo>
                      <a:pt x="980" y="0"/>
                    </a:lnTo>
                    <a:lnTo>
                      <a:pt x="987" y="0"/>
                    </a:lnTo>
                    <a:lnTo>
                      <a:pt x="995" y="0"/>
                    </a:lnTo>
                    <a:lnTo>
                      <a:pt x="1002" y="0"/>
                    </a:lnTo>
                    <a:lnTo>
                      <a:pt x="1009" y="0"/>
                    </a:lnTo>
                    <a:lnTo>
                      <a:pt x="1017" y="0"/>
                    </a:lnTo>
                    <a:lnTo>
                      <a:pt x="1024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6" y="0"/>
                    </a:lnTo>
                    <a:lnTo>
                      <a:pt x="1826" y="8"/>
                    </a:lnTo>
                    <a:lnTo>
                      <a:pt x="1826" y="17"/>
                    </a:lnTo>
                    <a:lnTo>
                      <a:pt x="1826" y="25"/>
                    </a:lnTo>
                    <a:lnTo>
                      <a:pt x="1826" y="34"/>
                    </a:lnTo>
                    <a:lnTo>
                      <a:pt x="1826" y="44"/>
                    </a:lnTo>
                    <a:lnTo>
                      <a:pt x="1826" y="51"/>
                    </a:lnTo>
                    <a:lnTo>
                      <a:pt x="1826" y="61"/>
                    </a:lnTo>
                    <a:lnTo>
                      <a:pt x="1826" y="71"/>
                    </a:lnTo>
                    <a:lnTo>
                      <a:pt x="1826" y="78"/>
                    </a:lnTo>
                    <a:lnTo>
                      <a:pt x="1826" y="88"/>
                    </a:lnTo>
                    <a:lnTo>
                      <a:pt x="1826" y="95"/>
                    </a:lnTo>
                    <a:lnTo>
                      <a:pt x="1826" y="105"/>
                    </a:lnTo>
                    <a:lnTo>
                      <a:pt x="1826" y="115"/>
                    </a:lnTo>
                    <a:lnTo>
                      <a:pt x="1826" y="122"/>
                    </a:lnTo>
                    <a:lnTo>
                      <a:pt x="1826" y="132"/>
                    </a:lnTo>
                    <a:lnTo>
                      <a:pt x="1826" y="141"/>
                    </a:lnTo>
                    <a:lnTo>
                      <a:pt x="1826" y="149"/>
                    </a:lnTo>
                    <a:lnTo>
                      <a:pt x="1826" y="158"/>
                    </a:lnTo>
                    <a:lnTo>
                      <a:pt x="1826" y="166"/>
                    </a:lnTo>
                    <a:lnTo>
                      <a:pt x="1826" y="175"/>
                    </a:lnTo>
                    <a:lnTo>
                      <a:pt x="1826" y="185"/>
                    </a:lnTo>
                    <a:lnTo>
                      <a:pt x="1826" y="192"/>
                    </a:lnTo>
                    <a:lnTo>
                      <a:pt x="1826" y="202"/>
                    </a:lnTo>
                    <a:lnTo>
                      <a:pt x="1826" y="212"/>
                    </a:lnTo>
                    <a:lnTo>
                      <a:pt x="1826" y="219"/>
                    </a:lnTo>
                    <a:lnTo>
                      <a:pt x="1826" y="229"/>
                    </a:lnTo>
                    <a:lnTo>
                      <a:pt x="1826" y="236"/>
                    </a:lnTo>
                    <a:lnTo>
                      <a:pt x="1826" y="246"/>
                    </a:lnTo>
                    <a:lnTo>
                      <a:pt x="1826" y="256"/>
                    </a:lnTo>
                    <a:lnTo>
                      <a:pt x="1826" y="263"/>
                    </a:lnTo>
                    <a:lnTo>
                      <a:pt x="1826" y="273"/>
                    </a:lnTo>
                    <a:lnTo>
                      <a:pt x="1826" y="282"/>
                    </a:lnTo>
                    <a:lnTo>
                      <a:pt x="1826" y="290"/>
                    </a:lnTo>
                    <a:lnTo>
                      <a:pt x="1826" y="299"/>
                    </a:lnTo>
                    <a:lnTo>
                      <a:pt x="1826" y="307"/>
                    </a:lnTo>
                    <a:lnTo>
                      <a:pt x="1826" y="316"/>
                    </a:lnTo>
                    <a:lnTo>
                      <a:pt x="1826" y="326"/>
                    </a:lnTo>
                    <a:lnTo>
                      <a:pt x="1826" y="333"/>
                    </a:lnTo>
                    <a:lnTo>
                      <a:pt x="1826" y="343"/>
                    </a:lnTo>
                    <a:lnTo>
                      <a:pt x="1826" y="353"/>
                    </a:lnTo>
                    <a:lnTo>
                      <a:pt x="1826" y="360"/>
                    </a:lnTo>
                    <a:lnTo>
                      <a:pt x="1826" y="370"/>
                    </a:lnTo>
                    <a:lnTo>
                      <a:pt x="1826" y="377"/>
                    </a:lnTo>
                    <a:lnTo>
                      <a:pt x="1826" y="387"/>
                    </a:lnTo>
                    <a:lnTo>
                      <a:pt x="1826" y="397"/>
                    </a:lnTo>
                    <a:lnTo>
                      <a:pt x="1826" y="404"/>
                    </a:lnTo>
                    <a:lnTo>
                      <a:pt x="1826" y="414"/>
                    </a:lnTo>
                    <a:lnTo>
                      <a:pt x="1826" y="421"/>
                    </a:lnTo>
                    <a:lnTo>
                      <a:pt x="1826" y="431"/>
                    </a:lnTo>
                    <a:lnTo>
                      <a:pt x="1826" y="440"/>
                    </a:lnTo>
                    <a:lnTo>
                      <a:pt x="1826" y="448"/>
                    </a:lnTo>
                    <a:lnTo>
                      <a:pt x="1826" y="457"/>
                    </a:lnTo>
                    <a:lnTo>
                      <a:pt x="1826" y="467"/>
                    </a:lnTo>
                    <a:lnTo>
                      <a:pt x="1826" y="474"/>
                    </a:lnTo>
                    <a:lnTo>
                      <a:pt x="1826" y="484"/>
                    </a:lnTo>
                    <a:lnTo>
                      <a:pt x="1826" y="491"/>
                    </a:lnTo>
                    <a:lnTo>
                      <a:pt x="1826" y="501"/>
                    </a:lnTo>
                    <a:lnTo>
                      <a:pt x="1826" y="511"/>
                    </a:lnTo>
                    <a:lnTo>
                      <a:pt x="1826" y="518"/>
                    </a:lnTo>
                    <a:lnTo>
                      <a:pt x="1826" y="528"/>
                    </a:lnTo>
                    <a:lnTo>
                      <a:pt x="1826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6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6" y="1063"/>
                    </a:lnTo>
                    <a:lnTo>
                      <a:pt x="1826" y="1070"/>
                    </a:lnTo>
                    <a:lnTo>
                      <a:pt x="1826" y="1075"/>
                    </a:lnTo>
                    <a:lnTo>
                      <a:pt x="1826" y="1080"/>
                    </a:lnTo>
                    <a:lnTo>
                      <a:pt x="1826" y="1085"/>
                    </a:lnTo>
                    <a:lnTo>
                      <a:pt x="1826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0" y="1048"/>
                    </a:lnTo>
                    <a:lnTo>
                      <a:pt x="0" y="1043"/>
                    </a:lnTo>
                    <a:lnTo>
                      <a:pt x="0" y="1038"/>
                    </a:lnTo>
                    <a:lnTo>
                      <a:pt x="0" y="1034"/>
                    </a:lnTo>
                    <a:lnTo>
                      <a:pt x="0" y="1031"/>
                    </a:lnTo>
                    <a:lnTo>
                      <a:pt x="0" y="1029"/>
                    </a:lnTo>
                    <a:lnTo>
                      <a:pt x="0" y="1026"/>
                    </a:lnTo>
                    <a:lnTo>
                      <a:pt x="0" y="1024"/>
                    </a:lnTo>
                    <a:lnTo>
                      <a:pt x="0" y="1021"/>
                    </a:lnTo>
                    <a:lnTo>
                      <a:pt x="0" y="1019"/>
                    </a:lnTo>
                    <a:lnTo>
                      <a:pt x="0" y="1017"/>
                    </a:lnTo>
                    <a:lnTo>
                      <a:pt x="0" y="1014"/>
                    </a:lnTo>
                    <a:lnTo>
                      <a:pt x="0" y="1012"/>
                    </a:lnTo>
                    <a:lnTo>
                      <a:pt x="0" y="1009"/>
                    </a:lnTo>
                    <a:lnTo>
                      <a:pt x="0" y="1007"/>
                    </a:lnTo>
                    <a:lnTo>
                      <a:pt x="0" y="1002"/>
                    </a:lnTo>
                    <a:lnTo>
                      <a:pt x="0" y="1000"/>
                    </a:lnTo>
                    <a:lnTo>
                      <a:pt x="0" y="997"/>
                    </a:lnTo>
                    <a:lnTo>
                      <a:pt x="0" y="995"/>
                    </a:lnTo>
                    <a:lnTo>
                      <a:pt x="0" y="992"/>
                    </a:lnTo>
                    <a:lnTo>
                      <a:pt x="0" y="990"/>
                    </a:lnTo>
                    <a:lnTo>
                      <a:pt x="0" y="987"/>
                    </a:lnTo>
                    <a:lnTo>
                      <a:pt x="0" y="985"/>
                    </a:lnTo>
                    <a:lnTo>
                      <a:pt x="0" y="982"/>
                    </a:lnTo>
                    <a:lnTo>
                      <a:pt x="0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9FF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0993" name="Freeform 2321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87" y="0"/>
                  </a:cxn>
                  <a:cxn ang="0">
                    <a:pos x="282" y="0"/>
                  </a:cxn>
                  <a:cxn ang="0">
                    <a:pos x="379" y="0"/>
                  </a:cxn>
                  <a:cxn ang="0">
                    <a:pos x="477" y="0"/>
                  </a:cxn>
                  <a:cxn ang="0">
                    <a:pos x="571" y="0"/>
                  </a:cxn>
                  <a:cxn ang="0">
                    <a:pos x="669" y="0"/>
                  </a:cxn>
                  <a:cxn ang="0">
                    <a:pos x="766" y="0"/>
                  </a:cxn>
                  <a:cxn ang="0">
                    <a:pos x="861" y="0"/>
                  </a:cxn>
                  <a:cxn ang="0">
                    <a:pos x="958" y="0"/>
                  </a:cxn>
                  <a:cxn ang="0">
                    <a:pos x="1053" y="0"/>
                  </a:cxn>
                  <a:cxn ang="0">
                    <a:pos x="1150" y="0"/>
                  </a:cxn>
                  <a:cxn ang="0">
                    <a:pos x="1248" y="0"/>
                  </a:cxn>
                  <a:cxn ang="0">
                    <a:pos x="1342" y="0"/>
                  </a:cxn>
                  <a:cxn ang="0">
                    <a:pos x="1440" y="0"/>
                  </a:cxn>
                  <a:cxn ang="0">
                    <a:pos x="1537" y="0"/>
                  </a:cxn>
                  <a:cxn ang="0">
                    <a:pos x="1632" y="0"/>
                  </a:cxn>
                  <a:cxn ang="0">
                    <a:pos x="1729" y="0"/>
                  </a:cxn>
                  <a:cxn ang="0">
                    <a:pos x="1824" y="0"/>
                  </a:cxn>
                  <a:cxn ang="0">
                    <a:pos x="1826" y="105"/>
                  </a:cxn>
                  <a:cxn ang="0">
                    <a:pos x="1826" y="219"/>
                  </a:cxn>
                  <a:cxn ang="0">
                    <a:pos x="1826" y="333"/>
                  </a:cxn>
                  <a:cxn ang="0">
                    <a:pos x="1826" y="448"/>
                  </a:cxn>
                  <a:cxn ang="0">
                    <a:pos x="1826" y="562"/>
                  </a:cxn>
                  <a:cxn ang="0">
                    <a:pos x="1826" y="674"/>
                  </a:cxn>
                  <a:cxn ang="0">
                    <a:pos x="1826" y="783"/>
                  </a:cxn>
                  <a:cxn ang="0">
                    <a:pos x="1826" y="951"/>
                  </a:cxn>
                  <a:cxn ang="0">
                    <a:pos x="1826" y="985"/>
                  </a:cxn>
                  <a:cxn ang="0">
                    <a:pos x="1826" y="1019"/>
                  </a:cxn>
                  <a:cxn ang="0">
                    <a:pos x="1826" y="1070"/>
                  </a:cxn>
                  <a:cxn ang="0">
                    <a:pos x="1766" y="1089"/>
                  </a:cxn>
                  <a:cxn ang="0">
                    <a:pos x="1668" y="1089"/>
                  </a:cxn>
                  <a:cxn ang="0">
                    <a:pos x="1574" y="1089"/>
                  </a:cxn>
                  <a:cxn ang="0">
                    <a:pos x="1476" y="1089"/>
                  </a:cxn>
                  <a:cxn ang="0">
                    <a:pos x="1381" y="1089"/>
                  </a:cxn>
                  <a:cxn ang="0">
                    <a:pos x="1284" y="1089"/>
                  </a:cxn>
                  <a:cxn ang="0">
                    <a:pos x="1187" y="1089"/>
                  </a:cxn>
                  <a:cxn ang="0">
                    <a:pos x="1092" y="1089"/>
                  </a:cxn>
                  <a:cxn ang="0">
                    <a:pos x="995" y="1089"/>
                  </a:cxn>
                  <a:cxn ang="0">
                    <a:pos x="897" y="1089"/>
                  </a:cxn>
                  <a:cxn ang="0">
                    <a:pos x="802" y="1089"/>
                  </a:cxn>
                  <a:cxn ang="0">
                    <a:pos x="705" y="1089"/>
                  </a:cxn>
                  <a:cxn ang="0">
                    <a:pos x="608" y="1089"/>
                  </a:cxn>
                  <a:cxn ang="0">
                    <a:pos x="513" y="1089"/>
                  </a:cxn>
                  <a:cxn ang="0">
                    <a:pos x="416" y="1089"/>
                  </a:cxn>
                  <a:cxn ang="0">
                    <a:pos x="321" y="1089"/>
                  </a:cxn>
                  <a:cxn ang="0">
                    <a:pos x="224" y="1089"/>
                  </a:cxn>
                  <a:cxn ang="0">
                    <a:pos x="126" y="1089"/>
                  </a:cxn>
                  <a:cxn ang="0">
                    <a:pos x="31" y="1089"/>
                  </a:cxn>
                  <a:cxn ang="0">
                    <a:pos x="0" y="1048"/>
                  </a:cxn>
                  <a:cxn ang="0">
                    <a:pos x="0" y="1009"/>
                  </a:cxn>
                  <a:cxn ang="0">
                    <a:pos x="0" y="973"/>
                  </a:cxn>
                  <a:cxn ang="0">
                    <a:pos x="0" y="939"/>
                  </a:cxn>
                  <a:cxn ang="0">
                    <a:pos x="0" y="752"/>
                  </a:cxn>
                  <a:cxn ang="0">
                    <a:pos x="0" y="640"/>
                  </a:cxn>
                  <a:cxn ang="0">
                    <a:pos x="0" y="528"/>
                  </a:cxn>
                  <a:cxn ang="0">
                    <a:pos x="0" y="414"/>
                  </a:cxn>
                  <a:cxn ang="0">
                    <a:pos x="0" y="299"/>
                  </a:cxn>
                  <a:cxn ang="0">
                    <a:pos x="0" y="185"/>
                  </a:cxn>
                  <a:cxn ang="0">
                    <a:pos x="0" y="71"/>
                  </a:cxn>
                </a:cxnLst>
                <a:rect l="0" t="0" r="r" b="b"/>
                <a:pathLst>
                  <a:path w="1826" h="1089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4" y="0"/>
                    </a:lnTo>
                    <a:lnTo>
                      <a:pt x="661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3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5" y="0"/>
                    </a:lnTo>
                    <a:lnTo>
                      <a:pt x="712" y="0"/>
                    </a:lnTo>
                    <a:lnTo>
                      <a:pt x="720" y="0"/>
                    </a:lnTo>
                    <a:lnTo>
                      <a:pt x="727" y="0"/>
                    </a:lnTo>
                    <a:lnTo>
                      <a:pt x="734" y="0"/>
                    </a:lnTo>
                    <a:lnTo>
                      <a:pt x="742" y="0"/>
                    </a:lnTo>
                    <a:lnTo>
                      <a:pt x="749" y="0"/>
                    </a:lnTo>
                    <a:lnTo>
                      <a:pt x="756" y="0"/>
                    </a:lnTo>
                    <a:lnTo>
                      <a:pt x="766" y="0"/>
                    </a:lnTo>
                    <a:lnTo>
                      <a:pt x="773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5" y="0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17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0"/>
                    </a:lnTo>
                    <a:lnTo>
                      <a:pt x="861" y="0"/>
                    </a:lnTo>
                    <a:lnTo>
                      <a:pt x="868" y="0"/>
                    </a:lnTo>
                    <a:lnTo>
                      <a:pt x="875" y="0"/>
                    </a:lnTo>
                    <a:lnTo>
                      <a:pt x="883" y="0"/>
                    </a:lnTo>
                    <a:lnTo>
                      <a:pt x="890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2" y="0"/>
                    </a:lnTo>
                    <a:lnTo>
                      <a:pt x="929" y="0"/>
                    </a:lnTo>
                    <a:lnTo>
                      <a:pt x="936" y="0"/>
                    </a:lnTo>
                    <a:lnTo>
                      <a:pt x="944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5" y="0"/>
                    </a:lnTo>
                    <a:lnTo>
                      <a:pt x="973" y="0"/>
                    </a:lnTo>
                    <a:lnTo>
                      <a:pt x="980" y="0"/>
                    </a:lnTo>
                    <a:lnTo>
                      <a:pt x="987" y="0"/>
                    </a:lnTo>
                    <a:lnTo>
                      <a:pt x="995" y="0"/>
                    </a:lnTo>
                    <a:lnTo>
                      <a:pt x="1002" y="0"/>
                    </a:lnTo>
                    <a:lnTo>
                      <a:pt x="1009" y="0"/>
                    </a:lnTo>
                    <a:lnTo>
                      <a:pt x="1017" y="0"/>
                    </a:lnTo>
                    <a:lnTo>
                      <a:pt x="1024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6" y="0"/>
                    </a:lnTo>
                    <a:lnTo>
                      <a:pt x="1826" y="8"/>
                    </a:lnTo>
                    <a:lnTo>
                      <a:pt x="1826" y="17"/>
                    </a:lnTo>
                    <a:lnTo>
                      <a:pt x="1826" y="25"/>
                    </a:lnTo>
                    <a:lnTo>
                      <a:pt x="1826" y="34"/>
                    </a:lnTo>
                    <a:lnTo>
                      <a:pt x="1826" y="44"/>
                    </a:lnTo>
                    <a:lnTo>
                      <a:pt x="1826" y="51"/>
                    </a:lnTo>
                    <a:lnTo>
                      <a:pt x="1826" y="61"/>
                    </a:lnTo>
                    <a:lnTo>
                      <a:pt x="1826" y="71"/>
                    </a:lnTo>
                    <a:lnTo>
                      <a:pt x="1826" y="78"/>
                    </a:lnTo>
                    <a:lnTo>
                      <a:pt x="1826" y="88"/>
                    </a:lnTo>
                    <a:lnTo>
                      <a:pt x="1826" y="95"/>
                    </a:lnTo>
                    <a:lnTo>
                      <a:pt x="1826" y="105"/>
                    </a:lnTo>
                    <a:lnTo>
                      <a:pt x="1826" y="115"/>
                    </a:lnTo>
                    <a:lnTo>
                      <a:pt x="1826" y="122"/>
                    </a:lnTo>
                    <a:lnTo>
                      <a:pt x="1826" y="132"/>
                    </a:lnTo>
                    <a:lnTo>
                      <a:pt x="1826" y="141"/>
                    </a:lnTo>
                    <a:lnTo>
                      <a:pt x="1826" y="149"/>
                    </a:lnTo>
                    <a:lnTo>
                      <a:pt x="1826" y="158"/>
                    </a:lnTo>
                    <a:lnTo>
                      <a:pt x="1826" y="166"/>
                    </a:lnTo>
                    <a:lnTo>
                      <a:pt x="1826" y="175"/>
                    </a:lnTo>
                    <a:lnTo>
                      <a:pt x="1826" y="185"/>
                    </a:lnTo>
                    <a:lnTo>
                      <a:pt x="1826" y="192"/>
                    </a:lnTo>
                    <a:lnTo>
                      <a:pt x="1826" y="202"/>
                    </a:lnTo>
                    <a:lnTo>
                      <a:pt x="1826" y="212"/>
                    </a:lnTo>
                    <a:lnTo>
                      <a:pt x="1826" y="219"/>
                    </a:lnTo>
                    <a:lnTo>
                      <a:pt x="1826" y="229"/>
                    </a:lnTo>
                    <a:lnTo>
                      <a:pt x="1826" y="236"/>
                    </a:lnTo>
                    <a:lnTo>
                      <a:pt x="1826" y="246"/>
                    </a:lnTo>
                    <a:lnTo>
                      <a:pt x="1826" y="256"/>
                    </a:lnTo>
                    <a:lnTo>
                      <a:pt x="1826" y="263"/>
                    </a:lnTo>
                    <a:lnTo>
                      <a:pt x="1826" y="273"/>
                    </a:lnTo>
                    <a:lnTo>
                      <a:pt x="1826" y="282"/>
                    </a:lnTo>
                    <a:lnTo>
                      <a:pt x="1826" y="290"/>
                    </a:lnTo>
                    <a:lnTo>
                      <a:pt x="1826" y="299"/>
                    </a:lnTo>
                    <a:lnTo>
                      <a:pt x="1826" y="307"/>
                    </a:lnTo>
                    <a:lnTo>
                      <a:pt x="1826" y="316"/>
                    </a:lnTo>
                    <a:lnTo>
                      <a:pt x="1826" y="326"/>
                    </a:lnTo>
                    <a:lnTo>
                      <a:pt x="1826" y="333"/>
                    </a:lnTo>
                    <a:lnTo>
                      <a:pt x="1826" y="343"/>
                    </a:lnTo>
                    <a:lnTo>
                      <a:pt x="1826" y="353"/>
                    </a:lnTo>
                    <a:lnTo>
                      <a:pt x="1826" y="360"/>
                    </a:lnTo>
                    <a:lnTo>
                      <a:pt x="1826" y="370"/>
                    </a:lnTo>
                    <a:lnTo>
                      <a:pt x="1826" y="377"/>
                    </a:lnTo>
                    <a:lnTo>
                      <a:pt x="1826" y="387"/>
                    </a:lnTo>
                    <a:lnTo>
                      <a:pt x="1826" y="397"/>
                    </a:lnTo>
                    <a:lnTo>
                      <a:pt x="1826" y="404"/>
                    </a:lnTo>
                    <a:lnTo>
                      <a:pt x="1826" y="414"/>
                    </a:lnTo>
                    <a:lnTo>
                      <a:pt x="1826" y="421"/>
                    </a:lnTo>
                    <a:lnTo>
                      <a:pt x="1826" y="431"/>
                    </a:lnTo>
                    <a:lnTo>
                      <a:pt x="1826" y="440"/>
                    </a:lnTo>
                    <a:lnTo>
                      <a:pt x="1826" y="448"/>
                    </a:lnTo>
                    <a:lnTo>
                      <a:pt x="1826" y="457"/>
                    </a:lnTo>
                    <a:lnTo>
                      <a:pt x="1826" y="467"/>
                    </a:lnTo>
                    <a:lnTo>
                      <a:pt x="1826" y="474"/>
                    </a:lnTo>
                    <a:lnTo>
                      <a:pt x="1826" y="484"/>
                    </a:lnTo>
                    <a:lnTo>
                      <a:pt x="1826" y="491"/>
                    </a:lnTo>
                    <a:lnTo>
                      <a:pt x="1826" y="501"/>
                    </a:lnTo>
                    <a:lnTo>
                      <a:pt x="1826" y="511"/>
                    </a:lnTo>
                    <a:lnTo>
                      <a:pt x="1826" y="518"/>
                    </a:lnTo>
                    <a:lnTo>
                      <a:pt x="1826" y="528"/>
                    </a:lnTo>
                    <a:lnTo>
                      <a:pt x="1826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6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6" y="1063"/>
                    </a:lnTo>
                    <a:lnTo>
                      <a:pt x="1826" y="1070"/>
                    </a:lnTo>
                    <a:lnTo>
                      <a:pt x="1826" y="1075"/>
                    </a:lnTo>
                    <a:lnTo>
                      <a:pt x="1826" y="1080"/>
                    </a:lnTo>
                    <a:lnTo>
                      <a:pt x="1826" y="1085"/>
                    </a:lnTo>
                    <a:lnTo>
                      <a:pt x="1826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0" y="1048"/>
                    </a:lnTo>
                    <a:lnTo>
                      <a:pt x="0" y="1043"/>
                    </a:lnTo>
                    <a:lnTo>
                      <a:pt x="0" y="1038"/>
                    </a:lnTo>
                    <a:lnTo>
                      <a:pt x="0" y="1034"/>
                    </a:lnTo>
                    <a:lnTo>
                      <a:pt x="0" y="1031"/>
                    </a:lnTo>
                    <a:lnTo>
                      <a:pt x="0" y="1029"/>
                    </a:lnTo>
                    <a:lnTo>
                      <a:pt x="0" y="1026"/>
                    </a:lnTo>
                    <a:lnTo>
                      <a:pt x="0" y="1024"/>
                    </a:lnTo>
                    <a:lnTo>
                      <a:pt x="0" y="1021"/>
                    </a:lnTo>
                    <a:lnTo>
                      <a:pt x="0" y="1019"/>
                    </a:lnTo>
                    <a:lnTo>
                      <a:pt x="0" y="1017"/>
                    </a:lnTo>
                    <a:lnTo>
                      <a:pt x="0" y="1014"/>
                    </a:lnTo>
                    <a:lnTo>
                      <a:pt x="0" y="1012"/>
                    </a:lnTo>
                    <a:lnTo>
                      <a:pt x="0" y="1009"/>
                    </a:lnTo>
                    <a:lnTo>
                      <a:pt x="0" y="1007"/>
                    </a:lnTo>
                    <a:lnTo>
                      <a:pt x="0" y="1002"/>
                    </a:lnTo>
                    <a:lnTo>
                      <a:pt x="0" y="1000"/>
                    </a:lnTo>
                    <a:lnTo>
                      <a:pt x="0" y="997"/>
                    </a:lnTo>
                    <a:lnTo>
                      <a:pt x="0" y="995"/>
                    </a:lnTo>
                    <a:lnTo>
                      <a:pt x="0" y="992"/>
                    </a:lnTo>
                    <a:lnTo>
                      <a:pt x="0" y="990"/>
                    </a:lnTo>
                    <a:lnTo>
                      <a:pt x="0" y="987"/>
                    </a:lnTo>
                    <a:lnTo>
                      <a:pt x="0" y="985"/>
                    </a:lnTo>
                    <a:lnTo>
                      <a:pt x="0" y="982"/>
                    </a:lnTo>
                    <a:lnTo>
                      <a:pt x="0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0994" name="Freeform 2322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87" y="0"/>
                  </a:cxn>
                  <a:cxn ang="0">
                    <a:pos x="282" y="0"/>
                  </a:cxn>
                  <a:cxn ang="0">
                    <a:pos x="379" y="0"/>
                  </a:cxn>
                  <a:cxn ang="0">
                    <a:pos x="477" y="0"/>
                  </a:cxn>
                  <a:cxn ang="0">
                    <a:pos x="571" y="0"/>
                  </a:cxn>
                  <a:cxn ang="0">
                    <a:pos x="669" y="0"/>
                  </a:cxn>
                  <a:cxn ang="0">
                    <a:pos x="766" y="0"/>
                  </a:cxn>
                  <a:cxn ang="0">
                    <a:pos x="861" y="0"/>
                  </a:cxn>
                  <a:cxn ang="0">
                    <a:pos x="958" y="0"/>
                  </a:cxn>
                  <a:cxn ang="0">
                    <a:pos x="1053" y="0"/>
                  </a:cxn>
                  <a:cxn ang="0">
                    <a:pos x="1150" y="0"/>
                  </a:cxn>
                  <a:cxn ang="0">
                    <a:pos x="1248" y="0"/>
                  </a:cxn>
                  <a:cxn ang="0">
                    <a:pos x="1342" y="0"/>
                  </a:cxn>
                  <a:cxn ang="0">
                    <a:pos x="1440" y="0"/>
                  </a:cxn>
                  <a:cxn ang="0">
                    <a:pos x="1537" y="0"/>
                  </a:cxn>
                  <a:cxn ang="0">
                    <a:pos x="1632" y="0"/>
                  </a:cxn>
                  <a:cxn ang="0">
                    <a:pos x="1729" y="0"/>
                  </a:cxn>
                  <a:cxn ang="0">
                    <a:pos x="1824" y="0"/>
                  </a:cxn>
                  <a:cxn ang="0">
                    <a:pos x="1826" y="105"/>
                  </a:cxn>
                  <a:cxn ang="0">
                    <a:pos x="1826" y="219"/>
                  </a:cxn>
                  <a:cxn ang="0">
                    <a:pos x="1826" y="333"/>
                  </a:cxn>
                  <a:cxn ang="0">
                    <a:pos x="1826" y="448"/>
                  </a:cxn>
                  <a:cxn ang="0">
                    <a:pos x="1826" y="562"/>
                  </a:cxn>
                  <a:cxn ang="0">
                    <a:pos x="1826" y="674"/>
                  </a:cxn>
                  <a:cxn ang="0">
                    <a:pos x="1826" y="783"/>
                  </a:cxn>
                  <a:cxn ang="0">
                    <a:pos x="1826" y="951"/>
                  </a:cxn>
                  <a:cxn ang="0">
                    <a:pos x="1826" y="985"/>
                  </a:cxn>
                  <a:cxn ang="0">
                    <a:pos x="1826" y="1019"/>
                  </a:cxn>
                  <a:cxn ang="0">
                    <a:pos x="1826" y="1070"/>
                  </a:cxn>
                  <a:cxn ang="0">
                    <a:pos x="1766" y="1089"/>
                  </a:cxn>
                  <a:cxn ang="0">
                    <a:pos x="1668" y="1089"/>
                  </a:cxn>
                  <a:cxn ang="0">
                    <a:pos x="1574" y="1089"/>
                  </a:cxn>
                  <a:cxn ang="0">
                    <a:pos x="1476" y="1089"/>
                  </a:cxn>
                  <a:cxn ang="0">
                    <a:pos x="1381" y="1089"/>
                  </a:cxn>
                  <a:cxn ang="0">
                    <a:pos x="1284" y="1089"/>
                  </a:cxn>
                  <a:cxn ang="0">
                    <a:pos x="1187" y="1089"/>
                  </a:cxn>
                  <a:cxn ang="0">
                    <a:pos x="1092" y="1089"/>
                  </a:cxn>
                  <a:cxn ang="0">
                    <a:pos x="995" y="1089"/>
                  </a:cxn>
                  <a:cxn ang="0">
                    <a:pos x="897" y="1089"/>
                  </a:cxn>
                  <a:cxn ang="0">
                    <a:pos x="802" y="1089"/>
                  </a:cxn>
                  <a:cxn ang="0">
                    <a:pos x="705" y="1089"/>
                  </a:cxn>
                  <a:cxn ang="0">
                    <a:pos x="608" y="1089"/>
                  </a:cxn>
                  <a:cxn ang="0">
                    <a:pos x="513" y="1089"/>
                  </a:cxn>
                  <a:cxn ang="0">
                    <a:pos x="416" y="1089"/>
                  </a:cxn>
                  <a:cxn ang="0">
                    <a:pos x="321" y="1089"/>
                  </a:cxn>
                  <a:cxn ang="0">
                    <a:pos x="224" y="1089"/>
                  </a:cxn>
                  <a:cxn ang="0">
                    <a:pos x="126" y="1089"/>
                  </a:cxn>
                  <a:cxn ang="0">
                    <a:pos x="31" y="1089"/>
                  </a:cxn>
                  <a:cxn ang="0">
                    <a:pos x="2" y="1048"/>
                  </a:cxn>
                  <a:cxn ang="0">
                    <a:pos x="0" y="1014"/>
                  </a:cxn>
                  <a:cxn ang="0">
                    <a:pos x="0" y="980"/>
                  </a:cxn>
                  <a:cxn ang="0">
                    <a:pos x="0" y="946"/>
                  </a:cxn>
                  <a:cxn ang="0">
                    <a:pos x="0" y="766"/>
                  </a:cxn>
                  <a:cxn ang="0">
                    <a:pos x="0" y="657"/>
                  </a:cxn>
                  <a:cxn ang="0">
                    <a:pos x="0" y="545"/>
                  </a:cxn>
                  <a:cxn ang="0">
                    <a:pos x="0" y="431"/>
                  </a:cxn>
                  <a:cxn ang="0">
                    <a:pos x="0" y="316"/>
                  </a:cxn>
                  <a:cxn ang="0">
                    <a:pos x="0" y="202"/>
                  </a:cxn>
                  <a:cxn ang="0">
                    <a:pos x="0" y="88"/>
                  </a:cxn>
                </a:cxnLst>
                <a:rect l="0" t="0" r="r" b="b"/>
                <a:pathLst>
                  <a:path w="1826" h="1089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4" y="0"/>
                    </a:lnTo>
                    <a:lnTo>
                      <a:pt x="661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3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5" y="0"/>
                    </a:lnTo>
                    <a:lnTo>
                      <a:pt x="712" y="0"/>
                    </a:lnTo>
                    <a:lnTo>
                      <a:pt x="720" y="0"/>
                    </a:lnTo>
                    <a:lnTo>
                      <a:pt x="727" y="0"/>
                    </a:lnTo>
                    <a:lnTo>
                      <a:pt x="734" y="0"/>
                    </a:lnTo>
                    <a:lnTo>
                      <a:pt x="742" y="0"/>
                    </a:lnTo>
                    <a:lnTo>
                      <a:pt x="749" y="0"/>
                    </a:lnTo>
                    <a:lnTo>
                      <a:pt x="756" y="0"/>
                    </a:lnTo>
                    <a:lnTo>
                      <a:pt x="766" y="0"/>
                    </a:lnTo>
                    <a:lnTo>
                      <a:pt x="773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5" y="0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17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0"/>
                    </a:lnTo>
                    <a:lnTo>
                      <a:pt x="861" y="0"/>
                    </a:lnTo>
                    <a:lnTo>
                      <a:pt x="868" y="0"/>
                    </a:lnTo>
                    <a:lnTo>
                      <a:pt x="875" y="0"/>
                    </a:lnTo>
                    <a:lnTo>
                      <a:pt x="883" y="0"/>
                    </a:lnTo>
                    <a:lnTo>
                      <a:pt x="890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2" y="0"/>
                    </a:lnTo>
                    <a:lnTo>
                      <a:pt x="929" y="0"/>
                    </a:lnTo>
                    <a:lnTo>
                      <a:pt x="936" y="0"/>
                    </a:lnTo>
                    <a:lnTo>
                      <a:pt x="944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5" y="0"/>
                    </a:lnTo>
                    <a:lnTo>
                      <a:pt x="973" y="0"/>
                    </a:lnTo>
                    <a:lnTo>
                      <a:pt x="980" y="0"/>
                    </a:lnTo>
                    <a:lnTo>
                      <a:pt x="987" y="0"/>
                    </a:lnTo>
                    <a:lnTo>
                      <a:pt x="995" y="0"/>
                    </a:lnTo>
                    <a:lnTo>
                      <a:pt x="1002" y="0"/>
                    </a:lnTo>
                    <a:lnTo>
                      <a:pt x="1009" y="0"/>
                    </a:lnTo>
                    <a:lnTo>
                      <a:pt x="1017" y="0"/>
                    </a:lnTo>
                    <a:lnTo>
                      <a:pt x="1024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6" y="0"/>
                    </a:lnTo>
                    <a:lnTo>
                      <a:pt x="1826" y="8"/>
                    </a:lnTo>
                    <a:lnTo>
                      <a:pt x="1826" y="17"/>
                    </a:lnTo>
                    <a:lnTo>
                      <a:pt x="1826" y="25"/>
                    </a:lnTo>
                    <a:lnTo>
                      <a:pt x="1826" y="34"/>
                    </a:lnTo>
                    <a:lnTo>
                      <a:pt x="1826" y="44"/>
                    </a:lnTo>
                    <a:lnTo>
                      <a:pt x="1826" y="51"/>
                    </a:lnTo>
                    <a:lnTo>
                      <a:pt x="1826" y="61"/>
                    </a:lnTo>
                    <a:lnTo>
                      <a:pt x="1826" y="71"/>
                    </a:lnTo>
                    <a:lnTo>
                      <a:pt x="1826" y="78"/>
                    </a:lnTo>
                    <a:lnTo>
                      <a:pt x="1826" y="88"/>
                    </a:lnTo>
                    <a:lnTo>
                      <a:pt x="1826" y="95"/>
                    </a:lnTo>
                    <a:lnTo>
                      <a:pt x="1826" y="105"/>
                    </a:lnTo>
                    <a:lnTo>
                      <a:pt x="1826" y="115"/>
                    </a:lnTo>
                    <a:lnTo>
                      <a:pt x="1826" y="122"/>
                    </a:lnTo>
                    <a:lnTo>
                      <a:pt x="1826" y="132"/>
                    </a:lnTo>
                    <a:lnTo>
                      <a:pt x="1826" y="141"/>
                    </a:lnTo>
                    <a:lnTo>
                      <a:pt x="1826" y="149"/>
                    </a:lnTo>
                    <a:lnTo>
                      <a:pt x="1826" y="158"/>
                    </a:lnTo>
                    <a:lnTo>
                      <a:pt x="1826" y="166"/>
                    </a:lnTo>
                    <a:lnTo>
                      <a:pt x="1826" y="175"/>
                    </a:lnTo>
                    <a:lnTo>
                      <a:pt x="1826" y="185"/>
                    </a:lnTo>
                    <a:lnTo>
                      <a:pt x="1826" y="192"/>
                    </a:lnTo>
                    <a:lnTo>
                      <a:pt x="1826" y="202"/>
                    </a:lnTo>
                    <a:lnTo>
                      <a:pt x="1826" y="212"/>
                    </a:lnTo>
                    <a:lnTo>
                      <a:pt x="1826" y="219"/>
                    </a:lnTo>
                    <a:lnTo>
                      <a:pt x="1826" y="229"/>
                    </a:lnTo>
                    <a:lnTo>
                      <a:pt x="1826" y="236"/>
                    </a:lnTo>
                    <a:lnTo>
                      <a:pt x="1826" y="246"/>
                    </a:lnTo>
                    <a:lnTo>
                      <a:pt x="1826" y="256"/>
                    </a:lnTo>
                    <a:lnTo>
                      <a:pt x="1826" y="263"/>
                    </a:lnTo>
                    <a:lnTo>
                      <a:pt x="1826" y="273"/>
                    </a:lnTo>
                    <a:lnTo>
                      <a:pt x="1826" y="282"/>
                    </a:lnTo>
                    <a:lnTo>
                      <a:pt x="1826" y="290"/>
                    </a:lnTo>
                    <a:lnTo>
                      <a:pt x="1826" y="299"/>
                    </a:lnTo>
                    <a:lnTo>
                      <a:pt x="1826" y="307"/>
                    </a:lnTo>
                    <a:lnTo>
                      <a:pt x="1826" y="316"/>
                    </a:lnTo>
                    <a:lnTo>
                      <a:pt x="1826" y="326"/>
                    </a:lnTo>
                    <a:lnTo>
                      <a:pt x="1826" y="333"/>
                    </a:lnTo>
                    <a:lnTo>
                      <a:pt x="1826" y="343"/>
                    </a:lnTo>
                    <a:lnTo>
                      <a:pt x="1826" y="353"/>
                    </a:lnTo>
                    <a:lnTo>
                      <a:pt x="1826" y="360"/>
                    </a:lnTo>
                    <a:lnTo>
                      <a:pt x="1826" y="370"/>
                    </a:lnTo>
                    <a:lnTo>
                      <a:pt x="1826" y="377"/>
                    </a:lnTo>
                    <a:lnTo>
                      <a:pt x="1826" y="387"/>
                    </a:lnTo>
                    <a:lnTo>
                      <a:pt x="1826" y="397"/>
                    </a:lnTo>
                    <a:lnTo>
                      <a:pt x="1826" y="404"/>
                    </a:lnTo>
                    <a:lnTo>
                      <a:pt x="1826" y="414"/>
                    </a:lnTo>
                    <a:lnTo>
                      <a:pt x="1826" y="421"/>
                    </a:lnTo>
                    <a:lnTo>
                      <a:pt x="1826" y="431"/>
                    </a:lnTo>
                    <a:lnTo>
                      <a:pt x="1826" y="440"/>
                    </a:lnTo>
                    <a:lnTo>
                      <a:pt x="1826" y="448"/>
                    </a:lnTo>
                    <a:lnTo>
                      <a:pt x="1826" y="457"/>
                    </a:lnTo>
                    <a:lnTo>
                      <a:pt x="1826" y="467"/>
                    </a:lnTo>
                    <a:lnTo>
                      <a:pt x="1826" y="474"/>
                    </a:lnTo>
                    <a:lnTo>
                      <a:pt x="1826" y="484"/>
                    </a:lnTo>
                    <a:lnTo>
                      <a:pt x="1826" y="491"/>
                    </a:lnTo>
                    <a:lnTo>
                      <a:pt x="1826" y="501"/>
                    </a:lnTo>
                    <a:lnTo>
                      <a:pt x="1826" y="511"/>
                    </a:lnTo>
                    <a:lnTo>
                      <a:pt x="1826" y="518"/>
                    </a:lnTo>
                    <a:lnTo>
                      <a:pt x="1826" y="528"/>
                    </a:lnTo>
                    <a:lnTo>
                      <a:pt x="1826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6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6" y="1063"/>
                    </a:lnTo>
                    <a:lnTo>
                      <a:pt x="1826" y="1070"/>
                    </a:lnTo>
                    <a:lnTo>
                      <a:pt x="1826" y="1075"/>
                    </a:lnTo>
                    <a:lnTo>
                      <a:pt x="1826" y="1080"/>
                    </a:lnTo>
                    <a:lnTo>
                      <a:pt x="1826" y="1085"/>
                    </a:lnTo>
                    <a:lnTo>
                      <a:pt x="1826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2" y="1048"/>
                    </a:lnTo>
                    <a:lnTo>
                      <a:pt x="7" y="1048"/>
                    </a:lnTo>
                    <a:lnTo>
                      <a:pt x="2" y="1046"/>
                    </a:lnTo>
                    <a:lnTo>
                      <a:pt x="0" y="1043"/>
                    </a:lnTo>
                    <a:lnTo>
                      <a:pt x="0" y="1038"/>
                    </a:lnTo>
                    <a:lnTo>
                      <a:pt x="0" y="1034"/>
                    </a:lnTo>
                    <a:lnTo>
                      <a:pt x="0" y="1031"/>
                    </a:lnTo>
                    <a:lnTo>
                      <a:pt x="0" y="1029"/>
                    </a:lnTo>
                    <a:lnTo>
                      <a:pt x="0" y="1026"/>
                    </a:lnTo>
                    <a:lnTo>
                      <a:pt x="0" y="1024"/>
                    </a:lnTo>
                    <a:lnTo>
                      <a:pt x="0" y="1021"/>
                    </a:lnTo>
                    <a:lnTo>
                      <a:pt x="0" y="1019"/>
                    </a:lnTo>
                    <a:lnTo>
                      <a:pt x="0" y="1017"/>
                    </a:lnTo>
                    <a:lnTo>
                      <a:pt x="0" y="1014"/>
                    </a:lnTo>
                    <a:lnTo>
                      <a:pt x="0" y="1012"/>
                    </a:lnTo>
                    <a:lnTo>
                      <a:pt x="0" y="1009"/>
                    </a:lnTo>
                    <a:lnTo>
                      <a:pt x="0" y="1007"/>
                    </a:lnTo>
                    <a:lnTo>
                      <a:pt x="0" y="1002"/>
                    </a:lnTo>
                    <a:lnTo>
                      <a:pt x="0" y="1000"/>
                    </a:lnTo>
                    <a:lnTo>
                      <a:pt x="0" y="997"/>
                    </a:lnTo>
                    <a:lnTo>
                      <a:pt x="0" y="995"/>
                    </a:lnTo>
                    <a:lnTo>
                      <a:pt x="0" y="992"/>
                    </a:lnTo>
                    <a:lnTo>
                      <a:pt x="0" y="990"/>
                    </a:lnTo>
                    <a:lnTo>
                      <a:pt x="0" y="987"/>
                    </a:lnTo>
                    <a:lnTo>
                      <a:pt x="0" y="985"/>
                    </a:lnTo>
                    <a:lnTo>
                      <a:pt x="0" y="982"/>
                    </a:lnTo>
                    <a:lnTo>
                      <a:pt x="0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DFF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0995" name="Freeform 2323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87" y="0"/>
                  </a:cxn>
                  <a:cxn ang="0">
                    <a:pos x="282" y="0"/>
                  </a:cxn>
                  <a:cxn ang="0">
                    <a:pos x="379" y="0"/>
                  </a:cxn>
                  <a:cxn ang="0">
                    <a:pos x="477" y="0"/>
                  </a:cxn>
                  <a:cxn ang="0">
                    <a:pos x="571" y="0"/>
                  </a:cxn>
                  <a:cxn ang="0">
                    <a:pos x="669" y="0"/>
                  </a:cxn>
                  <a:cxn ang="0">
                    <a:pos x="766" y="0"/>
                  </a:cxn>
                  <a:cxn ang="0">
                    <a:pos x="861" y="0"/>
                  </a:cxn>
                  <a:cxn ang="0">
                    <a:pos x="958" y="0"/>
                  </a:cxn>
                  <a:cxn ang="0">
                    <a:pos x="1053" y="0"/>
                  </a:cxn>
                  <a:cxn ang="0">
                    <a:pos x="1150" y="0"/>
                  </a:cxn>
                  <a:cxn ang="0">
                    <a:pos x="1248" y="0"/>
                  </a:cxn>
                  <a:cxn ang="0">
                    <a:pos x="1342" y="0"/>
                  </a:cxn>
                  <a:cxn ang="0">
                    <a:pos x="1440" y="0"/>
                  </a:cxn>
                  <a:cxn ang="0">
                    <a:pos x="1537" y="0"/>
                  </a:cxn>
                  <a:cxn ang="0">
                    <a:pos x="1632" y="0"/>
                  </a:cxn>
                  <a:cxn ang="0">
                    <a:pos x="1729" y="0"/>
                  </a:cxn>
                  <a:cxn ang="0">
                    <a:pos x="1824" y="0"/>
                  </a:cxn>
                  <a:cxn ang="0">
                    <a:pos x="1826" y="105"/>
                  </a:cxn>
                  <a:cxn ang="0">
                    <a:pos x="1826" y="219"/>
                  </a:cxn>
                  <a:cxn ang="0">
                    <a:pos x="1826" y="333"/>
                  </a:cxn>
                  <a:cxn ang="0">
                    <a:pos x="1826" y="448"/>
                  </a:cxn>
                  <a:cxn ang="0">
                    <a:pos x="1826" y="562"/>
                  </a:cxn>
                  <a:cxn ang="0">
                    <a:pos x="1826" y="674"/>
                  </a:cxn>
                  <a:cxn ang="0">
                    <a:pos x="1826" y="783"/>
                  </a:cxn>
                  <a:cxn ang="0">
                    <a:pos x="1826" y="951"/>
                  </a:cxn>
                  <a:cxn ang="0">
                    <a:pos x="1826" y="985"/>
                  </a:cxn>
                  <a:cxn ang="0">
                    <a:pos x="1826" y="1019"/>
                  </a:cxn>
                  <a:cxn ang="0">
                    <a:pos x="1826" y="1070"/>
                  </a:cxn>
                  <a:cxn ang="0">
                    <a:pos x="1766" y="1089"/>
                  </a:cxn>
                  <a:cxn ang="0">
                    <a:pos x="1668" y="1089"/>
                  </a:cxn>
                  <a:cxn ang="0">
                    <a:pos x="1574" y="1089"/>
                  </a:cxn>
                  <a:cxn ang="0">
                    <a:pos x="1476" y="1089"/>
                  </a:cxn>
                  <a:cxn ang="0">
                    <a:pos x="1381" y="1089"/>
                  </a:cxn>
                  <a:cxn ang="0">
                    <a:pos x="1284" y="1089"/>
                  </a:cxn>
                  <a:cxn ang="0">
                    <a:pos x="1187" y="1089"/>
                  </a:cxn>
                  <a:cxn ang="0">
                    <a:pos x="1092" y="1089"/>
                  </a:cxn>
                  <a:cxn ang="0">
                    <a:pos x="995" y="1089"/>
                  </a:cxn>
                  <a:cxn ang="0">
                    <a:pos x="897" y="1089"/>
                  </a:cxn>
                  <a:cxn ang="0">
                    <a:pos x="802" y="1089"/>
                  </a:cxn>
                  <a:cxn ang="0">
                    <a:pos x="705" y="1089"/>
                  </a:cxn>
                  <a:cxn ang="0">
                    <a:pos x="608" y="1089"/>
                  </a:cxn>
                  <a:cxn ang="0">
                    <a:pos x="513" y="1089"/>
                  </a:cxn>
                  <a:cxn ang="0">
                    <a:pos x="416" y="1089"/>
                  </a:cxn>
                  <a:cxn ang="0">
                    <a:pos x="321" y="1089"/>
                  </a:cxn>
                  <a:cxn ang="0">
                    <a:pos x="224" y="1089"/>
                  </a:cxn>
                  <a:cxn ang="0">
                    <a:pos x="126" y="1089"/>
                  </a:cxn>
                  <a:cxn ang="0">
                    <a:pos x="31" y="1089"/>
                  </a:cxn>
                  <a:cxn ang="0">
                    <a:pos x="2" y="1048"/>
                  </a:cxn>
                  <a:cxn ang="0">
                    <a:pos x="0" y="1014"/>
                  </a:cxn>
                  <a:cxn ang="0">
                    <a:pos x="0" y="980"/>
                  </a:cxn>
                  <a:cxn ang="0">
                    <a:pos x="0" y="946"/>
                  </a:cxn>
                  <a:cxn ang="0">
                    <a:pos x="0" y="766"/>
                  </a:cxn>
                  <a:cxn ang="0">
                    <a:pos x="0" y="657"/>
                  </a:cxn>
                  <a:cxn ang="0">
                    <a:pos x="0" y="545"/>
                  </a:cxn>
                  <a:cxn ang="0">
                    <a:pos x="0" y="431"/>
                  </a:cxn>
                  <a:cxn ang="0">
                    <a:pos x="0" y="316"/>
                  </a:cxn>
                  <a:cxn ang="0">
                    <a:pos x="0" y="202"/>
                  </a:cxn>
                  <a:cxn ang="0">
                    <a:pos x="0" y="88"/>
                  </a:cxn>
                </a:cxnLst>
                <a:rect l="0" t="0" r="r" b="b"/>
                <a:pathLst>
                  <a:path w="1826" h="1089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4" y="0"/>
                    </a:lnTo>
                    <a:lnTo>
                      <a:pt x="661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3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5" y="0"/>
                    </a:lnTo>
                    <a:lnTo>
                      <a:pt x="712" y="0"/>
                    </a:lnTo>
                    <a:lnTo>
                      <a:pt x="720" y="0"/>
                    </a:lnTo>
                    <a:lnTo>
                      <a:pt x="727" y="0"/>
                    </a:lnTo>
                    <a:lnTo>
                      <a:pt x="734" y="0"/>
                    </a:lnTo>
                    <a:lnTo>
                      <a:pt x="742" y="0"/>
                    </a:lnTo>
                    <a:lnTo>
                      <a:pt x="749" y="0"/>
                    </a:lnTo>
                    <a:lnTo>
                      <a:pt x="756" y="0"/>
                    </a:lnTo>
                    <a:lnTo>
                      <a:pt x="766" y="0"/>
                    </a:lnTo>
                    <a:lnTo>
                      <a:pt x="773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5" y="0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17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0"/>
                    </a:lnTo>
                    <a:lnTo>
                      <a:pt x="861" y="0"/>
                    </a:lnTo>
                    <a:lnTo>
                      <a:pt x="868" y="0"/>
                    </a:lnTo>
                    <a:lnTo>
                      <a:pt x="875" y="0"/>
                    </a:lnTo>
                    <a:lnTo>
                      <a:pt x="883" y="0"/>
                    </a:lnTo>
                    <a:lnTo>
                      <a:pt x="890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2" y="0"/>
                    </a:lnTo>
                    <a:lnTo>
                      <a:pt x="929" y="0"/>
                    </a:lnTo>
                    <a:lnTo>
                      <a:pt x="936" y="0"/>
                    </a:lnTo>
                    <a:lnTo>
                      <a:pt x="944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5" y="0"/>
                    </a:lnTo>
                    <a:lnTo>
                      <a:pt x="973" y="0"/>
                    </a:lnTo>
                    <a:lnTo>
                      <a:pt x="980" y="0"/>
                    </a:lnTo>
                    <a:lnTo>
                      <a:pt x="987" y="0"/>
                    </a:lnTo>
                    <a:lnTo>
                      <a:pt x="995" y="0"/>
                    </a:lnTo>
                    <a:lnTo>
                      <a:pt x="1002" y="0"/>
                    </a:lnTo>
                    <a:lnTo>
                      <a:pt x="1009" y="0"/>
                    </a:lnTo>
                    <a:lnTo>
                      <a:pt x="1017" y="0"/>
                    </a:lnTo>
                    <a:lnTo>
                      <a:pt x="1024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6" y="0"/>
                    </a:lnTo>
                    <a:lnTo>
                      <a:pt x="1826" y="8"/>
                    </a:lnTo>
                    <a:lnTo>
                      <a:pt x="1826" y="17"/>
                    </a:lnTo>
                    <a:lnTo>
                      <a:pt x="1826" y="25"/>
                    </a:lnTo>
                    <a:lnTo>
                      <a:pt x="1826" y="34"/>
                    </a:lnTo>
                    <a:lnTo>
                      <a:pt x="1826" y="44"/>
                    </a:lnTo>
                    <a:lnTo>
                      <a:pt x="1826" y="51"/>
                    </a:lnTo>
                    <a:lnTo>
                      <a:pt x="1826" y="61"/>
                    </a:lnTo>
                    <a:lnTo>
                      <a:pt x="1826" y="71"/>
                    </a:lnTo>
                    <a:lnTo>
                      <a:pt x="1826" y="78"/>
                    </a:lnTo>
                    <a:lnTo>
                      <a:pt x="1826" y="88"/>
                    </a:lnTo>
                    <a:lnTo>
                      <a:pt x="1826" y="95"/>
                    </a:lnTo>
                    <a:lnTo>
                      <a:pt x="1826" y="105"/>
                    </a:lnTo>
                    <a:lnTo>
                      <a:pt x="1826" y="115"/>
                    </a:lnTo>
                    <a:lnTo>
                      <a:pt x="1826" y="122"/>
                    </a:lnTo>
                    <a:lnTo>
                      <a:pt x="1826" y="132"/>
                    </a:lnTo>
                    <a:lnTo>
                      <a:pt x="1826" y="141"/>
                    </a:lnTo>
                    <a:lnTo>
                      <a:pt x="1826" y="149"/>
                    </a:lnTo>
                    <a:lnTo>
                      <a:pt x="1826" y="158"/>
                    </a:lnTo>
                    <a:lnTo>
                      <a:pt x="1826" y="166"/>
                    </a:lnTo>
                    <a:lnTo>
                      <a:pt x="1826" y="175"/>
                    </a:lnTo>
                    <a:lnTo>
                      <a:pt x="1826" y="185"/>
                    </a:lnTo>
                    <a:lnTo>
                      <a:pt x="1826" y="192"/>
                    </a:lnTo>
                    <a:lnTo>
                      <a:pt x="1826" y="202"/>
                    </a:lnTo>
                    <a:lnTo>
                      <a:pt x="1826" y="212"/>
                    </a:lnTo>
                    <a:lnTo>
                      <a:pt x="1826" y="219"/>
                    </a:lnTo>
                    <a:lnTo>
                      <a:pt x="1826" y="229"/>
                    </a:lnTo>
                    <a:lnTo>
                      <a:pt x="1826" y="236"/>
                    </a:lnTo>
                    <a:lnTo>
                      <a:pt x="1826" y="246"/>
                    </a:lnTo>
                    <a:lnTo>
                      <a:pt x="1826" y="256"/>
                    </a:lnTo>
                    <a:lnTo>
                      <a:pt x="1826" y="263"/>
                    </a:lnTo>
                    <a:lnTo>
                      <a:pt x="1826" y="273"/>
                    </a:lnTo>
                    <a:lnTo>
                      <a:pt x="1826" y="282"/>
                    </a:lnTo>
                    <a:lnTo>
                      <a:pt x="1826" y="290"/>
                    </a:lnTo>
                    <a:lnTo>
                      <a:pt x="1826" y="299"/>
                    </a:lnTo>
                    <a:lnTo>
                      <a:pt x="1826" y="307"/>
                    </a:lnTo>
                    <a:lnTo>
                      <a:pt x="1826" y="316"/>
                    </a:lnTo>
                    <a:lnTo>
                      <a:pt x="1826" y="326"/>
                    </a:lnTo>
                    <a:lnTo>
                      <a:pt x="1826" y="333"/>
                    </a:lnTo>
                    <a:lnTo>
                      <a:pt x="1826" y="343"/>
                    </a:lnTo>
                    <a:lnTo>
                      <a:pt x="1826" y="353"/>
                    </a:lnTo>
                    <a:lnTo>
                      <a:pt x="1826" y="360"/>
                    </a:lnTo>
                    <a:lnTo>
                      <a:pt x="1826" y="370"/>
                    </a:lnTo>
                    <a:lnTo>
                      <a:pt x="1826" y="377"/>
                    </a:lnTo>
                    <a:lnTo>
                      <a:pt x="1826" y="387"/>
                    </a:lnTo>
                    <a:lnTo>
                      <a:pt x="1826" y="397"/>
                    </a:lnTo>
                    <a:lnTo>
                      <a:pt x="1826" y="404"/>
                    </a:lnTo>
                    <a:lnTo>
                      <a:pt x="1826" y="414"/>
                    </a:lnTo>
                    <a:lnTo>
                      <a:pt x="1826" y="421"/>
                    </a:lnTo>
                    <a:lnTo>
                      <a:pt x="1826" y="431"/>
                    </a:lnTo>
                    <a:lnTo>
                      <a:pt x="1826" y="440"/>
                    </a:lnTo>
                    <a:lnTo>
                      <a:pt x="1826" y="448"/>
                    </a:lnTo>
                    <a:lnTo>
                      <a:pt x="1826" y="457"/>
                    </a:lnTo>
                    <a:lnTo>
                      <a:pt x="1826" y="467"/>
                    </a:lnTo>
                    <a:lnTo>
                      <a:pt x="1826" y="474"/>
                    </a:lnTo>
                    <a:lnTo>
                      <a:pt x="1826" y="484"/>
                    </a:lnTo>
                    <a:lnTo>
                      <a:pt x="1826" y="491"/>
                    </a:lnTo>
                    <a:lnTo>
                      <a:pt x="1826" y="501"/>
                    </a:lnTo>
                    <a:lnTo>
                      <a:pt x="1826" y="511"/>
                    </a:lnTo>
                    <a:lnTo>
                      <a:pt x="1826" y="518"/>
                    </a:lnTo>
                    <a:lnTo>
                      <a:pt x="1826" y="528"/>
                    </a:lnTo>
                    <a:lnTo>
                      <a:pt x="1826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6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6" y="1063"/>
                    </a:lnTo>
                    <a:lnTo>
                      <a:pt x="1826" y="1070"/>
                    </a:lnTo>
                    <a:lnTo>
                      <a:pt x="1826" y="1075"/>
                    </a:lnTo>
                    <a:lnTo>
                      <a:pt x="1826" y="1080"/>
                    </a:lnTo>
                    <a:lnTo>
                      <a:pt x="1826" y="1085"/>
                    </a:lnTo>
                    <a:lnTo>
                      <a:pt x="1826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2" y="1048"/>
                    </a:lnTo>
                    <a:lnTo>
                      <a:pt x="7" y="1048"/>
                    </a:lnTo>
                    <a:lnTo>
                      <a:pt x="2" y="1046"/>
                    </a:lnTo>
                    <a:lnTo>
                      <a:pt x="0" y="1043"/>
                    </a:lnTo>
                    <a:lnTo>
                      <a:pt x="0" y="1038"/>
                    </a:lnTo>
                    <a:lnTo>
                      <a:pt x="0" y="1034"/>
                    </a:lnTo>
                    <a:lnTo>
                      <a:pt x="0" y="1031"/>
                    </a:lnTo>
                    <a:lnTo>
                      <a:pt x="0" y="1029"/>
                    </a:lnTo>
                    <a:lnTo>
                      <a:pt x="0" y="1026"/>
                    </a:lnTo>
                    <a:lnTo>
                      <a:pt x="0" y="1024"/>
                    </a:lnTo>
                    <a:lnTo>
                      <a:pt x="0" y="1021"/>
                    </a:lnTo>
                    <a:lnTo>
                      <a:pt x="0" y="1019"/>
                    </a:lnTo>
                    <a:lnTo>
                      <a:pt x="0" y="1017"/>
                    </a:lnTo>
                    <a:lnTo>
                      <a:pt x="0" y="1014"/>
                    </a:lnTo>
                    <a:lnTo>
                      <a:pt x="0" y="1012"/>
                    </a:lnTo>
                    <a:lnTo>
                      <a:pt x="0" y="1009"/>
                    </a:lnTo>
                    <a:lnTo>
                      <a:pt x="0" y="1007"/>
                    </a:lnTo>
                    <a:lnTo>
                      <a:pt x="0" y="1002"/>
                    </a:lnTo>
                    <a:lnTo>
                      <a:pt x="0" y="1000"/>
                    </a:lnTo>
                    <a:lnTo>
                      <a:pt x="0" y="997"/>
                    </a:lnTo>
                    <a:lnTo>
                      <a:pt x="0" y="995"/>
                    </a:lnTo>
                    <a:lnTo>
                      <a:pt x="0" y="992"/>
                    </a:lnTo>
                    <a:lnTo>
                      <a:pt x="0" y="990"/>
                    </a:lnTo>
                    <a:lnTo>
                      <a:pt x="0" y="987"/>
                    </a:lnTo>
                    <a:lnTo>
                      <a:pt x="0" y="985"/>
                    </a:lnTo>
                    <a:lnTo>
                      <a:pt x="0" y="982"/>
                    </a:lnTo>
                    <a:lnTo>
                      <a:pt x="0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0996" name="Freeform 2324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87" y="0"/>
                  </a:cxn>
                  <a:cxn ang="0">
                    <a:pos x="282" y="0"/>
                  </a:cxn>
                  <a:cxn ang="0">
                    <a:pos x="379" y="0"/>
                  </a:cxn>
                  <a:cxn ang="0">
                    <a:pos x="477" y="0"/>
                  </a:cxn>
                  <a:cxn ang="0">
                    <a:pos x="571" y="0"/>
                  </a:cxn>
                  <a:cxn ang="0">
                    <a:pos x="669" y="0"/>
                  </a:cxn>
                  <a:cxn ang="0">
                    <a:pos x="766" y="0"/>
                  </a:cxn>
                  <a:cxn ang="0">
                    <a:pos x="861" y="0"/>
                  </a:cxn>
                  <a:cxn ang="0">
                    <a:pos x="958" y="0"/>
                  </a:cxn>
                  <a:cxn ang="0">
                    <a:pos x="1053" y="0"/>
                  </a:cxn>
                  <a:cxn ang="0">
                    <a:pos x="1150" y="0"/>
                  </a:cxn>
                  <a:cxn ang="0">
                    <a:pos x="1248" y="0"/>
                  </a:cxn>
                  <a:cxn ang="0">
                    <a:pos x="1342" y="0"/>
                  </a:cxn>
                  <a:cxn ang="0">
                    <a:pos x="1440" y="0"/>
                  </a:cxn>
                  <a:cxn ang="0">
                    <a:pos x="1537" y="0"/>
                  </a:cxn>
                  <a:cxn ang="0">
                    <a:pos x="1632" y="0"/>
                  </a:cxn>
                  <a:cxn ang="0">
                    <a:pos x="1729" y="0"/>
                  </a:cxn>
                  <a:cxn ang="0">
                    <a:pos x="1824" y="0"/>
                  </a:cxn>
                  <a:cxn ang="0">
                    <a:pos x="1826" y="105"/>
                  </a:cxn>
                  <a:cxn ang="0">
                    <a:pos x="1826" y="219"/>
                  </a:cxn>
                  <a:cxn ang="0">
                    <a:pos x="1826" y="333"/>
                  </a:cxn>
                  <a:cxn ang="0">
                    <a:pos x="1826" y="448"/>
                  </a:cxn>
                  <a:cxn ang="0">
                    <a:pos x="1826" y="562"/>
                  </a:cxn>
                  <a:cxn ang="0">
                    <a:pos x="1826" y="674"/>
                  </a:cxn>
                  <a:cxn ang="0">
                    <a:pos x="1826" y="783"/>
                  </a:cxn>
                  <a:cxn ang="0">
                    <a:pos x="1826" y="951"/>
                  </a:cxn>
                  <a:cxn ang="0">
                    <a:pos x="1826" y="985"/>
                  </a:cxn>
                  <a:cxn ang="0">
                    <a:pos x="1826" y="1019"/>
                  </a:cxn>
                  <a:cxn ang="0">
                    <a:pos x="1826" y="1070"/>
                  </a:cxn>
                  <a:cxn ang="0">
                    <a:pos x="1766" y="1089"/>
                  </a:cxn>
                  <a:cxn ang="0">
                    <a:pos x="1668" y="1089"/>
                  </a:cxn>
                  <a:cxn ang="0">
                    <a:pos x="1574" y="1089"/>
                  </a:cxn>
                  <a:cxn ang="0">
                    <a:pos x="1476" y="1089"/>
                  </a:cxn>
                  <a:cxn ang="0">
                    <a:pos x="1381" y="1089"/>
                  </a:cxn>
                  <a:cxn ang="0">
                    <a:pos x="1284" y="1089"/>
                  </a:cxn>
                  <a:cxn ang="0">
                    <a:pos x="1187" y="1089"/>
                  </a:cxn>
                  <a:cxn ang="0">
                    <a:pos x="1092" y="1089"/>
                  </a:cxn>
                  <a:cxn ang="0">
                    <a:pos x="995" y="1089"/>
                  </a:cxn>
                  <a:cxn ang="0">
                    <a:pos x="897" y="1089"/>
                  </a:cxn>
                  <a:cxn ang="0">
                    <a:pos x="802" y="1089"/>
                  </a:cxn>
                  <a:cxn ang="0">
                    <a:pos x="705" y="1089"/>
                  </a:cxn>
                  <a:cxn ang="0">
                    <a:pos x="608" y="1089"/>
                  </a:cxn>
                  <a:cxn ang="0">
                    <a:pos x="513" y="1089"/>
                  </a:cxn>
                  <a:cxn ang="0">
                    <a:pos x="416" y="1089"/>
                  </a:cxn>
                  <a:cxn ang="0">
                    <a:pos x="321" y="1089"/>
                  </a:cxn>
                  <a:cxn ang="0">
                    <a:pos x="224" y="1089"/>
                  </a:cxn>
                  <a:cxn ang="0">
                    <a:pos x="126" y="1089"/>
                  </a:cxn>
                  <a:cxn ang="0">
                    <a:pos x="31" y="1089"/>
                  </a:cxn>
                  <a:cxn ang="0">
                    <a:pos x="2" y="1048"/>
                  </a:cxn>
                  <a:cxn ang="0">
                    <a:pos x="44" y="1053"/>
                  </a:cxn>
                  <a:cxn ang="0">
                    <a:pos x="0" y="1026"/>
                  </a:cxn>
                  <a:cxn ang="0">
                    <a:pos x="0" y="992"/>
                  </a:cxn>
                  <a:cxn ang="0">
                    <a:pos x="0" y="958"/>
                  </a:cxn>
                  <a:cxn ang="0">
                    <a:pos x="0" y="846"/>
                  </a:cxn>
                  <a:cxn ang="0">
                    <a:pos x="0" y="700"/>
                  </a:cxn>
                  <a:cxn ang="0">
                    <a:pos x="0" y="589"/>
                  </a:cxn>
                  <a:cxn ang="0">
                    <a:pos x="0" y="474"/>
                  </a:cxn>
                  <a:cxn ang="0">
                    <a:pos x="0" y="360"/>
                  </a:cxn>
                  <a:cxn ang="0">
                    <a:pos x="0" y="246"/>
                  </a:cxn>
                  <a:cxn ang="0">
                    <a:pos x="0" y="132"/>
                  </a:cxn>
                  <a:cxn ang="0">
                    <a:pos x="0" y="17"/>
                  </a:cxn>
                </a:cxnLst>
                <a:rect l="0" t="0" r="r" b="b"/>
                <a:pathLst>
                  <a:path w="1826" h="1089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4" y="0"/>
                    </a:lnTo>
                    <a:lnTo>
                      <a:pt x="661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3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5" y="0"/>
                    </a:lnTo>
                    <a:lnTo>
                      <a:pt x="712" y="0"/>
                    </a:lnTo>
                    <a:lnTo>
                      <a:pt x="720" y="0"/>
                    </a:lnTo>
                    <a:lnTo>
                      <a:pt x="727" y="0"/>
                    </a:lnTo>
                    <a:lnTo>
                      <a:pt x="734" y="0"/>
                    </a:lnTo>
                    <a:lnTo>
                      <a:pt x="742" y="0"/>
                    </a:lnTo>
                    <a:lnTo>
                      <a:pt x="749" y="0"/>
                    </a:lnTo>
                    <a:lnTo>
                      <a:pt x="756" y="0"/>
                    </a:lnTo>
                    <a:lnTo>
                      <a:pt x="766" y="0"/>
                    </a:lnTo>
                    <a:lnTo>
                      <a:pt x="773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5" y="0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17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0"/>
                    </a:lnTo>
                    <a:lnTo>
                      <a:pt x="861" y="0"/>
                    </a:lnTo>
                    <a:lnTo>
                      <a:pt x="868" y="0"/>
                    </a:lnTo>
                    <a:lnTo>
                      <a:pt x="875" y="0"/>
                    </a:lnTo>
                    <a:lnTo>
                      <a:pt x="883" y="0"/>
                    </a:lnTo>
                    <a:lnTo>
                      <a:pt x="890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2" y="0"/>
                    </a:lnTo>
                    <a:lnTo>
                      <a:pt x="929" y="0"/>
                    </a:lnTo>
                    <a:lnTo>
                      <a:pt x="936" y="0"/>
                    </a:lnTo>
                    <a:lnTo>
                      <a:pt x="944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5" y="0"/>
                    </a:lnTo>
                    <a:lnTo>
                      <a:pt x="973" y="0"/>
                    </a:lnTo>
                    <a:lnTo>
                      <a:pt x="980" y="0"/>
                    </a:lnTo>
                    <a:lnTo>
                      <a:pt x="987" y="0"/>
                    </a:lnTo>
                    <a:lnTo>
                      <a:pt x="995" y="0"/>
                    </a:lnTo>
                    <a:lnTo>
                      <a:pt x="1002" y="0"/>
                    </a:lnTo>
                    <a:lnTo>
                      <a:pt x="1009" y="0"/>
                    </a:lnTo>
                    <a:lnTo>
                      <a:pt x="1017" y="0"/>
                    </a:lnTo>
                    <a:lnTo>
                      <a:pt x="1024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6" y="0"/>
                    </a:lnTo>
                    <a:lnTo>
                      <a:pt x="1826" y="8"/>
                    </a:lnTo>
                    <a:lnTo>
                      <a:pt x="1826" y="17"/>
                    </a:lnTo>
                    <a:lnTo>
                      <a:pt x="1826" y="25"/>
                    </a:lnTo>
                    <a:lnTo>
                      <a:pt x="1826" y="34"/>
                    </a:lnTo>
                    <a:lnTo>
                      <a:pt x="1826" y="44"/>
                    </a:lnTo>
                    <a:lnTo>
                      <a:pt x="1826" y="51"/>
                    </a:lnTo>
                    <a:lnTo>
                      <a:pt x="1826" y="61"/>
                    </a:lnTo>
                    <a:lnTo>
                      <a:pt x="1826" y="71"/>
                    </a:lnTo>
                    <a:lnTo>
                      <a:pt x="1826" y="78"/>
                    </a:lnTo>
                    <a:lnTo>
                      <a:pt x="1826" y="88"/>
                    </a:lnTo>
                    <a:lnTo>
                      <a:pt x="1826" y="95"/>
                    </a:lnTo>
                    <a:lnTo>
                      <a:pt x="1826" y="105"/>
                    </a:lnTo>
                    <a:lnTo>
                      <a:pt x="1826" y="115"/>
                    </a:lnTo>
                    <a:lnTo>
                      <a:pt x="1826" y="122"/>
                    </a:lnTo>
                    <a:lnTo>
                      <a:pt x="1826" y="132"/>
                    </a:lnTo>
                    <a:lnTo>
                      <a:pt x="1826" y="141"/>
                    </a:lnTo>
                    <a:lnTo>
                      <a:pt x="1826" y="149"/>
                    </a:lnTo>
                    <a:lnTo>
                      <a:pt x="1826" y="158"/>
                    </a:lnTo>
                    <a:lnTo>
                      <a:pt x="1826" y="166"/>
                    </a:lnTo>
                    <a:lnTo>
                      <a:pt x="1826" y="175"/>
                    </a:lnTo>
                    <a:lnTo>
                      <a:pt x="1826" y="185"/>
                    </a:lnTo>
                    <a:lnTo>
                      <a:pt x="1826" y="192"/>
                    </a:lnTo>
                    <a:lnTo>
                      <a:pt x="1826" y="202"/>
                    </a:lnTo>
                    <a:lnTo>
                      <a:pt x="1826" y="212"/>
                    </a:lnTo>
                    <a:lnTo>
                      <a:pt x="1826" y="219"/>
                    </a:lnTo>
                    <a:lnTo>
                      <a:pt x="1826" y="229"/>
                    </a:lnTo>
                    <a:lnTo>
                      <a:pt x="1826" y="236"/>
                    </a:lnTo>
                    <a:lnTo>
                      <a:pt x="1826" y="246"/>
                    </a:lnTo>
                    <a:lnTo>
                      <a:pt x="1826" y="256"/>
                    </a:lnTo>
                    <a:lnTo>
                      <a:pt x="1826" y="263"/>
                    </a:lnTo>
                    <a:lnTo>
                      <a:pt x="1826" y="273"/>
                    </a:lnTo>
                    <a:lnTo>
                      <a:pt x="1826" y="282"/>
                    </a:lnTo>
                    <a:lnTo>
                      <a:pt x="1826" y="290"/>
                    </a:lnTo>
                    <a:lnTo>
                      <a:pt x="1826" y="299"/>
                    </a:lnTo>
                    <a:lnTo>
                      <a:pt x="1826" y="307"/>
                    </a:lnTo>
                    <a:lnTo>
                      <a:pt x="1826" y="316"/>
                    </a:lnTo>
                    <a:lnTo>
                      <a:pt x="1826" y="326"/>
                    </a:lnTo>
                    <a:lnTo>
                      <a:pt x="1826" y="333"/>
                    </a:lnTo>
                    <a:lnTo>
                      <a:pt x="1826" y="343"/>
                    </a:lnTo>
                    <a:lnTo>
                      <a:pt x="1826" y="353"/>
                    </a:lnTo>
                    <a:lnTo>
                      <a:pt x="1826" y="360"/>
                    </a:lnTo>
                    <a:lnTo>
                      <a:pt x="1826" y="370"/>
                    </a:lnTo>
                    <a:lnTo>
                      <a:pt x="1826" y="377"/>
                    </a:lnTo>
                    <a:lnTo>
                      <a:pt x="1826" y="387"/>
                    </a:lnTo>
                    <a:lnTo>
                      <a:pt x="1826" y="397"/>
                    </a:lnTo>
                    <a:lnTo>
                      <a:pt x="1826" y="404"/>
                    </a:lnTo>
                    <a:lnTo>
                      <a:pt x="1826" y="414"/>
                    </a:lnTo>
                    <a:lnTo>
                      <a:pt x="1826" y="421"/>
                    </a:lnTo>
                    <a:lnTo>
                      <a:pt x="1826" y="431"/>
                    </a:lnTo>
                    <a:lnTo>
                      <a:pt x="1826" y="440"/>
                    </a:lnTo>
                    <a:lnTo>
                      <a:pt x="1826" y="448"/>
                    </a:lnTo>
                    <a:lnTo>
                      <a:pt x="1826" y="457"/>
                    </a:lnTo>
                    <a:lnTo>
                      <a:pt x="1826" y="467"/>
                    </a:lnTo>
                    <a:lnTo>
                      <a:pt x="1826" y="474"/>
                    </a:lnTo>
                    <a:lnTo>
                      <a:pt x="1826" y="484"/>
                    </a:lnTo>
                    <a:lnTo>
                      <a:pt x="1826" y="491"/>
                    </a:lnTo>
                    <a:lnTo>
                      <a:pt x="1826" y="501"/>
                    </a:lnTo>
                    <a:lnTo>
                      <a:pt x="1826" y="511"/>
                    </a:lnTo>
                    <a:lnTo>
                      <a:pt x="1826" y="518"/>
                    </a:lnTo>
                    <a:lnTo>
                      <a:pt x="1826" y="528"/>
                    </a:lnTo>
                    <a:lnTo>
                      <a:pt x="1826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6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6" y="1063"/>
                    </a:lnTo>
                    <a:lnTo>
                      <a:pt x="1826" y="1070"/>
                    </a:lnTo>
                    <a:lnTo>
                      <a:pt x="1826" y="1075"/>
                    </a:lnTo>
                    <a:lnTo>
                      <a:pt x="1826" y="1080"/>
                    </a:lnTo>
                    <a:lnTo>
                      <a:pt x="1826" y="1085"/>
                    </a:lnTo>
                    <a:lnTo>
                      <a:pt x="1826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2" y="1048"/>
                    </a:lnTo>
                    <a:lnTo>
                      <a:pt x="10" y="1048"/>
                    </a:lnTo>
                    <a:lnTo>
                      <a:pt x="12" y="1053"/>
                    </a:lnTo>
                    <a:lnTo>
                      <a:pt x="17" y="1055"/>
                    </a:lnTo>
                    <a:lnTo>
                      <a:pt x="19" y="1058"/>
                    </a:lnTo>
                    <a:lnTo>
                      <a:pt x="24" y="1060"/>
                    </a:lnTo>
                    <a:lnTo>
                      <a:pt x="31" y="1063"/>
                    </a:lnTo>
                    <a:lnTo>
                      <a:pt x="39" y="1063"/>
                    </a:lnTo>
                    <a:lnTo>
                      <a:pt x="46" y="1063"/>
                    </a:lnTo>
                    <a:lnTo>
                      <a:pt x="53" y="1063"/>
                    </a:lnTo>
                    <a:lnTo>
                      <a:pt x="56" y="1058"/>
                    </a:lnTo>
                    <a:lnTo>
                      <a:pt x="53" y="1058"/>
                    </a:lnTo>
                    <a:lnTo>
                      <a:pt x="46" y="1053"/>
                    </a:lnTo>
                    <a:lnTo>
                      <a:pt x="44" y="1053"/>
                    </a:lnTo>
                    <a:lnTo>
                      <a:pt x="39" y="1051"/>
                    </a:lnTo>
                    <a:lnTo>
                      <a:pt x="31" y="1051"/>
                    </a:lnTo>
                    <a:lnTo>
                      <a:pt x="24" y="1048"/>
                    </a:lnTo>
                    <a:lnTo>
                      <a:pt x="17" y="1048"/>
                    </a:lnTo>
                    <a:lnTo>
                      <a:pt x="14" y="1048"/>
                    </a:lnTo>
                    <a:lnTo>
                      <a:pt x="10" y="1046"/>
                    </a:lnTo>
                    <a:lnTo>
                      <a:pt x="2" y="1046"/>
                    </a:lnTo>
                    <a:lnTo>
                      <a:pt x="0" y="1043"/>
                    </a:lnTo>
                    <a:lnTo>
                      <a:pt x="0" y="1038"/>
                    </a:lnTo>
                    <a:lnTo>
                      <a:pt x="0" y="1034"/>
                    </a:lnTo>
                    <a:lnTo>
                      <a:pt x="0" y="1031"/>
                    </a:lnTo>
                    <a:lnTo>
                      <a:pt x="0" y="1029"/>
                    </a:lnTo>
                    <a:lnTo>
                      <a:pt x="0" y="1026"/>
                    </a:lnTo>
                    <a:lnTo>
                      <a:pt x="0" y="1024"/>
                    </a:lnTo>
                    <a:lnTo>
                      <a:pt x="0" y="1021"/>
                    </a:lnTo>
                    <a:lnTo>
                      <a:pt x="0" y="1019"/>
                    </a:lnTo>
                    <a:lnTo>
                      <a:pt x="0" y="1017"/>
                    </a:lnTo>
                    <a:lnTo>
                      <a:pt x="0" y="1014"/>
                    </a:lnTo>
                    <a:lnTo>
                      <a:pt x="0" y="1012"/>
                    </a:lnTo>
                    <a:lnTo>
                      <a:pt x="0" y="1009"/>
                    </a:lnTo>
                    <a:lnTo>
                      <a:pt x="0" y="1007"/>
                    </a:lnTo>
                    <a:lnTo>
                      <a:pt x="0" y="1002"/>
                    </a:lnTo>
                    <a:lnTo>
                      <a:pt x="0" y="1000"/>
                    </a:lnTo>
                    <a:lnTo>
                      <a:pt x="0" y="997"/>
                    </a:lnTo>
                    <a:lnTo>
                      <a:pt x="0" y="995"/>
                    </a:lnTo>
                    <a:lnTo>
                      <a:pt x="0" y="992"/>
                    </a:lnTo>
                    <a:lnTo>
                      <a:pt x="0" y="990"/>
                    </a:lnTo>
                    <a:lnTo>
                      <a:pt x="0" y="987"/>
                    </a:lnTo>
                    <a:lnTo>
                      <a:pt x="0" y="985"/>
                    </a:lnTo>
                    <a:lnTo>
                      <a:pt x="0" y="982"/>
                    </a:lnTo>
                    <a:lnTo>
                      <a:pt x="0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2FF6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0997" name="Freeform 2325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87" y="0"/>
                  </a:cxn>
                  <a:cxn ang="0">
                    <a:pos x="282" y="0"/>
                  </a:cxn>
                  <a:cxn ang="0">
                    <a:pos x="379" y="0"/>
                  </a:cxn>
                  <a:cxn ang="0">
                    <a:pos x="477" y="0"/>
                  </a:cxn>
                  <a:cxn ang="0">
                    <a:pos x="571" y="0"/>
                  </a:cxn>
                  <a:cxn ang="0">
                    <a:pos x="669" y="0"/>
                  </a:cxn>
                  <a:cxn ang="0">
                    <a:pos x="766" y="0"/>
                  </a:cxn>
                  <a:cxn ang="0">
                    <a:pos x="861" y="0"/>
                  </a:cxn>
                  <a:cxn ang="0">
                    <a:pos x="958" y="0"/>
                  </a:cxn>
                  <a:cxn ang="0">
                    <a:pos x="1053" y="0"/>
                  </a:cxn>
                  <a:cxn ang="0">
                    <a:pos x="1150" y="0"/>
                  </a:cxn>
                  <a:cxn ang="0">
                    <a:pos x="1248" y="0"/>
                  </a:cxn>
                  <a:cxn ang="0">
                    <a:pos x="1342" y="0"/>
                  </a:cxn>
                  <a:cxn ang="0">
                    <a:pos x="1440" y="0"/>
                  </a:cxn>
                  <a:cxn ang="0">
                    <a:pos x="1537" y="0"/>
                  </a:cxn>
                  <a:cxn ang="0">
                    <a:pos x="1632" y="0"/>
                  </a:cxn>
                  <a:cxn ang="0">
                    <a:pos x="1729" y="0"/>
                  </a:cxn>
                  <a:cxn ang="0">
                    <a:pos x="1824" y="0"/>
                  </a:cxn>
                  <a:cxn ang="0">
                    <a:pos x="1826" y="105"/>
                  </a:cxn>
                  <a:cxn ang="0">
                    <a:pos x="1826" y="219"/>
                  </a:cxn>
                  <a:cxn ang="0">
                    <a:pos x="1826" y="333"/>
                  </a:cxn>
                  <a:cxn ang="0">
                    <a:pos x="1826" y="448"/>
                  </a:cxn>
                  <a:cxn ang="0">
                    <a:pos x="1826" y="562"/>
                  </a:cxn>
                  <a:cxn ang="0">
                    <a:pos x="1826" y="674"/>
                  </a:cxn>
                  <a:cxn ang="0">
                    <a:pos x="1826" y="783"/>
                  </a:cxn>
                  <a:cxn ang="0">
                    <a:pos x="1826" y="951"/>
                  </a:cxn>
                  <a:cxn ang="0">
                    <a:pos x="1826" y="985"/>
                  </a:cxn>
                  <a:cxn ang="0">
                    <a:pos x="1826" y="1019"/>
                  </a:cxn>
                  <a:cxn ang="0">
                    <a:pos x="1826" y="1070"/>
                  </a:cxn>
                  <a:cxn ang="0">
                    <a:pos x="1766" y="1089"/>
                  </a:cxn>
                  <a:cxn ang="0">
                    <a:pos x="1668" y="1089"/>
                  </a:cxn>
                  <a:cxn ang="0">
                    <a:pos x="1574" y="1089"/>
                  </a:cxn>
                  <a:cxn ang="0">
                    <a:pos x="1476" y="1089"/>
                  </a:cxn>
                  <a:cxn ang="0">
                    <a:pos x="1381" y="1089"/>
                  </a:cxn>
                  <a:cxn ang="0">
                    <a:pos x="1284" y="1089"/>
                  </a:cxn>
                  <a:cxn ang="0">
                    <a:pos x="1187" y="1089"/>
                  </a:cxn>
                  <a:cxn ang="0">
                    <a:pos x="1092" y="1089"/>
                  </a:cxn>
                  <a:cxn ang="0">
                    <a:pos x="995" y="1089"/>
                  </a:cxn>
                  <a:cxn ang="0">
                    <a:pos x="897" y="1089"/>
                  </a:cxn>
                  <a:cxn ang="0">
                    <a:pos x="802" y="1089"/>
                  </a:cxn>
                  <a:cxn ang="0">
                    <a:pos x="705" y="1089"/>
                  </a:cxn>
                  <a:cxn ang="0">
                    <a:pos x="608" y="1089"/>
                  </a:cxn>
                  <a:cxn ang="0">
                    <a:pos x="513" y="1089"/>
                  </a:cxn>
                  <a:cxn ang="0">
                    <a:pos x="416" y="1089"/>
                  </a:cxn>
                  <a:cxn ang="0">
                    <a:pos x="321" y="1089"/>
                  </a:cxn>
                  <a:cxn ang="0">
                    <a:pos x="224" y="1089"/>
                  </a:cxn>
                  <a:cxn ang="0">
                    <a:pos x="126" y="1089"/>
                  </a:cxn>
                  <a:cxn ang="0">
                    <a:pos x="31" y="1089"/>
                  </a:cxn>
                  <a:cxn ang="0">
                    <a:pos x="2" y="1048"/>
                  </a:cxn>
                  <a:cxn ang="0">
                    <a:pos x="44" y="1053"/>
                  </a:cxn>
                  <a:cxn ang="0">
                    <a:pos x="0" y="1026"/>
                  </a:cxn>
                  <a:cxn ang="0">
                    <a:pos x="0" y="992"/>
                  </a:cxn>
                  <a:cxn ang="0">
                    <a:pos x="0" y="958"/>
                  </a:cxn>
                  <a:cxn ang="0">
                    <a:pos x="0" y="846"/>
                  </a:cxn>
                  <a:cxn ang="0">
                    <a:pos x="0" y="700"/>
                  </a:cxn>
                  <a:cxn ang="0">
                    <a:pos x="0" y="589"/>
                  </a:cxn>
                  <a:cxn ang="0">
                    <a:pos x="0" y="474"/>
                  </a:cxn>
                  <a:cxn ang="0">
                    <a:pos x="0" y="360"/>
                  </a:cxn>
                  <a:cxn ang="0">
                    <a:pos x="0" y="246"/>
                  </a:cxn>
                  <a:cxn ang="0">
                    <a:pos x="0" y="132"/>
                  </a:cxn>
                  <a:cxn ang="0">
                    <a:pos x="0" y="17"/>
                  </a:cxn>
                </a:cxnLst>
                <a:rect l="0" t="0" r="r" b="b"/>
                <a:pathLst>
                  <a:path w="1826" h="1089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4" y="0"/>
                    </a:lnTo>
                    <a:lnTo>
                      <a:pt x="661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3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5" y="0"/>
                    </a:lnTo>
                    <a:lnTo>
                      <a:pt x="712" y="0"/>
                    </a:lnTo>
                    <a:lnTo>
                      <a:pt x="720" y="0"/>
                    </a:lnTo>
                    <a:lnTo>
                      <a:pt x="727" y="0"/>
                    </a:lnTo>
                    <a:lnTo>
                      <a:pt x="734" y="0"/>
                    </a:lnTo>
                    <a:lnTo>
                      <a:pt x="742" y="0"/>
                    </a:lnTo>
                    <a:lnTo>
                      <a:pt x="749" y="0"/>
                    </a:lnTo>
                    <a:lnTo>
                      <a:pt x="756" y="0"/>
                    </a:lnTo>
                    <a:lnTo>
                      <a:pt x="766" y="0"/>
                    </a:lnTo>
                    <a:lnTo>
                      <a:pt x="773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5" y="0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17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0"/>
                    </a:lnTo>
                    <a:lnTo>
                      <a:pt x="861" y="0"/>
                    </a:lnTo>
                    <a:lnTo>
                      <a:pt x="868" y="0"/>
                    </a:lnTo>
                    <a:lnTo>
                      <a:pt x="875" y="0"/>
                    </a:lnTo>
                    <a:lnTo>
                      <a:pt x="883" y="0"/>
                    </a:lnTo>
                    <a:lnTo>
                      <a:pt x="890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2" y="0"/>
                    </a:lnTo>
                    <a:lnTo>
                      <a:pt x="929" y="0"/>
                    </a:lnTo>
                    <a:lnTo>
                      <a:pt x="936" y="0"/>
                    </a:lnTo>
                    <a:lnTo>
                      <a:pt x="944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5" y="0"/>
                    </a:lnTo>
                    <a:lnTo>
                      <a:pt x="973" y="0"/>
                    </a:lnTo>
                    <a:lnTo>
                      <a:pt x="980" y="0"/>
                    </a:lnTo>
                    <a:lnTo>
                      <a:pt x="987" y="0"/>
                    </a:lnTo>
                    <a:lnTo>
                      <a:pt x="995" y="0"/>
                    </a:lnTo>
                    <a:lnTo>
                      <a:pt x="1002" y="0"/>
                    </a:lnTo>
                    <a:lnTo>
                      <a:pt x="1009" y="0"/>
                    </a:lnTo>
                    <a:lnTo>
                      <a:pt x="1017" y="0"/>
                    </a:lnTo>
                    <a:lnTo>
                      <a:pt x="1024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6" y="0"/>
                    </a:lnTo>
                    <a:lnTo>
                      <a:pt x="1826" y="8"/>
                    </a:lnTo>
                    <a:lnTo>
                      <a:pt x="1826" y="17"/>
                    </a:lnTo>
                    <a:lnTo>
                      <a:pt x="1826" y="25"/>
                    </a:lnTo>
                    <a:lnTo>
                      <a:pt x="1826" y="34"/>
                    </a:lnTo>
                    <a:lnTo>
                      <a:pt x="1826" y="44"/>
                    </a:lnTo>
                    <a:lnTo>
                      <a:pt x="1826" y="51"/>
                    </a:lnTo>
                    <a:lnTo>
                      <a:pt x="1826" y="61"/>
                    </a:lnTo>
                    <a:lnTo>
                      <a:pt x="1826" y="71"/>
                    </a:lnTo>
                    <a:lnTo>
                      <a:pt x="1826" y="78"/>
                    </a:lnTo>
                    <a:lnTo>
                      <a:pt x="1826" y="88"/>
                    </a:lnTo>
                    <a:lnTo>
                      <a:pt x="1826" y="95"/>
                    </a:lnTo>
                    <a:lnTo>
                      <a:pt x="1826" y="105"/>
                    </a:lnTo>
                    <a:lnTo>
                      <a:pt x="1826" y="115"/>
                    </a:lnTo>
                    <a:lnTo>
                      <a:pt x="1826" y="122"/>
                    </a:lnTo>
                    <a:lnTo>
                      <a:pt x="1826" y="132"/>
                    </a:lnTo>
                    <a:lnTo>
                      <a:pt x="1826" y="141"/>
                    </a:lnTo>
                    <a:lnTo>
                      <a:pt x="1826" y="149"/>
                    </a:lnTo>
                    <a:lnTo>
                      <a:pt x="1826" y="158"/>
                    </a:lnTo>
                    <a:lnTo>
                      <a:pt x="1826" y="166"/>
                    </a:lnTo>
                    <a:lnTo>
                      <a:pt x="1826" y="175"/>
                    </a:lnTo>
                    <a:lnTo>
                      <a:pt x="1826" y="185"/>
                    </a:lnTo>
                    <a:lnTo>
                      <a:pt x="1826" y="192"/>
                    </a:lnTo>
                    <a:lnTo>
                      <a:pt x="1826" y="202"/>
                    </a:lnTo>
                    <a:lnTo>
                      <a:pt x="1826" y="212"/>
                    </a:lnTo>
                    <a:lnTo>
                      <a:pt x="1826" y="219"/>
                    </a:lnTo>
                    <a:lnTo>
                      <a:pt x="1826" y="229"/>
                    </a:lnTo>
                    <a:lnTo>
                      <a:pt x="1826" y="236"/>
                    </a:lnTo>
                    <a:lnTo>
                      <a:pt x="1826" y="246"/>
                    </a:lnTo>
                    <a:lnTo>
                      <a:pt x="1826" y="256"/>
                    </a:lnTo>
                    <a:lnTo>
                      <a:pt x="1826" y="263"/>
                    </a:lnTo>
                    <a:lnTo>
                      <a:pt x="1826" y="273"/>
                    </a:lnTo>
                    <a:lnTo>
                      <a:pt x="1826" y="282"/>
                    </a:lnTo>
                    <a:lnTo>
                      <a:pt x="1826" y="290"/>
                    </a:lnTo>
                    <a:lnTo>
                      <a:pt x="1826" y="299"/>
                    </a:lnTo>
                    <a:lnTo>
                      <a:pt x="1826" y="307"/>
                    </a:lnTo>
                    <a:lnTo>
                      <a:pt x="1826" y="316"/>
                    </a:lnTo>
                    <a:lnTo>
                      <a:pt x="1826" y="326"/>
                    </a:lnTo>
                    <a:lnTo>
                      <a:pt x="1826" y="333"/>
                    </a:lnTo>
                    <a:lnTo>
                      <a:pt x="1826" y="343"/>
                    </a:lnTo>
                    <a:lnTo>
                      <a:pt x="1826" y="353"/>
                    </a:lnTo>
                    <a:lnTo>
                      <a:pt x="1826" y="360"/>
                    </a:lnTo>
                    <a:lnTo>
                      <a:pt x="1826" y="370"/>
                    </a:lnTo>
                    <a:lnTo>
                      <a:pt x="1826" y="377"/>
                    </a:lnTo>
                    <a:lnTo>
                      <a:pt x="1826" y="387"/>
                    </a:lnTo>
                    <a:lnTo>
                      <a:pt x="1826" y="397"/>
                    </a:lnTo>
                    <a:lnTo>
                      <a:pt x="1826" y="404"/>
                    </a:lnTo>
                    <a:lnTo>
                      <a:pt x="1826" y="414"/>
                    </a:lnTo>
                    <a:lnTo>
                      <a:pt x="1826" y="421"/>
                    </a:lnTo>
                    <a:lnTo>
                      <a:pt x="1826" y="431"/>
                    </a:lnTo>
                    <a:lnTo>
                      <a:pt x="1826" y="440"/>
                    </a:lnTo>
                    <a:lnTo>
                      <a:pt x="1826" y="448"/>
                    </a:lnTo>
                    <a:lnTo>
                      <a:pt x="1826" y="457"/>
                    </a:lnTo>
                    <a:lnTo>
                      <a:pt x="1826" y="467"/>
                    </a:lnTo>
                    <a:lnTo>
                      <a:pt x="1826" y="474"/>
                    </a:lnTo>
                    <a:lnTo>
                      <a:pt x="1826" y="484"/>
                    </a:lnTo>
                    <a:lnTo>
                      <a:pt x="1826" y="491"/>
                    </a:lnTo>
                    <a:lnTo>
                      <a:pt x="1826" y="501"/>
                    </a:lnTo>
                    <a:lnTo>
                      <a:pt x="1826" y="511"/>
                    </a:lnTo>
                    <a:lnTo>
                      <a:pt x="1826" y="518"/>
                    </a:lnTo>
                    <a:lnTo>
                      <a:pt x="1826" y="528"/>
                    </a:lnTo>
                    <a:lnTo>
                      <a:pt x="1826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6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6" y="1063"/>
                    </a:lnTo>
                    <a:lnTo>
                      <a:pt x="1826" y="1070"/>
                    </a:lnTo>
                    <a:lnTo>
                      <a:pt x="1826" y="1075"/>
                    </a:lnTo>
                    <a:lnTo>
                      <a:pt x="1826" y="1080"/>
                    </a:lnTo>
                    <a:lnTo>
                      <a:pt x="1826" y="1085"/>
                    </a:lnTo>
                    <a:lnTo>
                      <a:pt x="1826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2" y="1048"/>
                    </a:lnTo>
                    <a:lnTo>
                      <a:pt x="10" y="1048"/>
                    </a:lnTo>
                    <a:lnTo>
                      <a:pt x="12" y="1053"/>
                    </a:lnTo>
                    <a:lnTo>
                      <a:pt x="17" y="1055"/>
                    </a:lnTo>
                    <a:lnTo>
                      <a:pt x="19" y="1058"/>
                    </a:lnTo>
                    <a:lnTo>
                      <a:pt x="24" y="1060"/>
                    </a:lnTo>
                    <a:lnTo>
                      <a:pt x="31" y="1063"/>
                    </a:lnTo>
                    <a:lnTo>
                      <a:pt x="39" y="1063"/>
                    </a:lnTo>
                    <a:lnTo>
                      <a:pt x="46" y="1063"/>
                    </a:lnTo>
                    <a:lnTo>
                      <a:pt x="53" y="1063"/>
                    </a:lnTo>
                    <a:lnTo>
                      <a:pt x="56" y="1058"/>
                    </a:lnTo>
                    <a:lnTo>
                      <a:pt x="53" y="1058"/>
                    </a:lnTo>
                    <a:lnTo>
                      <a:pt x="46" y="1053"/>
                    </a:lnTo>
                    <a:lnTo>
                      <a:pt x="44" y="1053"/>
                    </a:lnTo>
                    <a:lnTo>
                      <a:pt x="39" y="1051"/>
                    </a:lnTo>
                    <a:lnTo>
                      <a:pt x="31" y="1051"/>
                    </a:lnTo>
                    <a:lnTo>
                      <a:pt x="24" y="1048"/>
                    </a:lnTo>
                    <a:lnTo>
                      <a:pt x="17" y="1048"/>
                    </a:lnTo>
                    <a:lnTo>
                      <a:pt x="14" y="1048"/>
                    </a:lnTo>
                    <a:lnTo>
                      <a:pt x="10" y="1046"/>
                    </a:lnTo>
                    <a:lnTo>
                      <a:pt x="2" y="1046"/>
                    </a:lnTo>
                    <a:lnTo>
                      <a:pt x="0" y="1043"/>
                    </a:lnTo>
                    <a:lnTo>
                      <a:pt x="0" y="1038"/>
                    </a:lnTo>
                    <a:lnTo>
                      <a:pt x="0" y="1034"/>
                    </a:lnTo>
                    <a:lnTo>
                      <a:pt x="0" y="1031"/>
                    </a:lnTo>
                    <a:lnTo>
                      <a:pt x="0" y="1029"/>
                    </a:lnTo>
                    <a:lnTo>
                      <a:pt x="0" y="1026"/>
                    </a:lnTo>
                    <a:lnTo>
                      <a:pt x="0" y="1024"/>
                    </a:lnTo>
                    <a:lnTo>
                      <a:pt x="0" y="1021"/>
                    </a:lnTo>
                    <a:lnTo>
                      <a:pt x="0" y="1019"/>
                    </a:lnTo>
                    <a:lnTo>
                      <a:pt x="0" y="1017"/>
                    </a:lnTo>
                    <a:lnTo>
                      <a:pt x="0" y="1014"/>
                    </a:lnTo>
                    <a:lnTo>
                      <a:pt x="0" y="1012"/>
                    </a:lnTo>
                    <a:lnTo>
                      <a:pt x="0" y="1009"/>
                    </a:lnTo>
                    <a:lnTo>
                      <a:pt x="0" y="1007"/>
                    </a:lnTo>
                    <a:lnTo>
                      <a:pt x="0" y="1002"/>
                    </a:lnTo>
                    <a:lnTo>
                      <a:pt x="0" y="1000"/>
                    </a:lnTo>
                    <a:lnTo>
                      <a:pt x="0" y="997"/>
                    </a:lnTo>
                    <a:lnTo>
                      <a:pt x="0" y="995"/>
                    </a:lnTo>
                    <a:lnTo>
                      <a:pt x="0" y="992"/>
                    </a:lnTo>
                    <a:lnTo>
                      <a:pt x="0" y="990"/>
                    </a:lnTo>
                    <a:lnTo>
                      <a:pt x="0" y="987"/>
                    </a:lnTo>
                    <a:lnTo>
                      <a:pt x="0" y="985"/>
                    </a:lnTo>
                    <a:lnTo>
                      <a:pt x="0" y="982"/>
                    </a:lnTo>
                    <a:lnTo>
                      <a:pt x="0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0998" name="Freeform 2326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158" y="0"/>
                  </a:cxn>
                  <a:cxn ang="0">
                    <a:pos x="321" y="0"/>
                  </a:cxn>
                  <a:cxn ang="0">
                    <a:pos x="484" y="0"/>
                  </a:cxn>
                  <a:cxn ang="0">
                    <a:pos x="647" y="0"/>
                  </a:cxn>
                  <a:cxn ang="0">
                    <a:pos x="810" y="0"/>
                  </a:cxn>
                  <a:cxn ang="0">
                    <a:pos x="973" y="0"/>
                  </a:cxn>
                  <a:cxn ang="0">
                    <a:pos x="1136" y="0"/>
                  </a:cxn>
                  <a:cxn ang="0">
                    <a:pos x="1299" y="0"/>
                  </a:cxn>
                  <a:cxn ang="0">
                    <a:pos x="1462" y="0"/>
                  </a:cxn>
                  <a:cxn ang="0">
                    <a:pos x="1625" y="0"/>
                  </a:cxn>
                  <a:cxn ang="0">
                    <a:pos x="1788" y="0"/>
                  </a:cxn>
                  <a:cxn ang="0">
                    <a:pos x="1826" y="141"/>
                  </a:cxn>
                  <a:cxn ang="0">
                    <a:pos x="1826" y="333"/>
                  </a:cxn>
                  <a:cxn ang="0">
                    <a:pos x="1826" y="528"/>
                  </a:cxn>
                  <a:cxn ang="0">
                    <a:pos x="1826" y="717"/>
                  </a:cxn>
                  <a:cxn ang="0">
                    <a:pos x="1826" y="953"/>
                  </a:cxn>
                  <a:cxn ang="0">
                    <a:pos x="1826" y="1012"/>
                  </a:cxn>
                  <a:cxn ang="0">
                    <a:pos x="1817" y="1089"/>
                  </a:cxn>
                  <a:cxn ang="0">
                    <a:pos x="1654" y="1089"/>
                  </a:cxn>
                  <a:cxn ang="0">
                    <a:pos x="1491" y="1089"/>
                  </a:cxn>
                  <a:cxn ang="0">
                    <a:pos x="1328" y="1089"/>
                  </a:cxn>
                  <a:cxn ang="0">
                    <a:pos x="1165" y="1089"/>
                  </a:cxn>
                  <a:cxn ang="0">
                    <a:pos x="1002" y="1089"/>
                  </a:cxn>
                  <a:cxn ang="0">
                    <a:pos x="839" y="1089"/>
                  </a:cxn>
                  <a:cxn ang="0">
                    <a:pos x="676" y="1089"/>
                  </a:cxn>
                  <a:cxn ang="0">
                    <a:pos x="513" y="1089"/>
                  </a:cxn>
                  <a:cxn ang="0">
                    <a:pos x="350" y="1089"/>
                  </a:cxn>
                  <a:cxn ang="0">
                    <a:pos x="187" y="1089"/>
                  </a:cxn>
                  <a:cxn ang="0">
                    <a:pos x="24" y="1089"/>
                  </a:cxn>
                  <a:cxn ang="0">
                    <a:pos x="53" y="1065"/>
                  </a:cxn>
                  <a:cxn ang="0">
                    <a:pos x="112" y="1046"/>
                  </a:cxn>
                  <a:cxn ang="0">
                    <a:pos x="182" y="1063"/>
                  </a:cxn>
                  <a:cxn ang="0">
                    <a:pos x="267" y="1063"/>
                  </a:cxn>
                  <a:cxn ang="0">
                    <a:pos x="401" y="1060"/>
                  </a:cxn>
                  <a:cxn ang="0">
                    <a:pos x="564" y="1060"/>
                  </a:cxn>
                  <a:cxn ang="0">
                    <a:pos x="727" y="1060"/>
                  </a:cxn>
                  <a:cxn ang="0">
                    <a:pos x="883" y="1058"/>
                  </a:cxn>
                  <a:cxn ang="0">
                    <a:pos x="1046" y="1055"/>
                  </a:cxn>
                  <a:cxn ang="0">
                    <a:pos x="1077" y="1017"/>
                  </a:cxn>
                  <a:cxn ang="0">
                    <a:pos x="1068" y="963"/>
                  </a:cxn>
                  <a:cxn ang="0">
                    <a:pos x="1043" y="776"/>
                  </a:cxn>
                  <a:cxn ang="0">
                    <a:pos x="1026" y="606"/>
                  </a:cxn>
                  <a:cxn ang="0">
                    <a:pos x="995" y="474"/>
                  </a:cxn>
                  <a:cxn ang="0">
                    <a:pos x="951" y="360"/>
                  </a:cxn>
                  <a:cxn ang="0">
                    <a:pos x="890" y="277"/>
                  </a:cxn>
                  <a:cxn ang="0">
                    <a:pos x="798" y="326"/>
                  </a:cxn>
                  <a:cxn ang="0">
                    <a:pos x="720" y="431"/>
                  </a:cxn>
                  <a:cxn ang="0">
                    <a:pos x="654" y="540"/>
                  </a:cxn>
                  <a:cxn ang="0">
                    <a:pos x="586" y="649"/>
                  </a:cxn>
                  <a:cxn ang="0">
                    <a:pos x="498" y="737"/>
                  </a:cxn>
                  <a:cxn ang="0">
                    <a:pos x="387" y="795"/>
                  </a:cxn>
                  <a:cxn ang="0">
                    <a:pos x="282" y="907"/>
                  </a:cxn>
                  <a:cxn ang="0">
                    <a:pos x="238" y="963"/>
                  </a:cxn>
                  <a:cxn ang="0">
                    <a:pos x="185" y="995"/>
                  </a:cxn>
                  <a:cxn ang="0">
                    <a:pos x="134" y="1031"/>
                  </a:cxn>
                  <a:cxn ang="0">
                    <a:pos x="2" y="1043"/>
                  </a:cxn>
                  <a:cxn ang="0">
                    <a:pos x="0" y="985"/>
                  </a:cxn>
                  <a:cxn ang="0">
                    <a:pos x="0" y="873"/>
                  </a:cxn>
                  <a:cxn ang="0">
                    <a:pos x="0" y="632"/>
                  </a:cxn>
                  <a:cxn ang="0">
                    <a:pos x="0" y="440"/>
                  </a:cxn>
                  <a:cxn ang="0">
                    <a:pos x="0" y="246"/>
                  </a:cxn>
                  <a:cxn ang="0">
                    <a:pos x="0" y="51"/>
                  </a:cxn>
                </a:cxnLst>
                <a:rect l="0" t="0" r="r" b="b"/>
                <a:pathLst>
                  <a:path w="1826" h="1089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4" y="0"/>
                    </a:lnTo>
                    <a:lnTo>
                      <a:pt x="661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3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5" y="0"/>
                    </a:lnTo>
                    <a:lnTo>
                      <a:pt x="712" y="0"/>
                    </a:lnTo>
                    <a:lnTo>
                      <a:pt x="720" y="0"/>
                    </a:lnTo>
                    <a:lnTo>
                      <a:pt x="727" y="0"/>
                    </a:lnTo>
                    <a:lnTo>
                      <a:pt x="734" y="0"/>
                    </a:lnTo>
                    <a:lnTo>
                      <a:pt x="742" y="0"/>
                    </a:lnTo>
                    <a:lnTo>
                      <a:pt x="749" y="0"/>
                    </a:lnTo>
                    <a:lnTo>
                      <a:pt x="756" y="0"/>
                    </a:lnTo>
                    <a:lnTo>
                      <a:pt x="766" y="0"/>
                    </a:lnTo>
                    <a:lnTo>
                      <a:pt x="773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5" y="0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17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0"/>
                    </a:lnTo>
                    <a:lnTo>
                      <a:pt x="861" y="0"/>
                    </a:lnTo>
                    <a:lnTo>
                      <a:pt x="868" y="0"/>
                    </a:lnTo>
                    <a:lnTo>
                      <a:pt x="875" y="0"/>
                    </a:lnTo>
                    <a:lnTo>
                      <a:pt x="883" y="0"/>
                    </a:lnTo>
                    <a:lnTo>
                      <a:pt x="890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2" y="0"/>
                    </a:lnTo>
                    <a:lnTo>
                      <a:pt x="929" y="0"/>
                    </a:lnTo>
                    <a:lnTo>
                      <a:pt x="936" y="0"/>
                    </a:lnTo>
                    <a:lnTo>
                      <a:pt x="944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5" y="0"/>
                    </a:lnTo>
                    <a:lnTo>
                      <a:pt x="973" y="0"/>
                    </a:lnTo>
                    <a:lnTo>
                      <a:pt x="980" y="0"/>
                    </a:lnTo>
                    <a:lnTo>
                      <a:pt x="987" y="0"/>
                    </a:lnTo>
                    <a:lnTo>
                      <a:pt x="995" y="0"/>
                    </a:lnTo>
                    <a:lnTo>
                      <a:pt x="1002" y="0"/>
                    </a:lnTo>
                    <a:lnTo>
                      <a:pt x="1009" y="0"/>
                    </a:lnTo>
                    <a:lnTo>
                      <a:pt x="1017" y="0"/>
                    </a:lnTo>
                    <a:lnTo>
                      <a:pt x="1024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6" y="0"/>
                    </a:lnTo>
                    <a:lnTo>
                      <a:pt x="1826" y="8"/>
                    </a:lnTo>
                    <a:lnTo>
                      <a:pt x="1826" y="17"/>
                    </a:lnTo>
                    <a:lnTo>
                      <a:pt x="1826" y="25"/>
                    </a:lnTo>
                    <a:lnTo>
                      <a:pt x="1826" y="34"/>
                    </a:lnTo>
                    <a:lnTo>
                      <a:pt x="1826" y="44"/>
                    </a:lnTo>
                    <a:lnTo>
                      <a:pt x="1826" y="51"/>
                    </a:lnTo>
                    <a:lnTo>
                      <a:pt x="1826" y="61"/>
                    </a:lnTo>
                    <a:lnTo>
                      <a:pt x="1826" y="71"/>
                    </a:lnTo>
                    <a:lnTo>
                      <a:pt x="1826" y="78"/>
                    </a:lnTo>
                    <a:lnTo>
                      <a:pt x="1826" y="88"/>
                    </a:lnTo>
                    <a:lnTo>
                      <a:pt x="1826" y="95"/>
                    </a:lnTo>
                    <a:lnTo>
                      <a:pt x="1826" y="105"/>
                    </a:lnTo>
                    <a:lnTo>
                      <a:pt x="1826" y="115"/>
                    </a:lnTo>
                    <a:lnTo>
                      <a:pt x="1826" y="122"/>
                    </a:lnTo>
                    <a:lnTo>
                      <a:pt x="1826" y="132"/>
                    </a:lnTo>
                    <a:lnTo>
                      <a:pt x="1826" y="141"/>
                    </a:lnTo>
                    <a:lnTo>
                      <a:pt x="1826" y="149"/>
                    </a:lnTo>
                    <a:lnTo>
                      <a:pt x="1826" y="158"/>
                    </a:lnTo>
                    <a:lnTo>
                      <a:pt x="1826" y="166"/>
                    </a:lnTo>
                    <a:lnTo>
                      <a:pt x="1826" y="175"/>
                    </a:lnTo>
                    <a:lnTo>
                      <a:pt x="1826" y="185"/>
                    </a:lnTo>
                    <a:lnTo>
                      <a:pt x="1826" y="192"/>
                    </a:lnTo>
                    <a:lnTo>
                      <a:pt x="1826" y="202"/>
                    </a:lnTo>
                    <a:lnTo>
                      <a:pt x="1826" y="212"/>
                    </a:lnTo>
                    <a:lnTo>
                      <a:pt x="1826" y="219"/>
                    </a:lnTo>
                    <a:lnTo>
                      <a:pt x="1826" y="229"/>
                    </a:lnTo>
                    <a:lnTo>
                      <a:pt x="1826" y="236"/>
                    </a:lnTo>
                    <a:lnTo>
                      <a:pt x="1826" y="246"/>
                    </a:lnTo>
                    <a:lnTo>
                      <a:pt x="1826" y="256"/>
                    </a:lnTo>
                    <a:lnTo>
                      <a:pt x="1826" y="263"/>
                    </a:lnTo>
                    <a:lnTo>
                      <a:pt x="1826" y="273"/>
                    </a:lnTo>
                    <a:lnTo>
                      <a:pt x="1826" y="282"/>
                    </a:lnTo>
                    <a:lnTo>
                      <a:pt x="1826" y="290"/>
                    </a:lnTo>
                    <a:lnTo>
                      <a:pt x="1826" y="299"/>
                    </a:lnTo>
                    <a:lnTo>
                      <a:pt x="1826" y="307"/>
                    </a:lnTo>
                    <a:lnTo>
                      <a:pt x="1826" y="316"/>
                    </a:lnTo>
                    <a:lnTo>
                      <a:pt x="1826" y="326"/>
                    </a:lnTo>
                    <a:lnTo>
                      <a:pt x="1826" y="333"/>
                    </a:lnTo>
                    <a:lnTo>
                      <a:pt x="1826" y="343"/>
                    </a:lnTo>
                    <a:lnTo>
                      <a:pt x="1826" y="353"/>
                    </a:lnTo>
                    <a:lnTo>
                      <a:pt x="1826" y="360"/>
                    </a:lnTo>
                    <a:lnTo>
                      <a:pt x="1826" y="370"/>
                    </a:lnTo>
                    <a:lnTo>
                      <a:pt x="1826" y="377"/>
                    </a:lnTo>
                    <a:lnTo>
                      <a:pt x="1826" y="387"/>
                    </a:lnTo>
                    <a:lnTo>
                      <a:pt x="1826" y="397"/>
                    </a:lnTo>
                    <a:lnTo>
                      <a:pt x="1826" y="404"/>
                    </a:lnTo>
                    <a:lnTo>
                      <a:pt x="1826" y="414"/>
                    </a:lnTo>
                    <a:lnTo>
                      <a:pt x="1826" y="421"/>
                    </a:lnTo>
                    <a:lnTo>
                      <a:pt x="1826" y="431"/>
                    </a:lnTo>
                    <a:lnTo>
                      <a:pt x="1826" y="440"/>
                    </a:lnTo>
                    <a:lnTo>
                      <a:pt x="1826" y="448"/>
                    </a:lnTo>
                    <a:lnTo>
                      <a:pt x="1826" y="457"/>
                    </a:lnTo>
                    <a:lnTo>
                      <a:pt x="1826" y="467"/>
                    </a:lnTo>
                    <a:lnTo>
                      <a:pt x="1826" y="474"/>
                    </a:lnTo>
                    <a:lnTo>
                      <a:pt x="1826" y="484"/>
                    </a:lnTo>
                    <a:lnTo>
                      <a:pt x="1826" y="491"/>
                    </a:lnTo>
                    <a:lnTo>
                      <a:pt x="1826" y="501"/>
                    </a:lnTo>
                    <a:lnTo>
                      <a:pt x="1826" y="511"/>
                    </a:lnTo>
                    <a:lnTo>
                      <a:pt x="1826" y="518"/>
                    </a:lnTo>
                    <a:lnTo>
                      <a:pt x="1826" y="528"/>
                    </a:lnTo>
                    <a:lnTo>
                      <a:pt x="1826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6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6" y="1063"/>
                    </a:lnTo>
                    <a:lnTo>
                      <a:pt x="1826" y="1070"/>
                    </a:lnTo>
                    <a:lnTo>
                      <a:pt x="1826" y="1075"/>
                    </a:lnTo>
                    <a:lnTo>
                      <a:pt x="1826" y="1080"/>
                    </a:lnTo>
                    <a:lnTo>
                      <a:pt x="1826" y="1085"/>
                    </a:lnTo>
                    <a:lnTo>
                      <a:pt x="1826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2" y="1048"/>
                    </a:lnTo>
                    <a:lnTo>
                      <a:pt x="10" y="1051"/>
                    </a:lnTo>
                    <a:lnTo>
                      <a:pt x="10" y="1053"/>
                    </a:lnTo>
                    <a:lnTo>
                      <a:pt x="17" y="1058"/>
                    </a:lnTo>
                    <a:lnTo>
                      <a:pt x="17" y="1058"/>
                    </a:lnTo>
                    <a:lnTo>
                      <a:pt x="24" y="1063"/>
                    </a:lnTo>
                    <a:lnTo>
                      <a:pt x="31" y="1063"/>
                    </a:lnTo>
                    <a:lnTo>
                      <a:pt x="39" y="1063"/>
                    </a:lnTo>
                    <a:lnTo>
                      <a:pt x="46" y="1063"/>
                    </a:lnTo>
                    <a:lnTo>
                      <a:pt x="51" y="1063"/>
                    </a:lnTo>
                    <a:lnTo>
                      <a:pt x="53" y="1065"/>
                    </a:lnTo>
                    <a:lnTo>
                      <a:pt x="56" y="1063"/>
                    </a:lnTo>
                    <a:lnTo>
                      <a:pt x="56" y="1058"/>
                    </a:lnTo>
                    <a:lnTo>
                      <a:pt x="53" y="1055"/>
                    </a:lnTo>
                    <a:lnTo>
                      <a:pt x="46" y="1053"/>
                    </a:lnTo>
                    <a:lnTo>
                      <a:pt x="46" y="1051"/>
                    </a:lnTo>
                    <a:lnTo>
                      <a:pt x="39" y="1048"/>
                    </a:lnTo>
                    <a:lnTo>
                      <a:pt x="31" y="1048"/>
                    </a:lnTo>
                    <a:lnTo>
                      <a:pt x="24" y="1048"/>
                    </a:lnTo>
                    <a:lnTo>
                      <a:pt x="19" y="1048"/>
                    </a:lnTo>
                    <a:lnTo>
                      <a:pt x="24" y="1043"/>
                    </a:lnTo>
                    <a:lnTo>
                      <a:pt x="31" y="1043"/>
                    </a:lnTo>
                    <a:lnTo>
                      <a:pt x="39" y="1043"/>
                    </a:lnTo>
                    <a:lnTo>
                      <a:pt x="46" y="1046"/>
                    </a:lnTo>
                    <a:lnTo>
                      <a:pt x="53" y="1048"/>
                    </a:lnTo>
                    <a:lnTo>
                      <a:pt x="61" y="1043"/>
                    </a:lnTo>
                    <a:lnTo>
                      <a:pt x="68" y="1043"/>
                    </a:lnTo>
                    <a:lnTo>
                      <a:pt x="75" y="1043"/>
                    </a:lnTo>
                    <a:lnTo>
                      <a:pt x="82" y="1046"/>
                    </a:lnTo>
                    <a:lnTo>
                      <a:pt x="90" y="1048"/>
                    </a:lnTo>
                    <a:lnTo>
                      <a:pt x="97" y="1046"/>
                    </a:lnTo>
                    <a:lnTo>
                      <a:pt x="104" y="1046"/>
                    </a:lnTo>
                    <a:lnTo>
                      <a:pt x="112" y="1046"/>
                    </a:lnTo>
                    <a:lnTo>
                      <a:pt x="119" y="1048"/>
                    </a:lnTo>
                    <a:lnTo>
                      <a:pt x="112" y="1048"/>
                    </a:lnTo>
                    <a:lnTo>
                      <a:pt x="104" y="1048"/>
                    </a:lnTo>
                    <a:lnTo>
                      <a:pt x="97" y="1048"/>
                    </a:lnTo>
                    <a:lnTo>
                      <a:pt x="90" y="1048"/>
                    </a:lnTo>
                    <a:lnTo>
                      <a:pt x="85" y="1053"/>
                    </a:lnTo>
                    <a:lnTo>
                      <a:pt x="90" y="1053"/>
                    </a:lnTo>
                    <a:lnTo>
                      <a:pt x="97" y="1055"/>
                    </a:lnTo>
                    <a:lnTo>
                      <a:pt x="104" y="1055"/>
                    </a:lnTo>
                    <a:lnTo>
                      <a:pt x="112" y="1055"/>
                    </a:lnTo>
                    <a:lnTo>
                      <a:pt x="119" y="1058"/>
                    </a:lnTo>
                    <a:lnTo>
                      <a:pt x="124" y="1058"/>
                    </a:lnTo>
                    <a:lnTo>
                      <a:pt x="126" y="1060"/>
                    </a:lnTo>
                    <a:lnTo>
                      <a:pt x="134" y="1063"/>
                    </a:lnTo>
                    <a:lnTo>
                      <a:pt x="134" y="1065"/>
                    </a:lnTo>
                    <a:lnTo>
                      <a:pt x="141" y="1068"/>
                    </a:lnTo>
                    <a:lnTo>
                      <a:pt x="148" y="1068"/>
                    </a:lnTo>
                    <a:lnTo>
                      <a:pt x="158" y="1068"/>
                    </a:lnTo>
                    <a:lnTo>
                      <a:pt x="165" y="1068"/>
                    </a:lnTo>
                    <a:lnTo>
                      <a:pt x="172" y="1068"/>
                    </a:lnTo>
                    <a:lnTo>
                      <a:pt x="180" y="1065"/>
                    </a:lnTo>
                    <a:lnTo>
                      <a:pt x="182" y="1063"/>
                    </a:lnTo>
                    <a:lnTo>
                      <a:pt x="180" y="1063"/>
                    </a:lnTo>
                    <a:lnTo>
                      <a:pt x="172" y="1063"/>
                    </a:lnTo>
                    <a:lnTo>
                      <a:pt x="165" y="1060"/>
                    </a:lnTo>
                    <a:lnTo>
                      <a:pt x="160" y="1058"/>
                    </a:lnTo>
                    <a:lnTo>
                      <a:pt x="165" y="1058"/>
                    </a:lnTo>
                    <a:lnTo>
                      <a:pt x="172" y="1055"/>
                    </a:lnTo>
                    <a:lnTo>
                      <a:pt x="180" y="1055"/>
                    </a:lnTo>
                    <a:lnTo>
                      <a:pt x="187" y="1055"/>
                    </a:lnTo>
                    <a:lnTo>
                      <a:pt x="194" y="1055"/>
                    </a:lnTo>
                    <a:lnTo>
                      <a:pt x="202" y="1055"/>
                    </a:lnTo>
                    <a:lnTo>
                      <a:pt x="209" y="1058"/>
                    </a:lnTo>
                    <a:lnTo>
                      <a:pt x="209" y="1058"/>
                    </a:lnTo>
                    <a:lnTo>
                      <a:pt x="216" y="1060"/>
                    </a:lnTo>
                    <a:lnTo>
                      <a:pt x="221" y="1058"/>
                    </a:lnTo>
                    <a:lnTo>
                      <a:pt x="224" y="1058"/>
                    </a:lnTo>
                    <a:lnTo>
                      <a:pt x="231" y="1058"/>
                    </a:lnTo>
                    <a:lnTo>
                      <a:pt x="238" y="1055"/>
                    </a:lnTo>
                    <a:lnTo>
                      <a:pt x="245" y="1058"/>
                    </a:lnTo>
                    <a:lnTo>
                      <a:pt x="250" y="1058"/>
                    </a:lnTo>
                    <a:lnTo>
                      <a:pt x="253" y="1060"/>
                    </a:lnTo>
                    <a:lnTo>
                      <a:pt x="260" y="1063"/>
                    </a:lnTo>
                    <a:lnTo>
                      <a:pt x="267" y="1063"/>
                    </a:lnTo>
                    <a:lnTo>
                      <a:pt x="267" y="1065"/>
                    </a:lnTo>
                    <a:lnTo>
                      <a:pt x="270" y="1063"/>
                    </a:lnTo>
                    <a:lnTo>
                      <a:pt x="275" y="1063"/>
                    </a:lnTo>
                    <a:lnTo>
                      <a:pt x="282" y="1063"/>
                    </a:lnTo>
                    <a:lnTo>
                      <a:pt x="289" y="1063"/>
                    </a:lnTo>
                    <a:lnTo>
                      <a:pt x="297" y="1063"/>
                    </a:lnTo>
                    <a:lnTo>
                      <a:pt x="304" y="1063"/>
                    </a:lnTo>
                    <a:lnTo>
                      <a:pt x="314" y="1063"/>
                    </a:lnTo>
                    <a:lnTo>
                      <a:pt x="314" y="1063"/>
                    </a:lnTo>
                    <a:lnTo>
                      <a:pt x="321" y="1068"/>
                    </a:lnTo>
                    <a:lnTo>
                      <a:pt x="328" y="1068"/>
                    </a:lnTo>
                    <a:lnTo>
                      <a:pt x="335" y="1068"/>
                    </a:lnTo>
                    <a:lnTo>
                      <a:pt x="343" y="1068"/>
                    </a:lnTo>
                    <a:lnTo>
                      <a:pt x="350" y="1068"/>
                    </a:lnTo>
                    <a:lnTo>
                      <a:pt x="357" y="1068"/>
                    </a:lnTo>
                    <a:lnTo>
                      <a:pt x="365" y="1065"/>
                    </a:lnTo>
                    <a:lnTo>
                      <a:pt x="365" y="1063"/>
                    </a:lnTo>
                    <a:lnTo>
                      <a:pt x="372" y="1063"/>
                    </a:lnTo>
                    <a:lnTo>
                      <a:pt x="379" y="1063"/>
                    </a:lnTo>
                    <a:lnTo>
                      <a:pt x="387" y="1060"/>
                    </a:lnTo>
                    <a:lnTo>
                      <a:pt x="394" y="1060"/>
                    </a:lnTo>
                    <a:lnTo>
                      <a:pt x="401" y="1060"/>
                    </a:lnTo>
                    <a:lnTo>
                      <a:pt x="408" y="1060"/>
                    </a:lnTo>
                    <a:lnTo>
                      <a:pt x="416" y="1060"/>
                    </a:lnTo>
                    <a:lnTo>
                      <a:pt x="423" y="1060"/>
                    </a:lnTo>
                    <a:lnTo>
                      <a:pt x="430" y="1060"/>
                    </a:lnTo>
                    <a:lnTo>
                      <a:pt x="438" y="1060"/>
                    </a:lnTo>
                    <a:lnTo>
                      <a:pt x="445" y="1060"/>
                    </a:lnTo>
                    <a:lnTo>
                      <a:pt x="452" y="1060"/>
                    </a:lnTo>
                    <a:lnTo>
                      <a:pt x="462" y="1060"/>
                    </a:lnTo>
                    <a:lnTo>
                      <a:pt x="469" y="1060"/>
                    </a:lnTo>
                    <a:lnTo>
                      <a:pt x="477" y="1060"/>
                    </a:lnTo>
                    <a:lnTo>
                      <a:pt x="484" y="1063"/>
                    </a:lnTo>
                    <a:lnTo>
                      <a:pt x="491" y="1063"/>
                    </a:lnTo>
                    <a:lnTo>
                      <a:pt x="498" y="1063"/>
                    </a:lnTo>
                    <a:lnTo>
                      <a:pt x="506" y="1060"/>
                    </a:lnTo>
                    <a:lnTo>
                      <a:pt x="513" y="1060"/>
                    </a:lnTo>
                    <a:lnTo>
                      <a:pt x="520" y="1060"/>
                    </a:lnTo>
                    <a:lnTo>
                      <a:pt x="528" y="1060"/>
                    </a:lnTo>
                    <a:lnTo>
                      <a:pt x="535" y="1060"/>
                    </a:lnTo>
                    <a:lnTo>
                      <a:pt x="542" y="1060"/>
                    </a:lnTo>
                    <a:lnTo>
                      <a:pt x="550" y="1060"/>
                    </a:lnTo>
                    <a:lnTo>
                      <a:pt x="557" y="1060"/>
                    </a:lnTo>
                    <a:lnTo>
                      <a:pt x="564" y="1060"/>
                    </a:lnTo>
                    <a:lnTo>
                      <a:pt x="571" y="1063"/>
                    </a:lnTo>
                    <a:lnTo>
                      <a:pt x="579" y="1063"/>
                    </a:lnTo>
                    <a:lnTo>
                      <a:pt x="586" y="1063"/>
                    </a:lnTo>
                    <a:lnTo>
                      <a:pt x="593" y="1063"/>
                    </a:lnTo>
                    <a:lnTo>
                      <a:pt x="601" y="1063"/>
                    </a:lnTo>
                    <a:lnTo>
                      <a:pt x="608" y="1063"/>
                    </a:lnTo>
                    <a:lnTo>
                      <a:pt x="618" y="1060"/>
                    </a:lnTo>
                    <a:lnTo>
                      <a:pt x="625" y="1060"/>
                    </a:lnTo>
                    <a:lnTo>
                      <a:pt x="632" y="1060"/>
                    </a:lnTo>
                    <a:lnTo>
                      <a:pt x="640" y="1060"/>
                    </a:lnTo>
                    <a:lnTo>
                      <a:pt x="647" y="1060"/>
                    </a:lnTo>
                    <a:lnTo>
                      <a:pt x="654" y="1060"/>
                    </a:lnTo>
                    <a:lnTo>
                      <a:pt x="661" y="1060"/>
                    </a:lnTo>
                    <a:lnTo>
                      <a:pt x="669" y="1060"/>
                    </a:lnTo>
                    <a:lnTo>
                      <a:pt x="676" y="1060"/>
                    </a:lnTo>
                    <a:lnTo>
                      <a:pt x="683" y="1060"/>
                    </a:lnTo>
                    <a:lnTo>
                      <a:pt x="691" y="1060"/>
                    </a:lnTo>
                    <a:lnTo>
                      <a:pt x="698" y="1060"/>
                    </a:lnTo>
                    <a:lnTo>
                      <a:pt x="705" y="1060"/>
                    </a:lnTo>
                    <a:lnTo>
                      <a:pt x="712" y="1060"/>
                    </a:lnTo>
                    <a:lnTo>
                      <a:pt x="720" y="1060"/>
                    </a:lnTo>
                    <a:lnTo>
                      <a:pt x="727" y="1060"/>
                    </a:lnTo>
                    <a:lnTo>
                      <a:pt x="734" y="1060"/>
                    </a:lnTo>
                    <a:lnTo>
                      <a:pt x="742" y="1060"/>
                    </a:lnTo>
                    <a:lnTo>
                      <a:pt x="747" y="1058"/>
                    </a:lnTo>
                    <a:lnTo>
                      <a:pt x="749" y="1058"/>
                    </a:lnTo>
                    <a:lnTo>
                      <a:pt x="756" y="1058"/>
                    </a:lnTo>
                    <a:lnTo>
                      <a:pt x="766" y="1058"/>
                    </a:lnTo>
                    <a:lnTo>
                      <a:pt x="773" y="1058"/>
                    </a:lnTo>
                    <a:lnTo>
                      <a:pt x="781" y="1058"/>
                    </a:lnTo>
                    <a:lnTo>
                      <a:pt x="788" y="1058"/>
                    </a:lnTo>
                    <a:lnTo>
                      <a:pt x="795" y="1058"/>
                    </a:lnTo>
                    <a:lnTo>
                      <a:pt x="802" y="1058"/>
                    </a:lnTo>
                    <a:lnTo>
                      <a:pt x="810" y="1058"/>
                    </a:lnTo>
                    <a:lnTo>
                      <a:pt x="817" y="1058"/>
                    </a:lnTo>
                    <a:lnTo>
                      <a:pt x="824" y="1058"/>
                    </a:lnTo>
                    <a:lnTo>
                      <a:pt x="832" y="1058"/>
                    </a:lnTo>
                    <a:lnTo>
                      <a:pt x="839" y="1058"/>
                    </a:lnTo>
                    <a:lnTo>
                      <a:pt x="846" y="1058"/>
                    </a:lnTo>
                    <a:lnTo>
                      <a:pt x="854" y="1058"/>
                    </a:lnTo>
                    <a:lnTo>
                      <a:pt x="861" y="1058"/>
                    </a:lnTo>
                    <a:lnTo>
                      <a:pt x="868" y="1058"/>
                    </a:lnTo>
                    <a:lnTo>
                      <a:pt x="875" y="1058"/>
                    </a:lnTo>
                    <a:lnTo>
                      <a:pt x="883" y="1058"/>
                    </a:lnTo>
                    <a:lnTo>
                      <a:pt x="890" y="1058"/>
                    </a:lnTo>
                    <a:lnTo>
                      <a:pt x="897" y="1058"/>
                    </a:lnTo>
                    <a:lnTo>
                      <a:pt x="905" y="1058"/>
                    </a:lnTo>
                    <a:lnTo>
                      <a:pt x="912" y="1058"/>
                    </a:lnTo>
                    <a:lnTo>
                      <a:pt x="922" y="1058"/>
                    </a:lnTo>
                    <a:lnTo>
                      <a:pt x="929" y="1058"/>
                    </a:lnTo>
                    <a:lnTo>
                      <a:pt x="936" y="1055"/>
                    </a:lnTo>
                    <a:lnTo>
                      <a:pt x="944" y="1055"/>
                    </a:lnTo>
                    <a:lnTo>
                      <a:pt x="951" y="1055"/>
                    </a:lnTo>
                    <a:lnTo>
                      <a:pt x="958" y="1055"/>
                    </a:lnTo>
                    <a:lnTo>
                      <a:pt x="965" y="1055"/>
                    </a:lnTo>
                    <a:lnTo>
                      <a:pt x="973" y="1055"/>
                    </a:lnTo>
                    <a:lnTo>
                      <a:pt x="980" y="1055"/>
                    </a:lnTo>
                    <a:lnTo>
                      <a:pt x="987" y="1055"/>
                    </a:lnTo>
                    <a:lnTo>
                      <a:pt x="995" y="1055"/>
                    </a:lnTo>
                    <a:lnTo>
                      <a:pt x="1002" y="1055"/>
                    </a:lnTo>
                    <a:lnTo>
                      <a:pt x="1009" y="1055"/>
                    </a:lnTo>
                    <a:lnTo>
                      <a:pt x="1017" y="1055"/>
                    </a:lnTo>
                    <a:lnTo>
                      <a:pt x="1024" y="1055"/>
                    </a:lnTo>
                    <a:lnTo>
                      <a:pt x="1031" y="1055"/>
                    </a:lnTo>
                    <a:lnTo>
                      <a:pt x="1038" y="1055"/>
                    </a:lnTo>
                    <a:lnTo>
                      <a:pt x="1046" y="1055"/>
                    </a:lnTo>
                    <a:lnTo>
                      <a:pt x="1053" y="1055"/>
                    </a:lnTo>
                    <a:lnTo>
                      <a:pt x="1060" y="1055"/>
                    </a:lnTo>
                    <a:lnTo>
                      <a:pt x="1070" y="1053"/>
                    </a:lnTo>
                    <a:lnTo>
                      <a:pt x="1077" y="1053"/>
                    </a:lnTo>
                    <a:lnTo>
                      <a:pt x="1085" y="1053"/>
                    </a:lnTo>
                    <a:lnTo>
                      <a:pt x="1089" y="1053"/>
                    </a:lnTo>
                    <a:lnTo>
                      <a:pt x="1085" y="1053"/>
                    </a:lnTo>
                    <a:lnTo>
                      <a:pt x="1077" y="1051"/>
                    </a:lnTo>
                    <a:lnTo>
                      <a:pt x="1070" y="1048"/>
                    </a:lnTo>
                    <a:lnTo>
                      <a:pt x="1065" y="1048"/>
                    </a:lnTo>
                    <a:lnTo>
                      <a:pt x="1070" y="1046"/>
                    </a:lnTo>
                    <a:lnTo>
                      <a:pt x="1070" y="1043"/>
                    </a:lnTo>
                    <a:lnTo>
                      <a:pt x="1077" y="1041"/>
                    </a:lnTo>
                    <a:lnTo>
                      <a:pt x="1080" y="1038"/>
                    </a:lnTo>
                    <a:lnTo>
                      <a:pt x="1082" y="1034"/>
                    </a:lnTo>
                    <a:lnTo>
                      <a:pt x="1080" y="1031"/>
                    </a:lnTo>
                    <a:lnTo>
                      <a:pt x="1080" y="1029"/>
                    </a:lnTo>
                    <a:lnTo>
                      <a:pt x="1080" y="1026"/>
                    </a:lnTo>
                    <a:lnTo>
                      <a:pt x="1080" y="1024"/>
                    </a:lnTo>
                    <a:lnTo>
                      <a:pt x="1077" y="1021"/>
                    </a:lnTo>
                    <a:lnTo>
                      <a:pt x="1077" y="1019"/>
                    </a:lnTo>
                    <a:lnTo>
                      <a:pt x="1077" y="1017"/>
                    </a:lnTo>
                    <a:lnTo>
                      <a:pt x="1077" y="1014"/>
                    </a:lnTo>
                    <a:lnTo>
                      <a:pt x="1077" y="1012"/>
                    </a:lnTo>
                    <a:lnTo>
                      <a:pt x="1077" y="1009"/>
                    </a:lnTo>
                    <a:lnTo>
                      <a:pt x="1077" y="1007"/>
                    </a:lnTo>
                    <a:lnTo>
                      <a:pt x="1077" y="1004"/>
                    </a:lnTo>
                    <a:lnTo>
                      <a:pt x="1075" y="1002"/>
                    </a:lnTo>
                    <a:lnTo>
                      <a:pt x="1075" y="1000"/>
                    </a:lnTo>
                    <a:lnTo>
                      <a:pt x="1075" y="997"/>
                    </a:lnTo>
                    <a:lnTo>
                      <a:pt x="1075" y="995"/>
                    </a:lnTo>
                    <a:lnTo>
                      <a:pt x="1072" y="992"/>
                    </a:lnTo>
                    <a:lnTo>
                      <a:pt x="1072" y="990"/>
                    </a:lnTo>
                    <a:lnTo>
                      <a:pt x="1072" y="987"/>
                    </a:lnTo>
                    <a:lnTo>
                      <a:pt x="1070" y="985"/>
                    </a:lnTo>
                    <a:lnTo>
                      <a:pt x="1070" y="982"/>
                    </a:lnTo>
                    <a:lnTo>
                      <a:pt x="1070" y="980"/>
                    </a:lnTo>
                    <a:lnTo>
                      <a:pt x="1068" y="980"/>
                    </a:lnTo>
                    <a:lnTo>
                      <a:pt x="1068" y="978"/>
                    </a:lnTo>
                    <a:lnTo>
                      <a:pt x="1068" y="973"/>
                    </a:lnTo>
                    <a:lnTo>
                      <a:pt x="1068" y="970"/>
                    </a:lnTo>
                    <a:lnTo>
                      <a:pt x="1068" y="968"/>
                    </a:lnTo>
                    <a:lnTo>
                      <a:pt x="1068" y="965"/>
                    </a:lnTo>
                    <a:lnTo>
                      <a:pt x="1068" y="963"/>
                    </a:lnTo>
                    <a:lnTo>
                      <a:pt x="1068" y="961"/>
                    </a:lnTo>
                    <a:lnTo>
                      <a:pt x="1065" y="958"/>
                    </a:lnTo>
                    <a:lnTo>
                      <a:pt x="1065" y="956"/>
                    </a:lnTo>
                    <a:lnTo>
                      <a:pt x="1065" y="953"/>
                    </a:lnTo>
                    <a:lnTo>
                      <a:pt x="1065" y="951"/>
                    </a:lnTo>
                    <a:lnTo>
                      <a:pt x="1063" y="948"/>
                    </a:lnTo>
                    <a:lnTo>
                      <a:pt x="1063" y="946"/>
                    </a:lnTo>
                    <a:lnTo>
                      <a:pt x="1063" y="941"/>
                    </a:lnTo>
                    <a:lnTo>
                      <a:pt x="1063" y="939"/>
                    </a:lnTo>
                    <a:lnTo>
                      <a:pt x="1063" y="936"/>
                    </a:lnTo>
                    <a:lnTo>
                      <a:pt x="1060" y="936"/>
                    </a:lnTo>
                    <a:lnTo>
                      <a:pt x="1060" y="934"/>
                    </a:lnTo>
                    <a:lnTo>
                      <a:pt x="1060" y="927"/>
                    </a:lnTo>
                    <a:lnTo>
                      <a:pt x="1055" y="900"/>
                    </a:lnTo>
                    <a:lnTo>
                      <a:pt x="1053" y="888"/>
                    </a:lnTo>
                    <a:lnTo>
                      <a:pt x="1053" y="873"/>
                    </a:lnTo>
                    <a:lnTo>
                      <a:pt x="1051" y="846"/>
                    </a:lnTo>
                    <a:lnTo>
                      <a:pt x="1048" y="820"/>
                    </a:lnTo>
                    <a:lnTo>
                      <a:pt x="1046" y="803"/>
                    </a:lnTo>
                    <a:lnTo>
                      <a:pt x="1046" y="795"/>
                    </a:lnTo>
                    <a:lnTo>
                      <a:pt x="1046" y="783"/>
                    </a:lnTo>
                    <a:lnTo>
                      <a:pt x="1043" y="776"/>
                    </a:lnTo>
                    <a:lnTo>
                      <a:pt x="1041" y="766"/>
                    </a:lnTo>
                    <a:lnTo>
                      <a:pt x="1041" y="759"/>
                    </a:lnTo>
                    <a:lnTo>
                      <a:pt x="1038" y="756"/>
                    </a:lnTo>
                    <a:lnTo>
                      <a:pt x="1038" y="752"/>
                    </a:lnTo>
                    <a:lnTo>
                      <a:pt x="1036" y="742"/>
                    </a:lnTo>
                    <a:lnTo>
                      <a:pt x="1036" y="735"/>
                    </a:lnTo>
                    <a:lnTo>
                      <a:pt x="1034" y="725"/>
                    </a:lnTo>
                    <a:lnTo>
                      <a:pt x="1034" y="717"/>
                    </a:lnTo>
                    <a:lnTo>
                      <a:pt x="1034" y="708"/>
                    </a:lnTo>
                    <a:lnTo>
                      <a:pt x="1031" y="705"/>
                    </a:lnTo>
                    <a:lnTo>
                      <a:pt x="1031" y="700"/>
                    </a:lnTo>
                    <a:lnTo>
                      <a:pt x="1029" y="691"/>
                    </a:lnTo>
                    <a:lnTo>
                      <a:pt x="1031" y="683"/>
                    </a:lnTo>
                    <a:lnTo>
                      <a:pt x="1029" y="674"/>
                    </a:lnTo>
                    <a:lnTo>
                      <a:pt x="1029" y="666"/>
                    </a:lnTo>
                    <a:lnTo>
                      <a:pt x="1026" y="657"/>
                    </a:lnTo>
                    <a:lnTo>
                      <a:pt x="1026" y="649"/>
                    </a:lnTo>
                    <a:lnTo>
                      <a:pt x="1026" y="640"/>
                    </a:lnTo>
                    <a:lnTo>
                      <a:pt x="1026" y="632"/>
                    </a:lnTo>
                    <a:lnTo>
                      <a:pt x="1026" y="623"/>
                    </a:lnTo>
                    <a:lnTo>
                      <a:pt x="1026" y="615"/>
                    </a:lnTo>
                    <a:lnTo>
                      <a:pt x="1026" y="606"/>
                    </a:lnTo>
                    <a:lnTo>
                      <a:pt x="1026" y="596"/>
                    </a:lnTo>
                    <a:lnTo>
                      <a:pt x="1029" y="589"/>
                    </a:lnTo>
                    <a:lnTo>
                      <a:pt x="1029" y="579"/>
                    </a:lnTo>
                    <a:lnTo>
                      <a:pt x="1031" y="572"/>
                    </a:lnTo>
                    <a:lnTo>
                      <a:pt x="1031" y="564"/>
                    </a:lnTo>
                    <a:lnTo>
                      <a:pt x="1031" y="562"/>
                    </a:lnTo>
                    <a:lnTo>
                      <a:pt x="1034" y="555"/>
                    </a:lnTo>
                    <a:lnTo>
                      <a:pt x="1034" y="545"/>
                    </a:lnTo>
                    <a:lnTo>
                      <a:pt x="1034" y="535"/>
                    </a:lnTo>
                    <a:lnTo>
                      <a:pt x="1034" y="528"/>
                    </a:lnTo>
                    <a:lnTo>
                      <a:pt x="1034" y="518"/>
                    </a:lnTo>
                    <a:lnTo>
                      <a:pt x="1031" y="511"/>
                    </a:lnTo>
                    <a:lnTo>
                      <a:pt x="1031" y="511"/>
                    </a:lnTo>
                    <a:lnTo>
                      <a:pt x="1026" y="501"/>
                    </a:lnTo>
                    <a:lnTo>
                      <a:pt x="1024" y="499"/>
                    </a:lnTo>
                    <a:lnTo>
                      <a:pt x="1019" y="491"/>
                    </a:lnTo>
                    <a:lnTo>
                      <a:pt x="1017" y="489"/>
                    </a:lnTo>
                    <a:lnTo>
                      <a:pt x="1014" y="484"/>
                    </a:lnTo>
                    <a:lnTo>
                      <a:pt x="1009" y="482"/>
                    </a:lnTo>
                    <a:lnTo>
                      <a:pt x="1002" y="477"/>
                    </a:lnTo>
                    <a:lnTo>
                      <a:pt x="997" y="474"/>
                    </a:lnTo>
                    <a:lnTo>
                      <a:pt x="995" y="474"/>
                    </a:lnTo>
                    <a:lnTo>
                      <a:pt x="987" y="467"/>
                    </a:lnTo>
                    <a:lnTo>
                      <a:pt x="985" y="467"/>
                    </a:lnTo>
                    <a:lnTo>
                      <a:pt x="980" y="457"/>
                    </a:lnTo>
                    <a:lnTo>
                      <a:pt x="980" y="455"/>
                    </a:lnTo>
                    <a:lnTo>
                      <a:pt x="978" y="448"/>
                    </a:lnTo>
                    <a:lnTo>
                      <a:pt x="978" y="440"/>
                    </a:lnTo>
                    <a:lnTo>
                      <a:pt x="978" y="431"/>
                    </a:lnTo>
                    <a:lnTo>
                      <a:pt x="980" y="423"/>
                    </a:lnTo>
                    <a:lnTo>
                      <a:pt x="980" y="421"/>
                    </a:lnTo>
                    <a:lnTo>
                      <a:pt x="982" y="414"/>
                    </a:lnTo>
                    <a:lnTo>
                      <a:pt x="985" y="404"/>
                    </a:lnTo>
                    <a:lnTo>
                      <a:pt x="982" y="397"/>
                    </a:lnTo>
                    <a:lnTo>
                      <a:pt x="980" y="389"/>
                    </a:lnTo>
                    <a:lnTo>
                      <a:pt x="975" y="387"/>
                    </a:lnTo>
                    <a:lnTo>
                      <a:pt x="973" y="384"/>
                    </a:lnTo>
                    <a:lnTo>
                      <a:pt x="965" y="380"/>
                    </a:lnTo>
                    <a:lnTo>
                      <a:pt x="958" y="380"/>
                    </a:lnTo>
                    <a:lnTo>
                      <a:pt x="953" y="377"/>
                    </a:lnTo>
                    <a:lnTo>
                      <a:pt x="956" y="370"/>
                    </a:lnTo>
                    <a:lnTo>
                      <a:pt x="951" y="363"/>
                    </a:lnTo>
                    <a:lnTo>
                      <a:pt x="948" y="360"/>
                    </a:lnTo>
                    <a:lnTo>
                      <a:pt x="951" y="360"/>
                    </a:lnTo>
                    <a:lnTo>
                      <a:pt x="958" y="353"/>
                    </a:lnTo>
                    <a:lnTo>
                      <a:pt x="958" y="353"/>
                    </a:lnTo>
                    <a:lnTo>
                      <a:pt x="958" y="350"/>
                    </a:lnTo>
                    <a:lnTo>
                      <a:pt x="953" y="343"/>
                    </a:lnTo>
                    <a:lnTo>
                      <a:pt x="951" y="336"/>
                    </a:lnTo>
                    <a:lnTo>
                      <a:pt x="946" y="333"/>
                    </a:lnTo>
                    <a:lnTo>
                      <a:pt x="944" y="333"/>
                    </a:lnTo>
                    <a:lnTo>
                      <a:pt x="936" y="326"/>
                    </a:lnTo>
                    <a:lnTo>
                      <a:pt x="934" y="326"/>
                    </a:lnTo>
                    <a:lnTo>
                      <a:pt x="936" y="324"/>
                    </a:lnTo>
                    <a:lnTo>
                      <a:pt x="939" y="316"/>
                    </a:lnTo>
                    <a:lnTo>
                      <a:pt x="936" y="309"/>
                    </a:lnTo>
                    <a:lnTo>
                      <a:pt x="934" y="307"/>
                    </a:lnTo>
                    <a:lnTo>
                      <a:pt x="934" y="299"/>
                    </a:lnTo>
                    <a:lnTo>
                      <a:pt x="929" y="294"/>
                    </a:lnTo>
                    <a:lnTo>
                      <a:pt x="922" y="290"/>
                    </a:lnTo>
                    <a:lnTo>
                      <a:pt x="922" y="290"/>
                    </a:lnTo>
                    <a:lnTo>
                      <a:pt x="912" y="290"/>
                    </a:lnTo>
                    <a:lnTo>
                      <a:pt x="905" y="285"/>
                    </a:lnTo>
                    <a:lnTo>
                      <a:pt x="897" y="287"/>
                    </a:lnTo>
                    <a:lnTo>
                      <a:pt x="892" y="282"/>
                    </a:lnTo>
                    <a:lnTo>
                      <a:pt x="890" y="277"/>
                    </a:lnTo>
                    <a:lnTo>
                      <a:pt x="883" y="280"/>
                    </a:lnTo>
                    <a:lnTo>
                      <a:pt x="875" y="277"/>
                    </a:lnTo>
                    <a:lnTo>
                      <a:pt x="868" y="277"/>
                    </a:lnTo>
                    <a:lnTo>
                      <a:pt x="866" y="273"/>
                    </a:lnTo>
                    <a:lnTo>
                      <a:pt x="863" y="263"/>
                    </a:lnTo>
                    <a:lnTo>
                      <a:pt x="861" y="260"/>
                    </a:lnTo>
                    <a:lnTo>
                      <a:pt x="858" y="263"/>
                    </a:lnTo>
                    <a:lnTo>
                      <a:pt x="854" y="273"/>
                    </a:lnTo>
                    <a:lnTo>
                      <a:pt x="854" y="273"/>
                    </a:lnTo>
                    <a:lnTo>
                      <a:pt x="846" y="282"/>
                    </a:lnTo>
                    <a:lnTo>
                      <a:pt x="846" y="282"/>
                    </a:lnTo>
                    <a:lnTo>
                      <a:pt x="839" y="287"/>
                    </a:lnTo>
                    <a:lnTo>
                      <a:pt x="832" y="285"/>
                    </a:lnTo>
                    <a:lnTo>
                      <a:pt x="827" y="290"/>
                    </a:lnTo>
                    <a:lnTo>
                      <a:pt x="824" y="292"/>
                    </a:lnTo>
                    <a:lnTo>
                      <a:pt x="817" y="292"/>
                    </a:lnTo>
                    <a:lnTo>
                      <a:pt x="810" y="299"/>
                    </a:lnTo>
                    <a:lnTo>
                      <a:pt x="810" y="307"/>
                    </a:lnTo>
                    <a:lnTo>
                      <a:pt x="810" y="307"/>
                    </a:lnTo>
                    <a:lnTo>
                      <a:pt x="802" y="316"/>
                    </a:lnTo>
                    <a:lnTo>
                      <a:pt x="802" y="319"/>
                    </a:lnTo>
                    <a:lnTo>
                      <a:pt x="798" y="326"/>
                    </a:lnTo>
                    <a:lnTo>
                      <a:pt x="795" y="328"/>
                    </a:lnTo>
                    <a:lnTo>
                      <a:pt x="788" y="328"/>
                    </a:lnTo>
                    <a:lnTo>
                      <a:pt x="783" y="333"/>
                    </a:lnTo>
                    <a:lnTo>
                      <a:pt x="781" y="338"/>
                    </a:lnTo>
                    <a:lnTo>
                      <a:pt x="773" y="343"/>
                    </a:lnTo>
                    <a:lnTo>
                      <a:pt x="771" y="343"/>
                    </a:lnTo>
                    <a:lnTo>
                      <a:pt x="766" y="353"/>
                    </a:lnTo>
                    <a:lnTo>
                      <a:pt x="768" y="360"/>
                    </a:lnTo>
                    <a:lnTo>
                      <a:pt x="768" y="370"/>
                    </a:lnTo>
                    <a:lnTo>
                      <a:pt x="766" y="377"/>
                    </a:lnTo>
                    <a:lnTo>
                      <a:pt x="764" y="377"/>
                    </a:lnTo>
                    <a:lnTo>
                      <a:pt x="756" y="380"/>
                    </a:lnTo>
                    <a:lnTo>
                      <a:pt x="749" y="384"/>
                    </a:lnTo>
                    <a:lnTo>
                      <a:pt x="744" y="387"/>
                    </a:lnTo>
                    <a:lnTo>
                      <a:pt x="742" y="389"/>
                    </a:lnTo>
                    <a:lnTo>
                      <a:pt x="739" y="397"/>
                    </a:lnTo>
                    <a:lnTo>
                      <a:pt x="734" y="399"/>
                    </a:lnTo>
                    <a:lnTo>
                      <a:pt x="727" y="404"/>
                    </a:lnTo>
                    <a:lnTo>
                      <a:pt x="727" y="404"/>
                    </a:lnTo>
                    <a:lnTo>
                      <a:pt x="722" y="414"/>
                    </a:lnTo>
                    <a:lnTo>
                      <a:pt x="722" y="421"/>
                    </a:lnTo>
                    <a:lnTo>
                      <a:pt x="720" y="431"/>
                    </a:lnTo>
                    <a:lnTo>
                      <a:pt x="722" y="440"/>
                    </a:lnTo>
                    <a:lnTo>
                      <a:pt x="720" y="440"/>
                    </a:lnTo>
                    <a:lnTo>
                      <a:pt x="715" y="448"/>
                    </a:lnTo>
                    <a:lnTo>
                      <a:pt x="720" y="457"/>
                    </a:lnTo>
                    <a:lnTo>
                      <a:pt x="715" y="467"/>
                    </a:lnTo>
                    <a:lnTo>
                      <a:pt x="712" y="467"/>
                    </a:lnTo>
                    <a:lnTo>
                      <a:pt x="705" y="474"/>
                    </a:lnTo>
                    <a:lnTo>
                      <a:pt x="705" y="474"/>
                    </a:lnTo>
                    <a:lnTo>
                      <a:pt x="698" y="479"/>
                    </a:lnTo>
                    <a:lnTo>
                      <a:pt x="691" y="484"/>
                    </a:lnTo>
                    <a:lnTo>
                      <a:pt x="691" y="484"/>
                    </a:lnTo>
                    <a:lnTo>
                      <a:pt x="686" y="491"/>
                    </a:lnTo>
                    <a:lnTo>
                      <a:pt x="683" y="494"/>
                    </a:lnTo>
                    <a:lnTo>
                      <a:pt x="681" y="501"/>
                    </a:lnTo>
                    <a:lnTo>
                      <a:pt x="676" y="504"/>
                    </a:lnTo>
                    <a:lnTo>
                      <a:pt x="669" y="508"/>
                    </a:lnTo>
                    <a:lnTo>
                      <a:pt x="666" y="511"/>
                    </a:lnTo>
                    <a:lnTo>
                      <a:pt x="661" y="518"/>
                    </a:lnTo>
                    <a:lnTo>
                      <a:pt x="661" y="521"/>
                    </a:lnTo>
                    <a:lnTo>
                      <a:pt x="654" y="528"/>
                    </a:lnTo>
                    <a:lnTo>
                      <a:pt x="657" y="535"/>
                    </a:lnTo>
                    <a:lnTo>
                      <a:pt x="654" y="540"/>
                    </a:lnTo>
                    <a:lnTo>
                      <a:pt x="647" y="542"/>
                    </a:lnTo>
                    <a:lnTo>
                      <a:pt x="644" y="545"/>
                    </a:lnTo>
                    <a:lnTo>
                      <a:pt x="642" y="555"/>
                    </a:lnTo>
                    <a:lnTo>
                      <a:pt x="640" y="557"/>
                    </a:lnTo>
                    <a:lnTo>
                      <a:pt x="632" y="559"/>
                    </a:lnTo>
                    <a:lnTo>
                      <a:pt x="630" y="562"/>
                    </a:lnTo>
                    <a:lnTo>
                      <a:pt x="625" y="569"/>
                    </a:lnTo>
                    <a:lnTo>
                      <a:pt x="622" y="572"/>
                    </a:lnTo>
                    <a:lnTo>
                      <a:pt x="618" y="579"/>
                    </a:lnTo>
                    <a:lnTo>
                      <a:pt x="618" y="584"/>
                    </a:lnTo>
                    <a:lnTo>
                      <a:pt x="613" y="589"/>
                    </a:lnTo>
                    <a:lnTo>
                      <a:pt x="610" y="596"/>
                    </a:lnTo>
                    <a:lnTo>
                      <a:pt x="608" y="601"/>
                    </a:lnTo>
                    <a:lnTo>
                      <a:pt x="608" y="606"/>
                    </a:lnTo>
                    <a:lnTo>
                      <a:pt x="603" y="615"/>
                    </a:lnTo>
                    <a:lnTo>
                      <a:pt x="601" y="615"/>
                    </a:lnTo>
                    <a:lnTo>
                      <a:pt x="593" y="623"/>
                    </a:lnTo>
                    <a:lnTo>
                      <a:pt x="593" y="623"/>
                    </a:lnTo>
                    <a:lnTo>
                      <a:pt x="591" y="632"/>
                    </a:lnTo>
                    <a:lnTo>
                      <a:pt x="588" y="640"/>
                    </a:lnTo>
                    <a:lnTo>
                      <a:pt x="586" y="647"/>
                    </a:lnTo>
                    <a:lnTo>
                      <a:pt x="586" y="649"/>
                    </a:lnTo>
                    <a:lnTo>
                      <a:pt x="584" y="657"/>
                    </a:lnTo>
                    <a:lnTo>
                      <a:pt x="579" y="664"/>
                    </a:lnTo>
                    <a:lnTo>
                      <a:pt x="576" y="666"/>
                    </a:lnTo>
                    <a:lnTo>
                      <a:pt x="571" y="671"/>
                    </a:lnTo>
                    <a:lnTo>
                      <a:pt x="567" y="674"/>
                    </a:lnTo>
                    <a:lnTo>
                      <a:pt x="564" y="676"/>
                    </a:lnTo>
                    <a:lnTo>
                      <a:pt x="557" y="683"/>
                    </a:lnTo>
                    <a:lnTo>
                      <a:pt x="557" y="686"/>
                    </a:lnTo>
                    <a:lnTo>
                      <a:pt x="554" y="691"/>
                    </a:lnTo>
                    <a:lnTo>
                      <a:pt x="550" y="698"/>
                    </a:lnTo>
                    <a:lnTo>
                      <a:pt x="547" y="700"/>
                    </a:lnTo>
                    <a:lnTo>
                      <a:pt x="542" y="705"/>
                    </a:lnTo>
                    <a:lnTo>
                      <a:pt x="537" y="708"/>
                    </a:lnTo>
                    <a:lnTo>
                      <a:pt x="535" y="710"/>
                    </a:lnTo>
                    <a:lnTo>
                      <a:pt x="528" y="713"/>
                    </a:lnTo>
                    <a:lnTo>
                      <a:pt x="520" y="715"/>
                    </a:lnTo>
                    <a:lnTo>
                      <a:pt x="513" y="717"/>
                    </a:lnTo>
                    <a:lnTo>
                      <a:pt x="513" y="717"/>
                    </a:lnTo>
                    <a:lnTo>
                      <a:pt x="511" y="725"/>
                    </a:lnTo>
                    <a:lnTo>
                      <a:pt x="506" y="732"/>
                    </a:lnTo>
                    <a:lnTo>
                      <a:pt x="503" y="735"/>
                    </a:lnTo>
                    <a:lnTo>
                      <a:pt x="498" y="737"/>
                    </a:lnTo>
                    <a:lnTo>
                      <a:pt x="491" y="742"/>
                    </a:lnTo>
                    <a:lnTo>
                      <a:pt x="491" y="742"/>
                    </a:lnTo>
                    <a:lnTo>
                      <a:pt x="489" y="752"/>
                    </a:lnTo>
                    <a:lnTo>
                      <a:pt x="484" y="754"/>
                    </a:lnTo>
                    <a:lnTo>
                      <a:pt x="477" y="756"/>
                    </a:lnTo>
                    <a:lnTo>
                      <a:pt x="472" y="759"/>
                    </a:lnTo>
                    <a:lnTo>
                      <a:pt x="469" y="764"/>
                    </a:lnTo>
                    <a:lnTo>
                      <a:pt x="464" y="766"/>
                    </a:lnTo>
                    <a:lnTo>
                      <a:pt x="462" y="769"/>
                    </a:lnTo>
                    <a:lnTo>
                      <a:pt x="452" y="771"/>
                    </a:lnTo>
                    <a:lnTo>
                      <a:pt x="445" y="776"/>
                    </a:lnTo>
                    <a:lnTo>
                      <a:pt x="445" y="776"/>
                    </a:lnTo>
                    <a:lnTo>
                      <a:pt x="438" y="781"/>
                    </a:lnTo>
                    <a:lnTo>
                      <a:pt x="430" y="776"/>
                    </a:lnTo>
                    <a:lnTo>
                      <a:pt x="423" y="776"/>
                    </a:lnTo>
                    <a:lnTo>
                      <a:pt x="416" y="778"/>
                    </a:lnTo>
                    <a:lnTo>
                      <a:pt x="408" y="783"/>
                    </a:lnTo>
                    <a:lnTo>
                      <a:pt x="406" y="783"/>
                    </a:lnTo>
                    <a:lnTo>
                      <a:pt x="401" y="786"/>
                    </a:lnTo>
                    <a:lnTo>
                      <a:pt x="394" y="788"/>
                    </a:lnTo>
                    <a:lnTo>
                      <a:pt x="387" y="786"/>
                    </a:lnTo>
                    <a:lnTo>
                      <a:pt x="387" y="795"/>
                    </a:lnTo>
                    <a:lnTo>
                      <a:pt x="379" y="805"/>
                    </a:lnTo>
                    <a:lnTo>
                      <a:pt x="372" y="810"/>
                    </a:lnTo>
                    <a:lnTo>
                      <a:pt x="365" y="820"/>
                    </a:lnTo>
                    <a:lnTo>
                      <a:pt x="365" y="822"/>
                    </a:lnTo>
                    <a:lnTo>
                      <a:pt x="362" y="820"/>
                    </a:lnTo>
                    <a:lnTo>
                      <a:pt x="357" y="817"/>
                    </a:lnTo>
                    <a:lnTo>
                      <a:pt x="350" y="820"/>
                    </a:lnTo>
                    <a:lnTo>
                      <a:pt x="350" y="822"/>
                    </a:lnTo>
                    <a:lnTo>
                      <a:pt x="348" y="820"/>
                    </a:lnTo>
                    <a:lnTo>
                      <a:pt x="343" y="820"/>
                    </a:lnTo>
                    <a:lnTo>
                      <a:pt x="340" y="820"/>
                    </a:lnTo>
                    <a:lnTo>
                      <a:pt x="335" y="846"/>
                    </a:lnTo>
                    <a:lnTo>
                      <a:pt x="328" y="846"/>
                    </a:lnTo>
                    <a:lnTo>
                      <a:pt x="328" y="846"/>
                    </a:lnTo>
                    <a:lnTo>
                      <a:pt x="321" y="856"/>
                    </a:lnTo>
                    <a:lnTo>
                      <a:pt x="314" y="863"/>
                    </a:lnTo>
                    <a:lnTo>
                      <a:pt x="309" y="873"/>
                    </a:lnTo>
                    <a:lnTo>
                      <a:pt x="304" y="878"/>
                    </a:lnTo>
                    <a:lnTo>
                      <a:pt x="297" y="883"/>
                    </a:lnTo>
                    <a:lnTo>
                      <a:pt x="289" y="895"/>
                    </a:lnTo>
                    <a:lnTo>
                      <a:pt x="287" y="900"/>
                    </a:lnTo>
                    <a:lnTo>
                      <a:pt x="282" y="907"/>
                    </a:lnTo>
                    <a:lnTo>
                      <a:pt x="275" y="924"/>
                    </a:lnTo>
                    <a:lnTo>
                      <a:pt x="272" y="927"/>
                    </a:lnTo>
                    <a:lnTo>
                      <a:pt x="267" y="927"/>
                    </a:lnTo>
                    <a:lnTo>
                      <a:pt x="262" y="934"/>
                    </a:lnTo>
                    <a:lnTo>
                      <a:pt x="260" y="936"/>
                    </a:lnTo>
                    <a:lnTo>
                      <a:pt x="260" y="936"/>
                    </a:lnTo>
                    <a:lnTo>
                      <a:pt x="258" y="939"/>
                    </a:lnTo>
                    <a:lnTo>
                      <a:pt x="258" y="941"/>
                    </a:lnTo>
                    <a:lnTo>
                      <a:pt x="255" y="946"/>
                    </a:lnTo>
                    <a:lnTo>
                      <a:pt x="255" y="948"/>
                    </a:lnTo>
                    <a:lnTo>
                      <a:pt x="253" y="951"/>
                    </a:lnTo>
                    <a:lnTo>
                      <a:pt x="253" y="951"/>
                    </a:lnTo>
                    <a:lnTo>
                      <a:pt x="253" y="953"/>
                    </a:lnTo>
                    <a:lnTo>
                      <a:pt x="253" y="953"/>
                    </a:lnTo>
                    <a:lnTo>
                      <a:pt x="253" y="956"/>
                    </a:lnTo>
                    <a:lnTo>
                      <a:pt x="255" y="958"/>
                    </a:lnTo>
                    <a:lnTo>
                      <a:pt x="255" y="961"/>
                    </a:lnTo>
                    <a:lnTo>
                      <a:pt x="253" y="961"/>
                    </a:lnTo>
                    <a:lnTo>
                      <a:pt x="248" y="961"/>
                    </a:lnTo>
                    <a:lnTo>
                      <a:pt x="245" y="961"/>
                    </a:lnTo>
                    <a:lnTo>
                      <a:pt x="245" y="961"/>
                    </a:lnTo>
                    <a:lnTo>
                      <a:pt x="238" y="963"/>
                    </a:lnTo>
                    <a:lnTo>
                      <a:pt x="233" y="963"/>
                    </a:lnTo>
                    <a:lnTo>
                      <a:pt x="231" y="965"/>
                    </a:lnTo>
                    <a:lnTo>
                      <a:pt x="231" y="965"/>
                    </a:lnTo>
                    <a:lnTo>
                      <a:pt x="228" y="968"/>
                    </a:lnTo>
                    <a:lnTo>
                      <a:pt x="224" y="970"/>
                    </a:lnTo>
                    <a:lnTo>
                      <a:pt x="224" y="973"/>
                    </a:lnTo>
                    <a:lnTo>
                      <a:pt x="219" y="973"/>
                    </a:lnTo>
                    <a:lnTo>
                      <a:pt x="219" y="978"/>
                    </a:lnTo>
                    <a:lnTo>
                      <a:pt x="216" y="978"/>
                    </a:lnTo>
                    <a:lnTo>
                      <a:pt x="214" y="980"/>
                    </a:lnTo>
                    <a:lnTo>
                      <a:pt x="211" y="982"/>
                    </a:lnTo>
                    <a:lnTo>
                      <a:pt x="209" y="985"/>
                    </a:lnTo>
                    <a:lnTo>
                      <a:pt x="209" y="987"/>
                    </a:lnTo>
                    <a:lnTo>
                      <a:pt x="209" y="987"/>
                    </a:lnTo>
                    <a:lnTo>
                      <a:pt x="204" y="990"/>
                    </a:lnTo>
                    <a:lnTo>
                      <a:pt x="202" y="990"/>
                    </a:lnTo>
                    <a:lnTo>
                      <a:pt x="197" y="990"/>
                    </a:lnTo>
                    <a:lnTo>
                      <a:pt x="194" y="990"/>
                    </a:lnTo>
                    <a:lnTo>
                      <a:pt x="192" y="990"/>
                    </a:lnTo>
                    <a:lnTo>
                      <a:pt x="187" y="992"/>
                    </a:lnTo>
                    <a:lnTo>
                      <a:pt x="185" y="992"/>
                    </a:lnTo>
                    <a:lnTo>
                      <a:pt x="185" y="995"/>
                    </a:lnTo>
                    <a:lnTo>
                      <a:pt x="185" y="997"/>
                    </a:lnTo>
                    <a:lnTo>
                      <a:pt x="180" y="1000"/>
                    </a:lnTo>
                    <a:lnTo>
                      <a:pt x="175" y="1000"/>
                    </a:lnTo>
                    <a:lnTo>
                      <a:pt x="180" y="1002"/>
                    </a:lnTo>
                    <a:lnTo>
                      <a:pt x="182" y="1002"/>
                    </a:lnTo>
                    <a:lnTo>
                      <a:pt x="180" y="1007"/>
                    </a:lnTo>
                    <a:lnTo>
                      <a:pt x="180" y="1007"/>
                    </a:lnTo>
                    <a:lnTo>
                      <a:pt x="175" y="1009"/>
                    </a:lnTo>
                    <a:lnTo>
                      <a:pt x="172" y="1012"/>
                    </a:lnTo>
                    <a:lnTo>
                      <a:pt x="172" y="1012"/>
                    </a:lnTo>
                    <a:lnTo>
                      <a:pt x="168" y="1014"/>
                    </a:lnTo>
                    <a:lnTo>
                      <a:pt x="165" y="1017"/>
                    </a:lnTo>
                    <a:lnTo>
                      <a:pt x="163" y="1017"/>
                    </a:lnTo>
                    <a:lnTo>
                      <a:pt x="160" y="1019"/>
                    </a:lnTo>
                    <a:lnTo>
                      <a:pt x="158" y="1021"/>
                    </a:lnTo>
                    <a:lnTo>
                      <a:pt x="155" y="1021"/>
                    </a:lnTo>
                    <a:lnTo>
                      <a:pt x="148" y="1024"/>
                    </a:lnTo>
                    <a:lnTo>
                      <a:pt x="146" y="1024"/>
                    </a:lnTo>
                    <a:lnTo>
                      <a:pt x="141" y="1026"/>
                    </a:lnTo>
                    <a:lnTo>
                      <a:pt x="136" y="1026"/>
                    </a:lnTo>
                    <a:lnTo>
                      <a:pt x="138" y="1029"/>
                    </a:lnTo>
                    <a:lnTo>
                      <a:pt x="134" y="1031"/>
                    </a:lnTo>
                    <a:lnTo>
                      <a:pt x="126" y="1031"/>
                    </a:lnTo>
                    <a:lnTo>
                      <a:pt x="124" y="1031"/>
                    </a:lnTo>
                    <a:lnTo>
                      <a:pt x="119" y="1034"/>
                    </a:lnTo>
                    <a:lnTo>
                      <a:pt x="112" y="1034"/>
                    </a:lnTo>
                    <a:lnTo>
                      <a:pt x="109" y="1034"/>
                    </a:lnTo>
                    <a:lnTo>
                      <a:pt x="104" y="1036"/>
                    </a:lnTo>
                    <a:lnTo>
                      <a:pt x="97" y="1036"/>
                    </a:lnTo>
                    <a:lnTo>
                      <a:pt x="90" y="1036"/>
                    </a:lnTo>
                    <a:lnTo>
                      <a:pt x="90" y="1038"/>
                    </a:lnTo>
                    <a:lnTo>
                      <a:pt x="82" y="1038"/>
                    </a:lnTo>
                    <a:lnTo>
                      <a:pt x="75" y="1038"/>
                    </a:lnTo>
                    <a:lnTo>
                      <a:pt x="68" y="1041"/>
                    </a:lnTo>
                    <a:lnTo>
                      <a:pt x="61" y="1038"/>
                    </a:lnTo>
                    <a:lnTo>
                      <a:pt x="53" y="1041"/>
                    </a:lnTo>
                    <a:lnTo>
                      <a:pt x="46" y="1041"/>
                    </a:lnTo>
                    <a:lnTo>
                      <a:pt x="39" y="1041"/>
                    </a:lnTo>
                    <a:lnTo>
                      <a:pt x="31" y="1041"/>
                    </a:lnTo>
                    <a:lnTo>
                      <a:pt x="24" y="1041"/>
                    </a:lnTo>
                    <a:lnTo>
                      <a:pt x="17" y="1041"/>
                    </a:lnTo>
                    <a:lnTo>
                      <a:pt x="10" y="1041"/>
                    </a:lnTo>
                    <a:lnTo>
                      <a:pt x="5" y="1043"/>
                    </a:lnTo>
                    <a:lnTo>
                      <a:pt x="2" y="1043"/>
                    </a:lnTo>
                    <a:lnTo>
                      <a:pt x="0" y="1043"/>
                    </a:lnTo>
                    <a:lnTo>
                      <a:pt x="0" y="1038"/>
                    </a:lnTo>
                    <a:lnTo>
                      <a:pt x="0" y="1034"/>
                    </a:lnTo>
                    <a:lnTo>
                      <a:pt x="0" y="1031"/>
                    </a:lnTo>
                    <a:lnTo>
                      <a:pt x="0" y="1029"/>
                    </a:lnTo>
                    <a:lnTo>
                      <a:pt x="0" y="1026"/>
                    </a:lnTo>
                    <a:lnTo>
                      <a:pt x="0" y="1024"/>
                    </a:lnTo>
                    <a:lnTo>
                      <a:pt x="0" y="1021"/>
                    </a:lnTo>
                    <a:lnTo>
                      <a:pt x="0" y="1019"/>
                    </a:lnTo>
                    <a:lnTo>
                      <a:pt x="0" y="1017"/>
                    </a:lnTo>
                    <a:lnTo>
                      <a:pt x="0" y="1014"/>
                    </a:lnTo>
                    <a:lnTo>
                      <a:pt x="0" y="1012"/>
                    </a:lnTo>
                    <a:lnTo>
                      <a:pt x="0" y="1009"/>
                    </a:lnTo>
                    <a:lnTo>
                      <a:pt x="0" y="1007"/>
                    </a:lnTo>
                    <a:lnTo>
                      <a:pt x="0" y="1002"/>
                    </a:lnTo>
                    <a:lnTo>
                      <a:pt x="0" y="1000"/>
                    </a:lnTo>
                    <a:lnTo>
                      <a:pt x="0" y="997"/>
                    </a:lnTo>
                    <a:lnTo>
                      <a:pt x="0" y="995"/>
                    </a:lnTo>
                    <a:lnTo>
                      <a:pt x="0" y="992"/>
                    </a:lnTo>
                    <a:lnTo>
                      <a:pt x="0" y="990"/>
                    </a:lnTo>
                    <a:lnTo>
                      <a:pt x="0" y="987"/>
                    </a:lnTo>
                    <a:lnTo>
                      <a:pt x="0" y="985"/>
                    </a:lnTo>
                    <a:lnTo>
                      <a:pt x="0" y="982"/>
                    </a:lnTo>
                    <a:lnTo>
                      <a:pt x="0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F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0999" name="Freeform 2327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245" y="0"/>
                  </a:cxn>
                  <a:cxn ang="0">
                    <a:pos x="372" y="0"/>
                  </a:cxn>
                  <a:cxn ang="0">
                    <a:pos x="498" y="0"/>
                  </a:cxn>
                  <a:cxn ang="0">
                    <a:pos x="625" y="0"/>
                  </a:cxn>
                  <a:cxn ang="0">
                    <a:pos x="749" y="0"/>
                  </a:cxn>
                  <a:cxn ang="0">
                    <a:pos x="875" y="0"/>
                  </a:cxn>
                  <a:cxn ang="0">
                    <a:pos x="1002" y="0"/>
                  </a:cxn>
                  <a:cxn ang="0">
                    <a:pos x="1128" y="0"/>
                  </a:cxn>
                  <a:cxn ang="0">
                    <a:pos x="1255" y="0"/>
                  </a:cxn>
                  <a:cxn ang="0">
                    <a:pos x="1381" y="0"/>
                  </a:cxn>
                  <a:cxn ang="0">
                    <a:pos x="1505" y="0"/>
                  </a:cxn>
                  <a:cxn ang="0">
                    <a:pos x="1632" y="0"/>
                  </a:cxn>
                  <a:cxn ang="0">
                    <a:pos x="1758" y="0"/>
                  </a:cxn>
                  <a:cxn ang="0">
                    <a:pos x="1826" y="61"/>
                  </a:cxn>
                  <a:cxn ang="0">
                    <a:pos x="1826" y="212"/>
                  </a:cxn>
                  <a:cxn ang="0">
                    <a:pos x="1826" y="360"/>
                  </a:cxn>
                  <a:cxn ang="0">
                    <a:pos x="1826" y="511"/>
                  </a:cxn>
                  <a:cxn ang="0">
                    <a:pos x="1826" y="657"/>
                  </a:cxn>
                  <a:cxn ang="0">
                    <a:pos x="1826" y="820"/>
                  </a:cxn>
                  <a:cxn ang="0">
                    <a:pos x="1826" y="965"/>
                  </a:cxn>
                  <a:cxn ang="0">
                    <a:pos x="1826" y="1012"/>
                  </a:cxn>
                  <a:cxn ang="0">
                    <a:pos x="1826" y="1075"/>
                  </a:cxn>
                  <a:cxn ang="0">
                    <a:pos x="1729" y="1089"/>
                  </a:cxn>
                  <a:cxn ang="0">
                    <a:pos x="1603" y="1089"/>
                  </a:cxn>
                  <a:cxn ang="0">
                    <a:pos x="1476" y="1089"/>
                  </a:cxn>
                  <a:cxn ang="0">
                    <a:pos x="1350" y="1089"/>
                  </a:cxn>
                  <a:cxn ang="0">
                    <a:pos x="1226" y="1089"/>
                  </a:cxn>
                  <a:cxn ang="0">
                    <a:pos x="1099" y="1089"/>
                  </a:cxn>
                  <a:cxn ang="0">
                    <a:pos x="973" y="1089"/>
                  </a:cxn>
                  <a:cxn ang="0">
                    <a:pos x="846" y="1089"/>
                  </a:cxn>
                  <a:cxn ang="0">
                    <a:pos x="720" y="1089"/>
                  </a:cxn>
                  <a:cxn ang="0">
                    <a:pos x="593" y="1089"/>
                  </a:cxn>
                  <a:cxn ang="0">
                    <a:pos x="469" y="1089"/>
                  </a:cxn>
                  <a:cxn ang="0">
                    <a:pos x="343" y="1089"/>
                  </a:cxn>
                  <a:cxn ang="0">
                    <a:pos x="216" y="1089"/>
                  </a:cxn>
                  <a:cxn ang="0">
                    <a:pos x="90" y="1089"/>
                  </a:cxn>
                  <a:cxn ang="0">
                    <a:pos x="0" y="1070"/>
                  </a:cxn>
                  <a:cxn ang="0">
                    <a:pos x="53" y="1055"/>
                  </a:cxn>
                  <a:cxn ang="0">
                    <a:pos x="97" y="1046"/>
                  </a:cxn>
                  <a:cxn ang="0">
                    <a:pos x="134" y="1065"/>
                  </a:cxn>
                  <a:cxn ang="0">
                    <a:pos x="202" y="1055"/>
                  </a:cxn>
                  <a:cxn ang="0">
                    <a:pos x="289" y="1063"/>
                  </a:cxn>
                  <a:cxn ang="0">
                    <a:pos x="401" y="1060"/>
                  </a:cxn>
                  <a:cxn ang="0">
                    <a:pos x="528" y="1060"/>
                  </a:cxn>
                  <a:cxn ang="0">
                    <a:pos x="654" y="1060"/>
                  </a:cxn>
                  <a:cxn ang="0">
                    <a:pos x="773" y="1058"/>
                  </a:cxn>
                  <a:cxn ang="0">
                    <a:pos x="897" y="1058"/>
                  </a:cxn>
                  <a:cxn ang="0">
                    <a:pos x="1024" y="1055"/>
                  </a:cxn>
                  <a:cxn ang="0">
                    <a:pos x="1080" y="1038"/>
                  </a:cxn>
                  <a:cxn ang="0">
                    <a:pos x="1075" y="995"/>
                  </a:cxn>
                  <a:cxn ang="0">
                    <a:pos x="1065" y="953"/>
                  </a:cxn>
                  <a:cxn ang="0">
                    <a:pos x="1046" y="783"/>
                  </a:cxn>
                  <a:cxn ang="0">
                    <a:pos x="1026" y="657"/>
                  </a:cxn>
                  <a:cxn ang="0">
                    <a:pos x="1034" y="518"/>
                  </a:cxn>
                  <a:cxn ang="0">
                    <a:pos x="978" y="440"/>
                  </a:cxn>
                  <a:cxn ang="0">
                    <a:pos x="958" y="353"/>
                  </a:cxn>
                  <a:cxn ang="0">
                    <a:pos x="912" y="290"/>
                  </a:cxn>
                  <a:cxn ang="0">
                    <a:pos x="832" y="285"/>
                  </a:cxn>
                  <a:cxn ang="0">
                    <a:pos x="768" y="360"/>
                  </a:cxn>
                </a:cxnLst>
                <a:rect l="0" t="0" r="r" b="b"/>
                <a:pathLst>
                  <a:path w="1826" h="1089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4" y="0"/>
                    </a:lnTo>
                    <a:lnTo>
                      <a:pt x="661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3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5" y="0"/>
                    </a:lnTo>
                    <a:lnTo>
                      <a:pt x="712" y="0"/>
                    </a:lnTo>
                    <a:lnTo>
                      <a:pt x="720" y="0"/>
                    </a:lnTo>
                    <a:lnTo>
                      <a:pt x="727" y="0"/>
                    </a:lnTo>
                    <a:lnTo>
                      <a:pt x="734" y="0"/>
                    </a:lnTo>
                    <a:lnTo>
                      <a:pt x="742" y="0"/>
                    </a:lnTo>
                    <a:lnTo>
                      <a:pt x="749" y="0"/>
                    </a:lnTo>
                    <a:lnTo>
                      <a:pt x="756" y="0"/>
                    </a:lnTo>
                    <a:lnTo>
                      <a:pt x="766" y="0"/>
                    </a:lnTo>
                    <a:lnTo>
                      <a:pt x="773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5" y="0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17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0"/>
                    </a:lnTo>
                    <a:lnTo>
                      <a:pt x="861" y="0"/>
                    </a:lnTo>
                    <a:lnTo>
                      <a:pt x="868" y="0"/>
                    </a:lnTo>
                    <a:lnTo>
                      <a:pt x="875" y="0"/>
                    </a:lnTo>
                    <a:lnTo>
                      <a:pt x="883" y="0"/>
                    </a:lnTo>
                    <a:lnTo>
                      <a:pt x="890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2" y="0"/>
                    </a:lnTo>
                    <a:lnTo>
                      <a:pt x="929" y="0"/>
                    </a:lnTo>
                    <a:lnTo>
                      <a:pt x="936" y="0"/>
                    </a:lnTo>
                    <a:lnTo>
                      <a:pt x="944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5" y="0"/>
                    </a:lnTo>
                    <a:lnTo>
                      <a:pt x="973" y="0"/>
                    </a:lnTo>
                    <a:lnTo>
                      <a:pt x="980" y="0"/>
                    </a:lnTo>
                    <a:lnTo>
                      <a:pt x="987" y="0"/>
                    </a:lnTo>
                    <a:lnTo>
                      <a:pt x="995" y="0"/>
                    </a:lnTo>
                    <a:lnTo>
                      <a:pt x="1002" y="0"/>
                    </a:lnTo>
                    <a:lnTo>
                      <a:pt x="1009" y="0"/>
                    </a:lnTo>
                    <a:lnTo>
                      <a:pt x="1017" y="0"/>
                    </a:lnTo>
                    <a:lnTo>
                      <a:pt x="1024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6" y="0"/>
                    </a:lnTo>
                    <a:lnTo>
                      <a:pt x="1826" y="8"/>
                    </a:lnTo>
                    <a:lnTo>
                      <a:pt x="1826" y="17"/>
                    </a:lnTo>
                    <a:lnTo>
                      <a:pt x="1826" y="25"/>
                    </a:lnTo>
                    <a:lnTo>
                      <a:pt x="1826" y="34"/>
                    </a:lnTo>
                    <a:lnTo>
                      <a:pt x="1826" y="44"/>
                    </a:lnTo>
                    <a:lnTo>
                      <a:pt x="1826" y="51"/>
                    </a:lnTo>
                    <a:lnTo>
                      <a:pt x="1826" y="61"/>
                    </a:lnTo>
                    <a:lnTo>
                      <a:pt x="1826" y="71"/>
                    </a:lnTo>
                    <a:lnTo>
                      <a:pt x="1826" y="78"/>
                    </a:lnTo>
                    <a:lnTo>
                      <a:pt x="1826" y="88"/>
                    </a:lnTo>
                    <a:lnTo>
                      <a:pt x="1826" y="95"/>
                    </a:lnTo>
                    <a:lnTo>
                      <a:pt x="1826" y="105"/>
                    </a:lnTo>
                    <a:lnTo>
                      <a:pt x="1826" y="115"/>
                    </a:lnTo>
                    <a:lnTo>
                      <a:pt x="1826" y="122"/>
                    </a:lnTo>
                    <a:lnTo>
                      <a:pt x="1826" y="132"/>
                    </a:lnTo>
                    <a:lnTo>
                      <a:pt x="1826" y="141"/>
                    </a:lnTo>
                    <a:lnTo>
                      <a:pt x="1826" y="149"/>
                    </a:lnTo>
                    <a:lnTo>
                      <a:pt x="1826" y="158"/>
                    </a:lnTo>
                    <a:lnTo>
                      <a:pt x="1826" y="166"/>
                    </a:lnTo>
                    <a:lnTo>
                      <a:pt x="1826" y="175"/>
                    </a:lnTo>
                    <a:lnTo>
                      <a:pt x="1826" y="185"/>
                    </a:lnTo>
                    <a:lnTo>
                      <a:pt x="1826" y="192"/>
                    </a:lnTo>
                    <a:lnTo>
                      <a:pt x="1826" y="202"/>
                    </a:lnTo>
                    <a:lnTo>
                      <a:pt x="1826" y="212"/>
                    </a:lnTo>
                    <a:lnTo>
                      <a:pt x="1826" y="219"/>
                    </a:lnTo>
                    <a:lnTo>
                      <a:pt x="1826" y="229"/>
                    </a:lnTo>
                    <a:lnTo>
                      <a:pt x="1826" y="236"/>
                    </a:lnTo>
                    <a:lnTo>
                      <a:pt x="1826" y="246"/>
                    </a:lnTo>
                    <a:lnTo>
                      <a:pt x="1826" y="256"/>
                    </a:lnTo>
                    <a:lnTo>
                      <a:pt x="1826" y="263"/>
                    </a:lnTo>
                    <a:lnTo>
                      <a:pt x="1826" y="273"/>
                    </a:lnTo>
                    <a:lnTo>
                      <a:pt x="1826" y="282"/>
                    </a:lnTo>
                    <a:lnTo>
                      <a:pt x="1826" y="290"/>
                    </a:lnTo>
                    <a:lnTo>
                      <a:pt x="1826" y="299"/>
                    </a:lnTo>
                    <a:lnTo>
                      <a:pt x="1826" y="307"/>
                    </a:lnTo>
                    <a:lnTo>
                      <a:pt x="1826" y="316"/>
                    </a:lnTo>
                    <a:lnTo>
                      <a:pt x="1826" y="326"/>
                    </a:lnTo>
                    <a:lnTo>
                      <a:pt x="1826" y="333"/>
                    </a:lnTo>
                    <a:lnTo>
                      <a:pt x="1826" y="343"/>
                    </a:lnTo>
                    <a:lnTo>
                      <a:pt x="1826" y="353"/>
                    </a:lnTo>
                    <a:lnTo>
                      <a:pt x="1826" y="360"/>
                    </a:lnTo>
                    <a:lnTo>
                      <a:pt x="1826" y="370"/>
                    </a:lnTo>
                    <a:lnTo>
                      <a:pt x="1826" y="377"/>
                    </a:lnTo>
                    <a:lnTo>
                      <a:pt x="1826" y="387"/>
                    </a:lnTo>
                    <a:lnTo>
                      <a:pt x="1826" y="397"/>
                    </a:lnTo>
                    <a:lnTo>
                      <a:pt x="1826" y="404"/>
                    </a:lnTo>
                    <a:lnTo>
                      <a:pt x="1826" y="414"/>
                    </a:lnTo>
                    <a:lnTo>
                      <a:pt x="1826" y="421"/>
                    </a:lnTo>
                    <a:lnTo>
                      <a:pt x="1826" y="431"/>
                    </a:lnTo>
                    <a:lnTo>
                      <a:pt x="1826" y="440"/>
                    </a:lnTo>
                    <a:lnTo>
                      <a:pt x="1826" y="448"/>
                    </a:lnTo>
                    <a:lnTo>
                      <a:pt x="1826" y="457"/>
                    </a:lnTo>
                    <a:lnTo>
                      <a:pt x="1826" y="467"/>
                    </a:lnTo>
                    <a:lnTo>
                      <a:pt x="1826" y="474"/>
                    </a:lnTo>
                    <a:lnTo>
                      <a:pt x="1826" y="484"/>
                    </a:lnTo>
                    <a:lnTo>
                      <a:pt x="1826" y="491"/>
                    </a:lnTo>
                    <a:lnTo>
                      <a:pt x="1826" y="501"/>
                    </a:lnTo>
                    <a:lnTo>
                      <a:pt x="1826" y="511"/>
                    </a:lnTo>
                    <a:lnTo>
                      <a:pt x="1826" y="518"/>
                    </a:lnTo>
                    <a:lnTo>
                      <a:pt x="1826" y="528"/>
                    </a:lnTo>
                    <a:lnTo>
                      <a:pt x="1826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6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6" y="1063"/>
                    </a:lnTo>
                    <a:lnTo>
                      <a:pt x="1826" y="1070"/>
                    </a:lnTo>
                    <a:lnTo>
                      <a:pt x="1826" y="1075"/>
                    </a:lnTo>
                    <a:lnTo>
                      <a:pt x="1826" y="1080"/>
                    </a:lnTo>
                    <a:lnTo>
                      <a:pt x="1826" y="1085"/>
                    </a:lnTo>
                    <a:lnTo>
                      <a:pt x="1826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2" y="1048"/>
                    </a:lnTo>
                    <a:lnTo>
                      <a:pt x="10" y="1051"/>
                    </a:lnTo>
                    <a:lnTo>
                      <a:pt x="10" y="1053"/>
                    </a:lnTo>
                    <a:lnTo>
                      <a:pt x="17" y="1058"/>
                    </a:lnTo>
                    <a:lnTo>
                      <a:pt x="17" y="1058"/>
                    </a:lnTo>
                    <a:lnTo>
                      <a:pt x="24" y="1063"/>
                    </a:lnTo>
                    <a:lnTo>
                      <a:pt x="31" y="1063"/>
                    </a:lnTo>
                    <a:lnTo>
                      <a:pt x="39" y="1063"/>
                    </a:lnTo>
                    <a:lnTo>
                      <a:pt x="46" y="1063"/>
                    </a:lnTo>
                    <a:lnTo>
                      <a:pt x="51" y="1063"/>
                    </a:lnTo>
                    <a:lnTo>
                      <a:pt x="53" y="1065"/>
                    </a:lnTo>
                    <a:lnTo>
                      <a:pt x="56" y="1063"/>
                    </a:lnTo>
                    <a:lnTo>
                      <a:pt x="56" y="1058"/>
                    </a:lnTo>
                    <a:lnTo>
                      <a:pt x="53" y="1055"/>
                    </a:lnTo>
                    <a:lnTo>
                      <a:pt x="46" y="1053"/>
                    </a:lnTo>
                    <a:lnTo>
                      <a:pt x="46" y="1051"/>
                    </a:lnTo>
                    <a:lnTo>
                      <a:pt x="39" y="1048"/>
                    </a:lnTo>
                    <a:lnTo>
                      <a:pt x="31" y="1048"/>
                    </a:lnTo>
                    <a:lnTo>
                      <a:pt x="24" y="1048"/>
                    </a:lnTo>
                    <a:lnTo>
                      <a:pt x="19" y="1048"/>
                    </a:lnTo>
                    <a:lnTo>
                      <a:pt x="24" y="1043"/>
                    </a:lnTo>
                    <a:lnTo>
                      <a:pt x="31" y="1043"/>
                    </a:lnTo>
                    <a:lnTo>
                      <a:pt x="39" y="1043"/>
                    </a:lnTo>
                    <a:lnTo>
                      <a:pt x="46" y="1046"/>
                    </a:lnTo>
                    <a:lnTo>
                      <a:pt x="53" y="1048"/>
                    </a:lnTo>
                    <a:lnTo>
                      <a:pt x="61" y="1043"/>
                    </a:lnTo>
                    <a:lnTo>
                      <a:pt x="68" y="1043"/>
                    </a:lnTo>
                    <a:lnTo>
                      <a:pt x="75" y="1043"/>
                    </a:lnTo>
                    <a:lnTo>
                      <a:pt x="82" y="1046"/>
                    </a:lnTo>
                    <a:lnTo>
                      <a:pt x="90" y="1048"/>
                    </a:lnTo>
                    <a:lnTo>
                      <a:pt x="97" y="1046"/>
                    </a:lnTo>
                    <a:lnTo>
                      <a:pt x="104" y="1046"/>
                    </a:lnTo>
                    <a:lnTo>
                      <a:pt x="112" y="1046"/>
                    </a:lnTo>
                    <a:lnTo>
                      <a:pt x="119" y="1048"/>
                    </a:lnTo>
                    <a:lnTo>
                      <a:pt x="112" y="1048"/>
                    </a:lnTo>
                    <a:lnTo>
                      <a:pt x="104" y="1048"/>
                    </a:lnTo>
                    <a:lnTo>
                      <a:pt x="97" y="1048"/>
                    </a:lnTo>
                    <a:lnTo>
                      <a:pt x="90" y="1048"/>
                    </a:lnTo>
                    <a:lnTo>
                      <a:pt x="85" y="1053"/>
                    </a:lnTo>
                    <a:lnTo>
                      <a:pt x="90" y="1053"/>
                    </a:lnTo>
                    <a:lnTo>
                      <a:pt x="97" y="1055"/>
                    </a:lnTo>
                    <a:lnTo>
                      <a:pt x="104" y="1055"/>
                    </a:lnTo>
                    <a:lnTo>
                      <a:pt x="112" y="1055"/>
                    </a:lnTo>
                    <a:lnTo>
                      <a:pt x="119" y="1058"/>
                    </a:lnTo>
                    <a:lnTo>
                      <a:pt x="124" y="1058"/>
                    </a:lnTo>
                    <a:lnTo>
                      <a:pt x="126" y="1060"/>
                    </a:lnTo>
                    <a:lnTo>
                      <a:pt x="134" y="1063"/>
                    </a:lnTo>
                    <a:lnTo>
                      <a:pt x="134" y="1065"/>
                    </a:lnTo>
                    <a:lnTo>
                      <a:pt x="141" y="1068"/>
                    </a:lnTo>
                    <a:lnTo>
                      <a:pt x="148" y="1068"/>
                    </a:lnTo>
                    <a:lnTo>
                      <a:pt x="158" y="1068"/>
                    </a:lnTo>
                    <a:lnTo>
                      <a:pt x="165" y="1068"/>
                    </a:lnTo>
                    <a:lnTo>
                      <a:pt x="172" y="1068"/>
                    </a:lnTo>
                    <a:lnTo>
                      <a:pt x="180" y="1065"/>
                    </a:lnTo>
                    <a:lnTo>
                      <a:pt x="182" y="1063"/>
                    </a:lnTo>
                    <a:lnTo>
                      <a:pt x="180" y="1063"/>
                    </a:lnTo>
                    <a:lnTo>
                      <a:pt x="172" y="1063"/>
                    </a:lnTo>
                    <a:lnTo>
                      <a:pt x="165" y="1060"/>
                    </a:lnTo>
                    <a:lnTo>
                      <a:pt x="160" y="1058"/>
                    </a:lnTo>
                    <a:lnTo>
                      <a:pt x="165" y="1058"/>
                    </a:lnTo>
                    <a:lnTo>
                      <a:pt x="172" y="1055"/>
                    </a:lnTo>
                    <a:lnTo>
                      <a:pt x="180" y="1055"/>
                    </a:lnTo>
                    <a:lnTo>
                      <a:pt x="187" y="1055"/>
                    </a:lnTo>
                    <a:lnTo>
                      <a:pt x="194" y="1055"/>
                    </a:lnTo>
                    <a:lnTo>
                      <a:pt x="202" y="1055"/>
                    </a:lnTo>
                    <a:lnTo>
                      <a:pt x="209" y="1058"/>
                    </a:lnTo>
                    <a:lnTo>
                      <a:pt x="209" y="1058"/>
                    </a:lnTo>
                    <a:lnTo>
                      <a:pt x="216" y="1060"/>
                    </a:lnTo>
                    <a:lnTo>
                      <a:pt x="221" y="1058"/>
                    </a:lnTo>
                    <a:lnTo>
                      <a:pt x="224" y="1058"/>
                    </a:lnTo>
                    <a:lnTo>
                      <a:pt x="231" y="1058"/>
                    </a:lnTo>
                    <a:lnTo>
                      <a:pt x="238" y="1055"/>
                    </a:lnTo>
                    <a:lnTo>
                      <a:pt x="245" y="1058"/>
                    </a:lnTo>
                    <a:lnTo>
                      <a:pt x="250" y="1058"/>
                    </a:lnTo>
                    <a:lnTo>
                      <a:pt x="253" y="1060"/>
                    </a:lnTo>
                    <a:lnTo>
                      <a:pt x="260" y="1063"/>
                    </a:lnTo>
                    <a:lnTo>
                      <a:pt x="267" y="1063"/>
                    </a:lnTo>
                    <a:lnTo>
                      <a:pt x="267" y="1065"/>
                    </a:lnTo>
                    <a:lnTo>
                      <a:pt x="270" y="1063"/>
                    </a:lnTo>
                    <a:lnTo>
                      <a:pt x="275" y="1063"/>
                    </a:lnTo>
                    <a:lnTo>
                      <a:pt x="282" y="1063"/>
                    </a:lnTo>
                    <a:lnTo>
                      <a:pt x="289" y="1063"/>
                    </a:lnTo>
                    <a:lnTo>
                      <a:pt x="297" y="1063"/>
                    </a:lnTo>
                    <a:lnTo>
                      <a:pt x="304" y="1063"/>
                    </a:lnTo>
                    <a:lnTo>
                      <a:pt x="314" y="1063"/>
                    </a:lnTo>
                    <a:lnTo>
                      <a:pt x="314" y="1063"/>
                    </a:lnTo>
                    <a:lnTo>
                      <a:pt x="321" y="1068"/>
                    </a:lnTo>
                    <a:lnTo>
                      <a:pt x="328" y="1068"/>
                    </a:lnTo>
                    <a:lnTo>
                      <a:pt x="335" y="1068"/>
                    </a:lnTo>
                    <a:lnTo>
                      <a:pt x="343" y="1068"/>
                    </a:lnTo>
                    <a:lnTo>
                      <a:pt x="350" y="1068"/>
                    </a:lnTo>
                    <a:lnTo>
                      <a:pt x="357" y="1068"/>
                    </a:lnTo>
                    <a:lnTo>
                      <a:pt x="365" y="1065"/>
                    </a:lnTo>
                    <a:lnTo>
                      <a:pt x="365" y="1063"/>
                    </a:lnTo>
                    <a:lnTo>
                      <a:pt x="372" y="1063"/>
                    </a:lnTo>
                    <a:lnTo>
                      <a:pt x="379" y="1063"/>
                    </a:lnTo>
                    <a:lnTo>
                      <a:pt x="387" y="1060"/>
                    </a:lnTo>
                    <a:lnTo>
                      <a:pt x="394" y="1060"/>
                    </a:lnTo>
                    <a:lnTo>
                      <a:pt x="401" y="1060"/>
                    </a:lnTo>
                    <a:lnTo>
                      <a:pt x="408" y="1060"/>
                    </a:lnTo>
                    <a:lnTo>
                      <a:pt x="416" y="1060"/>
                    </a:lnTo>
                    <a:lnTo>
                      <a:pt x="423" y="1060"/>
                    </a:lnTo>
                    <a:lnTo>
                      <a:pt x="430" y="1060"/>
                    </a:lnTo>
                    <a:lnTo>
                      <a:pt x="438" y="1060"/>
                    </a:lnTo>
                    <a:lnTo>
                      <a:pt x="445" y="1060"/>
                    </a:lnTo>
                    <a:lnTo>
                      <a:pt x="452" y="1060"/>
                    </a:lnTo>
                    <a:lnTo>
                      <a:pt x="462" y="1060"/>
                    </a:lnTo>
                    <a:lnTo>
                      <a:pt x="469" y="1060"/>
                    </a:lnTo>
                    <a:lnTo>
                      <a:pt x="477" y="1060"/>
                    </a:lnTo>
                    <a:lnTo>
                      <a:pt x="484" y="1063"/>
                    </a:lnTo>
                    <a:lnTo>
                      <a:pt x="491" y="1063"/>
                    </a:lnTo>
                    <a:lnTo>
                      <a:pt x="498" y="1063"/>
                    </a:lnTo>
                    <a:lnTo>
                      <a:pt x="506" y="1060"/>
                    </a:lnTo>
                    <a:lnTo>
                      <a:pt x="513" y="1060"/>
                    </a:lnTo>
                    <a:lnTo>
                      <a:pt x="520" y="1060"/>
                    </a:lnTo>
                    <a:lnTo>
                      <a:pt x="528" y="1060"/>
                    </a:lnTo>
                    <a:lnTo>
                      <a:pt x="535" y="1060"/>
                    </a:lnTo>
                    <a:lnTo>
                      <a:pt x="542" y="1060"/>
                    </a:lnTo>
                    <a:lnTo>
                      <a:pt x="550" y="1060"/>
                    </a:lnTo>
                    <a:lnTo>
                      <a:pt x="557" y="1060"/>
                    </a:lnTo>
                    <a:lnTo>
                      <a:pt x="564" y="1060"/>
                    </a:lnTo>
                    <a:lnTo>
                      <a:pt x="571" y="1063"/>
                    </a:lnTo>
                    <a:lnTo>
                      <a:pt x="579" y="1063"/>
                    </a:lnTo>
                    <a:lnTo>
                      <a:pt x="586" y="1063"/>
                    </a:lnTo>
                    <a:lnTo>
                      <a:pt x="593" y="1063"/>
                    </a:lnTo>
                    <a:lnTo>
                      <a:pt x="601" y="1063"/>
                    </a:lnTo>
                    <a:lnTo>
                      <a:pt x="608" y="1063"/>
                    </a:lnTo>
                    <a:lnTo>
                      <a:pt x="618" y="1060"/>
                    </a:lnTo>
                    <a:lnTo>
                      <a:pt x="625" y="1060"/>
                    </a:lnTo>
                    <a:lnTo>
                      <a:pt x="632" y="1060"/>
                    </a:lnTo>
                    <a:lnTo>
                      <a:pt x="640" y="1060"/>
                    </a:lnTo>
                    <a:lnTo>
                      <a:pt x="647" y="1060"/>
                    </a:lnTo>
                    <a:lnTo>
                      <a:pt x="654" y="1060"/>
                    </a:lnTo>
                    <a:lnTo>
                      <a:pt x="661" y="1060"/>
                    </a:lnTo>
                    <a:lnTo>
                      <a:pt x="669" y="1060"/>
                    </a:lnTo>
                    <a:lnTo>
                      <a:pt x="676" y="1060"/>
                    </a:lnTo>
                    <a:lnTo>
                      <a:pt x="683" y="1060"/>
                    </a:lnTo>
                    <a:lnTo>
                      <a:pt x="691" y="1060"/>
                    </a:lnTo>
                    <a:lnTo>
                      <a:pt x="698" y="1060"/>
                    </a:lnTo>
                    <a:lnTo>
                      <a:pt x="705" y="1060"/>
                    </a:lnTo>
                    <a:lnTo>
                      <a:pt x="712" y="1060"/>
                    </a:lnTo>
                    <a:lnTo>
                      <a:pt x="720" y="1060"/>
                    </a:lnTo>
                    <a:lnTo>
                      <a:pt x="727" y="1060"/>
                    </a:lnTo>
                    <a:lnTo>
                      <a:pt x="734" y="1060"/>
                    </a:lnTo>
                    <a:lnTo>
                      <a:pt x="742" y="1060"/>
                    </a:lnTo>
                    <a:lnTo>
                      <a:pt x="747" y="1058"/>
                    </a:lnTo>
                    <a:lnTo>
                      <a:pt x="749" y="1058"/>
                    </a:lnTo>
                    <a:lnTo>
                      <a:pt x="756" y="1058"/>
                    </a:lnTo>
                    <a:lnTo>
                      <a:pt x="766" y="1058"/>
                    </a:lnTo>
                    <a:lnTo>
                      <a:pt x="773" y="1058"/>
                    </a:lnTo>
                    <a:lnTo>
                      <a:pt x="781" y="1058"/>
                    </a:lnTo>
                    <a:lnTo>
                      <a:pt x="788" y="1058"/>
                    </a:lnTo>
                    <a:lnTo>
                      <a:pt x="795" y="1058"/>
                    </a:lnTo>
                    <a:lnTo>
                      <a:pt x="802" y="1058"/>
                    </a:lnTo>
                    <a:lnTo>
                      <a:pt x="810" y="1058"/>
                    </a:lnTo>
                    <a:lnTo>
                      <a:pt x="817" y="1058"/>
                    </a:lnTo>
                    <a:lnTo>
                      <a:pt x="824" y="1058"/>
                    </a:lnTo>
                    <a:lnTo>
                      <a:pt x="832" y="1058"/>
                    </a:lnTo>
                    <a:lnTo>
                      <a:pt x="839" y="1058"/>
                    </a:lnTo>
                    <a:lnTo>
                      <a:pt x="846" y="1058"/>
                    </a:lnTo>
                    <a:lnTo>
                      <a:pt x="854" y="1058"/>
                    </a:lnTo>
                    <a:lnTo>
                      <a:pt x="861" y="1058"/>
                    </a:lnTo>
                    <a:lnTo>
                      <a:pt x="868" y="1058"/>
                    </a:lnTo>
                    <a:lnTo>
                      <a:pt x="875" y="1058"/>
                    </a:lnTo>
                    <a:lnTo>
                      <a:pt x="883" y="1058"/>
                    </a:lnTo>
                    <a:lnTo>
                      <a:pt x="890" y="1058"/>
                    </a:lnTo>
                    <a:lnTo>
                      <a:pt x="897" y="1058"/>
                    </a:lnTo>
                    <a:lnTo>
                      <a:pt x="905" y="1058"/>
                    </a:lnTo>
                    <a:lnTo>
                      <a:pt x="912" y="1058"/>
                    </a:lnTo>
                    <a:lnTo>
                      <a:pt x="922" y="1058"/>
                    </a:lnTo>
                    <a:lnTo>
                      <a:pt x="929" y="1058"/>
                    </a:lnTo>
                    <a:lnTo>
                      <a:pt x="936" y="1055"/>
                    </a:lnTo>
                    <a:lnTo>
                      <a:pt x="944" y="1055"/>
                    </a:lnTo>
                    <a:lnTo>
                      <a:pt x="951" y="1055"/>
                    </a:lnTo>
                    <a:lnTo>
                      <a:pt x="958" y="1055"/>
                    </a:lnTo>
                    <a:lnTo>
                      <a:pt x="965" y="1055"/>
                    </a:lnTo>
                    <a:lnTo>
                      <a:pt x="973" y="1055"/>
                    </a:lnTo>
                    <a:lnTo>
                      <a:pt x="980" y="1055"/>
                    </a:lnTo>
                    <a:lnTo>
                      <a:pt x="987" y="1055"/>
                    </a:lnTo>
                    <a:lnTo>
                      <a:pt x="995" y="1055"/>
                    </a:lnTo>
                    <a:lnTo>
                      <a:pt x="1002" y="1055"/>
                    </a:lnTo>
                    <a:lnTo>
                      <a:pt x="1009" y="1055"/>
                    </a:lnTo>
                    <a:lnTo>
                      <a:pt x="1017" y="1055"/>
                    </a:lnTo>
                    <a:lnTo>
                      <a:pt x="1024" y="1055"/>
                    </a:lnTo>
                    <a:lnTo>
                      <a:pt x="1031" y="1055"/>
                    </a:lnTo>
                    <a:lnTo>
                      <a:pt x="1038" y="1055"/>
                    </a:lnTo>
                    <a:lnTo>
                      <a:pt x="1046" y="1055"/>
                    </a:lnTo>
                    <a:lnTo>
                      <a:pt x="1053" y="1055"/>
                    </a:lnTo>
                    <a:lnTo>
                      <a:pt x="1060" y="1055"/>
                    </a:lnTo>
                    <a:lnTo>
                      <a:pt x="1070" y="1053"/>
                    </a:lnTo>
                    <a:lnTo>
                      <a:pt x="1077" y="1053"/>
                    </a:lnTo>
                    <a:lnTo>
                      <a:pt x="1085" y="1053"/>
                    </a:lnTo>
                    <a:lnTo>
                      <a:pt x="1089" y="1053"/>
                    </a:lnTo>
                    <a:lnTo>
                      <a:pt x="1085" y="1053"/>
                    </a:lnTo>
                    <a:lnTo>
                      <a:pt x="1077" y="1051"/>
                    </a:lnTo>
                    <a:lnTo>
                      <a:pt x="1070" y="1048"/>
                    </a:lnTo>
                    <a:lnTo>
                      <a:pt x="1065" y="1048"/>
                    </a:lnTo>
                    <a:lnTo>
                      <a:pt x="1070" y="1046"/>
                    </a:lnTo>
                    <a:lnTo>
                      <a:pt x="1070" y="1043"/>
                    </a:lnTo>
                    <a:lnTo>
                      <a:pt x="1077" y="1041"/>
                    </a:lnTo>
                    <a:lnTo>
                      <a:pt x="1080" y="1038"/>
                    </a:lnTo>
                    <a:lnTo>
                      <a:pt x="1082" y="1034"/>
                    </a:lnTo>
                    <a:lnTo>
                      <a:pt x="1080" y="1031"/>
                    </a:lnTo>
                    <a:lnTo>
                      <a:pt x="1080" y="1029"/>
                    </a:lnTo>
                    <a:lnTo>
                      <a:pt x="1080" y="1026"/>
                    </a:lnTo>
                    <a:lnTo>
                      <a:pt x="1080" y="1024"/>
                    </a:lnTo>
                    <a:lnTo>
                      <a:pt x="1077" y="1021"/>
                    </a:lnTo>
                    <a:lnTo>
                      <a:pt x="1077" y="1019"/>
                    </a:lnTo>
                    <a:lnTo>
                      <a:pt x="1077" y="1017"/>
                    </a:lnTo>
                    <a:lnTo>
                      <a:pt x="1077" y="1014"/>
                    </a:lnTo>
                    <a:lnTo>
                      <a:pt x="1077" y="1012"/>
                    </a:lnTo>
                    <a:lnTo>
                      <a:pt x="1077" y="1009"/>
                    </a:lnTo>
                    <a:lnTo>
                      <a:pt x="1077" y="1007"/>
                    </a:lnTo>
                    <a:lnTo>
                      <a:pt x="1077" y="1004"/>
                    </a:lnTo>
                    <a:lnTo>
                      <a:pt x="1075" y="1002"/>
                    </a:lnTo>
                    <a:lnTo>
                      <a:pt x="1075" y="1000"/>
                    </a:lnTo>
                    <a:lnTo>
                      <a:pt x="1075" y="997"/>
                    </a:lnTo>
                    <a:lnTo>
                      <a:pt x="1075" y="995"/>
                    </a:lnTo>
                    <a:lnTo>
                      <a:pt x="1072" y="992"/>
                    </a:lnTo>
                    <a:lnTo>
                      <a:pt x="1072" y="990"/>
                    </a:lnTo>
                    <a:lnTo>
                      <a:pt x="1072" y="987"/>
                    </a:lnTo>
                    <a:lnTo>
                      <a:pt x="1070" y="985"/>
                    </a:lnTo>
                    <a:lnTo>
                      <a:pt x="1070" y="982"/>
                    </a:lnTo>
                    <a:lnTo>
                      <a:pt x="1070" y="980"/>
                    </a:lnTo>
                    <a:lnTo>
                      <a:pt x="1068" y="980"/>
                    </a:lnTo>
                    <a:lnTo>
                      <a:pt x="1068" y="978"/>
                    </a:lnTo>
                    <a:lnTo>
                      <a:pt x="1068" y="973"/>
                    </a:lnTo>
                    <a:lnTo>
                      <a:pt x="1068" y="970"/>
                    </a:lnTo>
                    <a:lnTo>
                      <a:pt x="1068" y="968"/>
                    </a:lnTo>
                    <a:lnTo>
                      <a:pt x="1068" y="965"/>
                    </a:lnTo>
                    <a:lnTo>
                      <a:pt x="1068" y="963"/>
                    </a:lnTo>
                    <a:lnTo>
                      <a:pt x="1068" y="961"/>
                    </a:lnTo>
                    <a:lnTo>
                      <a:pt x="1065" y="958"/>
                    </a:lnTo>
                    <a:lnTo>
                      <a:pt x="1065" y="956"/>
                    </a:lnTo>
                    <a:lnTo>
                      <a:pt x="1065" y="953"/>
                    </a:lnTo>
                    <a:lnTo>
                      <a:pt x="1065" y="951"/>
                    </a:lnTo>
                    <a:lnTo>
                      <a:pt x="1063" y="948"/>
                    </a:lnTo>
                    <a:lnTo>
                      <a:pt x="1063" y="946"/>
                    </a:lnTo>
                    <a:lnTo>
                      <a:pt x="1063" y="941"/>
                    </a:lnTo>
                    <a:lnTo>
                      <a:pt x="1063" y="939"/>
                    </a:lnTo>
                    <a:lnTo>
                      <a:pt x="1063" y="936"/>
                    </a:lnTo>
                    <a:lnTo>
                      <a:pt x="1060" y="936"/>
                    </a:lnTo>
                    <a:lnTo>
                      <a:pt x="1060" y="934"/>
                    </a:lnTo>
                    <a:lnTo>
                      <a:pt x="1060" y="927"/>
                    </a:lnTo>
                    <a:lnTo>
                      <a:pt x="1055" y="900"/>
                    </a:lnTo>
                    <a:lnTo>
                      <a:pt x="1053" y="888"/>
                    </a:lnTo>
                    <a:lnTo>
                      <a:pt x="1053" y="873"/>
                    </a:lnTo>
                    <a:lnTo>
                      <a:pt x="1051" y="846"/>
                    </a:lnTo>
                    <a:lnTo>
                      <a:pt x="1048" y="820"/>
                    </a:lnTo>
                    <a:lnTo>
                      <a:pt x="1046" y="803"/>
                    </a:lnTo>
                    <a:lnTo>
                      <a:pt x="1046" y="795"/>
                    </a:lnTo>
                    <a:lnTo>
                      <a:pt x="1046" y="783"/>
                    </a:lnTo>
                    <a:lnTo>
                      <a:pt x="1043" y="776"/>
                    </a:lnTo>
                    <a:lnTo>
                      <a:pt x="1041" y="766"/>
                    </a:lnTo>
                    <a:lnTo>
                      <a:pt x="1041" y="759"/>
                    </a:lnTo>
                    <a:lnTo>
                      <a:pt x="1038" y="756"/>
                    </a:lnTo>
                    <a:lnTo>
                      <a:pt x="1038" y="752"/>
                    </a:lnTo>
                    <a:lnTo>
                      <a:pt x="1036" y="742"/>
                    </a:lnTo>
                    <a:lnTo>
                      <a:pt x="1036" y="735"/>
                    </a:lnTo>
                    <a:lnTo>
                      <a:pt x="1034" y="725"/>
                    </a:lnTo>
                    <a:lnTo>
                      <a:pt x="1034" y="717"/>
                    </a:lnTo>
                    <a:lnTo>
                      <a:pt x="1034" y="708"/>
                    </a:lnTo>
                    <a:lnTo>
                      <a:pt x="1031" y="705"/>
                    </a:lnTo>
                    <a:lnTo>
                      <a:pt x="1031" y="700"/>
                    </a:lnTo>
                    <a:lnTo>
                      <a:pt x="1029" y="691"/>
                    </a:lnTo>
                    <a:lnTo>
                      <a:pt x="1031" y="683"/>
                    </a:lnTo>
                    <a:lnTo>
                      <a:pt x="1029" y="674"/>
                    </a:lnTo>
                    <a:lnTo>
                      <a:pt x="1029" y="666"/>
                    </a:lnTo>
                    <a:lnTo>
                      <a:pt x="1026" y="657"/>
                    </a:lnTo>
                    <a:lnTo>
                      <a:pt x="1026" y="649"/>
                    </a:lnTo>
                    <a:lnTo>
                      <a:pt x="1026" y="640"/>
                    </a:lnTo>
                    <a:lnTo>
                      <a:pt x="1026" y="632"/>
                    </a:lnTo>
                    <a:lnTo>
                      <a:pt x="1026" y="623"/>
                    </a:lnTo>
                    <a:lnTo>
                      <a:pt x="1026" y="615"/>
                    </a:lnTo>
                    <a:lnTo>
                      <a:pt x="1026" y="606"/>
                    </a:lnTo>
                    <a:lnTo>
                      <a:pt x="1026" y="596"/>
                    </a:lnTo>
                    <a:lnTo>
                      <a:pt x="1029" y="589"/>
                    </a:lnTo>
                    <a:lnTo>
                      <a:pt x="1029" y="579"/>
                    </a:lnTo>
                    <a:lnTo>
                      <a:pt x="1031" y="572"/>
                    </a:lnTo>
                    <a:lnTo>
                      <a:pt x="1031" y="564"/>
                    </a:lnTo>
                    <a:lnTo>
                      <a:pt x="1031" y="562"/>
                    </a:lnTo>
                    <a:lnTo>
                      <a:pt x="1034" y="555"/>
                    </a:lnTo>
                    <a:lnTo>
                      <a:pt x="1034" y="545"/>
                    </a:lnTo>
                    <a:lnTo>
                      <a:pt x="1034" y="535"/>
                    </a:lnTo>
                    <a:lnTo>
                      <a:pt x="1034" y="528"/>
                    </a:lnTo>
                    <a:lnTo>
                      <a:pt x="1034" y="518"/>
                    </a:lnTo>
                    <a:lnTo>
                      <a:pt x="1031" y="511"/>
                    </a:lnTo>
                    <a:lnTo>
                      <a:pt x="1031" y="511"/>
                    </a:lnTo>
                    <a:lnTo>
                      <a:pt x="1026" y="501"/>
                    </a:lnTo>
                    <a:lnTo>
                      <a:pt x="1024" y="499"/>
                    </a:lnTo>
                    <a:lnTo>
                      <a:pt x="1019" y="491"/>
                    </a:lnTo>
                    <a:lnTo>
                      <a:pt x="1017" y="489"/>
                    </a:lnTo>
                    <a:lnTo>
                      <a:pt x="1014" y="484"/>
                    </a:lnTo>
                    <a:lnTo>
                      <a:pt x="1009" y="482"/>
                    </a:lnTo>
                    <a:lnTo>
                      <a:pt x="1002" y="477"/>
                    </a:lnTo>
                    <a:lnTo>
                      <a:pt x="997" y="474"/>
                    </a:lnTo>
                    <a:lnTo>
                      <a:pt x="995" y="474"/>
                    </a:lnTo>
                    <a:lnTo>
                      <a:pt x="987" y="467"/>
                    </a:lnTo>
                    <a:lnTo>
                      <a:pt x="985" y="467"/>
                    </a:lnTo>
                    <a:lnTo>
                      <a:pt x="980" y="457"/>
                    </a:lnTo>
                    <a:lnTo>
                      <a:pt x="980" y="455"/>
                    </a:lnTo>
                    <a:lnTo>
                      <a:pt x="978" y="448"/>
                    </a:lnTo>
                    <a:lnTo>
                      <a:pt x="978" y="440"/>
                    </a:lnTo>
                    <a:lnTo>
                      <a:pt x="978" y="431"/>
                    </a:lnTo>
                    <a:lnTo>
                      <a:pt x="980" y="423"/>
                    </a:lnTo>
                    <a:lnTo>
                      <a:pt x="980" y="421"/>
                    </a:lnTo>
                    <a:lnTo>
                      <a:pt x="982" y="414"/>
                    </a:lnTo>
                    <a:lnTo>
                      <a:pt x="985" y="404"/>
                    </a:lnTo>
                    <a:lnTo>
                      <a:pt x="982" y="397"/>
                    </a:lnTo>
                    <a:lnTo>
                      <a:pt x="980" y="389"/>
                    </a:lnTo>
                    <a:lnTo>
                      <a:pt x="975" y="387"/>
                    </a:lnTo>
                    <a:lnTo>
                      <a:pt x="973" y="384"/>
                    </a:lnTo>
                    <a:lnTo>
                      <a:pt x="965" y="380"/>
                    </a:lnTo>
                    <a:lnTo>
                      <a:pt x="958" y="380"/>
                    </a:lnTo>
                    <a:lnTo>
                      <a:pt x="953" y="377"/>
                    </a:lnTo>
                    <a:lnTo>
                      <a:pt x="956" y="370"/>
                    </a:lnTo>
                    <a:lnTo>
                      <a:pt x="951" y="363"/>
                    </a:lnTo>
                    <a:lnTo>
                      <a:pt x="948" y="360"/>
                    </a:lnTo>
                    <a:lnTo>
                      <a:pt x="951" y="360"/>
                    </a:lnTo>
                    <a:lnTo>
                      <a:pt x="958" y="353"/>
                    </a:lnTo>
                    <a:lnTo>
                      <a:pt x="958" y="353"/>
                    </a:lnTo>
                    <a:lnTo>
                      <a:pt x="958" y="350"/>
                    </a:lnTo>
                    <a:lnTo>
                      <a:pt x="953" y="343"/>
                    </a:lnTo>
                    <a:lnTo>
                      <a:pt x="951" y="336"/>
                    </a:lnTo>
                    <a:lnTo>
                      <a:pt x="946" y="333"/>
                    </a:lnTo>
                    <a:lnTo>
                      <a:pt x="944" y="333"/>
                    </a:lnTo>
                    <a:lnTo>
                      <a:pt x="936" y="326"/>
                    </a:lnTo>
                    <a:lnTo>
                      <a:pt x="934" y="326"/>
                    </a:lnTo>
                    <a:lnTo>
                      <a:pt x="936" y="324"/>
                    </a:lnTo>
                    <a:lnTo>
                      <a:pt x="939" y="316"/>
                    </a:lnTo>
                    <a:lnTo>
                      <a:pt x="936" y="309"/>
                    </a:lnTo>
                    <a:lnTo>
                      <a:pt x="934" y="307"/>
                    </a:lnTo>
                    <a:lnTo>
                      <a:pt x="934" y="299"/>
                    </a:lnTo>
                    <a:lnTo>
                      <a:pt x="929" y="294"/>
                    </a:lnTo>
                    <a:lnTo>
                      <a:pt x="922" y="290"/>
                    </a:lnTo>
                    <a:lnTo>
                      <a:pt x="922" y="290"/>
                    </a:lnTo>
                    <a:lnTo>
                      <a:pt x="912" y="290"/>
                    </a:lnTo>
                    <a:lnTo>
                      <a:pt x="905" y="285"/>
                    </a:lnTo>
                    <a:lnTo>
                      <a:pt x="897" y="287"/>
                    </a:lnTo>
                    <a:lnTo>
                      <a:pt x="892" y="282"/>
                    </a:lnTo>
                    <a:lnTo>
                      <a:pt x="890" y="277"/>
                    </a:lnTo>
                    <a:lnTo>
                      <a:pt x="883" y="280"/>
                    </a:lnTo>
                    <a:lnTo>
                      <a:pt x="875" y="277"/>
                    </a:lnTo>
                    <a:lnTo>
                      <a:pt x="868" y="277"/>
                    </a:lnTo>
                    <a:lnTo>
                      <a:pt x="866" y="273"/>
                    </a:lnTo>
                    <a:lnTo>
                      <a:pt x="863" y="263"/>
                    </a:lnTo>
                    <a:lnTo>
                      <a:pt x="861" y="260"/>
                    </a:lnTo>
                    <a:lnTo>
                      <a:pt x="858" y="263"/>
                    </a:lnTo>
                    <a:lnTo>
                      <a:pt x="854" y="273"/>
                    </a:lnTo>
                    <a:lnTo>
                      <a:pt x="854" y="273"/>
                    </a:lnTo>
                    <a:lnTo>
                      <a:pt x="846" y="282"/>
                    </a:lnTo>
                    <a:lnTo>
                      <a:pt x="846" y="282"/>
                    </a:lnTo>
                    <a:lnTo>
                      <a:pt x="839" y="287"/>
                    </a:lnTo>
                    <a:lnTo>
                      <a:pt x="832" y="285"/>
                    </a:lnTo>
                    <a:lnTo>
                      <a:pt x="827" y="290"/>
                    </a:lnTo>
                    <a:lnTo>
                      <a:pt x="824" y="292"/>
                    </a:lnTo>
                    <a:lnTo>
                      <a:pt x="817" y="292"/>
                    </a:lnTo>
                    <a:lnTo>
                      <a:pt x="810" y="299"/>
                    </a:lnTo>
                    <a:lnTo>
                      <a:pt x="810" y="307"/>
                    </a:lnTo>
                    <a:lnTo>
                      <a:pt x="810" y="307"/>
                    </a:lnTo>
                    <a:lnTo>
                      <a:pt x="802" y="316"/>
                    </a:lnTo>
                    <a:lnTo>
                      <a:pt x="802" y="319"/>
                    </a:lnTo>
                    <a:lnTo>
                      <a:pt x="798" y="326"/>
                    </a:lnTo>
                    <a:lnTo>
                      <a:pt x="795" y="328"/>
                    </a:lnTo>
                    <a:lnTo>
                      <a:pt x="788" y="328"/>
                    </a:lnTo>
                    <a:lnTo>
                      <a:pt x="783" y="333"/>
                    </a:lnTo>
                    <a:lnTo>
                      <a:pt x="781" y="338"/>
                    </a:lnTo>
                    <a:lnTo>
                      <a:pt x="773" y="343"/>
                    </a:lnTo>
                    <a:lnTo>
                      <a:pt x="771" y="343"/>
                    </a:lnTo>
                    <a:lnTo>
                      <a:pt x="766" y="353"/>
                    </a:lnTo>
                    <a:lnTo>
                      <a:pt x="768" y="360"/>
                    </a:lnTo>
                    <a:lnTo>
                      <a:pt x="768" y="370"/>
                    </a:lnTo>
                    <a:lnTo>
                      <a:pt x="766" y="377"/>
                    </a:lnTo>
                    <a:lnTo>
                      <a:pt x="764" y="377"/>
                    </a:lnTo>
                    <a:lnTo>
                      <a:pt x="756" y="38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00" name="Freeform 2328"/>
              <p:cNvSpPr>
                <a:spLocks/>
              </p:cNvSpPr>
              <p:nvPr/>
            </p:nvSpPr>
            <p:spPr bwMode="auto">
              <a:xfrm>
                <a:off x="328" y="2545"/>
                <a:ext cx="756" cy="1043"/>
              </a:xfrm>
              <a:custGeom>
                <a:avLst/>
                <a:gdLst/>
                <a:ahLst/>
                <a:cxnLst>
                  <a:cxn ang="0">
                    <a:pos x="734" y="399"/>
                  </a:cxn>
                  <a:cxn ang="0">
                    <a:pos x="722" y="440"/>
                  </a:cxn>
                  <a:cxn ang="0">
                    <a:pos x="705" y="474"/>
                  </a:cxn>
                  <a:cxn ang="0">
                    <a:pos x="683" y="494"/>
                  </a:cxn>
                  <a:cxn ang="0">
                    <a:pos x="661" y="521"/>
                  </a:cxn>
                  <a:cxn ang="0">
                    <a:pos x="642" y="555"/>
                  </a:cxn>
                  <a:cxn ang="0">
                    <a:pos x="618" y="579"/>
                  </a:cxn>
                  <a:cxn ang="0">
                    <a:pos x="603" y="615"/>
                  </a:cxn>
                  <a:cxn ang="0">
                    <a:pos x="586" y="647"/>
                  </a:cxn>
                  <a:cxn ang="0">
                    <a:pos x="567" y="674"/>
                  </a:cxn>
                  <a:cxn ang="0">
                    <a:pos x="547" y="700"/>
                  </a:cxn>
                  <a:cxn ang="0">
                    <a:pos x="513" y="717"/>
                  </a:cxn>
                  <a:cxn ang="0">
                    <a:pos x="491" y="742"/>
                  </a:cxn>
                  <a:cxn ang="0">
                    <a:pos x="469" y="764"/>
                  </a:cxn>
                  <a:cxn ang="0">
                    <a:pos x="438" y="781"/>
                  </a:cxn>
                  <a:cxn ang="0">
                    <a:pos x="401" y="786"/>
                  </a:cxn>
                  <a:cxn ang="0">
                    <a:pos x="365" y="820"/>
                  </a:cxn>
                  <a:cxn ang="0">
                    <a:pos x="348" y="820"/>
                  </a:cxn>
                  <a:cxn ang="0">
                    <a:pos x="321" y="856"/>
                  </a:cxn>
                  <a:cxn ang="0">
                    <a:pos x="287" y="900"/>
                  </a:cxn>
                  <a:cxn ang="0">
                    <a:pos x="260" y="936"/>
                  </a:cxn>
                  <a:cxn ang="0">
                    <a:pos x="253" y="951"/>
                  </a:cxn>
                  <a:cxn ang="0">
                    <a:pos x="255" y="961"/>
                  </a:cxn>
                  <a:cxn ang="0">
                    <a:pos x="233" y="963"/>
                  </a:cxn>
                  <a:cxn ang="0">
                    <a:pos x="219" y="973"/>
                  </a:cxn>
                  <a:cxn ang="0">
                    <a:pos x="209" y="987"/>
                  </a:cxn>
                  <a:cxn ang="0">
                    <a:pos x="192" y="990"/>
                  </a:cxn>
                  <a:cxn ang="0">
                    <a:pos x="175" y="1000"/>
                  </a:cxn>
                  <a:cxn ang="0">
                    <a:pos x="172" y="1012"/>
                  </a:cxn>
                  <a:cxn ang="0">
                    <a:pos x="158" y="1021"/>
                  </a:cxn>
                  <a:cxn ang="0">
                    <a:pos x="138" y="1029"/>
                  </a:cxn>
                  <a:cxn ang="0">
                    <a:pos x="109" y="1034"/>
                  </a:cxn>
                  <a:cxn ang="0">
                    <a:pos x="75" y="1038"/>
                  </a:cxn>
                  <a:cxn ang="0">
                    <a:pos x="31" y="1041"/>
                  </a:cxn>
                  <a:cxn ang="0">
                    <a:pos x="0" y="1043"/>
                  </a:cxn>
                  <a:cxn ang="0">
                    <a:pos x="0" y="1024"/>
                  </a:cxn>
                  <a:cxn ang="0">
                    <a:pos x="0" y="1009"/>
                  </a:cxn>
                  <a:cxn ang="0">
                    <a:pos x="0" y="992"/>
                  </a:cxn>
                  <a:cxn ang="0">
                    <a:pos x="0" y="978"/>
                  </a:cxn>
                  <a:cxn ang="0">
                    <a:pos x="0" y="961"/>
                  </a:cxn>
                  <a:cxn ang="0">
                    <a:pos x="0" y="946"/>
                  </a:cxn>
                  <a:cxn ang="0">
                    <a:pos x="0" y="900"/>
                  </a:cxn>
                  <a:cxn ang="0">
                    <a:pos x="0" y="776"/>
                  </a:cxn>
                  <a:cxn ang="0">
                    <a:pos x="0" y="725"/>
                  </a:cxn>
                  <a:cxn ang="0">
                    <a:pos x="0" y="674"/>
                  </a:cxn>
                  <a:cxn ang="0">
                    <a:pos x="0" y="623"/>
                  </a:cxn>
                  <a:cxn ang="0">
                    <a:pos x="0" y="572"/>
                  </a:cxn>
                  <a:cxn ang="0">
                    <a:pos x="0" y="518"/>
                  </a:cxn>
                  <a:cxn ang="0">
                    <a:pos x="0" y="467"/>
                  </a:cxn>
                  <a:cxn ang="0">
                    <a:pos x="0" y="414"/>
                  </a:cxn>
                  <a:cxn ang="0">
                    <a:pos x="0" y="360"/>
                  </a:cxn>
                  <a:cxn ang="0">
                    <a:pos x="0" y="307"/>
                  </a:cxn>
                  <a:cxn ang="0">
                    <a:pos x="0" y="256"/>
                  </a:cxn>
                  <a:cxn ang="0">
                    <a:pos x="0" y="202"/>
                  </a:cxn>
                  <a:cxn ang="0">
                    <a:pos x="0" y="149"/>
                  </a:cxn>
                  <a:cxn ang="0">
                    <a:pos x="0" y="95"/>
                  </a:cxn>
                  <a:cxn ang="0">
                    <a:pos x="0" y="44"/>
                  </a:cxn>
                  <a:cxn ang="0">
                    <a:pos x="2" y="0"/>
                  </a:cxn>
                </a:cxnLst>
                <a:rect l="0" t="0" r="r" b="b"/>
                <a:pathLst>
                  <a:path w="756" h="1043">
                    <a:moveTo>
                      <a:pt x="756" y="380"/>
                    </a:moveTo>
                    <a:lnTo>
                      <a:pt x="749" y="384"/>
                    </a:lnTo>
                    <a:lnTo>
                      <a:pt x="744" y="387"/>
                    </a:lnTo>
                    <a:lnTo>
                      <a:pt x="742" y="389"/>
                    </a:lnTo>
                    <a:lnTo>
                      <a:pt x="739" y="397"/>
                    </a:lnTo>
                    <a:lnTo>
                      <a:pt x="734" y="399"/>
                    </a:lnTo>
                    <a:lnTo>
                      <a:pt x="727" y="404"/>
                    </a:lnTo>
                    <a:lnTo>
                      <a:pt x="727" y="404"/>
                    </a:lnTo>
                    <a:lnTo>
                      <a:pt x="722" y="414"/>
                    </a:lnTo>
                    <a:lnTo>
                      <a:pt x="722" y="421"/>
                    </a:lnTo>
                    <a:lnTo>
                      <a:pt x="720" y="431"/>
                    </a:lnTo>
                    <a:lnTo>
                      <a:pt x="722" y="440"/>
                    </a:lnTo>
                    <a:lnTo>
                      <a:pt x="720" y="440"/>
                    </a:lnTo>
                    <a:lnTo>
                      <a:pt x="715" y="448"/>
                    </a:lnTo>
                    <a:lnTo>
                      <a:pt x="720" y="457"/>
                    </a:lnTo>
                    <a:lnTo>
                      <a:pt x="715" y="467"/>
                    </a:lnTo>
                    <a:lnTo>
                      <a:pt x="712" y="467"/>
                    </a:lnTo>
                    <a:lnTo>
                      <a:pt x="705" y="474"/>
                    </a:lnTo>
                    <a:lnTo>
                      <a:pt x="705" y="474"/>
                    </a:lnTo>
                    <a:lnTo>
                      <a:pt x="698" y="479"/>
                    </a:lnTo>
                    <a:lnTo>
                      <a:pt x="691" y="484"/>
                    </a:lnTo>
                    <a:lnTo>
                      <a:pt x="691" y="484"/>
                    </a:lnTo>
                    <a:lnTo>
                      <a:pt x="686" y="491"/>
                    </a:lnTo>
                    <a:lnTo>
                      <a:pt x="683" y="494"/>
                    </a:lnTo>
                    <a:lnTo>
                      <a:pt x="681" y="501"/>
                    </a:lnTo>
                    <a:lnTo>
                      <a:pt x="676" y="504"/>
                    </a:lnTo>
                    <a:lnTo>
                      <a:pt x="669" y="508"/>
                    </a:lnTo>
                    <a:lnTo>
                      <a:pt x="666" y="511"/>
                    </a:lnTo>
                    <a:lnTo>
                      <a:pt x="661" y="518"/>
                    </a:lnTo>
                    <a:lnTo>
                      <a:pt x="661" y="521"/>
                    </a:lnTo>
                    <a:lnTo>
                      <a:pt x="654" y="528"/>
                    </a:lnTo>
                    <a:lnTo>
                      <a:pt x="657" y="535"/>
                    </a:lnTo>
                    <a:lnTo>
                      <a:pt x="654" y="540"/>
                    </a:lnTo>
                    <a:lnTo>
                      <a:pt x="647" y="542"/>
                    </a:lnTo>
                    <a:lnTo>
                      <a:pt x="644" y="545"/>
                    </a:lnTo>
                    <a:lnTo>
                      <a:pt x="642" y="555"/>
                    </a:lnTo>
                    <a:lnTo>
                      <a:pt x="640" y="557"/>
                    </a:lnTo>
                    <a:lnTo>
                      <a:pt x="632" y="559"/>
                    </a:lnTo>
                    <a:lnTo>
                      <a:pt x="630" y="562"/>
                    </a:lnTo>
                    <a:lnTo>
                      <a:pt x="625" y="569"/>
                    </a:lnTo>
                    <a:lnTo>
                      <a:pt x="622" y="572"/>
                    </a:lnTo>
                    <a:lnTo>
                      <a:pt x="618" y="579"/>
                    </a:lnTo>
                    <a:lnTo>
                      <a:pt x="618" y="584"/>
                    </a:lnTo>
                    <a:lnTo>
                      <a:pt x="613" y="589"/>
                    </a:lnTo>
                    <a:lnTo>
                      <a:pt x="610" y="596"/>
                    </a:lnTo>
                    <a:lnTo>
                      <a:pt x="608" y="601"/>
                    </a:lnTo>
                    <a:lnTo>
                      <a:pt x="608" y="606"/>
                    </a:lnTo>
                    <a:lnTo>
                      <a:pt x="603" y="615"/>
                    </a:lnTo>
                    <a:lnTo>
                      <a:pt x="601" y="615"/>
                    </a:lnTo>
                    <a:lnTo>
                      <a:pt x="593" y="623"/>
                    </a:lnTo>
                    <a:lnTo>
                      <a:pt x="593" y="623"/>
                    </a:lnTo>
                    <a:lnTo>
                      <a:pt x="591" y="632"/>
                    </a:lnTo>
                    <a:lnTo>
                      <a:pt x="588" y="640"/>
                    </a:lnTo>
                    <a:lnTo>
                      <a:pt x="586" y="647"/>
                    </a:lnTo>
                    <a:lnTo>
                      <a:pt x="586" y="649"/>
                    </a:lnTo>
                    <a:lnTo>
                      <a:pt x="584" y="657"/>
                    </a:lnTo>
                    <a:lnTo>
                      <a:pt x="579" y="664"/>
                    </a:lnTo>
                    <a:lnTo>
                      <a:pt x="576" y="666"/>
                    </a:lnTo>
                    <a:lnTo>
                      <a:pt x="571" y="671"/>
                    </a:lnTo>
                    <a:lnTo>
                      <a:pt x="567" y="674"/>
                    </a:lnTo>
                    <a:lnTo>
                      <a:pt x="564" y="676"/>
                    </a:lnTo>
                    <a:lnTo>
                      <a:pt x="557" y="683"/>
                    </a:lnTo>
                    <a:lnTo>
                      <a:pt x="557" y="686"/>
                    </a:lnTo>
                    <a:lnTo>
                      <a:pt x="554" y="691"/>
                    </a:lnTo>
                    <a:lnTo>
                      <a:pt x="550" y="698"/>
                    </a:lnTo>
                    <a:lnTo>
                      <a:pt x="547" y="700"/>
                    </a:lnTo>
                    <a:lnTo>
                      <a:pt x="542" y="705"/>
                    </a:lnTo>
                    <a:lnTo>
                      <a:pt x="537" y="708"/>
                    </a:lnTo>
                    <a:lnTo>
                      <a:pt x="535" y="710"/>
                    </a:lnTo>
                    <a:lnTo>
                      <a:pt x="528" y="713"/>
                    </a:lnTo>
                    <a:lnTo>
                      <a:pt x="520" y="715"/>
                    </a:lnTo>
                    <a:lnTo>
                      <a:pt x="513" y="717"/>
                    </a:lnTo>
                    <a:lnTo>
                      <a:pt x="513" y="717"/>
                    </a:lnTo>
                    <a:lnTo>
                      <a:pt x="511" y="725"/>
                    </a:lnTo>
                    <a:lnTo>
                      <a:pt x="506" y="732"/>
                    </a:lnTo>
                    <a:lnTo>
                      <a:pt x="503" y="735"/>
                    </a:lnTo>
                    <a:lnTo>
                      <a:pt x="498" y="737"/>
                    </a:lnTo>
                    <a:lnTo>
                      <a:pt x="491" y="742"/>
                    </a:lnTo>
                    <a:lnTo>
                      <a:pt x="491" y="742"/>
                    </a:lnTo>
                    <a:lnTo>
                      <a:pt x="489" y="752"/>
                    </a:lnTo>
                    <a:lnTo>
                      <a:pt x="484" y="754"/>
                    </a:lnTo>
                    <a:lnTo>
                      <a:pt x="477" y="756"/>
                    </a:lnTo>
                    <a:lnTo>
                      <a:pt x="472" y="759"/>
                    </a:lnTo>
                    <a:lnTo>
                      <a:pt x="469" y="764"/>
                    </a:lnTo>
                    <a:lnTo>
                      <a:pt x="464" y="766"/>
                    </a:lnTo>
                    <a:lnTo>
                      <a:pt x="462" y="769"/>
                    </a:lnTo>
                    <a:lnTo>
                      <a:pt x="452" y="771"/>
                    </a:lnTo>
                    <a:lnTo>
                      <a:pt x="445" y="776"/>
                    </a:lnTo>
                    <a:lnTo>
                      <a:pt x="445" y="776"/>
                    </a:lnTo>
                    <a:lnTo>
                      <a:pt x="438" y="781"/>
                    </a:lnTo>
                    <a:lnTo>
                      <a:pt x="430" y="776"/>
                    </a:lnTo>
                    <a:lnTo>
                      <a:pt x="423" y="776"/>
                    </a:lnTo>
                    <a:lnTo>
                      <a:pt x="416" y="778"/>
                    </a:lnTo>
                    <a:lnTo>
                      <a:pt x="408" y="783"/>
                    </a:lnTo>
                    <a:lnTo>
                      <a:pt x="406" y="783"/>
                    </a:lnTo>
                    <a:lnTo>
                      <a:pt x="401" y="786"/>
                    </a:lnTo>
                    <a:lnTo>
                      <a:pt x="394" y="788"/>
                    </a:lnTo>
                    <a:lnTo>
                      <a:pt x="387" y="786"/>
                    </a:lnTo>
                    <a:lnTo>
                      <a:pt x="387" y="795"/>
                    </a:lnTo>
                    <a:lnTo>
                      <a:pt x="379" y="805"/>
                    </a:lnTo>
                    <a:lnTo>
                      <a:pt x="372" y="810"/>
                    </a:lnTo>
                    <a:lnTo>
                      <a:pt x="365" y="820"/>
                    </a:lnTo>
                    <a:lnTo>
                      <a:pt x="365" y="822"/>
                    </a:lnTo>
                    <a:lnTo>
                      <a:pt x="362" y="820"/>
                    </a:lnTo>
                    <a:lnTo>
                      <a:pt x="357" y="817"/>
                    </a:lnTo>
                    <a:lnTo>
                      <a:pt x="350" y="820"/>
                    </a:lnTo>
                    <a:lnTo>
                      <a:pt x="350" y="822"/>
                    </a:lnTo>
                    <a:lnTo>
                      <a:pt x="348" y="820"/>
                    </a:lnTo>
                    <a:lnTo>
                      <a:pt x="343" y="820"/>
                    </a:lnTo>
                    <a:lnTo>
                      <a:pt x="340" y="820"/>
                    </a:lnTo>
                    <a:lnTo>
                      <a:pt x="335" y="846"/>
                    </a:lnTo>
                    <a:lnTo>
                      <a:pt x="328" y="846"/>
                    </a:lnTo>
                    <a:lnTo>
                      <a:pt x="328" y="846"/>
                    </a:lnTo>
                    <a:lnTo>
                      <a:pt x="321" y="856"/>
                    </a:lnTo>
                    <a:lnTo>
                      <a:pt x="314" y="863"/>
                    </a:lnTo>
                    <a:lnTo>
                      <a:pt x="309" y="873"/>
                    </a:lnTo>
                    <a:lnTo>
                      <a:pt x="304" y="878"/>
                    </a:lnTo>
                    <a:lnTo>
                      <a:pt x="297" y="883"/>
                    </a:lnTo>
                    <a:lnTo>
                      <a:pt x="289" y="895"/>
                    </a:lnTo>
                    <a:lnTo>
                      <a:pt x="287" y="900"/>
                    </a:lnTo>
                    <a:lnTo>
                      <a:pt x="282" y="907"/>
                    </a:lnTo>
                    <a:lnTo>
                      <a:pt x="275" y="924"/>
                    </a:lnTo>
                    <a:lnTo>
                      <a:pt x="272" y="927"/>
                    </a:lnTo>
                    <a:lnTo>
                      <a:pt x="267" y="927"/>
                    </a:lnTo>
                    <a:lnTo>
                      <a:pt x="262" y="934"/>
                    </a:lnTo>
                    <a:lnTo>
                      <a:pt x="260" y="936"/>
                    </a:lnTo>
                    <a:lnTo>
                      <a:pt x="260" y="936"/>
                    </a:lnTo>
                    <a:lnTo>
                      <a:pt x="258" y="939"/>
                    </a:lnTo>
                    <a:lnTo>
                      <a:pt x="258" y="941"/>
                    </a:lnTo>
                    <a:lnTo>
                      <a:pt x="255" y="946"/>
                    </a:lnTo>
                    <a:lnTo>
                      <a:pt x="255" y="948"/>
                    </a:lnTo>
                    <a:lnTo>
                      <a:pt x="253" y="951"/>
                    </a:lnTo>
                    <a:lnTo>
                      <a:pt x="253" y="951"/>
                    </a:lnTo>
                    <a:lnTo>
                      <a:pt x="253" y="953"/>
                    </a:lnTo>
                    <a:lnTo>
                      <a:pt x="253" y="953"/>
                    </a:lnTo>
                    <a:lnTo>
                      <a:pt x="253" y="956"/>
                    </a:lnTo>
                    <a:lnTo>
                      <a:pt x="255" y="958"/>
                    </a:lnTo>
                    <a:lnTo>
                      <a:pt x="255" y="961"/>
                    </a:lnTo>
                    <a:lnTo>
                      <a:pt x="253" y="961"/>
                    </a:lnTo>
                    <a:lnTo>
                      <a:pt x="248" y="961"/>
                    </a:lnTo>
                    <a:lnTo>
                      <a:pt x="245" y="961"/>
                    </a:lnTo>
                    <a:lnTo>
                      <a:pt x="245" y="961"/>
                    </a:lnTo>
                    <a:lnTo>
                      <a:pt x="238" y="963"/>
                    </a:lnTo>
                    <a:lnTo>
                      <a:pt x="233" y="963"/>
                    </a:lnTo>
                    <a:lnTo>
                      <a:pt x="231" y="965"/>
                    </a:lnTo>
                    <a:lnTo>
                      <a:pt x="231" y="965"/>
                    </a:lnTo>
                    <a:lnTo>
                      <a:pt x="228" y="968"/>
                    </a:lnTo>
                    <a:lnTo>
                      <a:pt x="224" y="970"/>
                    </a:lnTo>
                    <a:lnTo>
                      <a:pt x="224" y="973"/>
                    </a:lnTo>
                    <a:lnTo>
                      <a:pt x="219" y="973"/>
                    </a:lnTo>
                    <a:lnTo>
                      <a:pt x="219" y="978"/>
                    </a:lnTo>
                    <a:lnTo>
                      <a:pt x="216" y="978"/>
                    </a:lnTo>
                    <a:lnTo>
                      <a:pt x="214" y="980"/>
                    </a:lnTo>
                    <a:lnTo>
                      <a:pt x="211" y="982"/>
                    </a:lnTo>
                    <a:lnTo>
                      <a:pt x="209" y="985"/>
                    </a:lnTo>
                    <a:lnTo>
                      <a:pt x="209" y="987"/>
                    </a:lnTo>
                    <a:lnTo>
                      <a:pt x="209" y="987"/>
                    </a:lnTo>
                    <a:lnTo>
                      <a:pt x="204" y="990"/>
                    </a:lnTo>
                    <a:lnTo>
                      <a:pt x="202" y="990"/>
                    </a:lnTo>
                    <a:lnTo>
                      <a:pt x="197" y="990"/>
                    </a:lnTo>
                    <a:lnTo>
                      <a:pt x="194" y="990"/>
                    </a:lnTo>
                    <a:lnTo>
                      <a:pt x="192" y="990"/>
                    </a:lnTo>
                    <a:lnTo>
                      <a:pt x="187" y="992"/>
                    </a:lnTo>
                    <a:lnTo>
                      <a:pt x="185" y="992"/>
                    </a:lnTo>
                    <a:lnTo>
                      <a:pt x="185" y="995"/>
                    </a:lnTo>
                    <a:lnTo>
                      <a:pt x="185" y="997"/>
                    </a:lnTo>
                    <a:lnTo>
                      <a:pt x="180" y="1000"/>
                    </a:lnTo>
                    <a:lnTo>
                      <a:pt x="175" y="1000"/>
                    </a:lnTo>
                    <a:lnTo>
                      <a:pt x="180" y="1002"/>
                    </a:lnTo>
                    <a:lnTo>
                      <a:pt x="182" y="1002"/>
                    </a:lnTo>
                    <a:lnTo>
                      <a:pt x="180" y="1007"/>
                    </a:lnTo>
                    <a:lnTo>
                      <a:pt x="180" y="1007"/>
                    </a:lnTo>
                    <a:lnTo>
                      <a:pt x="175" y="1009"/>
                    </a:lnTo>
                    <a:lnTo>
                      <a:pt x="172" y="1012"/>
                    </a:lnTo>
                    <a:lnTo>
                      <a:pt x="172" y="1012"/>
                    </a:lnTo>
                    <a:lnTo>
                      <a:pt x="168" y="1014"/>
                    </a:lnTo>
                    <a:lnTo>
                      <a:pt x="165" y="1017"/>
                    </a:lnTo>
                    <a:lnTo>
                      <a:pt x="163" y="1017"/>
                    </a:lnTo>
                    <a:lnTo>
                      <a:pt x="160" y="1019"/>
                    </a:lnTo>
                    <a:lnTo>
                      <a:pt x="158" y="1021"/>
                    </a:lnTo>
                    <a:lnTo>
                      <a:pt x="155" y="1021"/>
                    </a:lnTo>
                    <a:lnTo>
                      <a:pt x="148" y="1024"/>
                    </a:lnTo>
                    <a:lnTo>
                      <a:pt x="146" y="1024"/>
                    </a:lnTo>
                    <a:lnTo>
                      <a:pt x="141" y="1026"/>
                    </a:lnTo>
                    <a:lnTo>
                      <a:pt x="136" y="1026"/>
                    </a:lnTo>
                    <a:lnTo>
                      <a:pt x="138" y="1029"/>
                    </a:lnTo>
                    <a:lnTo>
                      <a:pt x="134" y="1031"/>
                    </a:lnTo>
                    <a:lnTo>
                      <a:pt x="126" y="1031"/>
                    </a:lnTo>
                    <a:lnTo>
                      <a:pt x="124" y="1031"/>
                    </a:lnTo>
                    <a:lnTo>
                      <a:pt x="119" y="1034"/>
                    </a:lnTo>
                    <a:lnTo>
                      <a:pt x="112" y="1034"/>
                    </a:lnTo>
                    <a:lnTo>
                      <a:pt x="109" y="1034"/>
                    </a:lnTo>
                    <a:lnTo>
                      <a:pt x="104" y="1036"/>
                    </a:lnTo>
                    <a:lnTo>
                      <a:pt x="97" y="1036"/>
                    </a:lnTo>
                    <a:lnTo>
                      <a:pt x="90" y="1036"/>
                    </a:lnTo>
                    <a:lnTo>
                      <a:pt x="90" y="1038"/>
                    </a:lnTo>
                    <a:lnTo>
                      <a:pt x="82" y="1038"/>
                    </a:lnTo>
                    <a:lnTo>
                      <a:pt x="75" y="1038"/>
                    </a:lnTo>
                    <a:lnTo>
                      <a:pt x="68" y="1041"/>
                    </a:lnTo>
                    <a:lnTo>
                      <a:pt x="61" y="1038"/>
                    </a:lnTo>
                    <a:lnTo>
                      <a:pt x="53" y="1041"/>
                    </a:lnTo>
                    <a:lnTo>
                      <a:pt x="46" y="1041"/>
                    </a:lnTo>
                    <a:lnTo>
                      <a:pt x="39" y="1041"/>
                    </a:lnTo>
                    <a:lnTo>
                      <a:pt x="31" y="1041"/>
                    </a:lnTo>
                    <a:lnTo>
                      <a:pt x="24" y="1041"/>
                    </a:lnTo>
                    <a:lnTo>
                      <a:pt x="17" y="1041"/>
                    </a:lnTo>
                    <a:lnTo>
                      <a:pt x="10" y="1041"/>
                    </a:lnTo>
                    <a:lnTo>
                      <a:pt x="5" y="1043"/>
                    </a:lnTo>
                    <a:lnTo>
                      <a:pt x="2" y="1043"/>
                    </a:lnTo>
                    <a:lnTo>
                      <a:pt x="0" y="1043"/>
                    </a:lnTo>
                    <a:lnTo>
                      <a:pt x="0" y="1038"/>
                    </a:lnTo>
                    <a:lnTo>
                      <a:pt x="0" y="1034"/>
                    </a:lnTo>
                    <a:lnTo>
                      <a:pt x="0" y="1031"/>
                    </a:lnTo>
                    <a:lnTo>
                      <a:pt x="0" y="1029"/>
                    </a:lnTo>
                    <a:lnTo>
                      <a:pt x="0" y="1026"/>
                    </a:lnTo>
                    <a:lnTo>
                      <a:pt x="0" y="1024"/>
                    </a:lnTo>
                    <a:lnTo>
                      <a:pt x="0" y="1021"/>
                    </a:lnTo>
                    <a:lnTo>
                      <a:pt x="0" y="1019"/>
                    </a:lnTo>
                    <a:lnTo>
                      <a:pt x="0" y="1017"/>
                    </a:lnTo>
                    <a:lnTo>
                      <a:pt x="0" y="1014"/>
                    </a:lnTo>
                    <a:lnTo>
                      <a:pt x="0" y="1012"/>
                    </a:lnTo>
                    <a:lnTo>
                      <a:pt x="0" y="1009"/>
                    </a:lnTo>
                    <a:lnTo>
                      <a:pt x="0" y="1007"/>
                    </a:lnTo>
                    <a:lnTo>
                      <a:pt x="0" y="1002"/>
                    </a:lnTo>
                    <a:lnTo>
                      <a:pt x="0" y="1000"/>
                    </a:lnTo>
                    <a:lnTo>
                      <a:pt x="0" y="997"/>
                    </a:lnTo>
                    <a:lnTo>
                      <a:pt x="0" y="995"/>
                    </a:lnTo>
                    <a:lnTo>
                      <a:pt x="0" y="992"/>
                    </a:lnTo>
                    <a:lnTo>
                      <a:pt x="0" y="990"/>
                    </a:lnTo>
                    <a:lnTo>
                      <a:pt x="0" y="987"/>
                    </a:lnTo>
                    <a:lnTo>
                      <a:pt x="0" y="985"/>
                    </a:lnTo>
                    <a:lnTo>
                      <a:pt x="0" y="982"/>
                    </a:lnTo>
                    <a:lnTo>
                      <a:pt x="0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01" name="Freeform 2329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335" y="0"/>
                  </a:cxn>
                  <a:cxn ang="0">
                    <a:pos x="506" y="0"/>
                  </a:cxn>
                  <a:cxn ang="0">
                    <a:pos x="676" y="0"/>
                  </a:cxn>
                  <a:cxn ang="0">
                    <a:pos x="846" y="0"/>
                  </a:cxn>
                  <a:cxn ang="0">
                    <a:pos x="1017" y="0"/>
                  </a:cxn>
                  <a:cxn ang="0">
                    <a:pos x="1187" y="0"/>
                  </a:cxn>
                  <a:cxn ang="0">
                    <a:pos x="1357" y="0"/>
                  </a:cxn>
                  <a:cxn ang="0">
                    <a:pos x="1530" y="0"/>
                  </a:cxn>
                  <a:cxn ang="0">
                    <a:pos x="1700" y="0"/>
                  </a:cxn>
                  <a:cxn ang="0">
                    <a:pos x="1826" y="44"/>
                  </a:cxn>
                  <a:cxn ang="0">
                    <a:pos x="1826" y="246"/>
                  </a:cxn>
                  <a:cxn ang="0">
                    <a:pos x="1826" y="448"/>
                  </a:cxn>
                  <a:cxn ang="0">
                    <a:pos x="1826" y="649"/>
                  </a:cxn>
                  <a:cxn ang="0">
                    <a:pos x="1826" y="934"/>
                  </a:cxn>
                  <a:cxn ang="0">
                    <a:pos x="1826" y="995"/>
                  </a:cxn>
                  <a:cxn ang="0">
                    <a:pos x="1826" y="1075"/>
                  </a:cxn>
                  <a:cxn ang="0">
                    <a:pos x="1685" y="1089"/>
                  </a:cxn>
                  <a:cxn ang="0">
                    <a:pos x="1513" y="1089"/>
                  </a:cxn>
                  <a:cxn ang="0">
                    <a:pos x="1342" y="1089"/>
                  </a:cxn>
                  <a:cxn ang="0">
                    <a:pos x="1172" y="1089"/>
                  </a:cxn>
                  <a:cxn ang="0">
                    <a:pos x="1002" y="1089"/>
                  </a:cxn>
                  <a:cxn ang="0">
                    <a:pos x="832" y="1089"/>
                  </a:cxn>
                  <a:cxn ang="0">
                    <a:pos x="661" y="1089"/>
                  </a:cxn>
                  <a:cxn ang="0">
                    <a:pos x="491" y="1089"/>
                  </a:cxn>
                  <a:cxn ang="0">
                    <a:pos x="321" y="1089"/>
                  </a:cxn>
                  <a:cxn ang="0">
                    <a:pos x="148" y="1089"/>
                  </a:cxn>
                  <a:cxn ang="0">
                    <a:pos x="0" y="1080"/>
                  </a:cxn>
                  <a:cxn ang="0">
                    <a:pos x="53" y="1048"/>
                  </a:cxn>
                  <a:cxn ang="0">
                    <a:pos x="185" y="1063"/>
                  </a:cxn>
                  <a:cxn ang="0">
                    <a:pos x="267" y="1065"/>
                  </a:cxn>
                  <a:cxn ang="0">
                    <a:pos x="372" y="1063"/>
                  </a:cxn>
                  <a:cxn ang="0">
                    <a:pos x="542" y="1060"/>
                  </a:cxn>
                  <a:cxn ang="0">
                    <a:pos x="712" y="1063"/>
                  </a:cxn>
                  <a:cxn ang="0">
                    <a:pos x="875" y="1058"/>
                  </a:cxn>
                  <a:cxn ang="0">
                    <a:pos x="1046" y="1055"/>
                  </a:cxn>
                  <a:cxn ang="0">
                    <a:pos x="1094" y="1024"/>
                  </a:cxn>
                  <a:cxn ang="0">
                    <a:pos x="1085" y="965"/>
                  </a:cxn>
                  <a:cxn ang="0">
                    <a:pos x="1060" y="783"/>
                  </a:cxn>
                  <a:cxn ang="0">
                    <a:pos x="1048" y="615"/>
                  </a:cxn>
                  <a:cxn ang="0">
                    <a:pos x="1031" y="472"/>
                  </a:cxn>
                  <a:cxn ang="0">
                    <a:pos x="997" y="360"/>
                  </a:cxn>
                  <a:cxn ang="0">
                    <a:pos x="973" y="219"/>
                  </a:cxn>
                  <a:cxn ang="0">
                    <a:pos x="936" y="115"/>
                  </a:cxn>
                  <a:cxn ang="0">
                    <a:pos x="863" y="71"/>
                  </a:cxn>
                  <a:cxn ang="0">
                    <a:pos x="785" y="132"/>
                  </a:cxn>
                  <a:cxn ang="0">
                    <a:pos x="742" y="202"/>
                  </a:cxn>
                  <a:cxn ang="0">
                    <a:pos x="683" y="307"/>
                  </a:cxn>
                  <a:cxn ang="0">
                    <a:pos x="632" y="404"/>
                  </a:cxn>
                  <a:cxn ang="0">
                    <a:pos x="584" y="511"/>
                  </a:cxn>
                  <a:cxn ang="0">
                    <a:pos x="498" y="615"/>
                  </a:cxn>
                  <a:cxn ang="0">
                    <a:pos x="401" y="666"/>
                  </a:cxn>
                  <a:cxn ang="0">
                    <a:pos x="294" y="717"/>
                  </a:cxn>
                  <a:cxn ang="0">
                    <a:pos x="216" y="829"/>
                  </a:cxn>
                  <a:cxn ang="0">
                    <a:pos x="148" y="956"/>
                  </a:cxn>
                  <a:cxn ang="0">
                    <a:pos x="109" y="1000"/>
                  </a:cxn>
                  <a:cxn ang="0">
                    <a:pos x="39" y="1031"/>
                  </a:cxn>
                  <a:cxn ang="0">
                    <a:pos x="0" y="990"/>
                  </a:cxn>
                  <a:cxn ang="0">
                    <a:pos x="0" y="900"/>
                  </a:cxn>
                  <a:cxn ang="0">
                    <a:pos x="0" y="632"/>
                  </a:cxn>
                  <a:cxn ang="0">
                    <a:pos x="0" y="431"/>
                  </a:cxn>
                  <a:cxn ang="0">
                    <a:pos x="0" y="229"/>
                  </a:cxn>
                  <a:cxn ang="0">
                    <a:pos x="0" y="25"/>
                  </a:cxn>
                </a:cxnLst>
                <a:rect l="0" t="0" r="r" b="b"/>
                <a:pathLst>
                  <a:path w="1826" h="1089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4" y="0"/>
                    </a:lnTo>
                    <a:lnTo>
                      <a:pt x="661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3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5" y="0"/>
                    </a:lnTo>
                    <a:lnTo>
                      <a:pt x="712" y="0"/>
                    </a:lnTo>
                    <a:lnTo>
                      <a:pt x="720" y="0"/>
                    </a:lnTo>
                    <a:lnTo>
                      <a:pt x="727" y="0"/>
                    </a:lnTo>
                    <a:lnTo>
                      <a:pt x="734" y="0"/>
                    </a:lnTo>
                    <a:lnTo>
                      <a:pt x="742" y="0"/>
                    </a:lnTo>
                    <a:lnTo>
                      <a:pt x="749" y="0"/>
                    </a:lnTo>
                    <a:lnTo>
                      <a:pt x="756" y="0"/>
                    </a:lnTo>
                    <a:lnTo>
                      <a:pt x="766" y="0"/>
                    </a:lnTo>
                    <a:lnTo>
                      <a:pt x="773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5" y="0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17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0"/>
                    </a:lnTo>
                    <a:lnTo>
                      <a:pt x="861" y="0"/>
                    </a:lnTo>
                    <a:lnTo>
                      <a:pt x="868" y="0"/>
                    </a:lnTo>
                    <a:lnTo>
                      <a:pt x="875" y="0"/>
                    </a:lnTo>
                    <a:lnTo>
                      <a:pt x="883" y="0"/>
                    </a:lnTo>
                    <a:lnTo>
                      <a:pt x="890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2" y="0"/>
                    </a:lnTo>
                    <a:lnTo>
                      <a:pt x="929" y="0"/>
                    </a:lnTo>
                    <a:lnTo>
                      <a:pt x="936" y="0"/>
                    </a:lnTo>
                    <a:lnTo>
                      <a:pt x="944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5" y="0"/>
                    </a:lnTo>
                    <a:lnTo>
                      <a:pt x="973" y="0"/>
                    </a:lnTo>
                    <a:lnTo>
                      <a:pt x="980" y="0"/>
                    </a:lnTo>
                    <a:lnTo>
                      <a:pt x="987" y="0"/>
                    </a:lnTo>
                    <a:lnTo>
                      <a:pt x="995" y="0"/>
                    </a:lnTo>
                    <a:lnTo>
                      <a:pt x="1002" y="0"/>
                    </a:lnTo>
                    <a:lnTo>
                      <a:pt x="1009" y="0"/>
                    </a:lnTo>
                    <a:lnTo>
                      <a:pt x="1017" y="0"/>
                    </a:lnTo>
                    <a:lnTo>
                      <a:pt x="1024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6" y="0"/>
                    </a:lnTo>
                    <a:lnTo>
                      <a:pt x="1826" y="8"/>
                    </a:lnTo>
                    <a:lnTo>
                      <a:pt x="1826" y="17"/>
                    </a:lnTo>
                    <a:lnTo>
                      <a:pt x="1826" y="25"/>
                    </a:lnTo>
                    <a:lnTo>
                      <a:pt x="1826" y="34"/>
                    </a:lnTo>
                    <a:lnTo>
                      <a:pt x="1826" y="44"/>
                    </a:lnTo>
                    <a:lnTo>
                      <a:pt x="1826" y="51"/>
                    </a:lnTo>
                    <a:lnTo>
                      <a:pt x="1826" y="61"/>
                    </a:lnTo>
                    <a:lnTo>
                      <a:pt x="1826" y="71"/>
                    </a:lnTo>
                    <a:lnTo>
                      <a:pt x="1826" y="78"/>
                    </a:lnTo>
                    <a:lnTo>
                      <a:pt x="1826" y="88"/>
                    </a:lnTo>
                    <a:lnTo>
                      <a:pt x="1826" y="95"/>
                    </a:lnTo>
                    <a:lnTo>
                      <a:pt x="1826" y="105"/>
                    </a:lnTo>
                    <a:lnTo>
                      <a:pt x="1826" y="115"/>
                    </a:lnTo>
                    <a:lnTo>
                      <a:pt x="1826" y="122"/>
                    </a:lnTo>
                    <a:lnTo>
                      <a:pt x="1826" y="132"/>
                    </a:lnTo>
                    <a:lnTo>
                      <a:pt x="1826" y="141"/>
                    </a:lnTo>
                    <a:lnTo>
                      <a:pt x="1826" y="149"/>
                    </a:lnTo>
                    <a:lnTo>
                      <a:pt x="1826" y="158"/>
                    </a:lnTo>
                    <a:lnTo>
                      <a:pt x="1826" y="166"/>
                    </a:lnTo>
                    <a:lnTo>
                      <a:pt x="1826" y="175"/>
                    </a:lnTo>
                    <a:lnTo>
                      <a:pt x="1826" y="185"/>
                    </a:lnTo>
                    <a:lnTo>
                      <a:pt x="1826" y="192"/>
                    </a:lnTo>
                    <a:lnTo>
                      <a:pt x="1826" y="202"/>
                    </a:lnTo>
                    <a:lnTo>
                      <a:pt x="1826" y="212"/>
                    </a:lnTo>
                    <a:lnTo>
                      <a:pt x="1826" y="219"/>
                    </a:lnTo>
                    <a:lnTo>
                      <a:pt x="1826" y="229"/>
                    </a:lnTo>
                    <a:lnTo>
                      <a:pt x="1826" y="236"/>
                    </a:lnTo>
                    <a:lnTo>
                      <a:pt x="1826" y="246"/>
                    </a:lnTo>
                    <a:lnTo>
                      <a:pt x="1826" y="256"/>
                    </a:lnTo>
                    <a:lnTo>
                      <a:pt x="1826" y="263"/>
                    </a:lnTo>
                    <a:lnTo>
                      <a:pt x="1826" y="273"/>
                    </a:lnTo>
                    <a:lnTo>
                      <a:pt x="1826" y="282"/>
                    </a:lnTo>
                    <a:lnTo>
                      <a:pt x="1826" y="290"/>
                    </a:lnTo>
                    <a:lnTo>
                      <a:pt x="1826" y="299"/>
                    </a:lnTo>
                    <a:lnTo>
                      <a:pt x="1826" y="307"/>
                    </a:lnTo>
                    <a:lnTo>
                      <a:pt x="1826" y="316"/>
                    </a:lnTo>
                    <a:lnTo>
                      <a:pt x="1826" y="326"/>
                    </a:lnTo>
                    <a:lnTo>
                      <a:pt x="1826" y="333"/>
                    </a:lnTo>
                    <a:lnTo>
                      <a:pt x="1826" y="343"/>
                    </a:lnTo>
                    <a:lnTo>
                      <a:pt x="1826" y="353"/>
                    </a:lnTo>
                    <a:lnTo>
                      <a:pt x="1826" y="360"/>
                    </a:lnTo>
                    <a:lnTo>
                      <a:pt x="1826" y="370"/>
                    </a:lnTo>
                    <a:lnTo>
                      <a:pt x="1826" y="377"/>
                    </a:lnTo>
                    <a:lnTo>
                      <a:pt x="1826" y="387"/>
                    </a:lnTo>
                    <a:lnTo>
                      <a:pt x="1826" y="397"/>
                    </a:lnTo>
                    <a:lnTo>
                      <a:pt x="1826" y="404"/>
                    </a:lnTo>
                    <a:lnTo>
                      <a:pt x="1826" y="414"/>
                    </a:lnTo>
                    <a:lnTo>
                      <a:pt x="1826" y="421"/>
                    </a:lnTo>
                    <a:lnTo>
                      <a:pt x="1826" y="431"/>
                    </a:lnTo>
                    <a:lnTo>
                      <a:pt x="1826" y="440"/>
                    </a:lnTo>
                    <a:lnTo>
                      <a:pt x="1826" y="448"/>
                    </a:lnTo>
                    <a:lnTo>
                      <a:pt x="1826" y="457"/>
                    </a:lnTo>
                    <a:lnTo>
                      <a:pt x="1826" y="467"/>
                    </a:lnTo>
                    <a:lnTo>
                      <a:pt x="1826" y="474"/>
                    </a:lnTo>
                    <a:lnTo>
                      <a:pt x="1826" y="484"/>
                    </a:lnTo>
                    <a:lnTo>
                      <a:pt x="1826" y="491"/>
                    </a:lnTo>
                    <a:lnTo>
                      <a:pt x="1826" y="501"/>
                    </a:lnTo>
                    <a:lnTo>
                      <a:pt x="1826" y="511"/>
                    </a:lnTo>
                    <a:lnTo>
                      <a:pt x="1826" y="518"/>
                    </a:lnTo>
                    <a:lnTo>
                      <a:pt x="1826" y="528"/>
                    </a:lnTo>
                    <a:lnTo>
                      <a:pt x="1826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6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6" y="1063"/>
                    </a:lnTo>
                    <a:lnTo>
                      <a:pt x="1826" y="1070"/>
                    </a:lnTo>
                    <a:lnTo>
                      <a:pt x="1826" y="1075"/>
                    </a:lnTo>
                    <a:lnTo>
                      <a:pt x="1826" y="1080"/>
                    </a:lnTo>
                    <a:lnTo>
                      <a:pt x="1826" y="1085"/>
                    </a:lnTo>
                    <a:lnTo>
                      <a:pt x="1826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2" y="1051"/>
                    </a:lnTo>
                    <a:lnTo>
                      <a:pt x="10" y="1053"/>
                    </a:lnTo>
                    <a:lnTo>
                      <a:pt x="10" y="1053"/>
                    </a:lnTo>
                    <a:lnTo>
                      <a:pt x="17" y="1058"/>
                    </a:lnTo>
                    <a:lnTo>
                      <a:pt x="17" y="1058"/>
                    </a:lnTo>
                    <a:lnTo>
                      <a:pt x="24" y="1063"/>
                    </a:lnTo>
                    <a:lnTo>
                      <a:pt x="31" y="1063"/>
                    </a:lnTo>
                    <a:lnTo>
                      <a:pt x="39" y="1063"/>
                    </a:lnTo>
                    <a:lnTo>
                      <a:pt x="44" y="1063"/>
                    </a:lnTo>
                    <a:lnTo>
                      <a:pt x="46" y="1065"/>
                    </a:lnTo>
                    <a:lnTo>
                      <a:pt x="53" y="1065"/>
                    </a:lnTo>
                    <a:lnTo>
                      <a:pt x="61" y="1065"/>
                    </a:lnTo>
                    <a:lnTo>
                      <a:pt x="65" y="1063"/>
                    </a:lnTo>
                    <a:lnTo>
                      <a:pt x="61" y="1063"/>
                    </a:lnTo>
                    <a:lnTo>
                      <a:pt x="58" y="1058"/>
                    </a:lnTo>
                    <a:lnTo>
                      <a:pt x="53" y="1055"/>
                    </a:lnTo>
                    <a:lnTo>
                      <a:pt x="48" y="1053"/>
                    </a:lnTo>
                    <a:lnTo>
                      <a:pt x="53" y="1048"/>
                    </a:lnTo>
                    <a:lnTo>
                      <a:pt x="58" y="1048"/>
                    </a:lnTo>
                    <a:lnTo>
                      <a:pt x="61" y="1046"/>
                    </a:lnTo>
                    <a:lnTo>
                      <a:pt x="68" y="1046"/>
                    </a:lnTo>
                    <a:lnTo>
                      <a:pt x="75" y="1046"/>
                    </a:lnTo>
                    <a:lnTo>
                      <a:pt x="80" y="1048"/>
                    </a:lnTo>
                    <a:lnTo>
                      <a:pt x="82" y="1053"/>
                    </a:lnTo>
                    <a:lnTo>
                      <a:pt x="82" y="1053"/>
                    </a:lnTo>
                    <a:lnTo>
                      <a:pt x="90" y="1053"/>
                    </a:lnTo>
                    <a:lnTo>
                      <a:pt x="97" y="1055"/>
                    </a:lnTo>
                    <a:lnTo>
                      <a:pt x="104" y="1055"/>
                    </a:lnTo>
                    <a:lnTo>
                      <a:pt x="112" y="1055"/>
                    </a:lnTo>
                    <a:lnTo>
                      <a:pt x="119" y="1058"/>
                    </a:lnTo>
                    <a:lnTo>
                      <a:pt x="121" y="1058"/>
                    </a:lnTo>
                    <a:lnTo>
                      <a:pt x="126" y="1063"/>
                    </a:lnTo>
                    <a:lnTo>
                      <a:pt x="129" y="1063"/>
                    </a:lnTo>
                    <a:lnTo>
                      <a:pt x="134" y="1068"/>
                    </a:lnTo>
                    <a:lnTo>
                      <a:pt x="141" y="1068"/>
                    </a:lnTo>
                    <a:lnTo>
                      <a:pt x="148" y="1068"/>
                    </a:lnTo>
                    <a:lnTo>
                      <a:pt x="158" y="1068"/>
                    </a:lnTo>
                    <a:lnTo>
                      <a:pt x="165" y="1068"/>
                    </a:lnTo>
                    <a:lnTo>
                      <a:pt x="172" y="1068"/>
                    </a:lnTo>
                    <a:lnTo>
                      <a:pt x="180" y="1068"/>
                    </a:lnTo>
                    <a:lnTo>
                      <a:pt x="185" y="1063"/>
                    </a:lnTo>
                    <a:lnTo>
                      <a:pt x="180" y="1063"/>
                    </a:lnTo>
                    <a:lnTo>
                      <a:pt x="172" y="1060"/>
                    </a:lnTo>
                    <a:lnTo>
                      <a:pt x="165" y="1058"/>
                    </a:lnTo>
                    <a:lnTo>
                      <a:pt x="163" y="1058"/>
                    </a:lnTo>
                    <a:lnTo>
                      <a:pt x="165" y="1058"/>
                    </a:lnTo>
                    <a:lnTo>
                      <a:pt x="172" y="1055"/>
                    </a:lnTo>
                    <a:lnTo>
                      <a:pt x="180" y="1055"/>
                    </a:lnTo>
                    <a:lnTo>
                      <a:pt x="187" y="1055"/>
                    </a:lnTo>
                    <a:lnTo>
                      <a:pt x="194" y="1055"/>
                    </a:lnTo>
                    <a:lnTo>
                      <a:pt x="202" y="1058"/>
                    </a:lnTo>
                    <a:lnTo>
                      <a:pt x="207" y="1058"/>
                    </a:lnTo>
                    <a:lnTo>
                      <a:pt x="209" y="1060"/>
                    </a:lnTo>
                    <a:lnTo>
                      <a:pt x="216" y="1060"/>
                    </a:lnTo>
                    <a:lnTo>
                      <a:pt x="224" y="1058"/>
                    </a:lnTo>
                    <a:lnTo>
                      <a:pt x="226" y="1058"/>
                    </a:lnTo>
                    <a:lnTo>
                      <a:pt x="231" y="1058"/>
                    </a:lnTo>
                    <a:lnTo>
                      <a:pt x="238" y="1058"/>
                    </a:lnTo>
                    <a:lnTo>
                      <a:pt x="245" y="1058"/>
                    </a:lnTo>
                    <a:lnTo>
                      <a:pt x="248" y="1058"/>
                    </a:lnTo>
                    <a:lnTo>
                      <a:pt x="253" y="1060"/>
                    </a:lnTo>
                    <a:lnTo>
                      <a:pt x="260" y="1063"/>
                    </a:lnTo>
                    <a:lnTo>
                      <a:pt x="260" y="1065"/>
                    </a:lnTo>
                    <a:lnTo>
                      <a:pt x="267" y="1065"/>
                    </a:lnTo>
                    <a:lnTo>
                      <a:pt x="275" y="1063"/>
                    </a:lnTo>
                    <a:lnTo>
                      <a:pt x="275" y="1063"/>
                    </a:lnTo>
                    <a:lnTo>
                      <a:pt x="282" y="1063"/>
                    </a:lnTo>
                    <a:lnTo>
                      <a:pt x="289" y="1063"/>
                    </a:lnTo>
                    <a:lnTo>
                      <a:pt x="297" y="1063"/>
                    </a:lnTo>
                    <a:lnTo>
                      <a:pt x="304" y="1063"/>
                    </a:lnTo>
                    <a:lnTo>
                      <a:pt x="311" y="1063"/>
                    </a:lnTo>
                    <a:lnTo>
                      <a:pt x="304" y="1068"/>
                    </a:lnTo>
                    <a:lnTo>
                      <a:pt x="297" y="1070"/>
                    </a:lnTo>
                    <a:lnTo>
                      <a:pt x="294" y="1070"/>
                    </a:lnTo>
                    <a:lnTo>
                      <a:pt x="297" y="1070"/>
                    </a:lnTo>
                    <a:lnTo>
                      <a:pt x="304" y="1070"/>
                    </a:lnTo>
                    <a:lnTo>
                      <a:pt x="314" y="1070"/>
                    </a:lnTo>
                    <a:lnTo>
                      <a:pt x="321" y="1070"/>
                    </a:lnTo>
                    <a:lnTo>
                      <a:pt x="328" y="1070"/>
                    </a:lnTo>
                    <a:lnTo>
                      <a:pt x="335" y="1070"/>
                    </a:lnTo>
                    <a:lnTo>
                      <a:pt x="335" y="1070"/>
                    </a:lnTo>
                    <a:lnTo>
                      <a:pt x="343" y="1070"/>
                    </a:lnTo>
                    <a:lnTo>
                      <a:pt x="350" y="1070"/>
                    </a:lnTo>
                    <a:lnTo>
                      <a:pt x="357" y="1070"/>
                    </a:lnTo>
                    <a:lnTo>
                      <a:pt x="365" y="1068"/>
                    </a:lnTo>
                    <a:lnTo>
                      <a:pt x="370" y="1063"/>
                    </a:lnTo>
                    <a:lnTo>
                      <a:pt x="372" y="1063"/>
                    </a:lnTo>
                    <a:lnTo>
                      <a:pt x="379" y="1063"/>
                    </a:lnTo>
                    <a:lnTo>
                      <a:pt x="387" y="1063"/>
                    </a:lnTo>
                    <a:lnTo>
                      <a:pt x="394" y="1063"/>
                    </a:lnTo>
                    <a:lnTo>
                      <a:pt x="401" y="1063"/>
                    </a:lnTo>
                    <a:lnTo>
                      <a:pt x="408" y="1063"/>
                    </a:lnTo>
                    <a:lnTo>
                      <a:pt x="416" y="1063"/>
                    </a:lnTo>
                    <a:lnTo>
                      <a:pt x="423" y="1060"/>
                    </a:lnTo>
                    <a:lnTo>
                      <a:pt x="430" y="1060"/>
                    </a:lnTo>
                    <a:lnTo>
                      <a:pt x="438" y="1060"/>
                    </a:lnTo>
                    <a:lnTo>
                      <a:pt x="445" y="1060"/>
                    </a:lnTo>
                    <a:lnTo>
                      <a:pt x="452" y="1060"/>
                    </a:lnTo>
                    <a:lnTo>
                      <a:pt x="462" y="1060"/>
                    </a:lnTo>
                    <a:lnTo>
                      <a:pt x="469" y="1060"/>
                    </a:lnTo>
                    <a:lnTo>
                      <a:pt x="477" y="1063"/>
                    </a:lnTo>
                    <a:lnTo>
                      <a:pt x="484" y="1063"/>
                    </a:lnTo>
                    <a:lnTo>
                      <a:pt x="491" y="1063"/>
                    </a:lnTo>
                    <a:lnTo>
                      <a:pt x="498" y="1063"/>
                    </a:lnTo>
                    <a:lnTo>
                      <a:pt x="506" y="1063"/>
                    </a:lnTo>
                    <a:lnTo>
                      <a:pt x="513" y="1063"/>
                    </a:lnTo>
                    <a:lnTo>
                      <a:pt x="520" y="1060"/>
                    </a:lnTo>
                    <a:lnTo>
                      <a:pt x="528" y="1060"/>
                    </a:lnTo>
                    <a:lnTo>
                      <a:pt x="535" y="1060"/>
                    </a:lnTo>
                    <a:lnTo>
                      <a:pt x="542" y="1060"/>
                    </a:lnTo>
                    <a:lnTo>
                      <a:pt x="550" y="1060"/>
                    </a:lnTo>
                    <a:lnTo>
                      <a:pt x="557" y="1060"/>
                    </a:lnTo>
                    <a:lnTo>
                      <a:pt x="564" y="1063"/>
                    </a:lnTo>
                    <a:lnTo>
                      <a:pt x="571" y="1063"/>
                    </a:lnTo>
                    <a:lnTo>
                      <a:pt x="579" y="1063"/>
                    </a:lnTo>
                    <a:lnTo>
                      <a:pt x="586" y="1063"/>
                    </a:lnTo>
                    <a:lnTo>
                      <a:pt x="593" y="1063"/>
                    </a:lnTo>
                    <a:lnTo>
                      <a:pt x="601" y="1063"/>
                    </a:lnTo>
                    <a:lnTo>
                      <a:pt x="608" y="1063"/>
                    </a:lnTo>
                    <a:lnTo>
                      <a:pt x="618" y="1063"/>
                    </a:lnTo>
                    <a:lnTo>
                      <a:pt x="625" y="1063"/>
                    </a:lnTo>
                    <a:lnTo>
                      <a:pt x="632" y="1060"/>
                    </a:lnTo>
                    <a:lnTo>
                      <a:pt x="640" y="1060"/>
                    </a:lnTo>
                    <a:lnTo>
                      <a:pt x="647" y="1060"/>
                    </a:lnTo>
                    <a:lnTo>
                      <a:pt x="654" y="1060"/>
                    </a:lnTo>
                    <a:lnTo>
                      <a:pt x="661" y="1060"/>
                    </a:lnTo>
                    <a:lnTo>
                      <a:pt x="669" y="1060"/>
                    </a:lnTo>
                    <a:lnTo>
                      <a:pt x="676" y="1063"/>
                    </a:lnTo>
                    <a:lnTo>
                      <a:pt x="683" y="1063"/>
                    </a:lnTo>
                    <a:lnTo>
                      <a:pt x="691" y="1063"/>
                    </a:lnTo>
                    <a:lnTo>
                      <a:pt x="698" y="1063"/>
                    </a:lnTo>
                    <a:lnTo>
                      <a:pt x="705" y="1063"/>
                    </a:lnTo>
                    <a:lnTo>
                      <a:pt x="712" y="1063"/>
                    </a:lnTo>
                    <a:lnTo>
                      <a:pt x="720" y="1063"/>
                    </a:lnTo>
                    <a:lnTo>
                      <a:pt x="727" y="1063"/>
                    </a:lnTo>
                    <a:lnTo>
                      <a:pt x="734" y="1063"/>
                    </a:lnTo>
                    <a:lnTo>
                      <a:pt x="742" y="1060"/>
                    </a:lnTo>
                    <a:lnTo>
                      <a:pt x="749" y="1060"/>
                    </a:lnTo>
                    <a:lnTo>
                      <a:pt x="756" y="1058"/>
                    </a:lnTo>
                    <a:lnTo>
                      <a:pt x="759" y="1058"/>
                    </a:lnTo>
                    <a:lnTo>
                      <a:pt x="766" y="1058"/>
                    </a:lnTo>
                    <a:lnTo>
                      <a:pt x="773" y="1058"/>
                    </a:lnTo>
                    <a:lnTo>
                      <a:pt x="781" y="1058"/>
                    </a:lnTo>
                    <a:lnTo>
                      <a:pt x="788" y="1058"/>
                    </a:lnTo>
                    <a:lnTo>
                      <a:pt x="795" y="1058"/>
                    </a:lnTo>
                    <a:lnTo>
                      <a:pt x="802" y="1058"/>
                    </a:lnTo>
                    <a:lnTo>
                      <a:pt x="810" y="1058"/>
                    </a:lnTo>
                    <a:lnTo>
                      <a:pt x="817" y="1058"/>
                    </a:lnTo>
                    <a:lnTo>
                      <a:pt x="824" y="1058"/>
                    </a:lnTo>
                    <a:lnTo>
                      <a:pt x="832" y="1058"/>
                    </a:lnTo>
                    <a:lnTo>
                      <a:pt x="839" y="1058"/>
                    </a:lnTo>
                    <a:lnTo>
                      <a:pt x="846" y="1058"/>
                    </a:lnTo>
                    <a:lnTo>
                      <a:pt x="854" y="1058"/>
                    </a:lnTo>
                    <a:lnTo>
                      <a:pt x="861" y="1058"/>
                    </a:lnTo>
                    <a:lnTo>
                      <a:pt x="868" y="1058"/>
                    </a:lnTo>
                    <a:lnTo>
                      <a:pt x="875" y="1058"/>
                    </a:lnTo>
                    <a:lnTo>
                      <a:pt x="883" y="1058"/>
                    </a:lnTo>
                    <a:lnTo>
                      <a:pt x="890" y="1058"/>
                    </a:lnTo>
                    <a:lnTo>
                      <a:pt x="897" y="1058"/>
                    </a:lnTo>
                    <a:lnTo>
                      <a:pt x="905" y="1058"/>
                    </a:lnTo>
                    <a:lnTo>
                      <a:pt x="912" y="1058"/>
                    </a:lnTo>
                    <a:lnTo>
                      <a:pt x="922" y="1058"/>
                    </a:lnTo>
                    <a:lnTo>
                      <a:pt x="929" y="1058"/>
                    </a:lnTo>
                    <a:lnTo>
                      <a:pt x="936" y="1058"/>
                    </a:lnTo>
                    <a:lnTo>
                      <a:pt x="944" y="1058"/>
                    </a:lnTo>
                    <a:lnTo>
                      <a:pt x="951" y="1058"/>
                    </a:lnTo>
                    <a:lnTo>
                      <a:pt x="958" y="1055"/>
                    </a:lnTo>
                    <a:lnTo>
                      <a:pt x="965" y="1055"/>
                    </a:lnTo>
                    <a:lnTo>
                      <a:pt x="973" y="1055"/>
                    </a:lnTo>
                    <a:lnTo>
                      <a:pt x="980" y="1055"/>
                    </a:lnTo>
                    <a:lnTo>
                      <a:pt x="987" y="1055"/>
                    </a:lnTo>
                    <a:lnTo>
                      <a:pt x="995" y="1055"/>
                    </a:lnTo>
                    <a:lnTo>
                      <a:pt x="1002" y="1055"/>
                    </a:lnTo>
                    <a:lnTo>
                      <a:pt x="1009" y="1055"/>
                    </a:lnTo>
                    <a:lnTo>
                      <a:pt x="1017" y="1055"/>
                    </a:lnTo>
                    <a:lnTo>
                      <a:pt x="1024" y="1055"/>
                    </a:lnTo>
                    <a:lnTo>
                      <a:pt x="1031" y="1055"/>
                    </a:lnTo>
                    <a:lnTo>
                      <a:pt x="1038" y="1055"/>
                    </a:lnTo>
                    <a:lnTo>
                      <a:pt x="1046" y="1055"/>
                    </a:lnTo>
                    <a:lnTo>
                      <a:pt x="1053" y="1055"/>
                    </a:lnTo>
                    <a:lnTo>
                      <a:pt x="1060" y="1055"/>
                    </a:lnTo>
                    <a:lnTo>
                      <a:pt x="1070" y="1055"/>
                    </a:lnTo>
                    <a:lnTo>
                      <a:pt x="1077" y="1055"/>
                    </a:lnTo>
                    <a:lnTo>
                      <a:pt x="1085" y="1055"/>
                    </a:lnTo>
                    <a:lnTo>
                      <a:pt x="1092" y="1053"/>
                    </a:lnTo>
                    <a:lnTo>
                      <a:pt x="1099" y="1053"/>
                    </a:lnTo>
                    <a:lnTo>
                      <a:pt x="1107" y="1053"/>
                    </a:lnTo>
                    <a:lnTo>
                      <a:pt x="1107" y="1053"/>
                    </a:lnTo>
                    <a:lnTo>
                      <a:pt x="1107" y="1053"/>
                    </a:lnTo>
                    <a:lnTo>
                      <a:pt x="1099" y="1051"/>
                    </a:lnTo>
                    <a:lnTo>
                      <a:pt x="1092" y="1051"/>
                    </a:lnTo>
                    <a:lnTo>
                      <a:pt x="1085" y="1048"/>
                    </a:lnTo>
                    <a:lnTo>
                      <a:pt x="1085" y="1048"/>
                    </a:lnTo>
                    <a:lnTo>
                      <a:pt x="1085" y="1048"/>
                    </a:lnTo>
                    <a:lnTo>
                      <a:pt x="1089" y="1043"/>
                    </a:lnTo>
                    <a:lnTo>
                      <a:pt x="1092" y="1041"/>
                    </a:lnTo>
                    <a:lnTo>
                      <a:pt x="1097" y="1038"/>
                    </a:lnTo>
                    <a:lnTo>
                      <a:pt x="1097" y="1034"/>
                    </a:lnTo>
                    <a:lnTo>
                      <a:pt x="1097" y="1031"/>
                    </a:lnTo>
                    <a:lnTo>
                      <a:pt x="1097" y="1029"/>
                    </a:lnTo>
                    <a:lnTo>
                      <a:pt x="1097" y="1026"/>
                    </a:lnTo>
                    <a:lnTo>
                      <a:pt x="1094" y="1024"/>
                    </a:lnTo>
                    <a:lnTo>
                      <a:pt x="1097" y="1021"/>
                    </a:lnTo>
                    <a:lnTo>
                      <a:pt x="1097" y="1019"/>
                    </a:lnTo>
                    <a:lnTo>
                      <a:pt x="1094" y="1017"/>
                    </a:lnTo>
                    <a:lnTo>
                      <a:pt x="1094" y="1014"/>
                    </a:lnTo>
                    <a:lnTo>
                      <a:pt x="1094" y="1012"/>
                    </a:lnTo>
                    <a:lnTo>
                      <a:pt x="1094" y="1009"/>
                    </a:lnTo>
                    <a:lnTo>
                      <a:pt x="1094" y="1007"/>
                    </a:lnTo>
                    <a:lnTo>
                      <a:pt x="1092" y="1002"/>
                    </a:lnTo>
                    <a:lnTo>
                      <a:pt x="1092" y="1000"/>
                    </a:lnTo>
                    <a:lnTo>
                      <a:pt x="1092" y="1000"/>
                    </a:lnTo>
                    <a:lnTo>
                      <a:pt x="1092" y="997"/>
                    </a:lnTo>
                    <a:lnTo>
                      <a:pt x="1089" y="995"/>
                    </a:lnTo>
                    <a:lnTo>
                      <a:pt x="1089" y="992"/>
                    </a:lnTo>
                    <a:lnTo>
                      <a:pt x="1089" y="990"/>
                    </a:lnTo>
                    <a:lnTo>
                      <a:pt x="1087" y="987"/>
                    </a:lnTo>
                    <a:lnTo>
                      <a:pt x="1087" y="985"/>
                    </a:lnTo>
                    <a:lnTo>
                      <a:pt x="1087" y="982"/>
                    </a:lnTo>
                    <a:lnTo>
                      <a:pt x="1085" y="980"/>
                    </a:lnTo>
                    <a:lnTo>
                      <a:pt x="1085" y="978"/>
                    </a:lnTo>
                    <a:lnTo>
                      <a:pt x="1085" y="973"/>
                    </a:lnTo>
                    <a:lnTo>
                      <a:pt x="1085" y="970"/>
                    </a:lnTo>
                    <a:lnTo>
                      <a:pt x="1085" y="968"/>
                    </a:lnTo>
                    <a:lnTo>
                      <a:pt x="1085" y="965"/>
                    </a:lnTo>
                    <a:lnTo>
                      <a:pt x="1085" y="965"/>
                    </a:lnTo>
                    <a:lnTo>
                      <a:pt x="1082" y="963"/>
                    </a:lnTo>
                    <a:lnTo>
                      <a:pt x="1082" y="961"/>
                    </a:lnTo>
                    <a:lnTo>
                      <a:pt x="1082" y="958"/>
                    </a:lnTo>
                    <a:lnTo>
                      <a:pt x="1082" y="956"/>
                    </a:lnTo>
                    <a:lnTo>
                      <a:pt x="1082" y="953"/>
                    </a:lnTo>
                    <a:lnTo>
                      <a:pt x="1080" y="951"/>
                    </a:lnTo>
                    <a:lnTo>
                      <a:pt x="1080" y="948"/>
                    </a:lnTo>
                    <a:lnTo>
                      <a:pt x="1080" y="946"/>
                    </a:lnTo>
                    <a:lnTo>
                      <a:pt x="1080" y="941"/>
                    </a:lnTo>
                    <a:lnTo>
                      <a:pt x="1080" y="939"/>
                    </a:lnTo>
                    <a:lnTo>
                      <a:pt x="1077" y="936"/>
                    </a:lnTo>
                    <a:lnTo>
                      <a:pt x="1077" y="934"/>
                    </a:lnTo>
                    <a:lnTo>
                      <a:pt x="1077" y="927"/>
                    </a:lnTo>
                    <a:lnTo>
                      <a:pt x="1077" y="927"/>
                    </a:lnTo>
                    <a:lnTo>
                      <a:pt x="1072" y="900"/>
                    </a:lnTo>
                    <a:lnTo>
                      <a:pt x="1070" y="873"/>
                    </a:lnTo>
                    <a:lnTo>
                      <a:pt x="1070" y="861"/>
                    </a:lnTo>
                    <a:lnTo>
                      <a:pt x="1068" y="846"/>
                    </a:lnTo>
                    <a:lnTo>
                      <a:pt x="1065" y="820"/>
                    </a:lnTo>
                    <a:lnTo>
                      <a:pt x="1063" y="795"/>
                    </a:lnTo>
                    <a:lnTo>
                      <a:pt x="1063" y="783"/>
                    </a:lnTo>
                    <a:lnTo>
                      <a:pt x="1060" y="783"/>
                    </a:lnTo>
                    <a:lnTo>
                      <a:pt x="1058" y="776"/>
                    </a:lnTo>
                    <a:lnTo>
                      <a:pt x="1058" y="766"/>
                    </a:lnTo>
                    <a:lnTo>
                      <a:pt x="1058" y="759"/>
                    </a:lnTo>
                    <a:lnTo>
                      <a:pt x="1055" y="752"/>
                    </a:lnTo>
                    <a:lnTo>
                      <a:pt x="1053" y="747"/>
                    </a:lnTo>
                    <a:lnTo>
                      <a:pt x="1053" y="742"/>
                    </a:lnTo>
                    <a:lnTo>
                      <a:pt x="1051" y="735"/>
                    </a:lnTo>
                    <a:lnTo>
                      <a:pt x="1053" y="725"/>
                    </a:lnTo>
                    <a:lnTo>
                      <a:pt x="1053" y="717"/>
                    </a:lnTo>
                    <a:lnTo>
                      <a:pt x="1051" y="708"/>
                    </a:lnTo>
                    <a:lnTo>
                      <a:pt x="1048" y="700"/>
                    </a:lnTo>
                    <a:lnTo>
                      <a:pt x="1048" y="691"/>
                    </a:lnTo>
                    <a:lnTo>
                      <a:pt x="1051" y="683"/>
                    </a:lnTo>
                    <a:lnTo>
                      <a:pt x="1048" y="674"/>
                    </a:lnTo>
                    <a:lnTo>
                      <a:pt x="1046" y="666"/>
                    </a:lnTo>
                    <a:lnTo>
                      <a:pt x="1046" y="664"/>
                    </a:lnTo>
                    <a:lnTo>
                      <a:pt x="1046" y="657"/>
                    </a:lnTo>
                    <a:lnTo>
                      <a:pt x="1046" y="649"/>
                    </a:lnTo>
                    <a:lnTo>
                      <a:pt x="1046" y="645"/>
                    </a:lnTo>
                    <a:lnTo>
                      <a:pt x="1048" y="640"/>
                    </a:lnTo>
                    <a:lnTo>
                      <a:pt x="1048" y="632"/>
                    </a:lnTo>
                    <a:lnTo>
                      <a:pt x="1048" y="623"/>
                    </a:lnTo>
                    <a:lnTo>
                      <a:pt x="1048" y="615"/>
                    </a:lnTo>
                    <a:lnTo>
                      <a:pt x="1048" y="606"/>
                    </a:lnTo>
                    <a:lnTo>
                      <a:pt x="1051" y="596"/>
                    </a:lnTo>
                    <a:lnTo>
                      <a:pt x="1053" y="589"/>
                    </a:lnTo>
                    <a:lnTo>
                      <a:pt x="1053" y="586"/>
                    </a:lnTo>
                    <a:lnTo>
                      <a:pt x="1055" y="579"/>
                    </a:lnTo>
                    <a:lnTo>
                      <a:pt x="1058" y="572"/>
                    </a:lnTo>
                    <a:lnTo>
                      <a:pt x="1060" y="562"/>
                    </a:lnTo>
                    <a:lnTo>
                      <a:pt x="1060" y="555"/>
                    </a:lnTo>
                    <a:lnTo>
                      <a:pt x="1060" y="555"/>
                    </a:lnTo>
                    <a:lnTo>
                      <a:pt x="1063" y="545"/>
                    </a:lnTo>
                    <a:lnTo>
                      <a:pt x="1065" y="535"/>
                    </a:lnTo>
                    <a:lnTo>
                      <a:pt x="1065" y="528"/>
                    </a:lnTo>
                    <a:lnTo>
                      <a:pt x="1065" y="518"/>
                    </a:lnTo>
                    <a:lnTo>
                      <a:pt x="1068" y="511"/>
                    </a:lnTo>
                    <a:lnTo>
                      <a:pt x="1060" y="504"/>
                    </a:lnTo>
                    <a:lnTo>
                      <a:pt x="1060" y="501"/>
                    </a:lnTo>
                    <a:lnTo>
                      <a:pt x="1058" y="491"/>
                    </a:lnTo>
                    <a:lnTo>
                      <a:pt x="1053" y="487"/>
                    </a:lnTo>
                    <a:lnTo>
                      <a:pt x="1051" y="484"/>
                    </a:lnTo>
                    <a:lnTo>
                      <a:pt x="1046" y="482"/>
                    </a:lnTo>
                    <a:lnTo>
                      <a:pt x="1038" y="477"/>
                    </a:lnTo>
                    <a:lnTo>
                      <a:pt x="1036" y="474"/>
                    </a:lnTo>
                    <a:lnTo>
                      <a:pt x="1031" y="472"/>
                    </a:lnTo>
                    <a:lnTo>
                      <a:pt x="1026" y="467"/>
                    </a:lnTo>
                    <a:lnTo>
                      <a:pt x="1024" y="465"/>
                    </a:lnTo>
                    <a:lnTo>
                      <a:pt x="1017" y="457"/>
                    </a:lnTo>
                    <a:lnTo>
                      <a:pt x="1017" y="457"/>
                    </a:lnTo>
                    <a:lnTo>
                      <a:pt x="1014" y="448"/>
                    </a:lnTo>
                    <a:lnTo>
                      <a:pt x="1009" y="440"/>
                    </a:lnTo>
                    <a:lnTo>
                      <a:pt x="1009" y="440"/>
                    </a:lnTo>
                    <a:lnTo>
                      <a:pt x="1009" y="438"/>
                    </a:lnTo>
                    <a:lnTo>
                      <a:pt x="1012" y="431"/>
                    </a:lnTo>
                    <a:lnTo>
                      <a:pt x="1014" y="421"/>
                    </a:lnTo>
                    <a:lnTo>
                      <a:pt x="1017" y="418"/>
                    </a:lnTo>
                    <a:lnTo>
                      <a:pt x="1021" y="414"/>
                    </a:lnTo>
                    <a:lnTo>
                      <a:pt x="1024" y="406"/>
                    </a:lnTo>
                    <a:lnTo>
                      <a:pt x="1026" y="404"/>
                    </a:lnTo>
                    <a:lnTo>
                      <a:pt x="1024" y="399"/>
                    </a:lnTo>
                    <a:lnTo>
                      <a:pt x="1024" y="397"/>
                    </a:lnTo>
                    <a:lnTo>
                      <a:pt x="1021" y="387"/>
                    </a:lnTo>
                    <a:lnTo>
                      <a:pt x="1017" y="384"/>
                    </a:lnTo>
                    <a:lnTo>
                      <a:pt x="1009" y="380"/>
                    </a:lnTo>
                    <a:lnTo>
                      <a:pt x="1004" y="377"/>
                    </a:lnTo>
                    <a:lnTo>
                      <a:pt x="1002" y="375"/>
                    </a:lnTo>
                    <a:lnTo>
                      <a:pt x="999" y="370"/>
                    </a:lnTo>
                    <a:lnTo>
                      <a:pt x="997" y="360"/>
                    </a:lnTo>
                    <a:lnTo>
                      <a:pt x="999" y="353"/>
                    </a:lnTo>
                    <a:lnTo>
                      <a:pt x="1002" y="343"/>
                    </a:lnTo>
                    <a:lnTo>
                      <a:pt x="1002" y="333"/>
                    </a:lnTo>
                    <a:lnTo>
                      <a:pt x="995" y="326"/>
                    </a:lnTo>
                    <a:lnTo>
                      <a:pt x="995" y="326"/>
                    </a:lnTo>
                    <a:lnTo>
                      <a:pt x="995" y="321"/>
                    </a:lnTo>
                    <a:lnTo>
                      <a:pt x="995" y="316"/>
                    </a:lnTo>
                    <a:lnTo>
                      <a:pt x="995" y="316"/>
                    </a:lnTo>
                    <a:lnTo>
                      <a:pt x="990" y="307"/>
                    </a:lnTo>
                    <a:lnTo>
                      <a:pt x="990" y="299"/>
                    </a:lnTo>
                    <a:lnTo>
                      <a:pt x="987" y="294"/>
                    </a:lnTo>
                    <a:lnTo>
                      <a:pt x="987" y="290"/>
                    </a:lnTo>
                    <a:lnTo>
                      <a:pt x="987" y="282"/>
                    </a:lnTo>
                    <a:lnTo>
                      <a:pt x="982" y="273"/>
                    </a:lnTo>
                    <a:lnTo>
                      <a:pt x="987" y="263"/>
                    </a:lnTo>
                    <a:lnTo>
                      <a:pt x="985" y="256"/>
                    </a:lnTo>
                    <a:lnTo>
                      <a:pt x="982" y="246"/>
                    </a:lnTo>
                    <a:lnTo>
                      <a:pt x="980" y="236"/>
                    </a:lnTo>
                    <a:lnTo>
                      <a:pt x="980" y="234"/>
                    </a:lnTo>
                    <a:lnTo>
                      <a:pt x="978" y="229"/>
                    </a:lnTo>
                    <a:lnTo>
                      <a:pt x="973" y="219"/>
                    </a:lnTo>
                    <a:lnTo>
                      <a:pt x="973" y="219"/>
                    </a:lnTo>
                    <a:lnTo>
                      <a:pt x="973" y="219"/>
                    </a:lnTo>
                    <a:lnTo>
                      <a:pt x="978" y="212"/>
                    </a:lnTo>
                    <a:lnTo>
                      <a:pt x="973" y="207"/>
                    </a:lnTo>
                    <a:lnTo>
                      <a:pt x="965" y="202"/>
                    </a:lnTo>
                    <a:lnTo>
                      <a:pt x="965" y="202"/>
                    </a:lnTo>
                    <a:lnTo>
                      <a:pt x="965" y="195"/>
                    </a:lnTo>
                    <a:lnTo>
                      <a:pt x="965" y="192"/>
                    </a:lnTo>
                    <a:lnTo>
                      <a:pt x="965" y="185"/>
                    </a:lnTo>
                    <a:lnTo>
                      <a:pt x="965" y="185"/>
                    </a:lnTo>
                    <a:lnTo>
                      <a:pt x="958" y="175"/>
                    </a:lnTo>
                    <a:lnTo>
                      <a:pt x="963" y="166"/>
                    </a:lnTo>
                    <a:lnTo>
                      <a:pt x="958" y="161"/>
                    </a:lnTo>
                    <a:lnTo>
                      <a:pt x="956" y="158"/>
                    </a:lnTo>
                    <a:lnTo>
                      <a:pt x="958" y="156"/>
                    </a:lnTo>
                    <a:lnTo>
                      <a:pt x="965" y="149"/>
                    </a:lnTo>
                    <a:lnTo>
                      <a:pt x="965" y="149"/>
                    </a:lnTo>
                    <a:lnTo>
                      <a:pt x="965" y="149"/>
                    </a:lnTo>
                    <a:lnTo>
                      <a:pt x="958" y="146"/>
                    </a:lnTo>
                    <a:lnTo>
                      <a:pt x="951" y="141"/>
                    </a:lnTo>
                    <a:lnTo>
                      <a:pt x="951" y="136"/>
                    </a:lnTo>
                    <a:lnTo>
                      <a:pt x="944" y="134"/>
                    </a:lnTo>
                    <a:lnTo>
                      <a:pt x="941" y="132"/>
                    </a:lnTo>
                    <a:lnTo>
                      <a:pt x="939" y="122"/>
                    </a:lnTo>
                    <a:lnTo>
                      <a:pt x="936" y="115"/>
                    </a:lnTo>
                    <a:lnTo>
                      <a:pt x="936" y="115"/>
                    </a:lnTo>
                    <a:lnTo>
                      <a:pt x="936" y="112"/>
                    </a:lnTo>
                    <a:lnTo>
                      <a:pt x="936" y="105"/>
                    </a:lnTo>
                    <a:lnTo>
                      <a:pt x="936" y="102"/>
                    </a:lnTo>
                    <a:lnTo>
                      <a:pt x="934" y="95"/>
                    </a:lnTo>
                    <a:lnTo>
                      <a:pt x="936" y="95"/>
                    </a:lnTo>
                    <a:lnTo>
                      <a:pt x="941" y="88"/>
                    </a:lnTo>
                    <a:lnTo>
                      <a:pt x="936" y="80"/>
                    </a:lnTo>
                    <a:lnTo>
                      <a:pt x="931" y="78"/>
                    </a:lnTo>
                    <a:lnTo>
                      <a:pt x="929" y="73"/>
                    </a:lnTo>
                    <a:lnTo>
                      <a:pt x="927" y="71"/>
                    </a:lnTo>
                    <a:lnTo>
                      <a:pt x="922" y="63"/>
                    </a:lnTo>
                    <a:lnTo>
                      <a:pt x="917" y="61"/>
                    </a:lnTo>
                    <a:lnTo>
                      <a:pt x="912" y="61"/>
                    </a:lnTo>
                    <a:lnTo>
                      <a:pt x="905" y="61"/>
                    </a:lnTo>
                    <a:lnTo>
                      <a:pt x="897" y="61"/>
                    </a:lnTo>
                    <a:lnTo>
                      <a:pt x="895" y="61"/>
                    </a:lnTo>
                    <a:lnTo>
                      <a:pt x="890" y="61"/>
                    </a:lnTo>
                    <a:lnTo>
                      <a:pt x="885" y="71"/>
                    </a:lnTo>
                    <a:lnTo>
                      <a:pt x="883" y="73"/>
                    </a:lnTo>
                    <a:lnTo>
                      <a:pt x="875" y="76"/>
                    </a:lnTo>
                    <a:lnTo>
                      <a:pt x="868" y="76"/>
                    </a:lnTo>
                    <a:lnTo>
                      <a:pt x="863" y="71"/>
                    </a:lnTo>
                    <a:lnTo>
                      <a:pt x="861" y="68"/>
                    </a:lnTo>
                    <a:lnTo>
                      <a:pt x="854" y="68"/>
                    </a:lnTo>
                    <a:lnTo>
                      <a:pt x="846" y="68"/>
                    </a:lnTo>
                    <a:lnTo>
                      <a:pt x="844" y="71"/>
                    </a:lnTo>
                    <a:lnTo>
                      <a:pt x="839" y="78"/>
                    </a:lnTo>
                    <a:lnTo>
                      <a:pt x="834" y="78"/>
                    </a:lnTo>
                    <a:lnTo>
                      <a:pt x="832" y="78"/>
                    </a:lnTo>
                    <a:lnTo>
                      <a:pt x="824" y="78"/>
                    </a:lnTo>
                    <a:lnTo>
                      <a:pt x="817" y="78"/>
                    </a:lnTo>
                    <a:lnTo>
                      <a:pt x="810" y="85"/>
                    </a:lnTo>
                    <a:lnTo>
                      <a:pt x="805" y="88"/>
                    </a:lnTo>
                    <a:lnTo>
                      <a:pt x="802" y="88"/>
                    </a:lnTo>
                    <a:lnTo>
                      <a:pt x="798" y="95"/>
                    </a:lnTo>
                    <a:lnTo>
                      <a:pt x="795" y="105"/>
                    </a:lnTo>
                    <a:lnTo>
                      <a:pt x="802" y="107"/>
                    </a:lnTo>
                    <a:lnTo>
                      <a:pt x="810" y="112"/>
                    </a:lnTo>
                    <a:lnTo>
                      <a:pt x="812" y="115"/>
                    </a:lnTo>
                    <a:lnTo>
                      <a:pt x="810" y="117"/>
                    </a:lnTo>
                    <a:lnTo>
                      <a:pt x="802" y="119"/>
                    </a:lnTo>
                    <a:lnTo>
                      <a:pt x="795" y="122"/>
                    </a:lnTo>
                    <a:lnTo>
                      <a:pt x="793" y="122"/>
                    </a:lnTo>
                    <a:lnTo>
                      <a:pt x="788" y="127"/>
                    </a:lnTo>
                    <a:lnTo>
                      <a:pt x="785" y="132"/>
                    </a:lnTo>
                    <a:lnTo>
                      <a:pt x="781" y="141"/>
                    </a:lnTo>
                    <a:lnTo>
                      <a:pt x="781" y="141"/>
                    </a:lnTo>
                    <a:lnTo>
                      <a:pt x="773" y="144"/>
                    </a:lnTo>
                    <a:lnTo>
                      <a:pt x="766" y="149"/>
                    </a:lnTo>
                    <a:lnTo>
                      <a:pt x="766" y="151"/>
                    </a:lnTo>
                    <a:lnTo>
                      <a:pt x="756" y="149"/>
                    </a:lnTo>
                    <a:lnTo>
                      <a:pt x="749" y="153"/>
                    </a:lnTo>
                    <a:lnTo>
                      <a:pt x="747" y="158"/>
                    </a:lnTo>
                    <a:lnTo>
                      <a:pt x="749" y="166"/>
                    </a:lnTo>
                    <a:lnTo>
                      <a:pt x="751" y="166"/>
                    </a:lnTo>
                    <a:lnTo>
                      <a:pt x="756" y="173"/>
                    </a:lnTo>
                    <a:lnTo>
                      <a:pt x="766" y="173"/>
                    </a:lnTo>
                    <a:lnTo>
                      <a:pt x="766" y="175"/>
                    </a:lnTo>
                    <a:lnTo>
                      <a:pt x="766" y="185"/>
                    </a:lnTo>
                    <a:lnTo>
                      <a:pt x="766" y="185"/>
                    </a:lnTo>
                    <a:lnTo>
                      <a:pt x="756" y="185"/>
                    </a:lnTo>
                    <a:lnTo>
                      <a:pt x="751" y="192"/>
                    </a:lnTo>
                    <a:lnTo>
                      <a:pt x="756" y="202"/>
                    </a:lnTo>
                    <a:lnTo>
                      <a:pt x="759" y="202"/>
                    </a:lnTo>
                    <a:lnTo>
                      <a:pt x="756" y="202"/>
                    </a:lnTo>
                    <a:lnTo>
                      <a:pt x="749" y="204"/>
                    </a:lnTo>
                    <a:lnTo>
                      <a:pt x="744" y="202"/>
                    </a:lnTo>
                    <a:lnTo>
                      <a:pt x="742" y="202"/>
                    </a:lnTo>
                    <a:lnTo>
                      <a:pt x="742" y="202"/>
                    </a:lnTo>
                    <a:lnTo>
                      <a:pt x="734" y="209"/>
                    </a:lnTo>
                    <a:lnTo>
                      <a:pt x="734" y="212"/>
                    </a:lnTo>
                    <a:lnTo>
                      <a:pt x="734" y="219"/>
                    </a:lnTo>
                    <a:lnTo>
                      <a:pt x="734" y="229"/>
                    </a:lnTo>
                    <a:lnTo>
                      <a:pt x="727" y="234"/>
                    </a:lnTo>
                    <a:lnTo>
                      <a:pt x="727" y="236"/>
                    </a:lnTo>
                    <a:lnTo>
                      <a:pt x="727" y="246"/>
                    </a:lnTo>
                    <a:lnTo>
                      <a:pt x="725" y="256"/>
                    </a:lnTo>
                    <a:lnTo>
                      <a:pt x="722" y="263"/>
                    </a:lnTo>
                    <a:lnTo>
                      <a:pt x="727" y="273"/>
                    </a:lnTo>
                    <a:lnTo>
                      <a:pt x="725" y="282"/>
                    </a:lnTo>
                    <a:lnTo>
                      <a:pt x="720" y="290"/>
                    </a:lnTo>
                    <a:lnTo>
                      <a:pt x="720" y="290"/>
                    </a:lnTo>
                    <a:lnTo>
                      <a:pt x="712" y="294"/>
                    </a:lnTo>
                    <a:lnTo>
                      <a:pt x="708" y="299"/>
                    </a:lnTo>
                    <a:lnTo>
                      <a:pt x="705" y="299"/>
                    </a:lnTo>
                    <a:lnTo>
                      <a:pt x="700" y="299"/>
                    </a:lnTo>
                    <a:lnTo>
                      <a:pt x="698" y="299"/>
                    </a:lnTo>
                    <a:lnTo>
                      <a:pt x="698" y="299"/>
                    </a:lnTo>
                    <a:lnTo>
                      <a:pt x="691" y="307"/>
                    </a:lnTo>
                    <a:lnTo>
                      <a:pt x="683" y="307"/>
                    </a:lnTo>
                    <a:lnTo>
                      <a:pt x="683" y="307"/>
                    </a:lnTo>
                    <a:lnTo>
                      <a:pt x="683" y="309"/>
                    </a:lnTo>
                    <a:lnTo>
                      <a:pt x="688" y="316"/>
                    </a:lnTo>
                    <a:lnTo>
                      <a:pt x="691" y="324"/>
                    </a:lnTo>
                    <a:lnTo>
                      <a:pt x="691" y="326"/>
                    </a:lnTo>
                    <a:lnTo>
                      <a:pt x="691" y="326"/>
                    </a:lnTo>
                    <a:lnTo>
                      <a:pt x="683" y="331"/>
                    </a:lnTo>
                    <a:lnTo>
                      <a:pt x="678" y="333"/>
                    </a:lnTo>
                    <a:lnTo>
                      <a:pt x="676" y="341"/>
                    </a:lnTo>
                    <a:lnTo>
                      <a:pt x="669" y="336"/>
                    </a:lnTo>
                    <a:lnTo>
                      <a:pt x="664" y="343"/>
                    </a:lnTo>
                    <a:lnTo>
                      <a:pt x="661" y="353"/>
                    </a:lnTo>
                    <a:lnTo>
                      <a:pt x="666" y="360"/>
                    </a:lnTo>
                    <a:lnTo>
                      <a:pt x="669" y="367"/>
                    </a:lnTo>
                    <a:lnTo>
                      <a:pt x="671" y="370"/>
                    </a:lnTo>
                    <a:lnTo>
                      <a:pt x="669" y="370"/>
                    </a:lnTo>
                    <a:lnTo>
                      <a:pt x="664" y="377"/>
                    </a:lnTo>
                    <a:lnTo>
                      <a:pt x="661" y="382"/>
                    </a:lnTo>
                    <a:lnTo>
                      <a:pt x="654" y="382"/>
                    </a:lnTo>
                    <a:lnTo>
                      <a:pt x="649" y="387"/>
                    </a:lnTo>
                    <a:lnTo>
                      <a:pt x="647" y="397"/>
                    </a:lnTo>
                    <a:lnTo>
                      <a:pt x="647" y="397"/>
                    </a:lnTo>
                    <a:lnTo>
                      <a:pt x="640" y="397"/>
                    </a:lnTo>
                    <a:lnTo>
                      <a:pt x="632" y="404"/>
                    </a:lnTo>
                    <a:lnTo>
                      <a:pt x="632" y="406"/>
                    </a:lnTo>
                    <a:lnTo>
                      <a:pt x="625" y="414"/>
                    </a:lnTo>
                    <a:lnTo>
                      <a:pt x="625" y="414"/>
                    </a:lnTo>
                    <a:lnTo>
                      <a:pt x="620" y="421"/>
                    </a:lnTo>
                    <a:lnTo>
                      <a:pt x="625" y="431"/>
                    </a:lnTo>
                    <a:lnTo>
                      <a:pt x="625" y="431"/>
                    </a:lnTo>
                    <a:lnTo>
                      <a:pt x="625" y="433"/>
                    </a:lnTo>
                    <a:lnTo>
                      <a:pt x="622" y="440"/>
                    </a:lnTo>
                    <a:lnTo>
                      <a:pt x="622" y="448"/>
                    </a:lnTo>
                    <a:lnTo>
                      <a:pt x="625" y="452"/>
                    </a:lnTo>
                    <a:lnTo>
                      <a:pt x="630" y="457"/>
                    </a:lnTo>
                    <a:lnTo>
                      <a:pt x="627" y="467"/>
                    </a:lnTo>
                    <a:lnTo>
                      <a:pt x="625" y="469"/>
                    </a:lnTo>
                    <a:lnTo>
                      <a:pt x="620" y="474"/>
                    </a:lnTo>
                    <a:lnTo>
                      <a:pt x="618" y="477"/>
                    </a:lnTo>
                    <a:lnTo>
                      <a:pt x="608" y="479"/>
                    </a:lnTo>
                    <a:lnTo>
                      <a:pt x="601" y="482"/>
                    </a:lnTo>
                    <a:lnTo>
                      <a:pt x="598" y="484"/>
                    </a:lnTo>
                    <a:lnTo>
                      <a:pt x="596" y="491"/>
                    </a:lnTo>
                    <a:lnTo>
                      <a:pt x="593" y="494"/>
                    </a:lnTo>
                    <a:lnTo>
                      <a:pt x="593" y="501"/>
                    </a:lnTo>
                    <a:lnTo>
                      <a:pt x="586" y="508"/>
                    </a:lnTo>
                    <a:lnTo>
                      <a:pt x="584" y="511"/>
                    </a:lnTo>
                    <a:lnTo>
                      <a:pt x="581" y="518"/>
                    </a:lnTo>
                    <a:lnTo>
                      <a:pt x="579" y="525"/>
                    </a:lnTo>
                    <a:lnTo>
                      <a:pt x="579" y="528"/>
                    </a:lnTo>
                    <a:lnTo>
                      <a:pt x="576" y="535"/>
                    </a:lnTo>
                    <a:lnTo>
                      <a:pt x="571" y="542"/>
                    </a:lnTo>
                    <a:lnTo>
                      <a:pt x="564" y="545"/>
                    </a:lnTo>
                    <a:lnTo>
                      <a:pt x="564" y="545"/>
                    </a:lnTo>
                    <a:lnTo>
                      <a:pt x="557" y="545"/>
                    </a:lnTo>
                    <a:lnTo>
                      <a:pt x="550" y="552"/>
                    </a:lnTo>
                    <a:lnTo>
                      <a:pt x="547" y="555"/>
                    </a:lnTo>
                    <a:lnTo>
                      <a:pt x="547" y="562"/>
                    </a:lnTo>
                    <a:lnTo>
                      <a:pt x="545" y="572"/>
                    </a:lnTo>
                    <a:lnTo>
                      <a:pt x="542" y="576"/>
                    </a:lnTo>
                    <a:lnTo>
                      <a:pt x="535" y="574"/>
                    </a:lnTo>
                    <a:lnTo>
                      <a:pt x="532" y="579"/>
                    </a:lnTo>
                    <a:lnTo>
                      <a:pt x="532" y="589"/>
                    </a:lnTo>
                    <a:lnTo>
                      <a:pt x="528" y="593"/>
                    </a:lnTo>
                    <a:lnTo>
                      <a:pt x="520" y="591"/>
                    </a:lnTo>
                    <a:lnTo>
                      <a:pt x="515" y="596"/>
                    </a:lnTo>
                    <a:lnTo>
                      <a:pt x="513" y="601"/>
                    </a:lnTo>
                    <a:lnTo>
                      <a:pt x="508" y="606"/>
                    </a:lnTo>
                    <a:lnTo>
                      <a:pt x="506" y="608"/>
                    </a:lnTo>
                    <a:lnTo>
                      <a:pt x="498" y="615"/>
                    </a:lnTo>
                    <a:lnTo>
                      <a:pt x="498" y="615"/>
                    </a:lnTo>
                    <a:lnTo>
                      <a:pt x="491" y="618"/>
                    </a:lnTo>
                    <a:lnTo>
                      <a:pt x="486" y="623"/>
                    </a:lnTo>
                    <a:lnTo>
                      <a:pt x="491" y="630"/>
                    </a:lnTo>
                    <a:lnTo>
                      <a:pt x="491" y="632"/>
                    </a:lnTo>
                    <a:lnTo>
                      <a:pt x="491" y="635"/>
                    </a:lnTo>
                    <a:lnTo>
                      <a:pt x="484" y="635"/>
                    </a:lnTo>
                    <a:lnTo>
                      <a:pt x="477" y="637"/>
                    </a:lnTo>
                    <a:lnTo>
                      <a:pt x="474" y="640"/>
                    </a:lnTo>
                    <a:lnTo>
                      <a:pt x="469" y="645"/>
                    </a:lnTo>
                    <a:lnTo>
                      <a:pt x="462" y="649"/>
                    </a:lnTo>
                    <a:lnTo>
                      <a:pt x="462" y="649"/>
                    </a:lnTo>
                    <a:lnTo>
                      <a:pt x="455" y="657"/>
                    </a:lnTo>
                    <a:lnTo>
                      <a:pt x="452" y="659"/>
                    </a:lnTo>
                    <a:lnTo>
                      <a:pt x="445" y="659"/>
                    </a:lnTo>
                    <a:lnTo>
                      <a:pt x="438" y="664"/>
                    </a:lnTo>
                    <a:lnTo>
                      <a:pt x="430" y="662"/>
                    </a:lnTo>
                    <a:lnTo>
                      <a:pt x="423" y="664"/>
                    </a:lnTo>
                    <a:lnTo>
                      <a:pt x="416" y="664"/>
                    </a:lnTo>
                    <a:lnTo>
                      <a:pt x="413" y="666"/>
                    </a:lnTo>
                    <a:lnTo>
                      <a:pt x="408" y="669"/>
                    </a:lnTo>
                    <a:lnTo>
                      <a:pt x="401" y="666"/>
                    </a:lnTo>
                    <a:lnTo>
                      <a:pt x="401" y="666"/>
                    </a:lnTo>
                    <a:lnTo>
                      <a:pt x="396" y="657"/>
                    </a:lnTo>
                    <a:lnTo>
                      <a:pt x="394" y="654"/>
                    </a:lnTo>
                    <a:lnTo>
                      <a:pt x="387" y="657"/>
                    </a:lnTo>
                    <a:lnTo>
                      <a:pt x="387" y="657"/>
                    </a:lnTo>
                    <a:lnTo>
                      <a:pt x="379" y="666"/>
                    </a:lnTo>
                    <a:lnTo>
                      <a:pt x="379" y="666"/>
                    </a:lnTo>
                    <a:lnTo>
                      <a:pt x="372" y="674"/>
                    </a:lnTo>
                    <a:lnTo>
                      <a:pt x="372" y="674"/>
                    </a:lnTo>
                    <a:lnTo>
                      <a:pt x="365" y="683"/>
                    </a:lnTo>
                    <a:lnTo>
                      <a:pt x="357" y="681"/>
                    </a:lnTo>
                    <a:lnTo>
                      <a:pt x="350" y="679"/>
                    </a:lnTo>
                    <a:lnTo>
                      <a:pt x="343" y="681"/>
                    </a:lnTo>
                    <a:lnTo>
                      <a:pt x="340" y="683"/>
                    </a:lnTo>
                    <a:lnTo>
                      <a:pt x="335" y="688"/>
                    </a:lnTo>
                    <a:lnTo>
                      <a:pt x="328" y="691"/>
                    </a:lnTo>
                    <a:lnTo>
                      <a:pt x="323" y="691"/>
                    </a:lnTo>
                    <a:lnTo>
                      <a:pt x="321" y="698"/>
                    </a:lnTo>
                    <a:lnTo>
                      <a:pt x="318" y="700"/>
                    </a:lnTo>
                    <a:lnTo>
                      <a:pt x="314" y="703"/>
                    </a:lnTo>
                    <a:lnTo>
                      <a:pt x="304" y="708"/>
                    </a:lnTo>
                    <a:lnTo>
                      <a:pt x="304" y="708"/>
                    </a:lnTo>
                    <a:lnTo>
                      <a:pt x="297" y="713"/>
                    </a:lnTo>
                    <a:lnTo>
                      <a:pt x="294" y="717"/>
                    </a:lnTo>
                    <a:lnTo>
                      <a:pt x="297" y="725"/>
                    </a:lnTo>
                    <a:lnTo>
                      <a:pt x="299" y="725"/>
                    </a:lnTo>
                    <a:lnTo>
                      <a:pt x="297" y="727"/>
                    </a:lnTo>
                    <a:lnTo>
                      <a:pt x="297" y="735"/>
                    </a:lnTo>
                    <a:lnTo>
                      <a:pt x="289" y="739"/>
                    </a:lnTo>
                    <a:lnTo>
                      <a:pt x="282" y="742"/>
                    </a:lnTo>
                    <a:lnTo>
                      <a:pt x="282" y="742"/>
                    </a:lnTo>
                    <a:lnTo>
                      <a:pt x="282" y="752"/>
                    </a:lnTo>
                    <a:lnTo>
                      <a:pt x="275" y="754"/>
                    </a:lnTo>
                    <a:lnTo>
                      <a:pt x="267" y="752"/>
                    </a:lnTo>
                    <a:lnTo>
                      <a:pt x="262" y="759"/>
                    </a:lnTo>
                    <a:lnTo>
                      <a:pt x="260" y="761"/>
                    </a:lnTo>
                    <a:lnTo>
                      <a:pt x="255" y="766"/>
                    </a:lnTo>
                    <a:lnTo>
                      <a:pt x="255" y="776"/>
                    </a:lnTo>
                    <a:lnTo>
                      <a:pt x="253" y="778"/>
                    </a:lnTo>
                    <a:lnTo>
                      <a:pt x="248" y="783"/>
                    </a:lnTo>
                    <a:lnTo>
                      <a:pt x="245" y="786"/>
                    </a:lnTo>
                    <a:lnTo>
                      <a:pt x="238" y="786"/>
                    </a:lnTo>
                    <a:lnTo>
                      <a:pt x="231" y="793"/>
                    </a:lnTo>
                    <a:lnTo>
                      <a:pt x="231" y="795"/>
                    </a:lnTo>
                    <a:lnTo>
                      <a:pt x="226" y="820"/>
                    </a:lnTo>
                    <a:lnTo>
                      <a:pt x="224" y="822"/>
                    </a:lnTo>
                    <a:lnTo>
                      <a:pt x="216" y="829"/>
                    </a:lnTo>
                    <a:lnTo>
                      <a:pt x="211" y="846"/>
                    </a:lnTo>
                    <a:lnTo>
                      <a:pt x="209" y="861"/>
                    </a:lnTo>
                    <a:lnTo>
                      <a:pt x="204" y="873"/>
                    </a:lnTo>
                    <a:lnTo>
                      <a:pt x="202" y="880"/>
                    </a:lnTo>
                    <a:lnTo>
                      <a:pt x="199" y="873"/>
                    </a:lnTo>
                    <a:lnTo>
                      <a:pt x="194" y="861"/>
                    </a:lnTo>
                    <a:lnTo>
                      <a:pt x="187" y="868"/>
                    </a:lnTo>
                    <a:lnTo>
                      <a:pt x="185" y="873"/>
                    </a:lnTo>
                    <a:lnTo>
                      <a:pt x="182" y="900"/>
                    </a:lnTo>
                    <a:lnTo>
                      <a:pt x="180" y="910"/>
                    </a:lnTo>
                    <a:lnTo>
                      <a:pt x="172" y="927"/>
                    </a:lnTo>
                    <a:lnTo>
                      <a:pt x="172" y="927"/>
                    </a:lnTo>
                    <a:lnTo>
                      <a:pt x="165" y="931"/>
                    </a:lnTo>
                    <a:lnTo>
                      <a:pt x="160" y="934"/>
                    </a:lnTo>
                    <a:lnTo>
                      <a:pt x="158" y="936"/>
                    </a:lnTo>
                    <a:lnTo>
                      <a:pt x="158" y="939"/>
                    </a:lnTo>
                    <a:lnTo>
                      <a:pt x="158" y="939"/>
                    </a:lnTo>
                    <a:lnTo>
                      <a:pt x="155" y="941"/>
                    </a:lnTo>
                    <a:lnTo>
                      <a:pt x="153" y="946"/>
                    </a:lnTo>
                    <a:lnTo>
                      <a:pt x="153" y="948"/>
                    </a:lnTo>
                    <a:lnTo>
                      <a:pt x="153" y="951"/>
                    </a:lnTo>
                    <a:lnTo>
                      <a:pt x="153" y="953"/>
                    </a:lnTo>
                    <a:lnTo>
                      <a:pt x="148" y="956"/>
                    </a:lnTo>
                    <a:lnTo>
                      <a:pt x="148" y="956"/>
                    </a:lnTo>
                    <a:lnTo>
                      <a:pt x="141" y="958"/>
                    </a:lnTo>
                    <a:lnTo>
                      <a:pt x="141" y="958"/>
                    </a:lnTo>
                    <a:lnTo>
                      <a:pt x="141" y="961"/>
                    </a:lnTo>
                    <a:lnTo>
                      <a:pt x="136" y="963"/>
                    </a:lnTo>
                    <a:lnTo>
                      <a:pt x="136" y="965"/>
                    </a:lnTo>
                    <a:lnTo>
                      <a:pt x="134" y="968"/>
                    </a:lnTo>
                    <a:lnTo>
                      <a:pt x="134" y="968"/>
                    </a:lnTo>
                    <a:lnTo>
                      <a:pt x="134" y="970"/>
                    </a:lnTo>
                    <a:lnTo>
                      <a:pt x="129" y="973"/>
                    </a:lnTo>
                    <a:lnTo>
                      <a:pt x="129" y="978"/>
                    </a:lnTo>
                    <a:lnTo>
                      <a:pt x="126" y="978"/>
                    </a:lnTo>
                    <a:lnTo>
                      <a:pt x="126" y="980"/>
                    </a:lnTo>
                    <a:lnTo>
                      <a:pt x="126" y="982"/>
                    </a:lnTo>
                    <a:lnTo>
                      <a:pt x="124" y="985"/>
                    </a:lnTo>
                    <a:lnTo>
                      <a:pt x="124" y="987"/>
                    </a:lnTo>
                    <a:lnTo>
                      <a:pt x="121" y="990"/>
                    </a:lnTo>
                    <a:lnTo>
                      <a:pt x="121" y="992"/>
                    </a:lnTo>
                    <a:lnTo>
                      <a:pt x="119" y="992"/>
                    </a:lnTo>
                    <a:lnTo>
                      <a:pt x="117" y="995"/>
                    </a:lnTo>
                    <a:lnTo>
                      <a:pt x="112" y="997"/>
                    </a:lnTo>
                    <a:lnTo>
                      <a:pt x="109" y="997"/>
                    </a:lnTo>
                    <a:lnTo>
                      <a:pt x="109" y="1000"/>
                    </a:lnTo>
                    <a:lnTo>
                      <a:pt x="109" y="1002"/>
                    </a:lnTo>
                    <a:lnTo>
                      <a:pt x="107" y="1007"/>
                    </a:lnTo>
                    <a:lnTo>
                      <a:pt x="104" y="1007"/>
                    </a:lnTo>
                    <a:lnTo>
                      <a:pt x="97" y="1007"/>
                    </a:lnTo>
                    <a:lnTo>
                      <a:pt x="95" y="1009"/>
                    </a:lnTo>
                    <a:lnTo>
                      <a:pt x="92" y="1012"/>
                    </a:lnTo>
                    <a:lnTo>
                      <a:pt x="90" y="1012"/>
                    </a:lnTo>
                    <a:lnTo>
                      <a:pt x="87" y="1014"/>
                    </a:lnTo>
                    <a:lnTo>
                      <a:pt x="82" y="1017"/>
                    </a:lnTo>
                    <a:lnTo>
                      <a:pt x="82" y="1017"/>
                    </a:lnTo>
                    <a:lnTo>
                      <a:pt x="78" y="1019"/>
                    </a:lnTo>
                    <a:lnTo>
                      <a:pt x="75" y="1021"/>
                    </a:lnTo>
                    <a:lnTo>
                      <a:pt x="75" y="1024"/>
                    </a:lnTo>
                    <a:lnTo>
                      <a:pt x="75" y="1024"/>
                    </a:lnTo>
                    <a:lnTo>
                      <a:pt x="68" y="1026"/>
                    </a:lnTo>
                    <a:lnTo>
                      <a:pt x="68" y="1026"/>
                    </a:lnTo>
                    <a:lnTo>
                      <a:pt x="65" y="1026"/>
                    </a:lnTo>
                    <a:lnTo>
                      <a:pt x="61" y="1026"/>
                    </a:lnTo>
                    <a:lnTo>
                      <a:pt x="56" y="1026"/>
                    </a:lnTo>
                    <a:lnTo>
                      <a:pt x="53" y="1026"/>
                    </a:lnTo>
                    <a:lnTo>
                      <a:pt x="46" y="1029"/>
                    </a:lnTo>
                    <a:lnTo>
                      <a:pt x="44" y="1029"/>
                    </a:lnTo>
                    <a:lnTo>
                      <a:pt x="39" y="1031"/>
                    </a:lnTo>
                    <a:lnTo>
                      <a:pt x="31" y="1031"/>
                    </a:lnTo>
                    <a:lnTo>
                      <a:pt x="29" y="1031"/>
                    </a:lnTo>
                    <a:lnTo>
                      <a:pt x="24" y="1034"/>
                    </a:lnTo>
                    <a:lnTo>
                      <a:pt x="17" y="1034"/>
                    </a:lnTo>
                    <a:lnTo>
                      <a:pt x="10" y="1034"/>
                    </a:lnTo>
                    <a:lnTo>
                      <a:pt x="2" y="1034"/>
                    </a:lnTo>
                    <a:lnTo>
                      <a:pt x="0" y="1031"/>
                    </a:lnTo>
                    <a:lnTo>
                      <a:pt x="0" y="1029"/>
                    </a:lnTo>
                    <a:lnTo>
                      <a:pt x="0" y="1026"/>
                    </a:lnTo>
                    <a:lnTo>
                      <a:pt x="0" y="1024"/>
                    </a:lnTo>
                    <a:lnTo>
                      <a:pt x="0" y="1021"/>
                    </a:lnTo>
                    <a:lnTo>
                      <a:pt x="0" y="1019"/>
                    </a:lnTo>
                    <a:lnTo>
                      <a:pt x="0" y="1017"/>
                    </a:lnTo>
                    <a:lnTo>
                      <a:pt x="0" y="1014"/>
                    </a:lnTo>
                    <a:lnTo>
                      <a:pt x="0" y="1012"/>
                    </a:lnTo>
                    <a:lnTo>
                      <a:pt x="0" y="1009"/>
                    </a:lnTo>
                    <a:lnTo>
                      <a:pt x="0" y="1007"/>
                    </a:lnTo>
                    <a:lnTo>
                      <a:pt x="0" y="1002"/>
                    </a:lnTo>
                    <a:lnTo>
                      <a:pt x="0" y="1000"/>
                    </a:lnTo>
                    <a:lnTo>
                      <a:pt x="0" y="997"/>
                    </a:lnTo>
                    <a:lnTo>
                      <a:pt x="0" y="995"/>
                    </a:lnTo>
                    <a:lnTo>
                      <a:pt x="0" y="992"/>
                    </a:lnTo>
                    <a:lnTo>
                      <a:pt x="0" y="990"/>
                    </a:lnTo>
                    <a:lnTo>
                      <a:pt x="0" y="987"/>
                    </a:lnTo>
                    <a:lnTo>
                      <a:pt x="0" y="985"/>
                    </a:lnTo>
                    <a:lnTo>
                      <a:pt x="0" y="982"/>
                    </a:lnTo>
                    <a:lnTo>
                      <a:pt x="0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02" name="Freeform 2330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245" y="0"/>
                  </a:cxn>
                  <a:cxn ang="0">
                    <a:pos x="372" y="0"/>
                  </a:cxn>
                  <a:cxn ang="0">
                    <a:pos x="498" y="0"/>
                  </a:cxn>
                  <a:cxn ang="0">
                    <a:pos x="625" y="0"/>
                  </a:cxn>
                  <a:cxn ang="0">
                    <a:pos x="749" y="0"/>
                  </a:cxn>
                  <a:cxn ang="0">
                    <a:pos x="875" y="0"/>
                  </a:cxn>
                  <a:cxn ang="0">
                    <a:pos x="1002" y="0"/>
                  </a:cxn>
                  <a:cxn ang="0">
                    <a:pos x="1128" y="0"/>
                  </a:cxn>
                  <a:cxn ang="0">
                    <a:pos x="1255" y="0"/>
                  </a:cxn>
                  <a:cxn ang="0">
                    <a:pos x="1381" y="0"/>
                  </a:cxn>
                  <a:cxn ang="0">
                    <a:pos x="1505" y="0"/>
                  </a:cxn>
                  <a:cxn ang="0">
                    <a:pos x="1632" y="0"/>
                  </a:cxn>
                  <a:cxn ang="0">
                    <a:pos x="1758" y="0"/>
                  </a:cxn>
                  <a:cxn ang="0">
                    <a:pos x="1826" y="61"/>
                  </a:cxn>
                  <a:cxn ang="0">
                    <a:pos x="1826" y="212"/>
                  </a:cxn>
                  <a:cxn ang="0">
                    <a:pos x="1826" y="360"/>
                  </a:cxn>
                  <a:cxn ang="0">
                    <a:pos x="1826" y="511"/>
                  </a:cxn>
                  <a:cxn ang="0">
                    <a:pos x="1826" y="657"/>
                  </a:cxn>
                  <a:cxn ang="0">
                    <a:pos x="1826" y="820"/>
                  </a:cxn>
                  <a:cxn ang="0">
                    <a:pos x="1826" y="965"/>
                  </a:cxn>
                  <a:cxn ang="0">
                    <a:pos x="1826" y="1012"/>
                  </a:cxn>
                  <a:cxn ang="0">
                    <a:pos x="1826" y="1075"/>
                  </a:cxn>
                  <a:cxn ang="0">
                    <a:pos x="1729" y="1089"/>
                  </a:cxn>
                  <a:cxn ang="0">
                    <a:pos x="1603" y="1089"/>
                  </a:cxn>
                  <a:cxn ang="0">
                    <a:pos x="1476" y="1089"/>
                  </a:cxn>
                  <a:cxn ang="0">
                    <a:pos x="1350" y="1089"/>
                  </a:cxn>
                  <a:cxn ang="0">
                    <a:pos x="1226" y="1089"/>
                  </a:cxn>
                  <a:cxn ang="0">
                    <a:pos x="1099" y="1089"/>
                  </a:cxn>
                  <a:cxn ang="0">
                    <a:pos x="973" y="1089"/>
                  </a:cxn>
                  <a:cxn ang="0">
                    <a:pos x="846" y="1089"/>
                  </a:cxn>
                  <a:cxn ang="0">
                    <a:pos x="720" y="1089"/>
                  </a:cxn>
                  <a:cxn ang="0">
                    <a:pos x="593" y="1089"/>
                  </a:cxn>
                  <a:cxn ang="0">
                    <a:pos x="469" y="1089"/>
                  </a:cxn>
                  <a:cxn ang="0">
                    <a:pos x="343" y="1089"/>
                  </a:cxn>
                  <a:cxn ang="0">
                    <a:pos x="216" y="1089"/>
                  </a:cxn>
                  <a:cxn ang="0">
                    <a:pos x="90" y="1089"/>
                  </a:cxn>
                  <a:cxn ang="0">
                    <a:pos x="0" y="1070"/>
                  </a:cxn>
                  <a:cxn ang="0">
                    <a:pos x="61" y="1063"/>
                  </a:cxn>
                  <a:cxn ang="0">
                    <a:pos x="121" y="1058"/>
                  </a:cxn>
                  <a:cxn ang="0">
                    <a:pos x="180" y="1055"/>
                  </a:cxn>
                  <a:cxn ang="0">
                    <a:pos x="275" y="1063"/>
                  </a:cxn>
                  <a:cxn ang="0">
                    <a:pos x="343" y="1070"/>
                  </a:cxn>
                  <a:cxn ang="0">
                    <a:pos x="462" y="1060"/>
                  </a:cxn>
                  <a:cxn ang="0">
                    <a:pos x="586" y="1063"/>
                  </a:cxn>
                  <a:cxn ang="0">
                    <a:pos x="712" y="1063"/>
                  </a:cxn>
                  <a:cxn ang="0">
                    <a:pos x="832" y="1058"/>
                  </a:cxn>
                  <a:cxn ang="0">
                    <a:pos x="958" y="1055"/>
                  </a:cxn>
                  <a:cxn ang="0">
                    <a:pos x="1085" y="1055"/>
                  </a:cxn>
                  <a:cxn ang="0">
                    <a:pos x="1097" y="1026"/>
                  </a:cxn>
                  <a:cxn ang="0">
                    <a:pos x="1087" y="985"/>
                  </a:cxn>
                  <a:cxn ang="0">
                    <a:pos x="1080" y="941"/>
                  </a:cxn>
                  <a:cxn ang="0">
                    <a:pos x="1055" y="752"/>
                  </a:cxn>
                  <a:cxn ang="0">
                    <a:pos x="1048" y="632"/>
                  </a:cxn>
                  <a:cxn ang="0">
                    <a:pos x="1060" y="504"/>
                  </a:cxn>
                  <a:cxn ang="0">
                    <a:pos x="1012" y="431"/>
                  </a:cxn>
                  <a:cxn ang="0">
                    <a:pos x="1002" y="333"/>
                  </a:cxn>
                  <a:cxn ang="0">
                    <a:pos x="978" y="229"/>
                  </a:cxn>
                  <a:cxn ang="0">
                    <a:pos x="965" y="149"/>
                  </a:cxn>
                  <a:cxn ang="0">
                    <a:pos x="936" y="80"/>
                  </a:cxn>
                </a:cxnLst>
                <a:rect l="0" t="0" r="r" b="b"/>
                <a:pathLst>
                  <a:path w="1826" h="1089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4" y="0"/>
                    </a:lnTo>
                    <a:lnTo>
                      <a:pt x="661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3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5" y="0"/>
                    </a:lnTo>
                    <a:lnTo>
                      <a:pt x="712" y="0"/>
                    </a:lnTo>
                    <a:lnTo>
                      <a:pt x="720" y="0"/>
                    </a:lnTo>
                    <a:lnTo>
                      <a:pt x="727" y="0"/>
                    </a:lnTo>
                    <a:lnTo>
                      <a:pt x="734" y="0"/>
                    </a:lnTo>
                    <a:lnTo>
                      <a:pt x="742" y="0"/>
                    </a:lnTo>
                    <a:lnTo>
                      <a:pt x="749" y="0"/>
                    </a:lnTo>
                    <a:lnTo>
                      <a:pt x="756" y="0"/>
                    </a:lnTo>
                    <a:lnTo>
                      <a:pt x="766" y="0"/>
                    </a:lnTo>
                    <a:lnTo>
                      <a:pt x="773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5" y="0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17" y="0"/>
                    </a:lnTo>
                    <a:lnTo>
                      <a:pt x="824" y="0"/>
                    </a:lnTo>
                    <a:lnTo>
                      <a:pt x="832" y="0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0"/>
                    </a:lnTo>
                    <a:lnTo>
                      <a:pt x="861" y="0"/>
                    </a:lnTo>
                    <a:lnTo>
                      <a:pt x="868" y="0"/>
                    </a:lnTo>
                    <a:lnTo>
                      <a:pt x="875" y="0"/>
                    </a:lnTo>
                    <a:lnTo>
                      <a:pt x="883" y="0"/>
                    </a:lnTo>
                    <a:lnTo>
                      <a:pt x="890" y="0"/>
                    </a:lnTo>
                    <a:lnTo>
                      <a:pt x="897" y="0"/>
                    </a:lnTo>
                    <a:lnTo>
                      <a:pt x="905" y="0"/>
                    </a:lnTo>
                    <a:lnTo>
                      <a:pt x="912" y="0"/>
                    </a:lnTo>
                    <a:lnTo>
                      <a:pt x="922" y="0"/>
                    </a:lnTo>
                    <a:lnTo>
                      <a:pt x="929" y="0"/>
                    </a:lnTo>
                    <a:lnTo>
                      <a:pt x="936" y="0"/>
                    </a:lnTo>
                    <a:lnTo>
                      <a:pt x="944" y="0"/>
                    </a:lnTo>
                    <a:lnTo>
                      <a:pt x="951" y="0"/>
                    </a:lnTo>
                    <a:lnTo>
                      <a:pt x="958" y="0"/>
                    </a:lnTo>
                    <a:lnTo>
                      <a:pt x="965" y="0"/>
                    </a:lnTo>
                    <a:lnTo>
                      <a:pt x="973" y="0"/>
                    </a:lnTo>
                    <a:lnTo>
                      <a:pt x="980" y="0"/>
                    </a:lnTo>
                    <a:lnTo>
                      <a:pt x="987" y="0"/>
                    </a:lnTo>
                    <a:lnTo>
                      <a:pt x="995" y="0"/>
                    </a:lnTo>
                    <a:lnTo>
                      <a:pt x="1002" y="0"/>
                    </a:lnTo>
                    <a:lnTo>
                      <a:pt x="1009" y="0"/>
                    </a:lnTo>
                    <a:lnTo>
                      <a:pt x="1017" y="0"/>
                    </a:lnTo>
                    <a:lnTo>
                      <a:pt x="1024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6" y="0"/>
                    </a:lnTo>
                    <a:lnTo>
                      <a:pt x="1826" y="8"/>
                    </a:lnTo>
                    <a:lnTo>
                      <a:pt x="1826" y="17"/>
                    </a:lnTo>
                    <a:lnTo>
                      <a:pt x="1826" y="25"/>
                    </a:lnTo>
                    <a:lnTo>
                      <a:pt x="1826" y="34"/>
                    </a:lnTo>
                    <a:lnTo>
                      <a:pt x="1826" y="44"/>
                    </a:lnTo>
                    <a:lnTo>
                      <a:pt x="1826" y="51"/>
                    </a:lnTo>
                    <a:lnTo>
                      <a:pt x="1826" y="61"/>
                    </a:lnTo>
                    <a:lnTo>
                      <a:pt x="1826" y="71"/>
                    </a:lnTo>
                    <a:lnTo>
                      <a:pt x="1826" y="78"/>
                    </a:lnTo>
                    <a:lnTo>
                      <a:pt x="1826" y="88"/>
                    </a:lnTo>
                    <a:lnTo>
                      <a:pt x="1826" y="95"/>
                    </a:lnTo>
                    <a:lnTo>
                      <a:pt x="1826" y="105"/>
                    </a:lnTo>
                    <a:lnTo>
                      <a:pt x="1826" y="115"/>
                    </a:lnTo>
                    <a:lnTo>
                      <a:pt x="1826" y="122"/>
                    </a:lnTo>
                    <a:lnTo>
                      <a:pt x="1826" y="132"/>
                    </a:lnTo>
                    <a:lnTo>
                      <a:pt x="1826" y="141"/>
                    </a:lnTo>
                    <a:lnTo>
                      <a:pt x="1826" y="149"/>
                    </a:lnTo>
                    <a:lnTo>
                      <a:pt x="1826" y="158"/>
                    </a:lnTo>
                    <a:lnTo>
                      <a:pt x="1826" y="166"/>
                    </a:lnTo>
                    <a:lnTo>
                      <a:pt x="1826" y="175"/>
                    </a:lnTo>
                    <a:lnTo>
                      <a:pt x="1826" y="185"/>
                    </a:lnTo>
                    <a:lnTo>
                      <a:pt x="1826" y="192"/>
                    </a:lnTo>
                    <a:lnTo>
                      <a:pt x="1826" y="202"/>
                    </a:lnTo>
                    <a:lnTo>
                      <a:pt x="1826" y="212"/>
                    </a:lnTo>
                    <a:lnTo>
                      <a:pt x="1826" y="219"/>
                    </a:lnTo>
                    <a:lnTo>
                      <a:pt x="1826" y="229"/>
                    </a:lnTo>
                    <a:lnTo>
                      <a:pt x="1826" y="236"/>
                    </a:lnTo>
                    <a:lnTo>
                      <a:pt x="1826" y="246"/>
                    </a:lnTo>
                    <a:lnTo>
                      <a:pt x="1826" y="256"/>
                    </a:lnTo>
                    <a:lnTo>
                      <a:pt x="1826" y="263"/>
                    </a:lnTo>
                    <a:lnTo>
                      <a:pt x="1826" y="273"/>
                    </a:lnTo>
                    <a:lnTo>
                      <a:pt x="1826" y="282"/>
                    </a:lnTo>
                    <a:lnTo>
                      <a:pt x="1826" y="290"/>
                    </a:lnTo>
                    <a:lnTo>
                      <a:pt x="1826" y="299"/>
                    </a:lnTo>
                    <a:lnTo>
                      <a:pt x="1826" y="307"/>
                    </a:lnTo>
                    <a:lnTo>
                      <a:pt x="1826" y="316"/>
                    </a:lnTo>
                    <a:lnTo>
                      <a:pt x="1826" y="326"/>
                    </a:lnTo>
                    <a:lnTo>
                      <a:pt x="1826" y="333"/>
                    </a:lnTo>
                    <a:lnTo>
                      <a:pt x="1826" y="343"/>
                    </a:lnTo>
                    <a:lnTo>
                      <a:pt x="1826" y="353"/>
                    </a:lnTo>
                    <a:lnTo>
                      <a:pt x="1826" y="360"/>
                    </a:lnTo>
                    <a:lnTo>
                      <a:pt x="1826" y="370"/>
                    </a:lnTo>
                    <a:lnTo>
                      <a:pt x="1826" y="377"/>
                    </a:lnTo>
                    <a:lnTo>
                      <a:pt x="1826" y="387"/>
                    </a:lnTo>
                    <a:lnTo>
                      <a:pt x="1826" y="397"/>
                    </a:lnTo>
                    <a:lnTo>
                      <a:pt x="1826" y="404"/>
                    </a:lnTo>
                    <a:lnTo>
                      <a:pt x="1826" y="414"/>
                    </a:lnTo>
                    <a:lnTo>
                      <a:pt x="1826" y="421"/>
                    </a:lnTo>
                    <a:lnTo>
                      <a:pt x="1826" y="431"/>
                    </a:lnTo>
                    <a:lnTo>
                      <a:pt x="1826" y="440"/>
                    </a:lnTo>
                    <a:lnTo>
                      <a:pt x="1826" y="448"/>
                    </a:lnTo>
                    <a:lnTo>
                      <a:pt x="1826" y="457"/>
                    </a:lnTo>
                    <a:lnTo>
                      <a:pt x="1826" y="467"/>
                    </a:lnTo>
                    <a:lnTo>
                      <a:pt x="1826" y="474"/>
                    </a:lnTo>
                    <a:lnTo>
                      <a:pt x="1826" y="484"/>
                    </a:lnTo>
                    <a:lnTo>
                      <a:pt x="1826" y="491"/>
                    </a:lnTo>
                    <a:lnTo>
                      <a:pt x="1826" y="501"/>
                    </a:lnTo>
                    <a:lnTo>
                      <a:pt x="1826" y="511"/>
                    </a:lnTo>
                    <a:lnTo>
                      <a:pt x="1826" y="518"/>
                    </a:lnTo>
                    <a:lnTo>
                      <a:pt x="1826" y="528"/>
                    </a:lnTo>
                    <a:lnTo>
                      <a:pt x="1826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6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6" y="1063"/>
                    </a:lnTo>
                    <a:lnTo>
                      <a:pt x="1826" y="1070"/>
                    </a:lnTo>
                    <a:lnTo>
                      <a:pt x="1826" y="1075"/>
                    </a:lnTo>
                    <a:lnTo>
                      <a:pt x="1826" y="1080"/>
                    </a:lnTo>
                    <a:lnTo>
                      <a:pt x="1826" y="1085"/>
                    </a:lnTo>
                    <a:lnTo>
                      <a:pt x="1826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2" y="1051"/>
                    </a:lnTo>
                    <a:lnTo>
                      <a:pt x="10" y="1053"/>
                    </a:lnTo>
                    <a:lnTo>
                      <a:pt x="10" y="1053"/>
                    </a:lnTo>
                    <a:lnTo>
                      <a:pt x="17" y="1058"/>
                    </a:lnTo>
                    <a:lnTo>
                      <a:pt x="17" y="1058"/>
                    </a:lnTo>
                    <a:lnTo>
                      <a:pt x="24" y="1063"/>
                    </a:lnTo>
                    <a:lnTo>
                      <a:pt x="31" y="1063"/>
                    </a:lnTo>
                    <a:lnTo>
                      <a:pt x="39" y="1063"/>
                    </a:lnTo>
                    <a:lnTo>
                      <a:pt x="44" y="1063"/>
                    </a:lnTo>
                    <a:lnTo>
                      <a:pt x="46" y="1065"/>
                    </a:lnTo>
                    <a:lnTo>
                      <a:pt x="53" y="1065"/>
                    </a:lnTo>
                    <a:lnTo>
                      <a:pt x="61" y="1065"/>
                    </a:lnTo>
                    <a:lnTo>
                      <a:pt x="65" y="1063"/>
                    </a:lnTo>
                    <a:lnTo>
                      <a:pt x="61" y="1063"/>
                    </a:lnTo>
                    <a:lnTo>
                      <a:pt x="58" y="1058"/>
                    </a:lnTo>
                    <a:lnTo>
                      <a:pt x="53" y="1055"/>
                    </a:lnTo>
                    <a:lnTo>
                      <a:pt x="48" y="1053"/>
                    </a:lnTo>
                    <a:lnTo>
                      <a:pt x="53" y="1048"/>
                    </a:lnTo>
                    <a:lnTo>
                      <a:pt x="58" y="1048"/>
                    </a:lnTo>
                    <a:lnTo>
                      <a:pt x="61" y="1046"/>
                    </a:lnTo>
                    <a:lnTo>
                      <a:pt x="68" y="1046"/>
                    </a:lnTo>
                    <a:lnTo>
                      <a:pt x="75" y="1046"/>
                    </a:lnTo>
                    <a:lnTo>
                      <a:pt x="80" y="1048"/>
                    </a:lnTo>
                    <a:lnTo>
                      <a:pt x="82" y="1053"/>
                    </a:lnTo>
                    <a:lnTo>
                      <a:pt x="82" y="1053"/>
                    </a:lnTo>
                    <a:lnTo>
                      <a:pt x="90" y="1053"/>
                    </a:lnTo>
                    <a:lnTo>
                      <a:pt x="97" y="1055"/>
                    </a:lnTo>
                    <a:lnTo>
                      <a:pt x="104" y="1055"/>
                    </a:lnTo>
                    <a:lnTo>
                      <a:pt x="112" y="1055"/>
                    </a:lnTo>
                    <a:lnTo>
                      <a:pt x="119" y="1058"/>
                    </a:lnTo>
                    <a:lnTo>
                      <a:pt x="121" y="1058"/>
                    </a:lnTo>
                    <a:lnTo>
                      <a:pt x="126" y="1063"/>
                    </a:lnTo>
                    <a:lnTo>
                      <a:pt x="129" y="1063"/>
                    </a:lnTo>
                    <a:lnTo>
                      <a:pt x="134" y="1068"/>
                    </a:lnTo>
                    <a:lnTo>
                      <a:pt x="141" y="1068"/>
                    </a:lnTo>
                    <a:lnTo>
                      <a:pt x="148" y="1068"/>
                    </a:lnTo>
                    <a:lnTo>
                      <a:pt x="158" y="1068"/>
                    </a:lnTo>
                    <a:lnTo>
                      <a:pt x="165" y="1068"/>
                    </a:lnTo>
                    <a:lnTo>
                      <a:pt x="172" y="1068"/>
                    </a:lnTo>
                    <a:lnTo>
                      <a:pt x="180" y="1068"/>
                    </a:lnTo>
                    <a:lnTo>
                      <a:pt x="185" y="1063"/>
                    </a:lnTo>
                    <a:lnTo>
                      <a:pt x="180" y="1063"/>
                    </a:lnTo>
                    <a:lnTo>
                      <a:pt x="172" y="1060"/>
                    </a:lnTo>
                    <a:lnTo>
                      <a:pt x="165" y="1058"/>
                    </a:lnTo>
                    <a:lnTo>
                      <a:pt x="163" y="1058"/>
                    </a:lnTo>
                    <a:lnTo>
                      <a:pt x="165" y="1058"/>
                    </a:lnTo>
                    <a:lnTo>
                      <a:pt x="172" y="1055"/>
                    </a:lnTo>
                    <a:lnTo>
                      <a:pt x="180" y="1055"/>
                    </a:lnTo>
                    <a:lnTo>
                      <a:pt x="187" y="1055"/>
                    </a:lnTo>
                    <a:lnTo>
                      <a:pt x="194" y="1055"/>
                    </a:lnTo>
                    <a:lnTo>
                      <a:pt x="202" y="1058"/>
                    </a:lnTo>
                    <a:lnTo>
                      <a:pt x="207" y="1058"/>
                    </a:lnTo>
                    <a:lnTo>
                      <a:pt x="209" y="1060"/>
                    </a:lnTo>
                    <a:lnTo>
                      <a:pt x="216" y="1060"/>
                    </a:lnTo>
                    <a:lnTo>
                      <a:pt x="224" y="1058"/>
                    </a:lnTo>
                    <a:lnTo>
                      <a:pt x="226" y="1058"/>
                    </a:lnTo>
                    <a:lnTo>
                      <a:pt x="231" y="1058"/>
                    </a:lnTo>
                    <a:lnTo>
                      <a:pt x="238" y="1058"/>
                    </a:lnTo>
                    <a:lnTo>
                      <a:pt x="245" y="1058"/>
                    </a:lnTo>
                    <a:lnTo>
                      <a:pt x="248" y="1058"/>
                    </a:lnTo>
                    <a:lnTo>
                      <a:pt x="253" y="1060"/>
                    </a:lnTo>
                    <a:lnTo>
                      <a:pt x="260" y="1063"/>
                    </a:lnTo>
                    <a:lnTo>
                      <a:pt x="260" y="1065"/>
                    </a:lnTo>
                    <a:lnTo>
                      <a:pt x="267" y="1065"/>
                    </a:lnTo>
                    <a:lnTo>
                      <a:pt x="275" y="1063"/>
                    </a:lnTo>
                    <a:lnTo>
                      <a:pt x="275" y="1063"/>
                    </a:lnTo>
                    <a:lnTo>
                      <a:pt x="282" y="1063"/>
                    </a:lnTo>
                    <a:lnTo>
                      <a:pt x="289" y="1063"/>
                    </a:lnTo>
                    <a:lnTo>
                      <a:pt x="297" y="1063"/>
                    </a:lnTo>
                    <a:lnTo>
                      <a:pt x="304" y="1063"/>
                    </a:lnTo>
                    <a:lnTo>
                      <a:pt x="311" y="1063"/>
                    </a:lnTo>
                    <a:lnTo>
                      <a:pt x="304" y="1068"/>
                    </a:lnTo>
                    <a:lnTo>
                      <a:pt x="297" y="1070"/>
                    </a:lnTo>
                    <a:lnTo>
                      <a:pt x="294" y="1070"/>
                    </a:lnTo>
                    <a:lnTo>
                      <a:pt x="297" y="1070"/>
                    </a:lnTo>
                    <a:lnTo>
                      <a:pt x="304" y="1070"/>
                    </a:lnTo>
                    <a:lnTo>
                      <a:pt x="314" y="1070"/>
                    </a:lnTo>
                    <a:lnTo>
                      <a:pt x="321" y="1070"/>
                    </a:lnTo>
                    <a:lnTo>
                      <a:pt x="328" y="1070"/>
                    </a:lnTo>
                    <a:lnTo>
                      <a:pt x="335" y="1070"/>
                    </a:lnTo>
                    <a:lnTo>
                      <a:pt x="335" y="1070"/>
                    </a:lnTo>
                    <a:lnTo>
                      <a:pt x="343" y="1070"/>
                    </a:lnTo>
                    <a:lnTo>
                      <a:pt x="350" y="1070"/>
                    </a:lnTo>
                    <a:lnTo>
                      <a:pt x="357" y="1070"/>
                    </a:lnTo>
                    <a:lnTo>
                      <a:pt x="365" y="1068"/>
                    </a:lnTo>
                    <a:lnTo>
                      <a:pt x="370" y="1063"/>
                    </a:lnTo>
                    <a:lnTo>
                      <a:pt x="372" y="1063"/>
                    </a:lnTo>
                    <a:lnTo>
                      <a:pt x="379" y="1063"/>
                    </a:lnTo>
                    <a:lnTo>
                      <a:pt x="387" y="1063"/>
                    </a:lnTo>
                    <a:lnTo>
                      <a:pt x="394" y="1063"/>
                    </a:lnTo>
                    <a:lnTo>
                      <a:pt x="401" y="1063"/>
                    </a:lnTo>
                    <a:lnTo>
                      <a:pt x="408" y="1063"/>
                    </a:lnTo>
                    <a:lnTo>
                      <a:pt x="416" y="1063"/>
                    </a:lnTo>
                    <a:lnTo>
                      <a:pt x="423" y="1060"/>
                    </a:lnTo>
                    <a:lnTo>
                      <a:pt x="430" y="1060"/>
                    </a:lnTo>
                    <a:lnTo>
                      <a:pt x="438" y="1060"/>
                    </a:lnTo>
                    <a:lnTo>
                      <a:pt x="445" y="1060"/>
                    </a:lnTo>
                    <a:lnTo>
                      <a:pt x="452" y="1060"/>
                    </a:lnTo>
                    <a:lnTo>
                      <a:pt x="462" y="1060"/>
                    </a:lnTo>
                    <a:lnTo>
                      <a:pt x="469" y="1060"/>
                    </a:lnTo>
                    <a:lnTo>
                      <a:pt x="477" y="1063"/>
                    </a:lnTo>
                    <a:lnTo>
                      <a:pt x="484" y="1063"/>
                    </a:lnTo>
                    <a:lnTo>
                      <a:pt x="491" y="1063"/>
                    </a:lnTo>
                    <a:lnTo>
                      <a:pt x="498" y="1063"/>
                    </a:lnTo>
                    <a:lnTo>
                      <a:pt x="506" y="1063"/>
                    </a:lnTo>
                    <a:lnTo>
                      <a:pt x="513" y="1063"/>
                    </a:lnTo>
                    <a:lnTo>
                      <a:pt x="520" y="1060"/>
                    </a:lnTo>
                    <a:lnTo>
                      <a:pt x="528" y="1060"/>
                    </a:lnTo>
                    <a:lnTo>
                      <a:pt x="535" y="1060"/>
                    </a:lnTo>
                    <a:lnTo>
                      <a:pt x="542" y="1060"/>
                    </a:lnTo>
                    <a:lnTo>
                      <a:pt x="550" y="1060"/>
                    </a:lnTo>
                    <a:lnTo>
                      <a:pt x="557" y="1060"/>
                    </a:lnTo>
                    <a:lnTo>
                      <a:pt x="564" y="1063"/>
                    </a:lnTo>
                    <a:lnTo>
                      <a:pt x="571" y="1063"/>
                    </a:lnTo>
                    <a:lnTo>
                      <a:pt x="579" y="1063"/>
                    </a:lnTo>
                    <a:lnTo>
                      <a:pt x="586" y="1063"/>
                    </a:lnTo>
                    <a:lnTo>
                      <a:pt x="593" y="1063"/>
                    </a:lnTo>
                    <a:lnTo>
                      <a:pt x="601" y="1063"/>
                    </a:lnTo>
                    <a:lnTo>
                      <a:pt x="608" y="1063"/>
                    </a:lnTo>
                    <a:lnTo>
                      <a:pt x="618" y="1063"/>
                    </a:lnTo>
                    <a:lnTo>
                      <a:pt x="625" y="1063"/>
                    </a:lnTo>
                    <a:lnTo>
                      <a:pt x="632" y="1060"/>
                    </a:lnTo>
                    <a:lnTo>
                      <a:pt x="640" y="1060"/>
                    </a:lnTo>
                    <a:lnTo>
                      <a:pt x="647" y="1060"/>
                    </a:lnTo>
                    <a:lnTo>
                      <a:pt x="654" y="1060"/>
                    </a:lnTo>
                    <a:lnTo>
                      <a:pt x="661" y="1060"/>
                    </a:lnTo>
                    <a:lnTo>
                      <a:pt x="669" y="1060"/>
                    </a:lnTo>
                    <a:lnTo>
                      <a:pt x="676" y="1063"/>
                    </a:lnTo>
                    <a:lnTo>
                      <a:pt x="683" y="1063"/>
                    </a:lnTo>
                    <a:lnTo>
                      <a:pt x="691" y="1063"/>
                    </a:lnTo>
                    <a:lnTo>
                      <a:pt x="698" y="1063"/>
                    </a:lnTo>
                    <a:lnTo>
                      <a:pt x="705" y="1063"/>
                    </a:lnTo>
                    <a:lnTo>
                      <a:pt x="712" y="1063"/>
                    </a:lnTo>
                    <a:lnTo>
                      <a:pt x="720" y="1063"/>
                    </a:lnTo>
                    <a:lnTo>
                      <a:pt x="727" y="1063"/>
                    </a:lnTo>
                    <a:lnTo>
                      <a:pt x="734" y="1063"/>
                    </a:lnTo>
                    <a:lnTo>
                      <a:pt x="742" y="1060"/>
                    </a:lnTo>
                    <a:lnTo>
                      <a:pt x="749" y="1060"/>
                    </a:lnTo>
                    <a:lnTo>
                      <a:pt x="756" y="1058"/>
                    </a:lnTo>
                    <a:lnTo>
                      <a:pt x="759" y="1058"/>
                    </a:lnTo>
                    <a:lnTo>
                      <a:pt x="766" y="1058"/>
                    </a:lnTo>
                    <a:lnTo>
                      <a:pt x="773" y="1058"/>
                    </a:lnTo>
                    <a:lnTo>
                      <a:pt x="781" y="1058"/>
                    </a:lnTo>
                    <a:lnTo>
                      <a:pt x="788" y="1058"/>
                    </a:lnTo>
                    <a:lnTo>
                      <a:pt x="795" y="1058"/>
                    </a:lnTo>
                    <a:lnTo>
                      <a:pt x="802" y="1058"/>
                    </a:lnTo>
                    <a:lnTo>
                      <a:pt x="810" y="1058"/>
                    </a:lnTo>
                    <a:lnTo>
                      <a:pt x="817" y="1058"/>
                    </a:lnTo>
                    <a:lnTo>
                      <a:pt x="824" y="1058"/>
                    </a:lnTo>
                    <a:lnTo>
                      <a:pt x="832" y="1058"/>
                    </a:lnTo>
                    <a:lnTo>
                      <a:pt x="839" y="1058"/>
                    </a:lnTo>
                    <a:lnTo>
                      <a:pt x="846" y="1058"/>
                    </a:lnTo>
                    <a:lnTo>
                      <a:pt x="854" y="1058"/>
                    </a:lnTo>
                    <a:lnTo>
                      <a:pt x="861" y="1058"/>
                    </a:lnTo>
                    <a:lnTo>
                      <a:pt x="868" y="1058"/>
                    </a:lnTo>
                    <a:lnTo>
                      <a:pt x="875" y="1058"/>
                    </a:lnTo>
                    <a:lnTo>
                      <a:pt x="883" y="1058"/>
                    </a:lnTo>
                    <a:lnTo>
                      <a:pt x="890" y="1058"/>
                    </a:lnTo>
                    <a:lnTo>
                      <a:pt x="897" y="1058"/>
                    </a:lnTo>
                    <a:lnTo>
                      <a:pt x="905" y="1058"/>
                    </a:lnTo>
                    <a:lnTo>
                      <a:pt x="912" y="1058"/>
                    </a:lnTo>
                    <a:lnTo>
                      <a:pt x="922" y="1058"/>
                    </a:lnTo>
                    <a:lnTo>
                      <a:pt x="929" y="1058"/>
                    </a:lnTo>
                    <a:lnTo>
                      <a:pt x="936" y="1058"/>
                    </a:lnTo>
                    <a:lnTo>
                      <a:pt x="944" y="1058"/>
                    </a:lnTo>
                    <a:lnTo>
                      <a:pt x="951" y="1058"/>
                    </a:lnTo>
                    <a:lnTo>
                      <a:pt x="958" y="1055"/>
                    </a:lnTo>
                    <a:lnTo>
                      <a:pt x="965" y="1055"/>
                    </a:lnTo>
                    <a:lnTo>
                      <a:pt x="973" y="1055"/>
                    </a:lnTo>
                    <a:lnTo>
                      <a:pt x="980" y="1055"/>
                    </a:lnTo>
                    <a:lnTo>
                      <a:pt x="987" y="1055"/>
                    </a:lnTo>
                    <a:lnTo>
                      <a:pt x="995" y="1055"/>
                    </a:lnTo>
                    <a:lnTo>
                      <a:pt x="1002" y="1055"/>
                    </a:lnTo>
                    <a:lnTo>
                      <a:pt x="1009" y="1055"/>
                    </a:lnTo>
                    <a:lnTo>
                      <a:pt x="1017" y="1055"/>
                    </a:lnTo>
                    <a:lnTo>
                      <a:pt x="1024" y="1055"/>
                    </a:lnTo>
                    <a:lnTo>
                      <a:pt x="1031" y="1055"/>
                    </a:lnTo>
                    <a:lnTo>
                      <a:pt x="1038" y="1055"/>
                    </a:lnTo>
                    <a:lnTo>
                      <a:pt x="1046" y="1055"/>
                    </a:lnTo>
                    <a:lnTo>
                      <a:pt x="1053" y="1055"/>
                    </a:lnTo>
                    <a:lnTo>
                      <a:pt x="1060" y="1055"/>
                    </a:lnTo>
                    <a:lnTo>
                      <a:pt x="1070" y="1055"/>
                    </a:lnTo>
                    <a:lnTo>
                      <a:pt x="1077" y="1055"/>
                    </a:lnTo>
                    <a:lnTo>
                      <a:pt x="1085" y="1055"/>
                    </a:lnTo>
                    <a:lnTo>
                      <a:pt x="1092" y="1053"/>
                    </a:lnTo>
                    <a:lnTo>
                      <a:pt x="1099" y="1053"/>
                    </a:lnTo>
                    <a:lnTo>
                      <a:pt x="1107" y="1053"/>
                    </a:lnTo>
                    <a:lnTo>
                      <a:pt x="1107" y="1053"/>
                    </a:lnTo>
                    <a:lnTo>
                      <a:pt x="1107" y="1053"/>
                    </a:lnTo>
                    <a:lnTo>
                      <a:pt x="1099" y="1051"/>
                    </a:lnTo>
                    <a:lnTo>
                      <a:pt x="1092" y="1051"/>
                    </a:lnTo>
                    <a:lnTo>
                      <a:pt x="1085" y="1048"/>
                    </a:lnTo>
                    <a:lnTo>
                      <a:pt x="1085" y="1048"/>
                    </a:lnTo>
                    <a:lnTo>
                      <a:pt x="1085" y="1048"/>
                    </a:lnTo>
                    <a:lnTo>
                      <a:pt x="1089" y="1043"/>
                    </a:lnTo>
                    <a:lnTo>
                      <a:pt x="1092" y="1041"/>
                    </a:lnTo>
                    <a:lnTo>
                      <a:pt x="1097" y="1038"/>
                    </a:lnTo>
                    <a:lnTo>
                      <a:pt x="1097" y="1034"/>
                    </a:lnTo>
                    <a:lnTo>
                      <a:pt x="1097" y="1031"/>
                    </a:lnTo>
                    <a:lnTo>
                      <a:pt x="1097" y="1029"/>
                    </a:lnTo>
                    <a:lnTo>
                      <a:pt x="1097" y="1026"/>
                    </a:lnTo>
                    <a:lnTo>
                      <a:pt x="1094" y="1024"/>
                    </a:lnTo>
                    <a:lnTo>
                      <a:pt x="1097" y="1021"/>
                    </a:lnTo>
                    <a:lnTo>
                      <a:pt x="1097" y="1019"/>
                    </a:lnTo>
                    <a:lnTo>
                      <a:pt x="1094" y="1017"/>
                    </a:lnTo>
                    <a:lnTo>
                      <a:pt x="1094" y="1014"/>
                    </a:lnTo>
                    <a:lnTo>
                      <a:pt x="1094" y="1012"/>
                    </a:lnTo>
                    <a:lnTo>
                      <a:pt x="1094" y="1009"/>
                    </a:lnTo>
                    <a:lnTo>
                      <a:pt x="1094" y="1007"/>
                    </a:lnTo>
                    <a:lnTo>
                      <a:pt x="1092" y="1002"/>
                    </a:lnTo>
                    <a:lnTo>
                      <a:pt x="1092" y="1000"/>
                    </a:lnTo>
                    <a:lnTo>
                      <a:pt x="1092" y="1000"/>
                    </a:lnTo>
                    <a:lnTo>
                      <a:pt x="1092" y="997"/>
                    </a:lnTo>
                    <a:lnTo>
                      <a:pt x="1089" y="995"/>
                    </a:lnTo>
                    <a:lnTo>
                      <a:pt x="1089" y="992"/>
                    </a:lnTo>
                    <a:lnTo>
                      <a:pt x="1089" y="990"/>
                    </a:lnTo>
                    <a:lnTo>
                      <a:pt x="1087" y="987"/>
                    </a:lnTo>
                    <a:lnTo>
                      <a:pt x="1087" y="985"/>
                    </a:lnTo>
                    <a:lnTo>
                      <a:pt x="1087" y="982"/>
                    </a:lnTo>
                    <a:lnTo>
                      <a:pt x="1085" y="980"/>
                    </a:lnTo>
                    <a:lnTo>
                      <a:pt x="1085" y="978"/>
                    </a:lnTo>
                    <a:lnTo>
                      <a:pt x="1085" y="973"/>
                    </a:lnTo>
                    <a:lnTo>
                      <a:pt x="1085" y="970"/>
                    </a:lnTo>
                    <a:lnTo>
                      <a:pt x="1085" y="968"/>
                    </a:lnTo>
                    <a:lnTo>
                      <a:pt x="1085" y="965"/>
                    </a:lnTo>
                    <a:lnTo>
                      <a:pt x="1085" y="965"/>
                    </a:lnTo>
                    <a:lnTo>
                      <a:pt x="1082" y="963"/>
                    </a:lnTo>
                    <a:lnTo>
                      <a:pt x="1082" y="961"/>
                    </a:lnTo>
                    <a:lnTo>
                      <a:pt x="1082" y="958"/>
                    </a:lnTo>
                    <a:lnTo>
                      <a:pt x="1082" y="956"/>
                    </a:lnTo>
                    <a:lnTo>
                      <a:pt x="1082" y="953"/>
                    </a:lnTo>
                    <a:lnTo>
                      <a:pt x="1080" y="951"/>
                    </a:lnTo>
                    <a:lnTo>
                      <a:pt x="1080" y="948"/>
                    </a:lnTo>
                    <a:lnTo>
                      <a:pt x="1080" y="946"/>
                    </a:lnTo>
                    <a:lnTo>
                      <a:pt x="1080" y="941"/>
                    </a:lnTo>
                    <a:lnTo>
                      <a:pt x="1080" y="939"/>
                    </a:lnTo>
                    <a:lnTo>
                      <a:pt x="1077" y="936"/>
                    </a:lnTo>
                    <a:lnTo>
                      <a:pt x="1077" y="934"/>
                    </a:lnTo>
                    <a:lnTo>
                      <a:pt x="1077" y="927"/>
                    </a:lnTo>
                    <a:lnTo>
                      <a:pt x="1077" y="927"/>
                    </a:lnTo>
                    <a:lnTo>
                      <a:pt x="1072" y="900"/>
                    </a:lnTo>
                    <a:lnTo>
                      <a:pt x="1070" y="873"/>
                    </a:lnTo>
                    <a:lnTo>
                      <a:pt x="1070" y="861"/>
                    </a:lnTo>
                    <a:lnTo>
                      <a:pt x="1068" y="846"/>
                    </a:lnTo>
                    <a:lnTo>
                      <a:pt x="1065" y="820"/>
                    </a:lnTo>
                    <a:lnTo>
                      <a:pt x="1063" y="795"/>
                    </a:lnTo>
                    <a:lnTo>
                      <a:pt x="1063" y="783"/>
                    </a:lnTo>
                    <a:lnTo>
                      <a:pt x="1060" y="783"/>
                    </a:lnTo>
                    <a:lnTo>
                      <a:pt x="1058" y="776"/>
                    </a:lnTo>
                    <a:lnTo>
                      <a:pt x="1058" y="766"/>
                    </a:lnTo>
                    <a:lnTo>
                      <a:pt x="1058" y="759"/>
                    </a:lnTo>
                    <a:lnTo>
                      <a:pt x="1055" y="752"/>
                    </a:lnTo>
                    <a:lnTo>
                      <a:pt x="1053" y="747"/>
                    </a:lnTo>
                    <a:lnTo>
                      <a:pt x="1053" y="742"/>
                    </a:lnTo>
                    <a:lnTo>
                      <a:pt x="1051" y="735"/>
                    </a:lnTo>
                    <a:lnTo>
                      <a:pt x="1053" y="725"/>
                    </a:lnTo>
                    <a:lnTo>
                      <a:pt x="1053" y="717"/>
                    </a:lnTo>
                    <a:lnTo>
                      <a:pt x="1051" y="708"/>
                    </a:lnTo>
                    <a:lnTo>
                      <a:pt x="1048" y="700"/>
                    </a:lnTo>
                    <a:lnTo>
                      <a:pt x="1048" y="691"/>
                    </a:lnTo>
                    <a:lnTo>
                      <a:pt x="1051" y="683"/>
                    </a:lnTo>
                    <a:lnTo>
                      <a:pt x="1048" y="674"/>
                    </a:lnTo>
                    <a:lnTo>
                      <a:pt x="1046" y="666"/>
                    </a:lnTo>
                    <a:lnTo>
                      <a:pt x="1046" y="664"/>
                    </a:lnTo>
                    <a:lnTo>
                      <a:pt x="1046" y="657"/>
                    </a:lnTo>
                    <a:lnTo>
                      <a:pt x="1046" y="649"/>
                    </a:lnTo>
                    <a:lnTo>
                      <a:pt x="1046" y="645"/>
                    </a:lnTo>
                    <a:lnTo>
                      <a:pt x="1048" y="640"/>
                    </a:lnTo>
                    <a:lnTo>
                      <a:pt x="1048" y="632"/>
                    </a:lnTo>
                    <a:lnTo>
                      <a:pt x="1048" y="623"/>
                    </a:lnTo>
                    <a:lnTo>
                      <a:pt x="1048" y="615"/>
                    </a:lnTo>
                    <a:lnTo>
                      <a:pt x="1048" y="606"/>
                    </a:lnTo>
                    <a:lnTo>
                      <a:pt x="1051" y="596"/>
                    </a:lnTo>
                    <a:lnTo>
                      <a:pt x="1053" y="589"/>
                    </a:lnTo>
                    <a:lnTo>
                      <a:pt x="1053" y="586"/>
                    </a:lnTo>
                    <a:lnTo>
                      <a:pt x="1055" y="579"/>
                    </a:lnTo>
                    <a:lnTo>
                      <a:pt x="1058" y="572"/>
                    </a:lnTo>
                    <a:lnTo>
                      <a:pt x="1060" y="562"/>
                    </a:lnTo>
                    <a:lnTo>
                      <a:pt x="1060" y="555"/>
                    </a:lnTo>
                    <a:lnTo>
                      <a:pt x="1060" y="555"/>
                    </a:lnTo>
                    <a:lnTo>
                      <a:pt x="1063" y="545"/>
                    </a:lnTo>
                    <a:lnTo>
                      <a:pt x="1065" y="535"/>
                    </a:lnTo>
                    <a:lnTo>
                      <a:pt x="1065" y="528"/>
                    </a:lnTo>
                    <a:lnTo>
                      <a:pt x="1065" y="518"/>
                    </a:lnTo>
                    <a:lnTo>
                      <a:pt x="1068" y="511"/>
                    </a:lnTo>
                    <a:lnTo>
                      <a:pt x="1060" y="504"/>
                    </a:lnTo>
                    <a:lnTo>
                      <a:pt x="1060" y="501"/>
                    </a:lnTo>
                    <a:lnTo>
                      <a:pt x="1058" y="491"/>
                    </a:lnTo>
                    <a:lnTo>
                      <a:pt x="1053" y="487"/>
                    </a:lnTo>
                    <a:lnTo>
                      <a:pt x="1051" y="484"/>
                    </a:lnTo>
                    <a:lnTo>
                      <a:pt x="1046" y="482"/>
                    </a:lnTo>
                    <a:lnTo>
                      <a:pt x="1038" y="477"/>
                    </a:lnTo>
                    <a:lnTo>
                      <a:pt x="1036" y="474"/>
                    </a:lnTo>
                    <a:lnTo>
                      <a:pt x="1031" y="472"/>
                    </a:lnTo>
                    <a:lnTo>
                      <a:pt x="1026" y="467"/>
                    </a:lnTo>
                    <a:lnTo>
                      <a:pt x="1024" y="465"/>
                    </a:lnTo>
                    <a:lnTo>
                      <a:pt x="1017" y="457"/>
                    </a:lnTo>
                    <a:lnTo>
                      <a:pt x="1017" y="457"/>
                    </a:lnTo>
                    <a:lnTo>
                      <a:pt x="1014" y="448"/>
                    </a:lnTo>
                    <a:lnTo>
                      <a:pt x="1009" y="440"/>
                    </a:lnTo>
                    <a:lnTo>
                      <a:pt x="1009" y="440"/>
                    </a:lnTo>
                    <a:lnTo>
                      <a:pt x="1009" y="438"/>
                    </a:lnTo>
                    <a:lnTo>
                      <a:pt x="1012" y="431"/>
                    </a:lnTo>
                    <a:lnTo>
                      <a:pt x="1014" y="421"/>
                    </a:lnTo>
                    <a:lnTo>
                      <a:pt x="1017" y="418"/>
                    </a:lnTo>
                    <a:lnTo>
                      <a:pt x="1021" y="414"/>
                    </a:lnTo>
                    <a:lnTo>
                      <a:pt x="1024" y="406"/>
                    </a:lnTo>
                    <a:lnTo>
                      <a:pt x="1026" y="404"/>
                    </a:lnTo>
                    <a:lnTo>
                      <a:pt x="1024" y="399"/>
                    </a:lnTo>
                    <a:lnTo>
                      <a:pt x="1024" y="397"/>
                    </a:lnTo>
                    <a:lnTo>
                      <a:pt x="1021" y="387"/>
                    </a:lnTo>
                    <a:lnTo>
                      <a:pt x="1017" y="384"/>
                    </a:lnTo>
                    <a:lnTo>
                      <a:pt x="1009" y="380"/>
                    </a:lnTo>
                    <a:lnTo>
                      <a:pt x="1004" y="377"/>
                    </a:lnTo>
                    <a:lnTo>
                      <a:pt x="1002" y="375"/>
                    </a:lnTo>
                    <a:lnTo>
                      <a:pt x="999" y="370"/>
                    </a:lnTo>
                    <a:lnTo>
                      <a:pt x="997" y="360"/>
                    </a:lnTo>
                    <a:lnTo>
                      <a:pt x="999" y="353"/>
                    </a:lnTo>
                    <a:lnTo>
                      <a:pt x="1002" y="343"/>
                    </a:lnTo>
                    <a:lnTo>
                      <a:pt x="1002" y="333"/>
                    </a:lnTo>
                    <a:lnTo>
                      <a:pt x="995" y="326"/>
                    </a:lnTo>
                    <a:lnTo>
                      <a:pt x="995" y="326"/>
                    </a:lnTo>
                    <a:lnTo>
                      <a:pt x="995" y="321"/>
                    </a:lnTo>
                    <a:lnTo>
                      <a:pt x="995" y="316"/>
                    </a:lnTo>
                    <a:lnTo>
                      <a:pt x="995" y="316"/>
                    </a:lnTo>
                    <a:lnTo>
                      <a:pt x="990" y="307"/>
                    </a:lnTo>
                    <a:lnTo>
                      <a:pt x="990" y="299"/>
                    </a:lnTo>
                    <a:lnTo>
                      <a:pt x="987" y="294"/>
                    </a:lnTo>
                    <a:lnTo>
                      <a:pt x="987" y="290"/>
                    </a:lnTo>
                    <a:lnTo>
                      <a:pt x="987" y="282"/>
                    </a:lnTo>
                    <a:lnTo>
                      <a:pt x="982" y="273"/>
                    </a:lnTo>
                    <a:lnTo>
                      <a:pt x="987" y="263"/>
                    </a:lnTo>
                    <a:lnTo>
                      <a:pt x="985" y="256"/>
                    </a:lnTo>
                    <a:lnTo>
                      <a:pt x="982" y="246"/>
                    </a:lnTo>
                    <a:lnTo>
                      <a:pt x="980" y="236"/>
                    </a:lnTo>
                    <a:lnTo>
                      <a:pt x="980" y="234"/>
                    </a:lnTo>
                    <a:lnTo>
                      <a:pt x="978" y="229"/>
                    </a:lnTo>
                    <a:lnTo>
                      <a:pt x="973" y="219"/>
                    </a:lnTo>
                    <a:lnTo>
                      <a:pt x="973" y="219"/>
                    </a:lnTo>
                    <a:lnTo>
                      <a:pt x="973" y="219"/>
                    </a:lnTo>
                    <a:lnTo>
                      <a:pt x="978" y="212"/>
                    </a:lnTo>
                    <a:lnTo>
                      <a:pt x="973" y="207"/>
                    </a:lnTo>
                    <a:lnTo>
                      <a:pt x="965" y="202"/>
                    </a:lnTo>
                    <a:lnTo>
                      <a:pt x="965" y="202"/>
                    </a:lnTo>
                    <a:lnTo>
                      <a:pt x="965" y="195"/>
                    </a:lnTo>
                    <a:lnTo>
                      <a:pt x="965" y="192"/>
                    </a:lnTo>
                    <a:lnTo>
                      <a:pt x="965" y="185"/>
                    </a:lnTo>
                    <a:lnTo>
                      <a:pt x="965" y="185"/>
                    </a:lnTo>
                    <a:lnTo>
                      <a:pt x="958" y="175"/>
                    </a:lnTo>
                    <a:lnTo>
                      <a:pt x="963" y="166"/>
                    </a:lnTo>
                    <a:lnTo>
                      <a:pt x="958" y="161"/>
                    </a:lnTo>
                    <a:lnTo>
                      <a:pt x="956" y="158"/>
                    </a:lnTo>
                    <a:lnTo>
                      <a:pt x="958" y="156"/>
                    </a:lnTo>
                    <a:lnTo>
                      <a:pt x="965" y="149"/>
                    </a:lnTo>
                    <a:lnTo>
                      <a:pt x="965" y="149"/>
                    </a:lnTo>
                    <a:lnTo>
                      <a:pt x="965" y="149"/>
                    </a:lnTo>
                    <a:lnTo>
                      <a:pt x="958" y="146"/>
                    </a:lnTo>
                    <a:lnTo>
                      <a:pt x="951" y="141"/>
                    </a:lnTo>
                    <a:lnTo>
                      <a:pt x="951" y="136"/>
                    </a:lnTo>
                    <a:lnTo>
                      <a:pt x="944" y="134"/>
                    </a:lnTo>
                    <a:lnTo>
                      <a:pt x="941" y="132"/>
                    </a:lnTo>
                    <a:lnTo>
                      <a:pt x="939" y="122"/>
                    </a:lnTo>
                    <a:lnTo>
                      <a:pt x="936" y="115"/>
                    </a:lnTo>
                    <a:lnTo>
                      <a:pt x="936" y="115"/>
                    </a:lnTo>
                    <a:lnTo>
                      <a:pt x="936" y="112"/>
                    </a:lnTo>
                    <a:lnTo>
                      <a:pt x="936" y="105"/>
                    </a:lnTo>
                    <a:lnTo>
                      <a:pt x="936" y="102"/>
                    </a:lnTo>
                    <a:lnTo>
                      <a:pt x="934" y="95"/>
                    </a:lnTo>
                    <a:lnTo>
                      <a:pt x="936" y="95"/>
                    </a:lnTo>
                    <a:lnTo>
                      <a:pt x="941" y="88"/>
                    </a:lnTo>
                    <a:lnTo>
                      <a:pt x="936" y="80"/>
                    </a:lnTo>
                    <a:lnTo>
                      <a:pt x="931" y="78"/>
                    </a:lnTo>
                    <a:lnTo>
                      <a:pt x="929" y="73"/>
                    </a:lnTo>
                    <a:lnTo>
                      <a:pt x="927" y="71"/>
                    </a:lnTo>
                    <a:lnTo>
                      <a:pt x="922" y="6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03" name="Freeform 2331"/>
              <p:cNvSpPr>
                <a:spLocks/>
              </p:cNvSpPr>
              <p:nvPr/>
            </p:nvSpPr>
            <p:spPr bwMode="auto">
              <a:xfrm>
                <a:off x="328" y="2545"/>
                <a:ext cx="922" cy="1034"/>
              </a:xfrm>
              <a:custGeom>
                <a:avLst/>
                <a:gdLst/>
                <a:ahLst/>
                <a:cxnLst>
                  <a:cxn ang="0">
                    <a:pos x="890" y="61"/>
                  </a:cxn>
                  <a:cxn ang="0">
                    <a:pos x="854" y="68"/>
                  </a:cxn>
                  <a:cxn ang="0">
                    <a:pos x="817" y="78"/>
                  </a:cxn>
                  <a:cxn ang="0">
                    <a:pos x="810" y="112"/>
                  </a:cxn>
                  <a:cxn ang="0">
                    <a:pos x="785" y="132"/>
                  </a:cxn>
                  <a:cxn ang="0">
                    <a:pos x="749" y="153"/>
                  </a:cxn>
                  <a:cxn ang="0">
                    <a:pos x="766" y="185"/>
                  </a:cxn>
                  <a:cxn ang="0">
                    <a:pos x="749" y="204"/>
                  </a:cxn>
                  <a:cxn ang="0">
                    <a:pos x="734" y="229"/>
                  </a:cxn>
                  <a:cxn ang="0">
                    <a:pos x="725" y="282"/>
                  </a:cxn>
                  <a:cxn ang="0">
                    <a:pos x="698" y="299"/>
                  </a:cxn>
                  <a:cxn ang="0">
                    <a:pos x="691" y="324"/>
                  </a:cxn>
                  <a:cxn ang="0">
                    <a:pos x="664" y="343"/>
                  </a:cxn>
                  <a:cxn ang="0">
                    <a:pos x="661" y="382"/>
                  </a:cxn>
                  <a:cxn ang="0">
                    <a:pos x="632" y="406"/>
                  </a:cxn>
                  <a:cxn ang="0">
                    <a:pos x="622" y="440"/>
                  </a:cxn>
                  <a:cxn ang="0">
                    <a:pos x="618" y="477"/>
                  </a:cxn>
                  <a:cxn ang="0">
                    <a:pos x="586" y="508"/>
                  </a:cxn>
                  <a:cxn ang="0">
                    <a:pos x="564" y="545"/>
                  </a:cxn>
                  <a:cxn ang="0">
                    <a:pos x="542" y="576"/>
                  </a:cxn>
                  <a:cxn ang="0">
                    <a:pos x="513" y="601"/>
                  </a:cxn>
                  <a:cxn ang="0">
                    <a:pos x="491" y="630"/>
                  </a:cxn>
                  <a:cxn ang="0">
                    <a:pos x="462" y="649"/>
                  </a:cxn>
                  <a:cxn ang="0">
                    <a:pos x="423" y="664"/>
                  </a:cxn>
                  <a:cxn ang="0">
                    <a:pos x="394" y="654"/>
                  </a:cxn>
                  <a:cxn ang="0">
                    <a:pos x="365" y="683"/>
                  </a:cxn>
                  <a:cxn ang="0">
                    <a:pos x="323" y="691"/>
                  </a:cxn>
                  <a:cxn ang="0">
                    <a:pos x="294" y="717"/>
                  </a:cxn>
                  <a:cxn ang="0">
                    <a:pos x="282" y="742"/>
                  </a:cxn>
                  <a:cxn ang="0">
                    <a:pos x="255" y="776"/>
                  </a:cxn>
                  <a:cxn ang="0">
                    <a:pos x="226" y="820"/>
                  </a:cxn>
                  <a:cxn ang="0">
                    <a:pos x="199" y="873"/>
                  </a:cxn>
                  <a:cxn ang="0">
                    <a:pos x="172" y="927"/>
                  </a:cxn>
                  <a:cxn ang="0">
                    <a:pos x="153" y="946"/>
                  </a:cxn>
                  <a:cxn ang="0">
                    <a:pos x="141" y="958"/>
                  </a:cxn>
                  <a:cxn ang="0">
                    <a:pos x="129" y="973"/>
                  </a:cxn>
                  <a:cxn ang="0">
                    <a:pos x="121" y="990"/>
                  </a:cxn>
                  <a:cxn ang="0">
                    <a:pos x="109" y="1002"/>
                  </a:cxn>
                  <a:cxn ang="0">
                    <a:pos x="87" y="1014"/>
                  </a:cxn>
                  <a:cxn ang="0">
                    <a:pos x="68" y="1026"/>
                  </a:cxn>
                  <a:cxn ang="0">
                    <a:pos x="44" y="1029"/>
                  </a:cxn>
                  <a:cxn ang="0">
                    <a:pos x="2" y="1034"/>
                  </a:cxn>
                  <a:cxn ang="0">
                    <a:pos x="0" y="1017"/>
                  </a:cxn>
                  <a:cxn ang="0">
                    <a:pos x="0" y="997"/>
                  </a:cxn>
                  <a:cxn ang="0">
                    <a:pos x="0" y="980"/>
                  </a:cxn>
                  <a:cxn ang="0">
                    <a:pos x="0" y="961"/>
                  </a:cxn>
                  <a:cxn ang="0">
                    <a:pos x="0" y="941"/>
                  </a:cxn>
                  <a:cxn ang="0">
                    <a:pos x="0" y="846"/>
                  </a:cxn>
                  <a:cxn ang="0">
                    <a:pos x="0" y="752"/>
                  </a:cxn>
                  <a:cxn ang="0">
                    <a:pos x="0" y="691"/>
                  </a:cxn>
                  <a:cxn ang="0">
                    <a:pos x="0" y="632"/>
                  </a:cxn>
                  <a:cxn ang="0">
                    <a:pos x="0" y="572"/>
                  </a:cxn>
                  <a:cxn ang="0">
                    <a:pos x="0" y="511"/>
                  </a:cxn>
                  <a:cxn ang="0">
                    <a:pos x="0" y="448"/>
                  </a:cxn>
                  <a:cxn ang="0">
                    <a:pos x="0" y="387"/>
                  </a:cxn>
                  <a:cxn ang="0">
                    <a:pos x="0" y="326"/>
                  </a:cxn>
                  <a:cxn ang="0">
                    <a:pos x="0" y="263"/>
                  </a:cxn>
                  <a:cxn ang="0">
                    <a:pos x="0" y="202"/>
                  </a:cxn>
                  <a:cxn ang="0">
                    <a:pos x="0" y="141"/>
                  </a:cxn>
                  <a:cxn ang="0">
                    <a:pos x="0" y="78"/>
                  </a:cxn>
                  <a:cxn ang="0">
                    <a:pos x="0" y="17"/>
                  </a:cxn>
                </a:cxnLst>
                <a:rect l="0" t="0" r="r" b="b"/>
                <a:pathLst>
                  <a:path w="922" h="1034">
                    <a:moveTo>
                      <a:pt x="922" y="63"/>
                    </a:moveTo>
                    <a:lnTo>
                      <a:pt x="917" y="61"/>
                    </a:lnTo>
                    <a:lnTo>
                      <a:pt x="912" y="61"/>
                    </a:lnTo>
                    <a:lnTo>
                      <a:pt x="905" y="61"/>
                    </a:lnTo>
                    <a:lnTo>
                      <a:pt x="897" y="61"/>
                    </a:lnTo>
                    <a:lnTo>
                      <a:pt x="895" y="61"/>
                    </a:lnTo>
                    <a:lnTo>
                      <a:pt x="890" y="61"/>
                    </a:lnTo>
                    <a:lnTo>
                      <a:pt x="885" y="71"/>
                    </a:lnTo>
                    <a:lnTo>
                      <a:pt x="883" y="73"/>
                    </a:lnTo>
                    <a:lnTo>
                      <a:pt x="875" y="76"/>
                    </a:lnTo>
                    <a:lnTo>
                      <a:pt x="868" y="76"/>
                    </a:lnTo>
                    <a:lnTo>
                      <a:pt x="863" y="71"/>
                    </a:lnTo>
                    <a:lnTo>
                      <a:pt x="861" y="68"/>
                    </a:lnTo>
                    <a:lnTo>
                      <a:pt x="854" y="68"/>
                    </a:lnTo>
                    <a:lnTo>
                      <a:pt x="846" y="68"/>
                    </a:lnTo>
                    <a:lnTo>
                      <a:pt x="844" y="71"/>
                    </a:lnTo>
                    <a:lnTo>
                      <a:pt x="839" y="78"/>
                    </a:lnTo>
                    <a:lnTo>
                      <a:pt x="834" y="78"/>
                    </a:lnTo>
                    <a:lnTo>
                      <a:pt x="832" y="78"/>
                    </a:lnTo>
                    <a:lnTo>
                      <a:pt x="824" y="78"/>
                    </a:lnTo>
                    <a:lnTo>
                      <a:pt x="817" y="78"/>
                    </a:lnTo>
                    <a:lnTo>
                      <a:pt x="810" y="85"/>
                    </a:lnTo>
                    <a:lnTo>
                      <a:pt x="805" y="88"/>
                    </a:lnTo>
                    <a:lnTo>
                      <a:pt x="802" y="88"/>
                    </a:lnTo>
                    <a:lnTo>
                      <a:pt x="798" y="95"/>
                    </a:lnTo>
                    <a:lnTo>
                      <a:pt x="795" y="105"/>
                    </a:lnTo>
                    <a:lnTo>
                      <a:pt x="802" y="107"/>
                    </a:lnTo>
                    <a:lnTo>
                      <a:pt x="810" y="112"/>
                    </a:lnTo>
                    <a:lnTo>
                      <a:pt x="812" y="115"/>
                    </a:lnTo>
                    <a:lnTo>
                      <a:pt x="810" y="117"/>
                    </a:lnTo>
                    <a:lnTo>
                      <a:pt x="802" y="119"/>
                    </a:lnTo>
                    <a:lnTo>
                      <a:pt x="795" y="122"/>
                    </a:lnTo>
                    <a:lnTo>
                      <a:pt x="793" y="122"/>
                    </a:lnTo>
                    <a:lnTo>
                      <a:pt x="788" y="127"/>
                    </a:lnTo>
                    <a:lnTo>
                      <a:pt x="785" y="132"/>
                    </a:lnTo>
                    <a:lnTo>
                      <a:pt x="781" y="141"/>
                    </a:lnTo>
                    <a:lnTo>
                      <a:pt x="781" y="141"/>
                    </a:lnTo>
                    <a:lnTo>
                      <a:pt x="773" y="144"/>
                    </a:lnTo>
                    <a:lnTo>
                      <a:pt x="766" y="149"/>
                    </a:lnTo>
                    <a:lnTo>
                      <a:pt x="766" y="151"/>
                    </a:lnTo>
                    <a:lnTo>
                      <a:pt x="756" y="149"/>
                    </a:lnTo>
                    <a:lnTo>
                      <a:pt x="749" y="153"/>
                    </a:lnTo>
                    <a:lnTo>
                      <a:pt x="747" y="158"/>
                    </a:lnTo>
                    <a:lnTo>
                      <a:pt x="749" y="166"/>
                    </a:lnTo>
                    <a:lnTo>
                      <a:pt x="751" y="166"/>
                    </a:lnTo>
                    <a:lnTo>
                      <a:pt x="756" y="173"/>
                    </a:lnTo>
                    <a:lnTo>
                      <a:pt x="766" y="173"/>
                    </a:lnTo>
                    <a:lnTo>
                      <a:pt x="766" y="175"/>
                    </a:lnTo>
                    <a:lnTo>
                      <a:pt x="766" y="185"/>
                    </a:lnTo>
                    <a:lnTo>
                      <a:pt x="766" y="185"/>
                    </a:lnTo>
                    <a:lnTo>
                      <a:pt x="756" y="185"/>
                    </a:lnTo>
                    <a:lnTo>
                      <a:pt x="751" y="192"/>
                    </a:lnTo>
                    <a:lnTo>
                      <a:pt x="756" y="202"/>
                    </a:lnTo>
                    <a:lnTo>
                      <a:pt x="759" y="202"/>
                    </a:lnTo>
                    <a:lnTo>
                      <a:pt x="756" y="202"/>
                    </a:lnTo>
                    <a:lnTo>
                      <a:pt x="749" y="204"/>
                    </a:lnTo>
                    <a:lnTo>
                      <a:pt x="744" y="202"/>
                    </a:lnTo>
                    <a:lnTo>
                      <a:pt x="742" y="202"/>
                    </a:lnTo>
                    <a:lnTo>
                      <a:pt x="742" y="202"/>
                    </a:lnTo>
                    <a:lnTo>
                      <a:pt x="734" y="209"/>
                    </a:lnTo>
                    <a:lnTo>
                      <a:pt x="734" y="212"/>
                    </a:lnTo>
                    <a:lnTo>
                      <a:pt x="734" y="219"/>
                    </a:lnTo>
                    <a:lnTo>
                      <a:pt x="734" y="229"/>
                    </a:lnTo>
                    <a:lnTo>
                      <a:pt x="727" y="234"/>
                    </a:lnTo>
                    <a:lnTo>
                      <a:pt x="727" y="236"/>
                    </a:lnTo>
                    <a:lnTo>
                      <a:pt x="727" y="246"/>
                    </a:lnTo>
                    <a:lnTo>
                      <a:pt x="725" y="256"/>
                    </a:lnTo>
                    <a:lnTo>
                      <a:pt x="722" y="263"/>
                    </a:lnTo>
                    <a:lnTo>
                      <a:pt x="727" y="273"/>
                    </a:lnTo>
                    <a:lnTo>
                      <a:pt x="725" y="282"/>
                    </a:lnTo>
                    <a:lnTo>
                      <a:pt x="720" y="290"/>
                    </a:lnTo>
                    <a:lnTo>
                      <a:pt x="720" y="290"/>
                    </a:lnTo>
                    <a:lnTo>
                      <a:pt x="712" y="294"/>
                    </a:lnTo>
                    <a:lnTo>
                      <a:pt x="708" y="299"/>
                    </a:lnTo>
                    <a:lnTo>
                      <a:pt x="705" y="299"/>
                    </a:lnTo>
                    <a:lnTo>
                      <a:pt x="700" y="299"/>
                    </a:lnTo>
                    <a:lnTo>
                      <a:pt x="698" y="299"/>
                    </a:lnTo>
                    <a:lnTo>
                      <a:pt x="698" y="299"/>
                    </a:lnTo>
                    <a:lnTo>
                      <a:pt x="691" y="307"/>
                    </a:lnTo>
                    <a:lnTo>
                      <a:pt x="683" y="307"/>
                    </a:lnTo>
                    <a:lnTo>
                      <a:pt x="683" y="307"/>
                    </a:lnTo>
                    <a:lnTo>
                      <a:pt x="683" y="309"/>
                    </a:lnTo>
                    <a:lnTo>
                      <a:pt x="688" y="316"/>
                    </a:lnTo>
                    <a:lnTo>
                      <a:pt x="691" y="324"/>
                    </a:lnTo>
                    <a:lnTo>
                      <a:pt x="691" y="326"/>
                    </a:lnTo>
                    <a:lnTo>
                      <a:pt x="691" y="326"/>
                    </a:lnTo>
                    <a:lnTo>
                      <a:pt x="683" y="331"/>
                    </a:lnTo>
                    <a:lnTo>
                      <a:pt x="678" y="333"/>
                    </a:lnTo>
                    <a:lnTo>
                      <a:pt x="676" y="341"/>
                    </a:lnTo>
                    <a:lnTo>
                      <a:pt x="669" y="336"/>
                    </a:lnTo>
                    <a:lnTo>
                      <a:pt x="664" y="343"/>
                    </a:lnTo>
                    <a:lnTo>
                      <a:pt x="661" y="353"/>
                    </a:lnTo>
                    <a:lnTo>
                      <a:pt x="666" y="360"/>
                    </a:lnTo>
                    <a:lnTo>
                      <a:pt x="669" y="367"/>
                    </a:lnTo>
                    <a:lnTo>
                      <a:pt x="671" y="370"/>
                    </a:lnTo>
                    <a:lnTo>
                      <a:pt x="669" y="370"/>
                    </a:lnTo>
                    <a:lnTo>
                      <a:pt x="664" y="377"/>
                    </a:lnTo>
                    <a:lnTo>
                      <a:pt x="661" y="382"/>
                    </a:lnTo>
                    <a:lnTo>
                      <a:pt x="654" y="382"/>
                    </a:lnTo>
                    <a:lnTo>
                      <a:pt x="649" y="387"/>
                    </a:lnTo>
                    <a:lnTo>
                      <a:pt x="647" y="397"/>
                    </a:lnTo>
                    <a:lnTo>
                      <a:pt x="647" y="397"/>
                    </a:lnTo>
                    <a:lnTo>
                      <a:pt x="640" y="397"/>
                    </a:lnTo>
                    <a:lnTo>
                      <a:pt x="632" y="404"/>
                    </a:lnTo>
                    <a:lnTo>
                      <a:pt x="632" y="406"/>
                    </a:lnTo>
                    <a:lnTo>
                      <a:pt x="625" y="414"/>
                    </a:lnTo>
                    <a:lnTo>
                      <a:pt x="625" y="414"/>
                    </a:lnTo>
                    <a:lnTo>
                      <a:pt x="620" y="421"/>
                    </a:lnTo>
                    <a:lnTo>
                      <a:pt x="625" y="431"/>
                    </a:lnTo>
                    <a:lnTo>
                      <a:pt x="625" y="431"/>
                    </a:lnTo>
                    <a:lnTo>
                      <a:pt x="625" y="433"/>
                    </a:lnTo>
                    <a:lnTo>
                      <a:pt x="622" y="440"/>
                    </a:lnTo>
                    <a:lnTo>
                      <a:pt x="622" y="448"/>
                    </a:lnTo>
                    <a:lnTo>
                      <a:pt x="625" y="452"/>
                    </a:lnTo>
                    <a:lnTo>
                      <a:pt x="630" y="457"/>
                    </a:lnTo>
                    <a:lnTo>
                      <a:pt x="627" y="467"/>
                    </a:lnTo>
                    <a:lnTo>
                      <a:pt x="625" y="469"/>
                    </a:lnTo>
                    <a:lnTo>
                      <a:pt x="620" y="474"/>
                    </a:lnTo>
                    <a:lnTo>
                      <a:pt x="618" y="477"/>
                    </a:lnTo>
                    <a:lnTo>
                      <a:pt x="608" y="479"/>
                    </a:lnTo>
                    <a:lnTo>
                      <a:pt x="601" y="482"/>
                    </a:lnTo>
                    <a:lnTo>
                      <a:pt x="598" y="484"/>
                    </a:lnTo>
                    <a:lnTo>
                      <a:pt x="596" y="491"/>
                    </a:lnTo>
                    <a:lnTo>
                      <a:pt x="593" y="494"/>
                    </a:lnTo>
                    <a:lnTo>
                      <a:pt x="593" y="501"/>
                    </a:lnTo>
                    <a:lnTo>
                      <a:pt x="586" y="508"/>
                    </a:lnTo>
                    <a:lnTo>
                      <a:pt x="584" y="511"/>
                    </a:lnTo>
                    <a:lnTo>
                      <a:pt x="581" y="518"/>
                    </a:lnTo>
                    <a:lnTo>
                      <a:pt x="579" y="525"/>
                    </a:lnTo>
                    <a:lnTo>
                      <a:pt x="579" y="528"/>
                    </a:lnTo>
                    <a:lnTo>
                      <a:pt x="576" y="535"/>
                    </a:lnTo>
                    <a:lnTo>
                      <a:pt x="571" y="542"/>
                    </a:lnTo>
                    <a:lnTo>
                      <a:pt x="564" y="545"/>
                    </a:lnTo>
                    <a:lnTo>
                      <a:pt x="564" y="545"/>
                    </a:lnTo>
                    <a:lnTo>
                      <a:pt x="557" y="545"/>
                    </a:lnTo>
                    <a:lnTo>
                      <a:pt x="550" y="552"/>
                    </a:lnTo>
                    <a:lnTo>
                      <a:pt x="547" y="555"/>
                    </a:lnTo>
                    <a:lnTo>
                      <a:pt x="547" y="562"/>
                    </a:lnTo>
                    <a:lnTo>
                      <a:pt x="545" y="572"/>
                    </a:lnTo>
                    <a:lnTo>
                      <a:pt x="542" y="576"/>
                    </a:lnTo>
                    <a:lnTo>
                      <a:pt x="535" y="574"/>
                    </a:lnTo>
                    <a:lnTo>
                      <a:pt x="532" y="579"/>
                    </a:lnTo>
                    <a:lnTo>
                      <a:pt x="532" y="589"/>
                    </a:lnTo>
                    <a:lnTo>
                      <a:pt x="528" y="593"/>
                    </a:lnTo>
                    <a:lnTo>
                      <a:pt x="520" y="591"/>
                    </a:lnTo>
                    <a:lnTo>
                      <a:pt x="515" y="596"/>
                    </a:lnTo>
                    <a:lnTo>
                      <a:pt x="513" y="601"/>
                    </a:lnTo>
                    <a:lnTo>
                      <a:pt x="508" y="606"/>
                    </a:lnTo>
                    <a:lnTo>
                      <a:pt x="506" y="608"/>
                    </a:lnTo>
                    <a:lnTo>
                      <a:pt x="498" y="615"/>
                    </a:lnTo>
                    <a:lnTo>
                      <a:pt x="498" y="615"/>
                    </a:lnTo>
                    <a:lnTo>
                      <a:pt x="491" y="618"/>
                    </a:lnTo>
                    <a:lnTo>
                      <a:pt x="486" y="623"/>
                    </a:lnTo>
                    <a:lnTo>
                      <a:pt x="491" y="630"/>
                    </a:lnTo>
                    <a:lnTo>
                      <a:pt x="491" y="632"/>
                    </a:lnTo>
                    <a:lnTo>
                      <a:pt x="491" y="635"/>
                    </a:lnTo>
                    <a:lnTo>
                      <a:pt x="484" y="635"/>
                    </a:lnTo>
                    <a:lnTo>
                      <a:pt x="477" y="637"/>
                    </a:lnTo>
                    <a:lnTo>
                      <a:pt x="474" y="640"/>
                    </a:lnTo>
                    <a:lnTo>
                      <a:pt x="469" y="645"/>
                    </a:lnTo>
                    <a:lnTo>
                      <a:pt x="462" y="649"/>
                    </a:lnTo>
                    <a:lnTo>
                      <a:pt x="462" y="649"/>
                    </a:lnTo>
                    <a:lnTo>
                      <a:pt x="455" y="657"/>
                    </a:lnTo>
                    <a:lnTo>
                      <a:pt x="452" y="659"/>
                    </a:lnTo>
                    <a:lnTo>
                      <a:pt x="445" y="659"/>
                    </a:lnTo>
                    <a:lnTo>
                      <a:pt x="438" y="664"/>
                    </a:lnTo>
                    <a:lnTo>
                      <a:pt x="430" y="662"/>
                    </a:lnTo>
                    <a:lnTo>
                      <a:pt x="423" y="664"/>
                    </a:lnTo>
                    <a:lnTo>
                      <a:pt x="416" y="664"/>
                    </a:lnTo>
                    <a:lnTo>
                      <a:pt x="413" y="666"/>
                    </a:lnTo>
                    <a:lnTo>
                      <a:pt x="408" y="669"/>
                    </a:lnTo>
                    <a:lnTo>
                      <a:pt x="401" y="666"/>
                    </a:lnTo>
                    <a:lnTo>
                      <a:pt x="401" y="666"/>
                    </a:lnTo>
                    <a:lnTo>
                      <a:pt x="396" y="657"/>
                    </a:lnTo>
                    <a:lnTo>
                      <a:pt x="394" y="654"/>
                    </a:lnTo>
                    <a:lnTo>
                      <a:pt x="387" y="657"/>
                    </a:lnTo>
                    <a:lnTo>
                      <a:pt x="387" y="657"/>
                    </a:lnTo>
                    <a:lnTo>
                      <a:pt x="379" y="666"/>
                    </a:lnTo>
                    <a:lnTo>
                      <a:pt x="379" y="666"/>
                    </a:lnTo>
                    <a:lnTo>
                      <a:pt x="372" y="674"/>
                    </a:lnTo>
                    <a:lnTo>
                      <a:pt x="372" y="674"/>
                    </a:lnTo>
                    <a:lnTo>
                      <a:pt x="365" y="683"/>
                    </a:lnTo>
                    <a:lnTo>
                      <a:pt x="357" y="681"/>
                    </a:lnTo>
                    <a:lnTo>
                      <a:pt x="350" y="679"/>
                    </a:lnTo>
                    <a:lnTo>
                      <a:pt x="343" y="681"/>
                    </a:lnTo>
                    <a:lnTo>
                      <a:pt x="340" y="683"/>
                    </a:lnTo>
                    <a:lnTo>
                      <a:pt x="335" y="688"/>
                    </a:lnTo>
                    <a:lnTo>
                      <a:pt x="328" y="691"/>
                    </a:lnTo>
                    <a:lnTo>
                      <a:pt x="323" y="691"/>
                    </a:lnTo>
                    <a:lnTo>
                      <a:pt x="321" y="698"/>
                    </a:lnTo>
                    <a:lnTo>
                      <a:pt x="318" y="700"/>
                    </a:lnTo>
                    <a:lnTo>
                      <a:pt x="314" y="703"/>
                    </a:lnTo>
                    <a:lnTo>
                      <a:pt x="304" y="708"/>
                    </a:lnTo>
                    <a:lnTo>
                      <a:pt x="304" y="708"/>
                    </a:lnTo>
                    <a:lnTo>
                      <a:pt x="297" y="713"/>
                    </a:lnTo>
                    <a:lnTo>
                      <a:pt x="294" y="717"/>
                    </a:lnTo>
                    <a:lnTo>
                      <a:pt x="297" y="725"/>
                    </a:lnTo>
                    <a:lnTo>
                      <a:pt x="299" y="725"/>
                    </a:lnTo>
                    <a:lnTo>
                      <a:pt x="297" y="727"/>
                    </a:lnTo>
                    <a:lnTo>
                      <a:pt x="297" y="735"/>
                    </a:lnTo>
                    <a:lnTo>
                      <a:pt x="289" y="739"/>
                    </a:lnTo>
                    <a:lnTo>
                      <a:pt x="282" y="742"/>
                    </a:lnTo>
                    <a:lnTo>
                      <a:pt x="282" y="742"/>
                    </a:lnTo>
                    <a:lnTo>
                      <a:pt x="282" y="752"/>
                    </a:lnTo>
                    <a:lnTo>
                      <a:pt x="275" y="754"/>
                    </a:lnTo>
                    <a:lnTo>
                      <a:pt x="267" y="752"/>
                    </a:lnTo>
                    <a:lnTo>
                      <a:pt x="262" y="759"/>
                    </a:lnTo>
                    <a:lnTo>
                      <a:pt x="260" y="761"/>
                    </a:lnTo>
                    <a:lnTo>
                      <a:pt x="255" y="766"/>
                    </a:lnTo>
                    <a:lnTo>
                      <a:pt x="255" y="776"/>
                    </a:lnTo>
                    <a:lnTo>
                      <a:pt x="253" y="778"/>
                    </a:lnTo>
                    <a:lnTo>
                      <a:pt x="248" y="783"/>
                    </a:lnTo>
                    <a:lnTo>
                      <a:pt x="245" y="786"/>
                    </a:lnTo>
                    <a:lnTo>
                      <a:pt x="238" y="786"/>
                    </a:lnTo>
                    <a:lnTo>
                      <a:pt x="231" y="793"/>
                    </a:lnTo>
                    <a:lnTo>
                      <a:pt x="231" y="795"/>
                    </a:lnTo>
                    <a:lnTo>
                      <a:pt x="226" y="820"/>
                    </a:lnTo>
                    <a:lnTo>
                      <a:pt x="224" y="822"/>
                    </a:lnTo>
                    <a:lnTo>
                      <a:pt x="216" y="829"/>
                    </a:lnTo>
                    <a:lnTo>
                      <a:pt x="211" y="846"/>
                    </a:lnTo>
                    <a:lnTo>
                      <a:pt x="209" y="861"/>
                    </a:lnTo>
                    <a:lnTo>
                      <a:pt x="204" y="873"/>
                    </a:lnTo>
                    <a:lnTo>
                      <a:pt x="202" y="880"/>
                    </a:lnTo>
                    <a:lnTo>
                      <a:pt x="199" y="873"/>
                    </a:lnTo>
                    <a:lnTo>
                      <a:pt x="194" y="861"/>
                    </a:lnTo>
                    <a:lnTo>
                      <a:pt x="187" y="868"/>
                    </a:lnTo>
                    <a:lnTo>
                      <a:pt x="185" y="873"/>
                    </a:lnTo>
                    <a:lnTo>
                      <a:pt x="182" y="900"/>
                    </a:lnTo>
                    <a:lnTo>
                      <a:pt x="180" y="910"/>
                    </a:lnTo>
                    <a:lnTo>
                      <a:pt x="172" y="927"/>
                    </a:lnTo>
                    <a:lnTo>
                      <a:pt x="172" y="927"/>
                    </a:lnTo>
                    <a:lnTo>
                      <a:pt x="165" y="931"/>
                    </a:lnTo>
                    <a:lnTo>
                      <a:pt x="160" y="934"/>
                    </a:lnTo>
                    <a:lnTo>
                      <a:pt x="158" y="936"/>
                    </a:lnTo>
                    <a:lnTo>
                      <a:pt x="158" y="939"/>
                    </a:lnTo>
                    <a:lnTo>
                      <a:pt x="158" y="939"/>
                    </a:lnTo>
                    <a:lnTo>
                      <a:pt x="155" y="941"/>
                    </a:lnTo>
                    <a:lnTo>
                      <a:pt x="153" y="946"/>
                    </a:lnTo>
                    <a:lnTo>
                      <a:pt x="153" y="948"/>
                    </a:lnTo>
                    <a:lnTo>
                      <a:pt x="153" y="951"/>
                    </a:lnTo>
                    <a:lnTo>
                      <a:pt x="153" y="953"/>
                    </a:lnTo>
                    <a:lnTo>
                      <a:pt x="148" y="956"/>
                    </a:lnTo>
                    <a:lnTo>
                      <a:pt x="148" y="956"/>
                    </a:lnTo>
                    <a:lnTo>
                      <a:pt x="141" y="958"/>
                    </a:lnTo>
                    <a:lnTo>
                      <a:pt x="141" y="958"/>
                    </a:lnTo>
                    <a:lnTo>
                      <a:pt x="141" y="961"/>
                    </a:lnTo>
                    <a:lnTo>
                      <a:pt x="136" y="963"/>
                    </a:lnTo>
                    <a:lnTo>
                      <a:pt x="136" y="965"/>
                    </a:lnTo>
                    <a:lnTo>
                      <a:pt x="134" y="968"/>
                    </a:lnTo>
                    <a:lnTo>
                      <a:pt x="134" y="968"/>
                    </a:lnTo>
                    <a:lnTo>
                      <a:pt x="134" y="970"/>
                    </a:lnTo>
                    <a:lnTo>
                      <a:pt x="129" y="973"/>
                    </a:lnTo>
                    <a:lnTo>
                      <a:pt x="129" y="978"/>
                    </a:lnTo>
                    <a:lnTo>
                      <a:pt x="126" y="978"/>
                    </a:lnTo>
                    <a:lnTo>
                      <a:pt x="126" y="980"/>
                    </a:lnTo>
                    <a:lnTo>
                      <a:pt x="126" y="982"/>
                    </a:lnTo>
                    <a:lnTo>
                      <a:pt x="124" y="985"/>
                    </a:lnTo>
                    <a:lnTo>
                      <a:pt x="124" y="987"/>
                    </a:lnTo>
                    <a:lnTo>
                      <a:pt x="121" y="990"/>
                    </a:lnTo>
                    <a:lnTo>
                      <a:pt x="121" y="992"/>
                    </a:lnTo>
                    <a:lnTo>
                      <a:pt x="119" y="992"/>
                    </a:lnTo>
                    <a:lnTo>
                      <a:pt x="117" y="995"/>
                    </a:lnTo>
                    <a:lnTo>
                      <a:pt x="112" y="997"/>
                    </a:lnTo>
                    <a:lnTo>
                      <a:pt x="109" y="997"/>
                    </a:lnTo>
                    <a:lnTo>
                      <a:pt x="109" y="1000"/>
                    </a:lnTo>
                    <a:lnTo>
                      <a:pt x="109" y="1002"/>
                    </a:lnTo>
                    <a:lnTo>
                      <a:pt x="107" y="1007"/>
                    </a:lnTo>
                    <a:lnTo>
                      <a:pt x="104" y="1007"/>
                    </a:lnTo>
                    <a:lnTo>
                      <a:pt x="97" y="1007"/>
                    </a:lnTo>
                    <a:lnTo>
                      <a:pt x="95" y="1009"/>
                    </a:lnTo>
                    <a:lnTo>
                      <a:pt x="92" y="1012"/>
                    </a:lnTo>
                    <a:lnTo>
                      <a:pt x="90" y="1012"/>
                    </a:lnTo>
                    <a:lnTo>
                      <a:pt x="87" y="1014"/>
                    </a:lnTo>
                    <a:lnTo>
                      <a:pt x="82" y="1017"/>
                    </a:lnTo>
                    <a:lnTo>
                      <a:pt x="82" y="1017"/>
                    </a:lnTo>
                    <a:lnTo>
                      <a:pt x="78" y="1019"/>
                    </a:lnTo>
                    <a:lnTo>
                      <a:pt x="75" y="1021"/>
                    </a:lnTo>
                    <a:lnTo>
                      <a:pt x="75" y="1024"/>
                    </a:lnTo>
                    <a:lnTo>
                      <a:pt x="75" y="1024"/>
                    </a:lnTo>
                    <a:lnTo>
                      <a:pt x="68" y="1026"/>
                    </a:lnTo>
                    <a:lnTo>
                      <a:pt x="68" y="1026"/>
                    </a:lnTo>
                    <a:lnTo>
                      <a:pt x="65" y="1026"/>
                    </a:lnTo>
                    <a:lnTo>
                      <a:pt x="61" y="1026"/>
                    </a:lnTo>
                    <a:lnTo>
                      <a:pt x="56" y="1026"/>
                    </a:lnTo>
                    <a:lnTo>
                      <a:pt x="53" y="1026"/>
                    </a:lnTo>
                    <a:lnTo>
                      <a:pt x="46" y="1029"/>
                    </a:lnTo>
                    <a:lnTo>
                      <a:pt x="44" y="1029"/>
                    </a:lnTo>
                    <a:lnTo>
                      <a:pt x="39" y="1031"/>
                    </a:lnTo>
                    <a:lnTo>
                      <a:pt x="31" y="1031"/>
                    </a:lnTo>
                    <a:lnTo>
                      <a:pt x="29" y="1031"/>
                    </a:lnTo>
                    <a:lnTo>
                      <a:pt x="24" y="1034"/>
                    </a:lnTo>
                    <a:lnTo>
                      <a:pt x="17" y="1034"/>
                    </a:lnTo>
                    <a:lnTo>
                      <a:pt x="10" y="1034"/>
                    </a:lnTo>
                    <a:lnTo>
                      <a:pt x="2" y="1034"/>
                    </a:lnTo>
                    <a:lnTo>
                      <a:pt x="0" y="1031"/>
                    </a:lnTo>
                    <a:lnTo>
                      <a:pt x="0" y="1029"/>
                    </a:lnTo>
                    <a:lnTo>
                      <a:pt x="0" y="1026"/>
                    </a:lnTo>
                    <a:lnTo>
                      <a:pt x="0" y="1024"/>
                    </a:lnTo>
                    <a:lnTo>
                      <a:pt x="0" y="1021"/>
                    </a:lnTo>
                    <a:lnTo>
                      <a:pt x="0" y="1019"/>
                    </a:lnTo>
                    <a:lnTo>
                      <a:pt x="0" y="1017"/>
                    </a:lnTo>
                    <a:lnTo>
                      <a:pt x="0" y="1014"/>
                    </a:lnTo>
                    <a:lnTo>
                      <a:pt x="0" y="1012"/>
                    </a:lnTo>
                    <a:lnTo>
                      <a:pt x="0" y="1009"/>
                    </a:lnTo>
                    <a:lnTo>
                      <a:pt x="0" y="1007"/>
                    </a:lnTo>
                    <a:lnTo>
                      <a:pt x="0" y="1002"/>
                    </a:lnTo>
                    <a:lnTo>
                      <a:pt x="0" y="1000"/>
                    </a:lnTo>
                    <a:lnTo>
                      <a:pt x="0" y="997"/>
                    </a:lnTo>
                    <a:lnTo>
                      <a:pt x="0" y="995"/>
                    </a:lnTo>
                    <a:lnTo>
                      <a:pt x="0" y="992"/>
                    </a:lnTo>
                    <a:lnTo>
                      <a:pt x="0" y="990"/>
                    </a:lnTo>
                    <a:lnTo>
                      <a:pt x="0" y="987"/>
                    </a:lnTo>
                    <a:lnTo>
                      <a:pt x="0" y="985"/>
                    </a:lnTo>
                    <a:lnTo>
                      <a:pt x="0" y="982"/>
                    </a:lnTo>
                    <a:lnTo>
                      <a:pt x="0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04" name="Freeform 2332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68" y="1063"/>
                  </a:cxn>
                  <a:cxn ang="0">
                    <a:pos x="104" y="1055"/>
                  </a:cxn>
                  <a:cxn ang="0">
                    <a:pos x="187" y="1063"/>
                  </a:cxn>
                  <a:cxn ang="0">
                    <a:pos x="238" y="1058"/>
                  </a:cxn>
                  <a:cxn ang="0">
                    <a:pos x="328" y="1072"/>
                  </a:cxn>
                  <a:cxn ang="0">
                    <a:pos x="438" y="1070"/>
                  </a:cxn>
                  <a:cxn ang="0">
                    <a:pos x="550" y="1070"/>
                  </a:cxn>
                  <a:cxn ang="0">
                    <a:pos x="571" y="1068"/>
                  </a:cxn>
                  <a:cxn ang="0">
                    <a:pos x="462" y="1068"/>
                  </a:cxn>
                  <a:cxn ang="0">
                    <a:pos x="394" y="1063"/>
                  </a:cxn>
                  <a:cxn ang="0">
                    <a:pos x="506" y="1063"/>
                  </a:cxn>
                  <a:cxn ang="0">
                    <a:pos x="618" y="1063"/>
                  </a:cxn>
                  <a:cxn ang="0">
                    <a:pos x="727" y="1063"/>
                  </a:cxn>
                  <a:cxn ang="0">
                    <a:pos x="824" y="1060"/>
                  </a:cxn>
                  <a:cxn ang="0">
                    <a:pos x="929" y="1058"/>
                  </a:cxn>
                  <a:cxn ang="0">
                    <a:pos x="1038" y="1055"/>
                  </a:cxn>
                  <a:cxn ang="0">
                    <a:pos x="1145" y="1053"/>
                  </a:cxn>
                  <a:cxn ang="0">
                    <a:pos x="1116" y="1026"/>
                  </a:cxn>
                  <a:cxn ang="0">
                    <a:pos x="1107" y="990"/>
                  </a:cxn>
                  <a:cxn ang="0">
                    <a:pos x="1099" y="956"/>
                  </a:cxn>
                  <a:cxn ang="0">
                    <a:pos x="1082" y="820"/>
                  </a:cxn>
                  <a:cxn ang="0">
                    <a:pos x="1068" y="691"/>
                  </a:cxn>
                  <a:cxn ang="0">
                    <a:pos x="1080" y="579"/>
                  </a:cxn>
                  <a:cxn ang="0">
                    <a:pos x="1085" y="482"/>
                  </a:cxn>
                  <a:cxn ang="0">
                    <a:pos x="1053" y="411"/>
                  </a:cxn>
                  <a:cxn ang="0">
                    <a:pos x="1038" y="304"/>
                  </a:cxn>
                  <a:cxn ang="0">
                    <a:pos x="1029" y="202"/>
                  </a:cxn>
                  <a:cxn ang="0">
                    <a:pos x="1029" y="105"/>
                  </a:cxn>
                  <a:cxn ang="0">
                    <a:pos x="1031" y="0"/>
                  </a:cxn>
                  <a:cxn ang="0">
                    <a:pos x="1143" y="0"/>
                  </a:cxn>
                  <a:cxn ang="0">
                    <a:pos x="1255" y="0"/>
                  </a:cxn>
                  <a:cxn ang="0">
                    <a:pos x="1364" y="0"/>
                  </a:cxn>
                  <a:cxn ang="0">
                    <a:pos x="1476" y="0"/>
                  </a:cxn>
                  <a:cxn ang="0">
                    <a:pos x="1588" y="0"/>
                  </a:cxn>
                  <a:cxn ang="0">
                    <a:pos x="1700" y="0"/>
                  </a:cxn>
                  <a:cxn ang="0">
                    <a:pos x="1809" y="0"/>
                  </a:cxn>
                  <a:cxn ang="0">
                    <a:pos x="1824" y="105"/>
                  </a:cxn>
                  <a:cxn ang="0">
                    <a:pos x="1824" y="236"/>
                  </a:cxn>
                  <a:cxn ang="0">
                    <a:pos x="1824" y="370"/>
                  </a:cxn>
                  <a:cxn ang="0">
                    <a:pos x="1824" y="501"/>
                  </a:cxn>
                  <a:cxn ang="0">
                    <a:pos x="1826" y="632"/>
                  </a:cxn>
                  <a:cxn ang="0">
                    <a:pos x="1826" y="759"/>
                  </a:cxn>
                  <a:cxn ang="0">
                    <a:pos x="1826" y="948"/>
                  </a:cxn>
                  <a:cxn ang="0">
                    <a:pos x="1826" y="987"/>
                  </a:cxn>
                  <a:cxn ang="0">
                    <a:pos x="1826" y="1026"/>
                  </a:cxn>
                  <a:cxn ang="0">
                    <a:pos x="1824" y="1089"/>
                  </a:cxn>
                  <a:cxn ang="0">
                    <a:pos x="1715" y="1089"/>
                  </a:cxn>
                  <a:cxn ang="0">
                    <a:pos x="1603" y="1089"/>
                  </a:cxn>
                  <a:cxn ang="0">
                    <a:pos x="1491" y="1089"/>
                  </a:cxn>
                  <a:cxn ang="0">
                    <a:pos x="1381" y="1089"/>
                  </a:cxn>
                  <a:cxn ang="0">
                    <a:pos x="1269" y="1089"/>
                  </a:cxn>
                  <a:cxn ang="0">
                    <a:pos x="1158" y="1089"/>
                  </a:cxn>
                  <a:cxn ang="0">
                    <a:pos x="1046" y="1089"/>
                  </a:cxn>
                  <a:cxn ang="0">
                    <a:pos x="936" y="1089"/>
                  </a:cxn>
                  <a:cxn ang="0">
                    <a:pos x="824" y="1089"/>
                  </a:cxn>
                  <a:cxn ang="0">
                    <a:pos x="712" y="1089"/>
                  </a:cxn>
                  <a:cxn ang="0">
                    <a:pos x="601" y="1089"/>
                  </a:cxn>
                  <a:cxn ang="0">
                    <a:pos x="491" y="1089"/>
                  </a:cxn>
                  <a:cxn ang="0">
                    <a:pos x="379" y="1089"/>
                  </a:cxn>
                  <a:cxn ang="0">
                    <a:pos x="267" y="1089"/>
                  </a:cxn>
                  <a:cxn ang="0">
                    <a:pos x="158" y="1089"/>
                  </a:cxn>
                  <a:cxn ang="0">
                    <a:pos x="46" y="1089"/>
                  </a:cxn>
                  <a:cxn ang="0">
                    <a:pos x="2" y="1051"/>
                  </a:cxn>
                </a:cxnLst>
                <a:rect l="0" t="0" r="r" b="b"/>
                <a:pathLst>
                  <a:path w="1826" h="1089">
                    <a:moveTo>
                      <a:pt x="2" y="1051"/>
                    </a:moveTo>
                    <a:lnTo>
                      <a:pt x="10" y="1053"/>
                    </a:lnTo>
                    <a:lnTo>
                      <a:pt x="10" y="1053"/>
                    </a:lnTo>
                    <a:lnTo>
                      <a:pt x="14" y="1058"/>
                    </a:lnTo>
                    <a:lnTo>
                      <a:pt x="17" y="1060"/>
                    </a:lnTo>
                    <a:lnTo>
                      <a:pt x="24" y="1063"/>
                    </a:lnTo>
                    <a:lnTo>
                      <a:pt x="31" y="1063"/>
                    </a:lnTo>
                    <a:lnTo>
                      <a:pt x="39" y="1063"/>
                    </a:lnTo>
                    <a:lnTo>
                      <a:pt x="39" y="1063"/>
                    </a:lnTo>
                    <a:lnTo>
                      <a:pt x="46" y="1068"/>
                    </a:lnTo>
                    <a:lnTo>
                      <a:pt x="53" y="1068"/>
                    </a:lnTo>
                    <a:lnTo>
                      <a:pt x="61" y="1068"/>
                    </a:lnTo>
                    <a:lnTo>
                      <a:pt x="68" y="1065"/>
                    </a:lnTo>
                    <a:lnTo>
                      <a:pt x="73" y="1063"/>
                    </a:lnTo>
                    <a:lnTo>
                      <a:pt x="68" y="1063"/>
                    </a:lnTo>
                    <a:lnTo>
                      <a:pt x="61" y="1060"/>
                    </a:lnTo>
                    <a:lnTo>
                      <a:pt x="58" y="1058"/>
                    </a:lnTo>
                    <a:lnTo>
                      <a:pt x="53" y="1055"/>
                    </a:lnTo>
                    <a:lnTo>
                      <a:pt x="48" y="1053"/>
                    </a:lnTo>
                    <a:lnTo>
                      <a:pt x="53" y="1051"/>
                    </a:lnTo>
                    <a:lnTo>
                      <a:pt x="61" y="1048"/>
                    </a:lnTo>
                    <a:lnTo>
                      <a:pt x="63" y="1048"/>
                    </a:lnTo>
                    <a:lnTo>
                      <a:pt x="68" y="1046"/>
                    </a:lnTo>
                    <a:lnTo>
                      <a:pt x="73" y="1048"/>
                    </a:lnTo>
                    <a:lnTo>
                      <a:pt x="75" y="1048"/>
                    </a:lnTo>
                    <a:lnTo>
                      <a:pt x="80" y="1053"/>
                    </a:lnTo>
                    <a:lnTo>
                      <a:pt x="82" y="1053"/>
                    </a:lnTo>
                    <a:lnTo>
                      <a:pt x="90" y="1053"/>
                    </a:lnTo>
                    <a:lnTo>
                      <a:pt x="97" y="1055"/>
                    </a:lnTo>
                    <a:lnTo>
                      <a:pt x="104" y="1055"/>
                    </a:lnTo>
                    <a:lnTo>
                      <a:pt x="112" y="1055"/>
                    </a:lnTo>
                    <a:lnTo>
                      <a:pt x="119" y="1058"/>
                    </a:lnTo>
                    <a:lnTo>
                      <a:pt x="121" y="1058"/>
                    </a:lnTo>
                    <a:lnTo>
                      <a:pt x="126" y="1063"/>
                    </a:lnTo>
                    <a:lnTo>
                      <a:pt x="126" y="1065"/>
                    </a:lnTo>
                    <a:lnTo>
                      <a:pt x="134" y="1068"/>
                    </a:lnTo>
                    <a:lnTo>
                      <a:pt x="141" y="1068"/>
                    </a:lnTo>
                    <a:lnTo>
                      <a:pt x="148" y="1068"/>
                    </a:lnTo>
                    <a:lnTo>
                      <a:pt x="158" y="1068"/>
                    </a:lnTo>
                    <a:lnTo>
                      <a:pt x="165" y="1068"/>
                    </a:lnTo>
                    <a:lnTo>
                      <a:pt x="172" y="1068"/>
                    </a:lnTo>
                    <a:lnTo>
                      <a:pt x="180" y="1068"/>
                    </a:lnTo>
                    <a:lnTo>
                      <a:pt x="187" y="1068"/>
                    </a:lnTo>
                    <a:lnTo>
                      <a:pt x="187" y="1063"/>
                    </a:lnTo>
                    <a:lnTo>
                      <a:pt x="187" y="1063"/>
                    </a:lnTo>
                    <a:lnTo>
                      <a:pt x="180" y="1063"/>
                    </a:lnTo>
                    <a:lnTo>
                      <a:pt x="172" y="1060"/>
                    </a:lnTo>
                    <a:lnTo>
                      <a:pt x="165" y="1058"/>
                    </a:lnTo>
                    <a:lnTo>
                      <a:pt x="172" y="1058"/>
                    </a:lnTo>
                    <a:lnTo>
                      <a:pt x="180" y="1055"/>
                    </a:lnTo>
                    <a:lnTo>
                      <a:pt x="187" y="1055"/>
                    </a:lnTo>
                    <a:lnTo>
                      <a:pt x="194" y="1055"/>
                    </a:lnTo>
                    <a:lnTo>
                      <a:pt x="202" y="1058"/>
                    </a:lnTo>
                    <a:lnTo>
                      <a:pt x="204" y="1058"/>
                    </a:lnTo>
                    <a:lnTo>
                      <a:pt x="209" y="1060"/>
                    </a:lnTo>
                    <a:lnTo>
                      <a:pt x="216" y="1060"/>
                    </a:lnTo>
                    <a:lnTo>
                      <a:pt x="224" y="1060"/>
                    </a:lnTo>
                    <a:lnTo>
                      <a:pt x="231" y="1058"/>
                    </a:lnTo>
                    <a:lnTo>
                      <a:pt x="231" y="1058"/>
                    </a:lnTo>
                    <a:lnTo>
                      <a:pt x="238" y="1058"/>
                    </a:lnTo>
                    <a:lnTo>
                      <a:pt x="243" y="1058"/>
                    </a:lnTo>
                    <a:lnTo>
                      <a:pt x="245" y="1060"/>
                    </a:lnTo>
                    <a:lnTo>
                      <a:pt x="253" y="1063"/>
                    </a:lnTo>
                    <a:lnTo>
                      <a:pt x="258" y="1063"/>
                    </a:lnTo>
                    <a:lnTo>
                      <a:pt x="260" y="1068"/>
                    </a:lnTo>
                    <a:lnTo>
                      <a:pt x="267" y="1068"/>
                    </a:lnTo>
                    <a:lnTo>
                      <a:pt x="275" y="1068"/>
                    </a:lnTo>
                    <a:lnTo>
                      <a:pt x="277" y="1070"/>
                    </a:lnTo>
                    <a:lnTo>
                      <a:pt x="282" y="1072"/>
                    </a:lnTo>
                    <a:lnTo>
                      <a:pt x="289" y="1072"/>
                    </a:lnTo>
                    <a:lnTo>
                      <a:pt x="297" y="1072"/>
                    </a:lnTo>
                    <a:lnTo>
                      <a:pt x="304" y="1072"/>
                    </a:lnTo>
                    <a:lnTo>
                      <a:pt x="314" y="1072"/>
                    </a:lnTo>
                    <a:lnTo>
                      <a:pt x="321" y="1072"/>
                    </a:lnTo>
                    <a:lnTo>
                      <a:pt x="328" y="1072"/>
                    </a:lnTo>
                    <a:lnTo>
                      <a:pt x="335" y="1072"/>
                    </a:lnTo>
                    <a:lnTo>
                      <a:pt x="343" y="1072"/>
                    </a:lnTo>
                    <a:lnTo>
                      <a:pt x="350" y="1072"/>
                    </a:lnTo>
                    <a:lnTo>
                      <a:pt x="357" y="1072"/>
                    </a:lnTo>
                    <a:lnTo>
                      <a:pt x="365" y="1072"/>
                    </a:lnTo>
                    <a:lnTo>
                      <a:pt x="372" y="1072"/>
                    </a:lnTo>
                    <a:lnTo>
                      <a:pt x="379" y="1072"/>
                    </a:lnTo>
                    <a:lnTo>
                      <a:pt x="387" y="1070"/>
                    </a:lnTo>
                    <a:lnTo>
                      <a:pt x="394" y="1070"/>
                    </a:lnTo>
                    <a:lnTo>
                      <a:pt x="401" y="1070"/>
                    </a:lnTo>
                    <a:lnTo>
                      <a:pt x="408" y="1070"/>
                    </a:lnTo>
                    <a:lnTo>
                      <a:pt x="416" y="1070"/>
                    </a:lnTo>
                    <a:lnTo>
                      <a:pt x="423" y="1070"/>
                    </a:lnTo>
                    <a:lnTo>
                      <a:pt x="430" y="1072"/>
                    </a:lnTo>
                    <a:lnTo>
                      <a:pt x="438" y="1070"/>
                    </a:lnTo>
                    <a:lnTo>
                      <a:pt x="445" y="1072"/>
                    </a:lnTo>
                    <a:lnTo>
                      <a:pt x="452" y="1072"/>
                    </a:lnTo>
                    <a:lnTo>
                      <a:pt x="462" y="1072"/>
                    </a:lnTo>
                    <a:lnTo>
                      <a:pt x="469" y="1070"/>
                    </a:lnTo>
                    <a:lnTo>
                      <a:pt x="477" y="1070"/>
                    </a:lnTo>
                    <a:lnTo>
                      <a:pt x="484" y="1070"/>
                    </a:lnTo>
                    <a:lnTo>
                      <a:pt x="491" y="1070"/>
                    </a:lnTo>
                    <a:lnTo>
                      <a:pt x="498" y="1070"/>
                    </a:lnTo>
                    <a:lnTo>
                      <a:pt x="506" y="1070"/>
                    </a:lnTo>
                    <a:lnTo>
                      <a:pt x="513" y="1070"/>
                    </a:lnTo>
                    <a:lnTo>
                      <a:pt x="520" y="1070"/>
                    </a:lnTo>
                    <a:lnTo>
                      <a:pt x="528" y="1070"/>
                    </a:lnTo>
                    <a:lnTo>
                      <a:pt x="535" y="1070"/>
                    </a:lnTo>
                    <a:lnTo>
                      <a:pt x="542" y="1070"/>
                    </a:lnTo>
                    <a:lnTo>
                      <a:pt x="550" y="1070"/>
                    </a:lnTo>
                    <a:lnTo>
                      <a:pt x="557" y="1070"/>
                    </a:lnTo>
                    <a:lnTo>
                      <a:pt x="564" y="1070"/>
                    </a:lnTo>
                    <a:lnTo>
                      <a:pt x="571" y="1070"/>
                    </a:lnTo>
                    <a:lnTo>
                      <a:pt x="579" y="1070"/>
                    </a:lnTo>
                    <a:lnTo>
                      <a:pt x="586" y="1070"/>
                    </a:lnTo>
                    <a:lnTo>
                      <a:pt x="593" y="1070"/>
                    </a:lnTo>
                    <a:lnTo>
                      <a:pt x="601" y="1070"/>
                    </a:lnTo>
                    <a:lnTo>
                      <a:pt x="608" y="1070"/>
                    </a:lnTo>
                    <a:lnTo>
                      <a:pt x="613" y="1070"/>
                    </a:lnTo>
                    <a:lnTo>
                      <a:pt x="608" y="1070"/>
                    </a:lnTo>
                    <a:lnTo>
                      <a:pt x="601" y="1068"/>
                    </a:lnTo>
                    <a:lnTo>
                      <a:pt x="593" y="1068"/>
                    </a:lnTo>
                    <a:lnTo>
                      <a:pt x="586" y="1068"/>
                    </a:lnTo>
                    <a:lnTo>
                      <a:pt x="579" y="1068"/>
                    </a:lnTo>
                    <a:lnTo>
                      <a:pt x="571" y="1068"/>
                    </a:lnTo>
                    <a:lnTo>
                      <a:pt x="564" y="1068"/>
                    </a:lnTo>
                    <a:lnTo>
                      <a:pt x="557" y="1068"/>
                    </a:lnTo>
                    <a:lnTo>
                      <a:pt x="550" y="1068"/>
                    </a:lnTo>
                    <a:lnTo>
                      <a:pt x="542" y="1070"/>
                    </a:lnTo>
                    <a:lnTo>
                      <a:pt x="535" y="1068"/>
                    </a:lnTo>
                    <a:lnTo>
                      <a:pt x="528" y="1070"/>
                    </a:lnTo>
                    <a:lnTo>
                      <a:pt x="520" y="1070"/>
                    </a:lnTo>
                    <a:lnTo>
                      <a:pt x="513" y="1070"/>
                    </a:lnTo>
                    <a:lnTo>
                      <a:pt x="506" y="1070"/>
                    </a:lnTo>
                    <a:lnTo>
                      <a:pt x="498" y="1070"/>
                    </a:lnTo>
                    <a:lnTo>
                      <a:pt x="491" y="1070"/>
                    </a:lnTo>
                    <a:lnTo>
                      <a:pt x="484" y="1070"/>
                    </a:lnTo>
                    <a:lnTo>
                      <a:pt x="477" y="1070"/>
                    </a:lnTo>
                    <a:lnTo>
                      <a:pt x="469" y="1068"/>
                    </a:lnTo>
                    <a:lnTo>
                      <a:pt x="462" y="1068"/>
                    </a:lnTo>
                    <a:lnTo>
                      <a:pt x="452" y="1068"/>
                    </a:lnTo>
                    <a:lnTo>
                      <a:pt x="445" y="1070"/>
                    </a:lnTo>
                    <a:lnTo>
                      <a:pt x="438" y="1070"/>
                    </a:lnTo>
                    <a:lnTo>
                      <a:pt x="430" y="1068"/>
                    </a:lnTo>
                    <a:lnTo>
                      <a:pt x="423" y="1070"/>
                    </a:lnTo>
                    <a:lnTo>
                      <a:pt x="416" y="1070"/>
                    </a:lnTo>
                    <a:lnTo>
                      <a:pt x="408" y="1070"/>
                    </a:lnTo>
                    <a:lnTo>
                      <a:pt x="401" y="1070"/>
                    </a:lnTo>
                    <a:lnTo>
                      <a:pt x="394" y="1070"/>
                    </a:lnTo>
                    <a:lnTo>
                      <a:pt x="387" y="1070"/>
                    </a:lnTo>
                    <a:lnTo>
                      <a:pt x="379" y="1068"/>
                    </a:lnTo>
                    <a:lnTo>
                      <a:pt x="374" y="1063"/>
                    </a:lnTo>
                    <a:lnTo>
                      <a:pt x="379" y="1063"/>
                    </a:lnTo>
                    <a:lnTo>
                      <a:pt x="387" y="1063"/>
                    </a:lnTo>
                    <a:lnTo>
                      <a:pt x="394" y="1063"/>
                    </a:lnTo>
                    <a:lnTo>
                      <a:pt x="401" y="1063"/>
                    </a:lnTo>
                    <a:lnTo>
                      <a:pt x="408" y="1063"/>
                    </a:lnTo>
                    <a:lnTo>
                      <a:pt x="416" y="1063"/>
                    </a:lnTo>
                    <a:lnTo>
                      <a:pt x="423" y="1063"/>
                    </a:lnTo>
                    <a:lnTo>
                      <a:pt x="430" y="1063"/>
                    </a:lnTo>
                    <a:lnTo>
                      <a:pt x="438" y="1060"/>
                    </a:lnTo>
                    <a:lnTo>
                      <a:pt x="445" y="1060"/>
                    </a:lnTo>
                    <a:lnTo>
                      <a:pt x="452" y="1060"/>
                    </a:lnTo>
                    <a:lnTo>
                      <a:pt x="462" y="1060"/>
                    </a:lnTo>
                    <a:lnTo>
                      <a:pt x="469" y="1063"/>
                    </a:lnTo>
                    <a:lnTo>
                      <a:pt x="477" y="1063"/>
                    </a:lnTo>
                    <a:lnTo>
                      <a:pt x="484" y="1063"/>
                    </a:lnTo>
                    <a:lnTo>
                      <a:pt x="491" y="1063"/>
                    </a:lnTo>
                    <a:lnTo>
                      <a:pt x="498" y="1063"/>
                    </a:lnTo>
                    <a:lnTo>
                      <a:pt x="506" y="1063"/>
                    </a:lnTo>
                    <a:lnTo>
                      <a:pt x="513" y="1063"/>
                    </a:lnTo>
                    <a:lnTo>
                      <a:pt x="520" y="1063"/>
                    </a:lnTo>
                    <a:lnTo>
                      <a:pt x="528" y="1063"/>
                    </a:lnTo>
                    <a:lnTo>
                      <a:pt x="535" y="1063"/>
                    </a:lnTo>
                    <a:lnTo>
                      <a:pt x="542" y="1063"/>
                    </a:lnTo>
                    <a:lnTo>
                      <a:pt x="550" y="1063"/>
                    </a:lnTo>
                    <a:lnTo>
                      <a:pt x="557" y="1063"/>
                    </a:lnTo>
                    <a:lnTo>
                      <a:pt x="564" y="1063"/>
                    </a:lnTo>
                    <a:lnTo>
                      <a:pt x="571" y="1063"/>
                    </a:lnTo>
                    <a:lnTo>
                      <a:pt x="579" y="1063"/>
                    </a:lnTo>
                    <a:lnTo>
                      <a:pt x="586" y="1063"/>
                    </a:lnTo>
                    <a:lnTo>
                      <a:pt x="593" y="1063"/>
                    </a:lnTo>
                    <a:lnTo>
                      <a:pt x="601" y="1063"/>
                    </a:lnTo>
                    <a:lnTo>
                      <a:pt x="608" y="1063"/>
                    </a:lnTo>
                    <a:lnTo>
                      <a:pt x="618" y="1063"/>
                    </a:lnTo>
                    <a:lnTo>
                      <a:pt x="625" y="1063"/>
                    </a:lnTo>
                    <a:lnTo>
                      <a:pt x="632" y="1063"/>
                    </a:lnTo>
                    <a:lnTo>
                      <a:pt x="640" y="1063"/>
                    </a:lnTo>
                    <a:lnTo>
                      <a:pt x="647" y="1063"/>
                    </a:lnTo>
                    <a:lnTo>
                      <a:pt x="654" y="1063"/>
                    </a:lnTo>
                    <a:lnTo>
                      <a:pt x="661" y="1063"/>
                    </a:lnTo>
                    <a:lnTo>
                      <a:pt x="669" y="1063"/>
                    </a:lnTo>
                    <a:lnTo>
                      <a:pt x="676" y="1063"/>
                    </a:lnTo>
                    <a:lnTo>
                      <a:pt x="683" y="1063"/>
                    </a:lnTo>
                    <a:lnTo>
                      <a:pt x="691" y="1063"/>
                    </a:lnTo>
                    <a:lnTo>
                      <a:pt x="698" y="1063"/>
                    </a:lnTo>
                    <a:lnTo>
                      <a:pt x="705" y="1063"/>
                    </a:lnTo>
                    <a:lnTo>
                      <a:pt x="712" y="1063"/>
                    </a:lnTo>
                    <a:lnTo>
                      <a:pt x="720" y="1063"/>
                    </a:lnTo>
                    <a:lnTo>
                      <a:pt x="727" y="1063"/>
                    </a:lnTo>
                    <a:lnTo>
                      <a:pt x="734" y="1063"/>
                    </a:lnTo>
                    <a:lnTo>
                      <a:pt x="742" y="1063"/>
                    </a:lnTo>
                    <a:lnTo>
                      <a:pt x="749" y="1063"/>
                    </a:lnTo>
                    <a:lnTo>
                      <a:pt x="756" y="1060"/>
                    </a:lnTo>
                    <a:lnTo>
                      <a:pt x="766" y="1060"/>
                    </a:lnTo>
                    <a:lnTo>
                      <a:pt x="773" y="1060"/>
                    </a:lnTo>
                    <a:lnTo>
                      <a:pt x="781" y="1058"/>
                    </a:lnTo>
                    <a:lnTo>
                      <a:pt x="788" y="1058"/>
                    </a:lnTo>
                    <a:lnTo>
                      <a:pt x="788" y="1058"/>
                    </a:lnTo>
                    <a:lnTo>
                      <a:pt x="795" y="1058"/>
                    </a:lnTo>
                    <a:lnTo>
                      <a:pt x="798" y="1058"/>
                    </a:lnTo>
                    <a:lnTo>
                      <a:pt x="802" y="1060"/>
                    </a:lnTo>
                    <a:lnTo>
                      <a:pt x="810" y="1060"/>
                    </a:lnTo>
                    <a:lnTo>
                      <a:pt x="817" y="1060"/>
                    </a:lnTo>
                    <a:lnTo>
                      <a:pt x="824" y="1060"/>
                    </a:lnTo>
                    <a:lnTo>
                      <a:pt x="832" y="1060"/>
                    </a:lnTo>
                    <a:lnTo>
                      <a:pt x="839" y="1060"/>
                    </a:lnTo>
                    <a:lnTo>
                      <a:pt x="846" y="1060"/>
                    </a:lnTo>
                    <a:lnTo>
                      <a:pt x="854" y="1060"/>
                    </a:lnTo>
                    <a:lnTo>
                      <a:pt x="861" y="1060"/>
                    </a:lnTo>
                    <a:lnTo>
                      <a:pt x="868" y="1058"/>
                    </a:lnTo>
                    <a:lnTo>
                      <a:pt x="871" y="1058"/>
                    </a:lnTo>
                    <a:lnTo>
                      <a:pt x="875" y="1058"/>
                    </a:lnTo>
                    <a:lnTo>
                      <a:pt x="883" y="1058"/>
                    </a:lnTo>
                    <a:lnTo>
                      <a:pt x="890" y="1058"/>
                    </a:lnTo>
                    <a:lnTo>
                      <a:pt x="897" y="1058"/>
                    </a:lnTo>
                    <a:lnTo>
                      <a:pt x="905" y="1058"/>
                    </a:lnTo>
                    <a:lnTo>
                      <a:pt x="912" y="1058"/>
                    </a:lnTo>
                    <a:lnTo>
                      <a:pt x="922" y="1058"/>
                    </a:lnTo>
                    <a:lnTo>
                      <a:pt x="929" y="1058"/>
                    </a:lnTo>
                    <a:lnTo>
                      <a:pt x="936" y="1058"/>
                    </a:lnTo>
                    <a:lnTo>
                      <a:pt x="944" y="1058"/>
                    </a:lnTo>
                    <a:lnTo>
                      <a:pt x="951" y="1058"/>
                    </a:lnTo>
                    <a:lnTo>
                      <a:pt x="958" y="1058"/>
                    </a:lnTo>
                    <a:lnTo>
                      <a:pt x="965" y="1058"/>
                    </a:lnTo>
                    <a:lnTo>
                      <a:pt x="973" y="1058"/>
                    </a:lnTo>
                    <a:lnTo>
                      <a:pt x="980" y="1058"/>
                    </a:lnTo>
                    <a:lnTo>
                      <a:pt x="987" y="1058"/>
                    </a:lnTo>
                    <a:lnTo>
                      <a:pt x="995" y="1058"/>
                    </a:lnTo>
                    <a:lnTo>
                      <a:pt x="1002" y="1058"/>
                    </a:lnTo>
                    <a:lnTo>
                      <a:pt x="1009" y="1058"/>
                    </a:lnTo>
                    <a:lnTo>
                      <a:pt x="1017" y="1058"/>
                    </a:lnTo>
                    <a:lnTo>
                      <a:pt x="1024" y="1055"/>
                    </a:lnTo>
                    <a:lnTo>
                      <a:pt x="1031" y="1055"/>
                    </a:lnTo>
                    <a:lnTo>
                      <a:pt x="1038" y="1055"/>
                    </a:lnTo>
                    <a:lnTo>
                      <a:pt x="1046" y="1055"/>
                    </a:lnTo>
                    <a:lnTo>
                      <a:pt x="1053" y="1055"/>
                    </a:lnTo>
                    <a:lnTo>
                      <a:pt x="1060" y="1055"/>
                    </a:lnTo>
                    <a:lnTo>
                      <a:pt x="1070" y="1055"/>
                    </a:lnTo>
                    <a:lnTo>
                      <a:pt x="1077" y="1055"/>
                    </a:lnTo>
                    <a:lnTo>
                      <a:pt x="1085" y="1055"/>
                    </a:lnTo>
                    <a:lnTo>
                      <a:pt x="1092" y="1055"/>
                    </a:lnTo>
                    <a:lnTo>
                      <a:pt x="1099" y="1055"/>
                    </a:lnTo>
                    <a:lnTo>
                      <a:pt x="1107" y="1053"/>
                    </a:lnTo>
                    <a:lnTo>
                      <a:pt x="1114" y="1053"/>
                    </a:lnTo>
                    <a:lnTo>
                      <a:pt x="1121" y="1053"/>
                    </a:lnTo>
                    <a:lnTo>
                      <a:pt x="1128" y="1053"/>
                    </a:lnTo>
                    <a:lnTo>
                      <a:pt x="1136" y="1053"/>
                    </a:lnTo>
                    <a:lnTo>
                      <a:pt x="1143" y="1053"/>
                    </a:lnTo>
                    <a:lnTo>
                      <a:pt x="1145" y="1053"/>
                    </a:lnTo>
                    <a:lnTo>
                      <a:pt x="1143" y="1053"/>
                    </a:lnTo>
                    <a:lnTo>
                      <a:pt x="1136" y="1053"/>
                    </a:lnTo>
                    <a:lnTo>
                      <a:pt x="1128" y="1053"/>
                    </a:lnTo>
                    <a:lnTo>
                      <a:pt x="1121" y="1053"/>
                    </a:lnTo>
                    <a:lnTo>
                      <a:pt x="1114" y="1051"/>
                    </a:lnTo>
                    <a:lnTo>
                      <a:pt x="1107" y="1051"/>
                    </a:lnTo>
                    <a:lnTo>
                      <a:pt x="1099" y="1048"/>
                    </a:lnTo>
                    <a:lnTo>
                      <a:pt x="1107" y="1043"/>
                    </a:lnTo>
                    <a:lnTo>
                      <a:pt x="1107" y="1043"/>
                    </a:lnTo>
                    <a:lnTo>
                      <a:pt x="1114" y="1038"/>
                    </a:lnTo>
                    <a:lnTo>
                      <a:pt x="1116" y="1038"/>
                    </a:lnTo>
                    <a:lnTo>
                      <a:pt x="1116" y="1034"/>
                    </a:lnTo>
                    <a:lnTo>
                      <a:pt x="1114" y="1031"/>
                    </a:lnTo>
                    <a:lnTo>
                      <a:pt x="1116" y="1029"/>
                    </a:lnTo>
                    <a:lnTo>
                      <a:pt x="1116" y="1026"/>
                    </a:lnTo>
                    <a:lnTo>
                      <a:pt x="1114" y="1024"/>
                    </a:lnTo>
                    <a:lnTo>
                      <a:pt x="1114" y="1021"/>
                    </a:lnTo>
                    <a:lnTo>
                      <a:pt x="1114" y="1019"/>
                    </a:lnTo>
                    <a:lnTo>
                      <a:pt x="1114" y="1017"/>
                    </a:lnTo>
                    <a:lnTo>
                      <a:pt x="1114" y="1014"/>
                    </a:lnTo>
                    <a:lnTo>
                      <a:pt x="1114" y="1014"/>
                    </a:lnTo>
                    <a:lnTo>
                      <a:pt x="1111" y="1012"/>
                    </a:lnTo>
                    <a:lnTo>
                      <a:pt x="1111" y="1009"/>
                    </a:lnTo>
                    <a:lnTo>
                      <a:pt x="1111" y="1007"/>
                    </a:lnTo>
                    <a:lnTo>
                      <a:pt x="1111" y="1002"/>
                    </a:lnTo>
                    <a:lnTo>
                      <a:pt x="1109" y="1000"/>
                    </a:lnTo>
                    <a:lnTo>
                      <a:pt x="1109" y="997"/>
                    </a:lnTo>
                    <a:lnTo>
                      <a:pt x="1107" y="995"/>
                    </a:lnTo>
                    <a:lnTo>
                      <a:pt x="1107" y="992"/>
                    </a:lnTo>
                    <a:lnTo>
                      <a:pt x="1107" y="990"/>
                    </a:lnTo>
                    <a:lnTo>
                      <a:pt x="1107" y="990"/>
                    </a:lnTo>
                    <a:lnTo>
                      <a:pt x="1104" y="987"/>
                    </a:lnTo>
                    <a:lnTo>
                      <a:pt x="1104" y="985"/>
                    </a:lnTo>
                    <a:lnTo>
                      <a:pt x="1104" y="982"/>
                    </a:lnTo>
                    <a:lnTo>
                      <a:pt x="1102" y="980"/>
                    </a:lnTo>
                    <a:lnTo>
                      <a:pt x="1102" y="978"/>
                    </a:lnTo>
                    <a:lnTo>
                      <a:pt x="1102" y="973"/>
                    </a:lnTo>
                    <a:lnTo>
                      <a:pt x="1102" y="970"/>
                    </a:lnTo>
                    <a:lnTo>
                      <a:pt x="1102" y="968"/>
                    </a:lnTo>
                    <a:lnTo>
                      <a:pt x="1102" y="965"/>
                    </a:lnTo>
                    <a:lnTo>
                      <a:pt x="1099" y="963"/>
                    </a:lnTo>
                    <a:lnTo>
                      <a:pt x="1099" y="961"/>
                    </a:lnTo>
                    <a:lnTo>
                      <a:pt x="1099" y="958"/>
                    </a:lnTo>
                    <a:lnTo>
                      <a:pt x="1099" y="956"/>
                    </a:lnTo>
                    <a:lnTo>
                      <a:pt x="1099" y="956"/>
                    </a:lnTo>
                    <a:lnTo>
                      <a:pt x="1097" y="953"/>
                    </a:lnTo>
                    <a:lnTo>
                      <a:pt x="1097" y="951"/>
                    </a:lnTo>
                    <a:lnTo>
                      <a:pt x="1097" y="948"/>
                    </a:lnTo>
                    <a:lnTo>
                      <a:pt x="1097" y="946"/>
                    </a:lnTo>
                    <a:lnTo>
                      <a:pt x="1094" y="941"/>
                    </a:lnTo>
                    <a:lnTo>
                      <a:pt x="1094" y="939"/>
                    </a:lnTo>
                    <a:lnTo>
                      <a:pt x="1094" y="936"/>
                    </a:lnTo>
                    <a:lnTo>
                      <a:pt x="1094" y="934"/>
                    </a:lnTo>
                    <a:lnTo>
                      <a:pt x="1094" y="927"/>
                    </a:lnTo>
                    <a:lnTo>
                      <a:pt x="1092" y="912"/>
                    </a:lnTo>
                    <a:lnTo>
                      <a:pt x="1089" y="900"/>
                    </a:lnTo>
                    <a:lnTo>
                      <a:pt x="1087" y="873"/>
                    </a:lnTo>
                    <a:lnTo>
                      <a:pt x="1085" y="846"/>
                    </a:lnTo>
                    <a:lnTo>
                      <a:pt x="1085" y="829"/>
                    </a:lnTo>
                    <a:lnTo>
                      <a:pt x="1082" y="820"/>
                    </a:lnTo>
                    <a:lnTo>
                      <a:pt x="1080" y="795"/>
                    </a:lnTo>
                    <a:lnTo>
                      <a:pt x="1080" y="783"/>
                    </a:lnTo>
                    <a:lnTo>
                      <a:pt x="1077" y="776"/>
                    </a:lnTo>
                    <a:lnTo>
                      <a:pt x="1077" y="776"/>
                    </a:lnTo>
                    <a:lnTo>
                      <a:pt x="1075" y="766"/>
                    </a:lnTo>
                    <a:lnTo>
                      <a:pt x="1075" y="759"/>
                    </a:lnTo>
                    <a:lnTo>
                      <a:pt x="1072" y="752"/>
                    </a:lnTo>
                    <a:lnTo>
                      <a:pt x="1072" y="742"/>
                    </a:lnTo>
                    <a:lnTo>
                      <a:pt x="1070" y="735"/>
                    </a:lnTo>
                    <a:lnTo>
                      <a:pt x="1070" y="725"/>
                    </a:lnTo>
                    <a:lnTo>
                      <a:pt x="1072" y="717"/>
                    </a:lnTo>
                    <a:lnTo>
                      <a:pt x="1070" y="708"/>
                    </a:lnTo>
                    <a:lnTo>
                      <a:pt x="1070" y="700"/>
                    </a:lnTo>
                    <a:lnTo>
                      <a:pt x="1070" y="698"/>
                    </a:lnTo>
                    <a:lnTo>
                      <a:pt x="1068" y="691"/>
                    </a:lnTo>
                    <a:lnTo>
                      <a:pt x="1068" y="683"/>
                    </a:lnTo>
                    <a:lnTo>
                      <a:pt x="1068" y="674"/>
                    </a:lnTo>
                    <a:lnTo>
                      <a:pt x="1068" y="666"/>
                    </a:lnTo>
                    <a:lnTo>
                      <a:pt x="1065" y="657"/>
                    </a:lnTo>
                    <a:lnTo>
                      <a:pt x="1068" y="649"/>
                    </a:lnTo>
                    <a:lnTo>
                      <a:pt x="1068" y="640"/>
                    </a:lnTo>
                    <a:lnTo>
                      <a:pt x="1070" y="635"/>
                    </a:lnTo>
                    <a:lnTo>
                      <a:pt x="1070" y="632"/>
                    </a:lnTo>
                    <a:lnTo>
                      <a:pt x="1070" y="623"/>
                    </a:lnTo>
                    <a:lnTo>
                      <a:pt x="1070" y="615"/>
                    </a:lnTo>
                    <a:lnTo>
                      <a:pt x="1072" y="606"/>
                    </a:lnTo>
                    <a:lnTo>
                      <a:pt x="1075" y="596"/>
                    </a:lnTo>
                    <a:lnTo>
                      <a:pt x="1077" y="591"/>
                    </a:lnTo>
                    <a:lnTo>
                      <a:pt x="1077" y="589"/>
                    </a:lnTo>
                    <a:lnTo>
                      <a:pt x="1080" y="579"/>
                    </a:lnTo>
                    <a:lnTo>
                      <a:pt x="1082" y="572"/>
                    </a:lnTo>
                    <a:lnTo>
                      <a:pt x="1085" y="567"/>
                    </a:lnTo>
                    <a:lnTo>
                      <a:pt x="1085" y="562"/>
                    </a:lnTo>
                    <a:lnTo>
                      <a:pt x="1087" y="555"/>
                    </a:lnTo>
                    <a:lnTo>
                      <a:pt x="1092" y="545"/>
                    </a:lnTo>
                    <a:lnTo>
                      <a:pt x="1092" y="545"/>
                    </a:lnTo>
                    <a:lnTo>
                      <a:pt x="1094" y="535"/>
                    </a:lnTo>
                    <a:lnTo>
                      <a:pt x="1094" y="528"/>
                    </a:lnTo>
                    <a:lnTo>
                      <a:pt x="1094" y="518"/>
                    </a:lnTo>
                    <a:lnTo>
                      <a:pt x="1094" y="511"/>
                    </a:lnTo>
                    <a:lnTo>
                      <a:pt x="1092" y="501"/>
                    </a:lnTo>
                    <a:lnTo>
                      <a:pt x="1092" y="499"/>
                    </a:lnTo>
                    <a:lnTo>
                      <a:pt x="1089" y="491"/>
                    </a:lnTo>
                    <a:lnTo>
                      <a:pt x="1085" y="484"/>
                    </a:lnTo>
                    <a:lnTo>
                      <a:pt x="1085" y="482"/>
                    </a:lnTo>
                    <a:lnTo>
                      <a:pt x="1077" y="479"/>
                    </a:lnTo>
                    <a:lnTo>
                      <a:pt x="1072" y="474"/>
                    </a:lnTo>
                    <a:lnTo>
                      <a:pt x="1070" y="472"/>
                    </a:lnTo>
                    <a:lnTo>
                      <a:pt x="1060" y="467"/>
                    </a:lnTo>
                    <a:lnTo>
                      <a:pt x="1058" y="467"/>
                    </a:lnTo>
                    <a:lnTo>
                      <a:pt x="1053" y="462"/>
                    </a:lnTo>
                    <a:lnTo>
                      <a:pt x="1051" y="457"/>
                    </a:lnTo>
                    <a:lnTo>
                      <a:pt x="1046" y="452"/>
                    </a:lnTo>
                    <a:lnTo>
                      <a:pt x="1046" y="448"/>
                    </a:lnTo>
                    <a:lnTo>
                      <a:pt x="1043" y="440"/>
                    </a:lnTo>
                    <a:lnTo>
                      <a:pt x="1043" y="431"/>
                    </a:lnTo>
                    <a:lnTo>
                      <a:pt x="1046" y="426"/>
                    </a:lnTo>
                    <a:lnTo>
                      <a:pt x="1048" y="421"/>
                    </a:lnTo>
                    <a:lnTo>
                      <a:pt x="1053" y="414"/>
                    </a:lnTo>
                    <a:lnTo>
                      <a:pt x="1053" y="411"/>
                    </a:lnTo>
                    <a:lnTo>
                      <a:pt x="1058" y="404"/>
                    </a:lnTo>
                    <a:lnTo>
                      <a:pt x="1060" y="397"/>
                    </a:lnTo>
                    <a:lnTo>
                      <a:pt x="1058" y="387"/>
                    </a:lnTo>
                    <a:lnTo>
                      <a:pt x="1053" y="382"/>
                    </a:lnTo>
                    <a:lnTo>
                      <a:pt x="1051" y="377"/>
                    </a:lnTo>
                    <a:lnTo>
                      <a:pt x="1046" y="372"/>
                    </a:lnTo>
                    <a:lnTo>
                      <a:pt x="1046" y="370"/>
                    </a:lnTo>
                    <a:lnTo>
                      <a:pt x="1038" y="360"/>
                    </a:lnTo>
                    <a:lnTo>
                      <a:pt x="1041" y="353"/>
                    </a:lnTo>
                    <a:lnTo>
                      <a:pt x="1043" y="343"/>
                    </a:lnTo>
                    <a:lnTo>
                      <a:pt x="1043" y="333"/>
                    </a:lnTo>
                    <a:lnTo>
                      <a:pt x="1043" y="326"/>
                    </a:lnTo>
                    <a:lnTo>
                      <a:pt x="1043" y="316"/>
                    </a:lnTo>
                    <a:lnTo>
                      <a:pt x="1041" y="307"/>
                    </a:lnTo>
                    <a:lnTo>
                      <a:pt x="1038" y="304"/>
                    </a:lnTo>
                    <a:lnTo>
                      <a:pt x="1038" y="299"/>
                    </a:lnTo>
                    <a:lnTo>
                      <a:pt x="1038" y="290"/>
                    </a:lnTo>
                    <a:lnTo>
                      <a:pt x="1031" y="282"/>
                    </a:lnTo>
                    <a:lnTo>
                      <a:pt x="1034" y="273"/>
                    </a:lnTo>
                    <a:lnTo>
                      <a:pt x="1036" y="263"/>
                    </a:lnTo>
                    <a:lnTo>
                      <a:pt x="1036" y="256"/>
                    </a:lnTo>
                    <a:lnTo>
                      <a:pt x="1031" y="246"/>
                    </a:lnTo>
                    <a:lnTo>
                      <a:pt x="1031" y="243"/>
                    </a:lnTo>
                    <a:lnTo>
                      <a:pt x="1031" y="236"/>
                    </a:lnTo>
                    <a:lnTo>
                      <a:pt x="1031" y="231"/>
                    </a:lnTo>
                    <a:lnTo>
                      <a:pt x="1031" y="229"/>
                    </a:lnTo>
                    <a:lnTo>
                      <a:pt x="1031" y="226"/>
                    </a:lnTo>
                    <a:lnTo>
                      <a:pt x="1029" y="219"/>
                    </a:lnTo>
                    <a:lnTo>
                      <a:pt x="1029" y="212"/>
                    </a:lnTo>
                    <a:lnTo>
                      <a:pt x="1029" y="202"/>
                    </a:lnTo>
                    <a:lnTo>
                      <a:pt x="1029" y="192"/>
                    </a:lnTo>
                    <a:lnTo>
                      <a:pt x="1029" y="185"/>
                    </a:lnTo>
                    <a:lnTo>
                      <a:pt x="1029" y="175"/>
                    </a:lnTo>
                    <a:lnTo>
                      <a:pt x="1031" y="166"/>
                    </a:lnTo>
                    <a:lnTo>
                      <a:pt x="1031" y="163"/>
                    </a:lnTo>
                    <a:lnTo>
                      <a:pt x="1034" y="158"/>
                    </a:lnTo>
                    <a:lnTo>
                      <a:pt x="1031" y="153"/>
                    </a:lnTo>
                    <a:lnTo>
                      <a:pt x="1029" y="149"/>
                    </a:lnTo>
                    <a:lnTo>
                      <a:pt x="1029" y="141"/>
                    </a:lnTo>
                    <a:lnTo>
                      <a:pt x="1026" y="132"/>
                    </a:lnTo>
                    <a:lnTo>
                      <a:pt x="1029" y="122"/>
                    </a:lnTo>
                    <a:lnTo>
                      <a:pt x="1024" y="115"/>
                    </a:lnTo>
                    <a:lnTo>
                      <a:pt x="1024" y="115"/>
                    </a:lnTo>
                    <a:lnTo>
                      <a:pt x="1024" y="112"/>
                    </a:lnTo>
                    <a:lnTo>
                      <a:pt x="1029" y="105"/>
                    </a:lnTo>
                    <a:lnTo>
                      <a:pt x="1031" y="95"/>
                    </a:lnTo>
                    <a:lnTo>
                      <a:pt x="1029" y="88"/>
                    </a:lnTo>
                    <a:lnTo>
                      <a:pt x="1031" y="78"/>
                    </a:lnTo>
                    <a:lnTo>
                      <a:pt x="1031" y="71"/>
                    </a:lnTo>
                    <a:lnTo>
                      <a:pt x="1029" y="61"/>
                    </a:lnTo>
                    <a:lnTo>
                      <a:pt x="1024" y="56"/>
                    </a:lnTo>
                    <a:lnTo>
                      <a:pt x="1021" y="51"/>
                    </a:lnTo>
                    <a:lnTo>
                      <a:pt x="1024" y="49"/>
                    </a:lnTo>
                    <a:lnTo>
                      <a:pt x="1026" y="44"/>
                    </a:lnTo>
                    <a:lnTo>
                      <a:pt x="1026" y="34"/>
                    </a:lnTo>
                    <a:lnTo>
                      <a:pt x="1029" y="25"/>
                    </a:lnTo>
                    <a:lnTo>
                      <a:pt x="1026" y="17"/>
                    </a:lnTo>
                    <a:lnTo>
                      <a:pt x="1029" y="8"/>
                    </a:lnTo>
                    <a:lnTo>
                      <a:pt x="1026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4" y="0"/>
                    </a:lnTo>
                    <a:lnTo>
                      <a:pt x="1824" y="8"/>
                    </a:lnTo>
                    <a:lnTo>
                      <a:pt x="1824" y="17"/>
                    </a:lnTo>
                    <a:lnTo>
                      <a:pt x="1824" y="25"/>
                    </a:lnTo>
                    <a:lnTo>
                      <a:pt x="1824" y="34"/>
                    </a:lnTo>
                    <a:lnTo>
                      <a:pt x="1824" y="44"/>
                    </a:lnTo>
                    <a:lnTo>
                      <a:pt x="1824" y="51"/>
                    </a:lnTo>
                    <a:lnTo>
                      <a:pt x="1824" y="61"/>
                    </a:lnTo>
                    <a:lnTo>
                      <a:pt x="1824" y="71"/>
                    </a:lnTo>
                    <a:lnTo>
                      <a:pt x="1824" y="78"/>
                    </a:lnTo>
                    <a:lnTo>
                      <a:pt x="1824" y="88"/>
                    </a:lnTo>
                    <a:lnTo>
                      <a:pt x="1824" y="95"/>
                    </a:lnTo>
                    <a:lnTo>
                      <a:pt x="1824" y="105"/>
                    </a:lnTo>
                    <a:lnTo>
                      <a:pt x="1824" y="115"/>
                    </a:lnTo>
                    <a:lnTo>
                      <a:pt x="1824" y="122"/>
                    </a:lnTo>
                    <a:lnTo>
                      <a:pt x="1824" y="132"/>
                    </a:lnTo>
                    <a:lnTo>
                      <a:pt x="1824" y="141"/>
                    </a:lnTo>
                    <a:lnTo>
                      <a:pt x="1824" y="149"/>
                    </a:lnTo>
                    <a:lnTo>
                      <a:pt x="1824" y="158"/>
                    </a:lnTo>
                    <a:lnTo>
                      <a:pt x="1824" y="166"/>
                    </a:lnTo>
                    <a:lnTo>
                      <a:pt x="1824" y="175"/>
                    </a:lnTo>
                    <a:lnTo>
                      <a:pt x="1824" y="185"/>
                    </a:lnTo>
                    <a:lnTo>
                      <a:pt x="1824" y="192"/>
                    </a:lnTo>
                    <a:lnTo>
                      <a:pt x="1824" y="202"/>
                    </a:lnTo>
                    <a:lnTo>
                      <a:pt x="1824" y="212"/>
                    </a:lnTo>
                    <a:lnTo>
                      <a:pt x="1824" y="219"/>
                    </a:lnTo>
                    <a:lnTo>
                      <a:pt x="1824" y="229"/>
                    </a:lnTo>
                    <a:lnTo>
                      <a:pt x="1824" y="236"/>
                    </a:lnTo>
                    <a:lnTo>
                      <a:pt x="1824" y="246"/>
                    </a:lnTo>
                    <a:lnTo>
                      <a:pt x="1824" y="256"/>
                    </a:lnTo>
                    <a:lnTo>
                      <a:pt x="1824" y="263"/>
                    </a:lnTo>
                    <a:lnTo>
                      <a:pt x="1824" y="273"/>
                    </a:lnTo>
                    <a:lnTo>
                      <a:pt x="1824" y="282"/>
                    </a:lnTo>
                    <a:lnTo>
                      <a:pt x="1824" y="290"/>
                    </a:lnTo>
                    <a:lnTo>
                      <a:pt x="1824" y="299"/>
                    </a:lnTo>
                    <a:lnTo>
                      <a:pt x="1824" y="307"/>
                    </a:lnTo>
                    <a:lnTo>
                      <a:pt x="1824" y="316"/>
                    </a:lnTo>
                    <a:lnTo>
                      <a:pt x="1824" y="326"/>
                    </a:lnTo>
                    <a:lnTo>
                      <a:pt x="1824" y="333"/>
                    </a:lnTo>
                    <a:lnTo>
                      <a:pt x="1824" y="343"/>
                    </a:lnTo>
                    <a:lnTo>
                      <a:pt x="1824" y="353"/>
                    </a:lnTo>
                    <a:lnTo>
                      <a:pt x="1824" y="360"/>
                    </a:lnTo>
                    <a:lnTo>
                      <a:pt x="1824" y="370"/>
                    </a:lnTo>
                    <a:lnTo>
                      <a:pt x="1824" y="377"/>
                    </a:lnTo>
                    <a:lnTo>
                      <a:pt x="1824" y="387"/>
                    </a:lnTo>
                    <a:lnTo>
                      <a:pt x="1824" y="397"/>
                    </a:lnTo>
                    <a:lnTo>
                      <a:pt x="1824" y="404"/>
                    </a:lnTo>
                    <a:lnTo>
                      <a:pt x="1824" y="414"/>
                    </a:lnTo>
                    <a:lnTo>
                      <a:pt x="1824" y="421"/>
                    </a:lnTo>
                    <a:lnTo>
                      <a:pt x="1824" y="431"/>
                    </a:lnTo>
                    <a:lnTo>
                      <a:pt x="1824" y="440"/>
                    </a:lnTo>
                    <a:lnTo>
                      <a:pt x="1824" y="448"/>
                    </a:lnTo>
                    <a:lnTo>
                      <a:pt x="1824" y="457"/>
                    </a:lnTo>
                    <a:lnTo>
                      <a:pt x="1824" y="467"/>
                    </a:lnTo>
                    <a:lnTo>
                      <a:pt x="1824" y="474"/>
                    </a:lnTo>
                    <a:lnTo>
                      <a:pt x="1824" y="484"/>
                    </a:lnTo>
                    <a:lnTo>
                      <a:pt x="1824" y="491"/>
                    </a:lnTo>
                    <a:lnTo>
                      <a:pt x="1824" y="501"/>
                    </a:lnTo>
                    <a:lnTo>
                      <a:pt x="1824" y="511"/>
                    </a:lnTo>
                    <a:lnTo>
                      <a:pt x="1824" y="518"/>
                    </a:lnTo>
                    <a:lnTo>
                      <a:pt x="1824" y="528"/>
                    </a:lnTo>
                    <a:lnTo>
                      <a:pt x="1824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4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4" y="1063"/>
                    </a:lnTo>
                    <a:lnTo>
                      <a:pt x="1824" y="1070"/>
                    </a:lnTo>
                    <a:lnTo>
                      <a:pt x="1824" y="1075"/>
                    </a:lnTo>
                    <a:lnTo>
                      <a:pt x="1824" y="1080"/>
                    </a:lnTo>
                    <a:lnTo>
                      <a:pt x="1824" y="1085"/>
                    </a:lnTo>
                    <a:lnTo>
                      <a:pt x="1824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2" y="1051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05" name="Freeform 2333"/>
              <p:cNvSpPr>
                <a:spLocks/>
              </p:cNvSpPr>
              <p:nvPr/>
            </p:nvSpPr>
            <p:spPr bwMode="auto">
              <a:xfrm>
                <a:off x="328" y="2545"/>
                <a:ext cx="1826" cy="1089"/>
              </a:xfrm>
              <a:custGeom>
                <a:avLst/>
                <a:gdLst/>
                <a:ahLst/>
                <a:cxnLst>
                  <a:cxn ang="0">
                    <a:pos x="68" y="1063"/>
                  </a:cxn>
                  <a:cxn ang="0">
                    <a:pos x="104" y="1055"/>
                  </a:cxn>
                  <a:cxn ang="0">
                    <a:pos x="187" y="1063"/>
                  </a:cxn>
                  <a:cxn ang="0">
                    <a:pos x="238" y="1058"/>
                  </a:cxn>
                  <a:cxn ang="0">
                    <a:pos x="328" y="1072"/>
                  </a:cxn>
                  <a:cxn ang="0">
                    <a:pos x="438" y="1070"/>
                  </a:cxn>
                  <a:cxn ang="0">
                    <a:pos x="550" y="1070"/>
                  </a:cxn>
                  <a:cxn ang="0">
                    <a:pos x="571" y="1068"/>
                  </a:cxn>
                  <a:cxn ang="0">
                    <a:pos x="462" y="1068"/>
                  </a:cxn>
                  <a:cxn ang="0">
                    <a:pos x="394" y="1063"/>
                  </a:cxn>
                  <a:cxn ang="0">
                    <a:pos x="506" y="1063"/>
                  </a:cxn>
                  <a:cxn ang="0">
                    <a:pos x="618" y="1063"/>
                  </a:cxn>
                  <a:cxn ang="0">
                    <a:pos x="727" y="1063"/>
                  </a:cxn>
                  <a:cxn ang="0">
                    <a:pos x="824" y="1060"/>
                  </a:cxn>
                  <a:cxn ang="0">
                    <a:pos x="929" y="1058"/>
                  </a:cxn>
                  <a:cxn ang="0">
                    <a:pos x="1038" y="1055"/>
                  </a:cxn>
                  <a:cxn ang="0">
                    <a:pos x="1145" y="1053"/>
                  </a:cxn>
                  <a:cxn ang="0">
                    <a:pos x="1116" y="1026"/>
                  </a:cxn>
                  <a:cxn ang="0">
                    <a:pos x="1107" y="990"/>
                  </a:cxn>
                  <a:cxn ang="0">
                    <a:pos x="1099" y="956"/>
                  </a:cxn>
                  <a:cxn ang="0">
                    <a:pos x="1082" y="820"/>
                  </a:cxn>
                  <a:cxn ang="0">
                    <a:pos x="1068" y="691"/>
                  </a:cxn>
                  <a:cxn ang="0">
                    <a:pos x="1080" y="579"/>
                  </a:cxn>
                  <a:cxn ang="0">
                    <a:pos x="1085" y="482"/>
                  </a:cxn>
                  <a:cxn ang="0">
                    <a:pos x="1053" y="411"/>
                  </a:cxn>
                  <a:cxn ang="0">
                    <a:pos x="1038" y="304"/>
                  </a:cxn>
                  <a:cxn ang="0">
                    <a:pos x="1029" y="202"/>
                  </a:cxn>
                  <a:cxn ang="0">
                    <a:pos x="1029" y="105"/>
                  </a:cxn>
                  <a:cxn ang="0">
                    <a:pos x="1031" y="0"/>
                  </a:cxn>
                  <a:cxn ang="0">
                    <a:pos x="1143" y="0"/>
                  </a:cxn>
                  <a:cxn ang="0">
                    <a:pos x="1255" y="0"/>
                  </a:cxn>
                  <a:cxn ang="0">
                    <a:pos x="1364" y="0"/>
                  </a:cxn>
                  <a:cxn ang="0">
                    <a:pos x="1476" y="0"/>
                  </a:cxn>
                  <a:cxn ang="0">
                    <a:pos x="1588" y="0"/>
                  </a:cxn>
                  <a:cxn ang="0">
                    <a:pos x="1700" y="0"/>
                  </a:cxn>
                  <a:cxn ang="0">
                    <a:pos x="1809" y="0"/>
                  </a:cxn>
                  <a:cxn ang="0">
                    <a:pos x="1824" y="105"/>
                  </a:cxn>
                  <a:cxn ang="0">
                    <a:pos x="1824" y="236"/>
                  </a:cxn>
                  <a:cxn ang="0">
                    <a:pos x="1824" y="370"/>
                  </a:cxn>
                  <a:cxn ang="0">
                    <a:pos x="1824" y="501"/>
                  </a:cxn>
                  <a:cxn ang="0">
                    <a:pos x="1826" y="632"/>
                  </a:cxn>
                  <a:cxn ang="0">
                    <a:pos x="1826" y="759"/>
                  </a:cxn>
                  <a:cxn ang="0">
                    <a:pos x="1826" y="948"/>
                  </a:cxn>
                  <a:cxn ang="0">
                    <a:pos x="1826" y="987"/>
                  </a:cxn>
                  <a:cxn ang="0">
                    <a:pos x="1826" y="1026"/>
                  </a:cxn>
                  <a:cxn ang="0">
                    <a:pos x="1824" y="1089"/>
                  </a:cxn>
                  <a:cxn ang="0">
                    <a:pos x="1715" y="1089"/>
                  </a:cxn>
                  <a:cxn ang="0">
                    <a:pos x="1603" y="1089"/>
                  </a:cxn>
                  <a:cxn ang="0">
                    <a:pos x="1491" y="1089"/>
                  </a:cxn>
                  <a:cxn ang="0">
                    <a:pos x="1381" y="1089"/>
                  </a:cxn>
                  <a:cxn ang="0">
                    <a:pos x="1269" y="1089"/>
                  </a:cxn>
                  <a:cxn ang="0">
                    <a:pos x="1158" y="1089"/>
                  </a:cxn>
                  <a:cxn ang="0">
                    <a:pos x="1046" y="1089"/>
                  </a:cxn>
                  <a:cxn ang="0">
                    <a:pos x="936" y="1089"/>
                  </a:cxn>
                  <a:cxn ang="0">
                    <a:pos x="824" y="1089"/>
                  </a:cxn>
                  <a:cxn ang="0">
                    <a:pos x="712" y="1089"/>
                  </a:cxn>
                  <a:cxn ang="0">
                    <a:pos x="601" y="1089"/>
                  </a:cxn>
                  <a:cxn ang="0">
                    <a:pos x="491" y="1089"/>
                  </a:cxn>
                  <a:cxn ang="0">
                    <a:pos x="379" y="1089"/>
                  </a:cxn>
                  <a:cxn ang="0">
                    <a:pos x="267" y="1089"/>
                  </a:cxn>
                  <a:cxn ang="0">
                    <a:pos x="158" y="1089"/>
                  </a:cxn>
                  <a:cxn ang="0">
                    <a:pos x="46" y="1089"/>
                  </a:cxn>
                  <a:cxn ang="0">
                    <a:pos x="2" y="1051"/>
                  </a:cxn>
                </a:cxnLst>
                <a:rect l="0" t="0" r="r" b="b"/>
                <a:pathLst>
                  <a:path w="1826" h="1089">
                    <a:moveTo>
                      <a:pt x="2" y="1051"/>
                    </a:moveTo>
                    <a:lnTo>
                      <a:pt x="10" y="1053"/>
                    </a:lnTo>
                    <a:lnTo>
                      <a:pt x="10" y="1053"/>
                    </a:lnTo>
                    <a:lnTo>
                      <a:pt x="14" y="1058"/>
                    </a:lnTo>
                    <a:lnTo>
                      <a:pt x="17" y="1060"/>
                    </a:lnTo>
                    <a:lnTo>
                      <a:pt x="24" y="1063"/>
                    </a:lnTo>
                    <a:lnTo>
                      <a:pt x="31" y="1063"/>
                    </a:lnTo>
                    <a:lnTo>
                      <a:pt x="39" y="1063"/>
                    </a:lnTo>
                    <a:lnTo>
                      <a:pt x="39" y="1063"/>
                    </a:lnTo>
                    <a:lnTo>
                      <a:pt x="46" y="1068"/>
                    </a:lnTo>
                    <a:lnTo>
                      <a:pt x="53" y="1068"/>
                    </a:lnTo>
                    <a:lnTo>
                      <a:pt x="61" y="1068"/>
                    </a:lnTo>
                    <a:lnTo>
                      <a:pt x="68" y="1065"/>
                    </a:lnTo>
                    <a:lnTo>
                      <a:pt x="73" y="1063"/>
                    </a:lnTo>
                    <a:lnTo>
                      <a:pt x="68" y="1063"/>
                    </a:lnTo>
                    <a:lnTo>
                      <a:pt x="61" y="1060"/>
                    </a:lnTo>
                    <a:lnTo>
                      <a:pt x="58" y="1058"/>
                    </a:lnTo>
                    <a:lnTo>
                      <a:pt x="53" y="1055"/>
                    </a:lnTo>
                    <a:lnTo>
                      <a:pt x="48" y="1053"/>
                    </a:lnTo>
                    <a:lnTo>
                      <a:pt x="53" y="1051"/>
                    </a:lnTo>
                    <a:lnTo>
                      <a:pt x="61" y="1048"/>
                    </a:lnTo>
                    <a:lnTo>
                      <a:pt x="63" y="1048"/>
                    </a:lnTo>
                    <a:lnTo>
                      <a:pt x="68" y="1046"/>
                    </a:lnTo>
                    <a:lnTo>
                      <a:pt x="73" y="1048"/>
                    </a:lnTo>
                    <a:lnTo>
                      <a:pt x="75" y="1048"/>
                    </a:lnTo>
                    <a:lnTo>
                      <a:pt x="80" y="1053"/>
                    </a:lnTo>
                    <a:lnTo>
                      <a:pt x="82" y="1053"/>
                    </a:lnTo>
                    <a:lnTo>
                      <a:pt x="90" y="1053"/>
                    </a:lnTo>
                    <a:lnTo>
                      <a:pt x="97" y="1055"/>
                    </a:lnTo>
                    <a:lnTo>
                      <a:pt x="104" y="1055"/>
                    </a:lnTo>
                    <a:lnTo>
                      <a:pt x="112" y="1055"/>
                    </a:lnTo>
                    <a:lnTo>
                      <a:pt x="119" y="1058"/>
                    </a:lnTo>
                    <a:lnTo>
                      <a:pt x="121" y="1058"/>
                    </a:lnTo>
                    <a:lnTo>
                      <a:pt x="126" y="1063"/>
                    </a:lnTo>
                    <a:lnTo>
                      <a:pt x="126" y="1065"/>
                    </a:lnTo>
                    <a:lnTo>
                      <a:pt x="134" y="1068"/>
                    </a:lnTo>
                    <a:lnTo>
                      <a:pt x="141" y="1068"/>
                    </a:lnTo>
                    <a:lnTo>
                      <a:pt x="148" y="1068"/>
                    </a:lnTo>
                    <a:lnTo>
                      <a:pt x="158" y="1068"/>
                    </a:lnTo>
                    <a:lnTo>
                      <a:pt x="165" y="1068"/>
                    </a:lnTo>
                    <a:lnTo>
                      <a:pt x="172" y="1068"/>
                    </a:lnTo>
                    <a:lnTo>
                      <a:pt x="180" y="1068"/>
                    </a:lnTo>
                    <a:lnTo>
                      <a:pt x="187" y="1068"/>
                    </a:lnTo>
                    <a:lnTo>
                      <a:pt x="187" y="1063"/>
                    </a:lnTo>
                    <a:lnTo>
                      <a:pt x="187" y="1063"/>
                    </a:lnTo>
                    <a:lnTo>
                      <a:pt x="180" y="1063"/>
                    </a:lnTo>
                    <a:lnTo>
                      <a:pt x="172" y="1060"/>
                    </a:lnTo>
                    <a:lnTo>
                      <a:pt x="165" y="1058"/>
                    </a:lnTo>
                    <a:lnTo>
                      <a:pt x="172" y="1058"/>
                    </a:lnTo>
                    <a:lnTo>
                      <a:pt x="180" y="1055"/>
                    </a:lnTo>
                    <a:lnTo>
                      <a:pt x="187" y="1055"/>
                    </a:lnTo>
                    <a:lnTo>
                      <a:pt x="194" y="1055"/>
                    </a:lnTo>
                    <a:lnTo>
                      <a:pt x="202" y="1058"/>
                    </a:lnTo>
                    <a:lnTo>
                      <a:pt x="204" y="1058"/>
                    </a:lnTo>
                    <a:lnTo>
                      <a:pt x="209" y="1060"/>
                    </a:lnTo>
                    <a:lnTo>
                      <a:pt x="216" y="1060"/>
                    </a:lnTo>
                    <a:lnTo>
                      <a:pt x="224" y="1060"/>
                    </a:lnTo>
                    <a:lnTo>
                      <a:pt x="231" y="1058"/>
                    </a:lnTo>
                    <a:lnTo>
                      <a:pt x="231" y="1058"/>
                    </a:lnTo>
                    <a:lnTo>
                      <a:pt x="238" y="1058"/>
                    </a:lnTo>
                    <a:lnTo>
                      <a:pt x="243" y="1058"/>
                    </a:lnTo>
                    <a:lnTo>
                      <a:pt x="245" y="1060"/>
                    </a:lnTo>
                    <a:lnTo>
                      <a:pt x="253" y="1063"/>
                    </a:lnTo>
                    <a:lnTo>
                      <a:pt x="258" y="1063"/>
                    </a:lnTo>
                    <a:lnTo>
                      <a:pt x="260" y="1068"/>
                    </a:lnTo>
                    <a:lnTo>
                      <a:pt x="267" y="1068"/>
                    </a:lnTo>
                    <a:lnTo>
                      <a:pt x="275" y="1068"/>
                    </a:lnTo>
                    <a:lnTo>
                      <a:pt x="277" y="1070"/>
                    </a:lnTo>
                    <a:lnTo>
                      <a:pt x="282" y="1072"/>
                    </a:lnTo>
                    <a:lnTo>
                      <a:pt x="289" y="1072"/>
                    </a:lnTo>
                    <a:lnTo>
                      <a:pt x="297" y="1072"/>
                    </a:lnTo>
                    <a:lnTo>
                      <a:pt x="304" y="1072"/>
                    </a:lnTo>
                    <a:lnTo>
                      <a:pt x="314" y="1072"/>
                    </a:lnTo>
                    <a:lnTo>
                      <a:pt x="321" y="1072"/>
                    </a:lnTo>
                    <a:lnTo>
                      <a:pt x="328" y="1072"/>
                    </a:lnTo>
                    <a:lnTo>
                      <a:pt x="335" y="1072"/>
                    </a:lnTo>
                    <a:lnTo>
                      <a:pt x="343" y="1072"/>
                    </a:lnTo>
                    <a:lnTo>
                      <a:pt x="350" y="1072"/>
                    </a:lnTo>
                    <a:lnTo>
                      <a:pt x="357" y="1072"/>
                    </a:lnTo>
                    <a:lnTo>
                      <a:pt x="365" y="1072"/>
                    </a:lnTo>
                    <a:lnTo>
                      <a:pt x="372" y="1072"/>
                    </a:lnTo>
                    <a:lnTo>
                      <a:pt x="379" y="1072"/>
                    </a:lnTo>
                    <a:lnTo>
                      <a:pt x="387" y="1070"/>
                    </a:lnTo>
                    <a:lnTo>
                      <a:pt x="394" y="1070"/>
                    </a:lnTo>
                    <a:lnTo>
                      <a:pt x="401" y="1070"/>
                    </a:lnTo>
                    <a:lnTo>
                      <a:pt x="408" y="1070"/>
                    </a:lnTo>
                    <a:lnTo>
                      <a:pt x="416" y="1070"/>
                    </a:lnTo>
                    <a:lnTo>
                      <a:pt x="423" y="1070"/>
                    </a:lnTo>
                    <a:lnTo>
                      <a:pt x="430" y="1072"/>
                    </a:lnTo>
                    <a:lnTo>
                      <a:pt x="438" y="1070"/>
                    </a:lnTo>
                    <a:lnTo>
                      <a:pt x="445" y="1072"/>
                    </a:lnTo>
                    <a:lnTo>
                      <a:pt x="452" y="1072"/>
                    </a:lnTo>
                    <a:lnTo>
                      <a:pt x="462" y="1072"/>
                    </a:lnTo>
                    <a:lnTo>
                      <a:pt x="469" y="1070"/>
                    </a:lnTo>
                    <a:lnTo>
                      <a:pt x="477" y="1070"/>
                    </a:lnTo>
                    <a:lnTo>
                      <a:pt x="484" y="1070"/>
                    </a:lnTo>
                    <a:lnTo>
                      <a:pt x="491" y="1070"/>
                    </a:lnTo>
                    <a:lnTo>
                      <a:pt x="498" y="1070"/>
                    </a:lnTo>
                    <a:lnTo>
                      <a:pt x="506" y="1070"/>
                    </a:lnTo>
                    <a:lnTo>
                      <a:pt x="513" y="1070"/>
                    </a:lnTo>
                    <a:lnTo>
                      <a:pt x="520" y="1070"/>
                    </a:lnTo>
                    <a:lnTo>
                      <a:pt x="528" y="1070"/>
                    </a:lnTo>
                    <a:lnTo>
                      <a:pt x="535" y="1070"/>
                    </a:lnTo>
                    <a:lnTo>
                      <a:pt x="542" y="1070"/>
                    </a:lnTo>
                    <a:lnTo>
                      <a:pt x="550" y="1070"/>
                    </a:lnTo>
                    <a:lnTo>
                      <a:pt x="557" y="1070"/>
                    </a:lnTo>
                    <a:lnTo>
                      <a:pt x="564" y="1070"/>
                    </a:lnTo>
                    <a:lnTo>
                      <a:pt x="571" y="1070"/>
                    </a:lnTo>
                    <a:lnTo>
                      <a:pt x="579" y="1070"/>
                    </a:lnTo>
                    <a:lnTo>
                      <a:pt x="586" y="1070"/>
                    </a:lnTo>
                    <a:lnTo>
                      <a:pt x="593" y="1070"/>
                    </a:lnTo>
                    <a:lnTo>
                      <a:pt x="601" y="1070"/>
                    </a:lnTo>
                    <a:lnTo>
                      <a:pt x="608" y="1070"/>
                    </a:lnTo>
                    <a:lnTo>
                      <a:pt x="613" y="1070"/>
                    </a:lnTo>
                    <a:lnTo>
                      <a:pt x="608" y="1070"/>
                    </a:lnTo>
                    <a:lnTo>
                      <a:pt x="601" y="1068"/>
                    </a:lnTo>
                    <a:lnTo>
                      <a:pt x="593" y="1068"/>
                    </a:lnTo>
                    <a:lnTo>
                      <a:pt x="586" y="1068"/>
                    </a:lnTo>
                    <a:lnTo>
                      <a:pt x="579" y="1068"/>
                    </a:lnTo>
                    <a:lnTo>
                      <a:pt x="571" y="1068"/>
                    </a:lnTo>
                    <a:lnTo>
                      <a:pt x="564" y="1068"/>
                    </a:lnTo>
                    <a:lnTo>
                      <a:pt x="557" y="1068"/>
                    </a:lnTo>
                    <a:lnTo>
                      <a:pt x="550" y="1068"/>
                    </a:lnTo>
                    <a:lnTo>
                      <a:pt x="542" y="1070"/>
                    </a:lnTo>
                    <a:lnTo>
                      <a:pt x="535" y="1068"/>
                    </a:lnTo>
                    <a:lnTo>
                      <a:pt x="528" y="1070"/>
                    </a:lnTo>
                    <a:lnTo>
                      <a:pt x="520" y="1070"/>
                    </a:lnTo>
                    <a:lnTo>
                      <a:pt x="513" y="1070"/>
                    </a:lnTo>
                    <a:lnTo>
                      <a:pt x="506" y="1070"/>
                    </a:lnTo>
                    <a:lnTo>
                      <a:pt x="498" y="1070"/>
                    </a:lnTo>
                    <a:lnTo>
                      <a:pt x="491" y="1070"/>
                    </a:lnTo>
                    <a:lnTo>
                      <a:pt x="484" y="1070"/>
                    </a:lnTo>
                    <a:lnTo>
                      <a:pt x="477" y="1070"/>
                    </a:lnTo>
                    <a:lnTo>
                      <a:pt x="469" y="1068"/>
                    </a:lnTo>
                    <a:lnTo>
                      <a:pt x="462" y="1068"/>
                    </a:lnTo>
                    <a:lnTo>
                      <a:pt x="452" y="1068"/>
                    </a:lnTo>
                    <a:lnTo>
                      <a:pt x="445" y="1070"/>
                    </a:lnTo>
                    <a:lnTo>
                      <a:pt x="438" y="1070"/>
                    </a:lnTo>
                    <a:lnTo>
                      <a:pt x="430" y="1068"/>
                    </a:lnTo>
                    <a:lnTo>
                      <a:pt x="423" y="1070"/>
                    </a:lnTo>
                    <a:lnTo>
                      <a:pt x="416" y="1070"/>
                    </a:lnTo>
                    <a:lnTo>
                      <a:pt x="408" y="1070"/>
                    </a:lnTo>
                    <a:lnTo>
                      <a:pt x="401" y="1070"/>
                    </a:lnTo>
                    <a:lnTo>
                      <a:pt x="394" y="1070"/>
                    </a:lnTo>
                    <a:lnTo>
                      <a:pt x="387" y="1070"/>
                    </a:lnTo>
                    <a:lnTo>
                      <a:pt x="379" y="1068"/>
                    </a:lnTo>
                    <a:lnTo>
                      <a:pt x="374" y="1063"/>
                    </a:lnTo>
                    <a:lnTo>
                      <a:pt x="379" y="1063"/>
                    </a:lnTo>
                    <a:lnTo>
                      <a:pt x="387" y="1063"/>
                    </a:lnTo>
                    <a:lnTo>
                      <a:pt x="394" y="1063"/>
                    </a:lnTo>
                    <a:lnTo>
                      <a:pt x="401" y="1063"/>
                    </a:lnTo>
                    <a:lnTo>
                      <a:pt x="408" y="1063"/>
                    </a:lnTo>
                    <a:lnTo>
                      <a:pt x="416" y="1063"/>
                    </a:lnTo>
                    <a:lnTo>
                      <a:pt x="423" y="1063"/>
                    </a:lnTo>
                    <a:lnTo>
                      <a:pt x="430" y="1063"/>
                    </a:lnTo>
                    <a:lnTo>
                      <a:pt x="438" y="1060"/>
                    </a:lnTo>
                    <a:lnTo>
                      <a:pt x="445" y="1060"/>
                    </a:lnTo>
                    <a:lnTo>
                      <a:pt x="452" y="1060"/>
                    </a:lnTo>
                    <a:lnTo>
                      <a:pt x="462" y="1060"/>
                    </a:lnTo>
                    <a:lnTo>
                      <a:pt x="469" y="1063"/>
                    </a:lnTo>
                    <a:lnTo>
                      <a:pt x="477" y="1063"/>
                    </a:lnTo>
                    <a:lnTo>
                      <a:pt x="484" y="1063"/>
                    </a:lnTo>
                    <a:lnTo>
                      <a:pt x="491" y="1063"/>
                    </a:lnTo>
                    <a:lnTo>
                      <a:pt x="498" y="1063"/>
                    </a:lnTo>
                    <a:lnTo>
                      <a:pt x="506" y="1063"/>
                    </a:lnTo>
                    <a:lnTo>
                      <a:pt x="513" y="1063"/>
                    </a:lnTo>
                    <a:lnTo>
                      <a:pt x="520" y="1063"/>
                    </a:lnTo>
                    <a:lnTo>
                      <a:pt x="528" y="1063"/>
                    </a:lnTo>
                    <a:lnTo>
                      <a:pt x="535" y="1063"/>
                    </a:lnTo>
                    <a:lnTo>
                      <a:pt x="542" y="1063"/>
                    </a:lnTo>
                    <a:lnTo>
                      <a:pt x="550" y="1063"/>
                    </a:lnTo>
                    <a:lnTo>
                      <a:pt x="557" y="1063"/>
                    </a:lnTo>
                    <a:lnTo>
                      <a:pt x="564" y="1063"/>
                    </a:lnTo>
                    <a:lnTo>
                      <a:pt x="571" y="1063"/>
                    </a:lnTo>
                    <a:lnTo>
                      <a:pt x="579" y="1063"/>
                    </a:lnTo>
                    <a:lnTo>
                      <a:pt x="586" y="1063"/>
                    </a:lnTo>
                    <a:lnTo>
                      <a:pt x="593" y="1063"/>
                    </a:lnTo>
                    <a:lnTo>
                      <a:pt x="601" y="1063"/>
                    </a:lnTo>
                    <a:lnTo>
                      <a:pt x="608" y="1063"/>
                    </a:lnTo>
                    <a:lnTo>
                      <a:pt x="618" y="1063"/>
                    </a:lnTo>
                    <a:lnTo>
                      <a:pt x="625" y="1063"/>
                    </a:lnTo>
                    <a:lnTo>
                      <a:pt x="632" y="1063"/>
                    </a:lnTo>
                    <a:lnTo>
                      <a:pt x="640" y="1063"/>
                    </a:lnTo>
                    <a:lnTo>
                      <a:pt x="647" y="1063"/>
                    </a:lnTo>
                    <a:lnTo>
                      <a:pt x="654" y="1063"/>
                    </a:lnTo>
                    <a:lnTo>
                      <a:pt x="661" y="1063"/>
                    </a:lnTo>
                    <a:lnTo>
                      <a:pt x="669" y="1063"/>
                    </a:lnTo>
                    <a:lnTo>
                      <a:pt x="676" y="1063"/>
                    </a:lnTo>
                    <a:lnTo>
                      <a:pt x="683" y="1063"/>
                    </a:lnTo>
                    <a:lnTo>
                      <a:pt x="691" y="1063"/>
                    </a:lnTo>
                    <a:lnTo>
                      <a:pt x="698" y="1063"/>
                    </a:lnTo>
                    <a:lnTo>
                      <a:pt x="705" y="1063"/>
                    </a:lnTo>
                    <a:lnTo>
                      <a:pt x="712" y="1063"/>
                    </a:lnTo>
                    <a:lnTo>
                      <a:pt x="720" y="1063"/>
                    </a:lnTo>
                    <a:lnTo>
                      <a:pt x="727" y="1063"/>
                    </a:lnTo>
                    <a:lnTo>
                      <a:pt x="734" y="1063"/>
                    </a:lnTo>
                    <a:lnTo>
                      <a:pt x="742" y="1063"/>
                    </a:lnTo>
                    <a:lnTo>
                      <a:pt x="749" y="1063"/>
                    </a:lnTo>
                    <a:lnTo>
                      <a:pt x="756" y="1060"/>
                    </a:lnTo>
                    <a:lnTo>
                      <a:pt x="766" y="1060"/>
                    </a:lnTo>
                    <a:lnTo>
                      <a:pt x="773" y="1060"/>
                    </a:lnTo>
                    <a:lnTo>
                      <a:pt x="781" y="1058"/>
                    </a:lnTo>
                    <a:lnTo>
                      <a:pt x="788" y="1058"/>
                    </a:lnTo>
                    <a:lnTo>
                      <a:pt x="788" y="1058"/>
                    </a:lnTo>
                    <a:lnTo>
                      <a:pt x="795" y="1058"/>
                    </a:lnTo>
                    <a:lnTo>
                      <a:pt x="798" y="1058"/>
                    </a:lnTo>
                    <a:lnTo>
                      <a:pt x="802" y="1060"/>
                    </a:lnTo>
                    <a:lnTo>
                      <a:pt x="810" y="1060"/>
                    </a:lnTo>
                    <a:lnTo>
                      <a:pt x="817" y="1060"/>
                    </a:lnTo>
                    <a:lnTo>
                      <a:pt x="824" y="1060"/>
                    </a:lnTo>
                    <a:lnTo>
                      <a:pt x="832" y="1060"/>
                    </a:lnTo>
                    <a:lnTo>
                      <a:pt x="839" y="1060"/>
                    </a:lnTo>
                    <a:lnTo>
                      <a:pt x="846" y="1060"/>
                    </a:lnTo>
                    <a:lnTo>
                      <a:pt x="854" y="1060"/>
                    </a:lnTo>
                    <a:lnTo>
                      <a:pt x="861" y="1060"/>
                    </a:lnTo>
                    <a:lnTo>
                      <a:pt x="868" y="1058"/>
                    </a:lnTo>
                    <a:lnTo>
                      <a:pt x="871" y="1058"/>
                    </a:lnTo>
                    <a:lnTo>
                      <a:pt x="875" y="1058"/>
                    </a:lnTo>
                    <a:lnTo>
                      <a:pt x="883" y="1058"/>
                    </a:lnTo>
                    <a:lnTo>
                      <a:pt x="890" y="1058"/>
                    </a:lnTo>
                    <a:lnTo>
                      <a:pt x="897" y="1058"/>
                    </a:lnTo>
                    <a:lnTo>
                      <a:pt x="905" y="1058"/>
                    </a:lnTo>
                    <a:lnTo>
                      <a:pt x="912" y="1058"/>
                    </a:lnTo>
                    <a:lnTo>
                      <a:pt x="922" y="1058"/>
                    </a:lnTo>
                    <a:lnTo>
                      <a:pt x="929" y="1058"/>
                    </a:lnTo>
                    <a:lnTo>
                      <a:pt x="936" y="1058"/>
                    </a:lnTo>
                    <a:lnTo>
                      <a:pt x="944" y="1058"/>
                    </a:lnTo>
                    <a:lnTo>
                      <a:pt x="951" y="1058"/>
                    </a:lnTo>
                    <a:lnTo>
                      <a:pt x="958" y="1058"/>
                    </a:lnTo>
                    <a:lnTo>
                      <a:pt x="965" y="1058"/>
                    </a:lnTo>
                    <a:lnTo>
                      <a:pt x="973" y="1058"/>
                    </a:lnTo>
                    <a:lnTo>
                      <a:pt x="980" y="1058"/>
                    </a:lnTo>
                    <a:lnTo>
                      <a:pt x="987" y="1058"/>
                    </a:lnTo>
                    <a:lnTo>
                      <a:pt x="995" y="1058"/>
                    </a:lnTo>
                    <a:lnTo>
                      <a:pt x="1002" y="1058"/>
                    </a:lnTo>
                    <a:lnTo>
                      <a:pt x="1009" y="1058"/>
                    </a:lnTo>
                    <a:lnTo>
                      <a:pt x="1017" y="1058"/>
                    </a:lnTo>
                    <a:lnTo>
                      <a:pt x="1024" y="1055"/>
                    </a:lnTo>
                    <a:lnTo>
                      <a:pt x="1031" y="1055"/>
                    </a:lnTo>
                    <a:lnTo>
                      <a:pt x="1038" y="1055"/>
                    </a:lnTo>
                    <a:lnTo>
                      <a:pt x="1046" y="1055"/>
                    </a:lnTo>
                    <a:lnTo>
                      <a:pt x="1053" y="1055"/>
                    </a:lnTo>
                    <a:lnTo>
                      <a:pt x="1060" y="1055"/>
                    </a:lnTo>
                    <a:lnTo>
                      <a:pt x="1070" y="1055"/>
                    </a:lnTo>
                    <a:lnTo>
                      <a:pt x="1077" y="1055"/>
                    </a:lnTo>
                    <a:lnTo>
                      <a:pt x="1085" y="1055"/>
                    </a:lnTo>
                    <a:lnTo>
                      <a:pt x="1092" y="1055"/>
                    </a:lnTo>
                    <a:lnTo>
                      <a:pt x="1099" y="1055"/>
                    </a:lnTo>
                    <a:lnTo>
                      <a:pt x="1107" y="1053"/>
                    </a:lnTo>
                    <a:lnTo>
                      <a:pt x="1114" y="1053"/>
                    </a:lnTo>
                    <a:lnTo>
                      <a:pt x="1121" y="1053"/>
                    </a:lnTo>
                    <a:lnTo>
                      <a:pt x="1128" y="1053"/>
                    </a:lnTo>
                    <a:lnTo>
                      <a:pt x="1136" y="1053"/>
                    </a:lnTo>
                    <a:lnTo>
                      <a:pt x="1143" y="1053"/>
                    </a:lnTo>
                    <a:lnTo>
                      <a:pt x="1145" y="1053"/>
                    </a:lnTo>
                    <a:lnTo>
                      <a:pt x="1143" y="1053"/>
                    </a:lnTo>
                    <a:lnTo>
                      <a:pt x="1136" y="1053"/>
                    </a:lnTo>
                    <a:lnTo>
                      <a:pt x="1128" y="1053"/>
                    </a:lnTo>
                    <a:lnTo>
                      <a:pt x="1121" y="1053"/>
                    </a:lnTo>
                    <a:lnTo>
                      <a:pt x="1114" y="1051"/>
                    </a:lnTo>
                    <a:lnTo>
                      <a:pt x="1107" y="1051"/>
                    </a:lnTo>
                    <a:lnTo>
                      <a:pt x="1099" y="1048"/>
                    </a:lnTo>
                    <a:lnTo>
                      <a:pt x="1107" y="1043"/>
                    </a:lnTo>
                    <a:lnTo>
                      <a:pt x="1107" y="1043"/>
                    </a:lnTo>
                    <a:lnTo>
                      <a:pt x="1114" y="1038"/>
                    </a:lnTo>
                    <a:lnTo>
                      <a:pt x="1116" y="1038"/>
                    </a:lnTo>
                    <a:lnTo>
                      <a:pt x="1116" y="1034"/>
                    </a:lnTo>
                    <a:lnTo>
                      <a:pt x="1114" y="1031"/>
                    </a:lnTo>
                    <a:lnTo>
                      <a:pt x="1116" y="1029"/>
                    </a:lnTo>
                    <a:lnTo>
                      <a:pt x="1116" y="1026"/>
                    </a:lnTo>
                    <a:lnTo>
                      <a:pt x="1114" y="1024"/>
                    </a:lnTo>
                    <a:lnTo>
                      <a:pt x="1114" y="1021"/>
                    </a:lnTo>
                    <a:lnTo>
                      <a:pt x="1114" y="1019"/>
                    </a:lnTo>
                    <a:lnTo>
                      <a:pt x="1114" y="1017"/>
                    </a:lnTo>
                    <a:lnTo>
                      <a:pt x="1114" y="1014"/>
                    </a:lnTo>
                    <a:lnTo>
                      <a:pt x="1114" y="1014"/>
                    </a:lnTo>
                    <a:lnTo>
                      <a:pt x="1111" y="1012"/>
                    </a:lnTo>
                    <a:lnTo>
                      <a:pt x="1111" y="1009"/>
                    </a:lnTo>
                    <a:lnTo>
                      <a:pt x="1111" y="1007"/>
                    </a:lnTo>
                    <a:lnTo>
                      <a:pt x="1111" y="1002"/>
                    </a:lnTo>
                    <a:lnTo>
                      <a:pt x="1109" y="1000"/>
                    </a:lnTo>
                    <a:lnTo>
                      <a:pt x="1109" y="997"/>
                    </a:lnTo>
                    <a:lnTo>
                      <a:pt x="1107" y="995"/>
                    </a:lnTo>
                    <a:lnTo>
                      <a:pt x="1107" y="992"/>
                    </a:lnTo>
                    <a:lnTo>
                      <a:pt x="1107" y="990"/>
                    </a:lnTo>
                    <a:lnTo>
                      <a:pt x="1107" y="990"/>
                    </a:lnTo>
                    <a:lnTo>
                      <a:pt x="1104" y="987"/>
                    </a:lnTo>
                    <a:lnTo>
                      <a:pt x="1104" y="985"/>
                    </a:lnTo>
                    <a:lnTo>
                      <a:pt x="1104" y="982"/>
                    </a:lnTo>
                    <a:lnTo>
                      <a:pt x="1102" y="980"/>
                    </a:lnTo>
                    <a:lnTo>
                      <a:pt x="1102" y="978"/>
                    </a:lnTo>
                    <a:lnTo>
                      <a:pt x="1102" y="973"/>
                    </a:lnTo>
                    <a:lnTo>
                      <a:pt x="1102" y="970"/>
                    </a:lnTo>
                    <a:lnTo>
                      <a:pt x="1102" y="968"/>
                    </a:lnTo>
                    <a:lnTo>
                      <a:pt x="1102" y="965"/>
                    </a:lnTo>
                    <a:lnTo>
                      <a:pt x="1099" y="963"/>
                    </a:lnTo>
                    <a:lnTo>
                      <a:pt x="1099" y="961"/>
                    </a:lnTo>
                    <a:lnTo>
                      <a:pt x="1099" y="958"/>
                    </a:lnTo>
                    <a:lnTo>
                      <a:pt x="1099" y="956"/>
                    </a:lnTo>
                    <a:lnTo>
                      <a:pt x="1099" y="956"/>
                    </a:lnTo>
                    <a:lnTo>
                      <a:pt x="1097" y="953"/>
                    </a:lnTo>
                    <a:lnTo>
                      <a:pt x="1097" y="951"/>
                    </a:lnTo>
                    <a:lnTo>
                      <a:pt x="1097" y="948"/>
                    </a:lnTo>
                    <a:lnTo>
                      <a:pt x="1097" y="946"/>
                    </a:lnTo>
                    <a:lnTo>
                      <a:pt x="1094" y="941"/>
                    </a:lnTo>
                    <a:lnTo>
                      <a:pt x="1094" y="939"/>
                    </a:lnTo>
                    <a:lnTo>
                      <a:pt x="1094" y="936"/>
                    </a:lnTo>
                    <a:lnTo>
                      <a:pt x="1094" y="934"/>
                    </a:lnTo>
                    <a:lnTo>
                      <a:pt x="1094" y="927"/>
                    </a:lnTo>
                    <a:lnTo>
                      <a:pt x="1092" y="912"/>
                    </a:lnTo>
                    <a:lnTo>
                      <a:pt x="1089" y="900"/>
                    </a:lnTo>
                    <a:lnTo>
                      <a:pt x="1087" y="873"/>
                    </a:lnTo>
                    <a:lnTo>
                      <a:pt x="1085" y="846"/>
                    </a:lnTo>
                    <a:lnTo>
                      <a:pt x="1085" y="829"/>
                    </a:lnTo>
                    <a:lnTo>
                      <a:pt x="1082" y="820"/>
                    </a:lnTo>
                    <a:lnTo>
                      <a:pt x="1080" y="795"/>
                    </a:lnTo>
                    <a:lnTo>
                      <a:pt x="1080" y="783"/>
                    </a:lnTo>
                    <a:lnTo>
                      <a:pt x="1077" y="776"/>
                    </a:lnTo>
                    <a:lnTo>
                      <a:pt x="1077" y="776"/>
                    </a:lnTo>
                    <a:lnTo>
                      <a:pt x="1075" y="766"/>
                    </a:lnTo>
                    <a:lnTo>
                      <a:pt x="1075" y="759"/>
                    </a:lnTo>
                    <a:lnTo>
                      <a:pt x="1072" y="752"/>
                    </a:lnTo>
                    <a:lnTo>
                      <a:pt x="1072" y="742"/>
                    </a:lnTo>
                    <a:lnTo>
                      <a:pt x="1070" y="735"/>
                    </a:lnTo>
                    <a:lnTo>
                      <a:pt x="1070" y="725"/>
                    </a:lnTo>
                    <a:lnTo>
                      <a:pt x="1072" y="717"/>
                    </a:lnTo>
                    <a:lnTo>
                      <a:pt x="1070" y="708"/>
                    </a:lnTo>
                    <a:lnTo>
                      <a:pt x="1070" y="700"/>
                    </a:lnTo>
                    <a:lnTo>
                      <a:pt x="1070" y="698"/>
                    </a:lnTo>
                    <a:lnTo>
                      <a:pt x="1068" y="691"/>
                    </a:lnTo>
                    <a:lnTo>
                      <a:pt x="1068" y="683"/>
                    </a:lnTo>
                    <a:lnTo>
                      <a:pt x="1068" y="674"/>
                    </a:lnTo>
                    <a:lnTo>
                      <a:pt x="1068" y="666"/>
                    </a:lnTo>
                    <a:lnTo>
                      <a:pt x="1065" y="657"/>
                    </a:lnTo>
                    <a:lnTo>
                      <a:pt x="1068" y="649"/>
                    </a:lnTo>
                    <a:lnTo>
                      <a:pt x="1068" y="640"/>
                    </a:lnTo>
                    <a:lnTo>
                      <a:pt x="1070" y="635"/>
                    </a:lnTo>
                    <a:lnTo>
                      <a:pt x="1070" y="632"/>
                    </a:lnTo>
                    <a:lnTo>
                      <a:pt x="1070" y="623"/>
                    </a:lnTo>
                    <a:lnTo>
                      <a:pt x="1070" y="615"/>
                    </a:lnTo>
                    <a:lnTo>
                      <a:pt x="1072" y="606"/>
                    </a:lnTo>
                    <a:lnTo>
                      <a:pt x="1075" y="596"/>
                    </a:lnTo>
                    <a:lnTo>
                      <a:pt x="1077" y="591"/>
                    </a:lnTo>
                    <a:lnTo>
                      <a:pt x="1077" y="589"/>
                    </a:lnTo>
                    <a:lnTo>
                      <a:pt x="1080" y="579"/>
                    </a:lnTo>
                    <a:lnTo>
                      <a:pt x="1082" y="572"/>
                    </a:lnTo>
                    <a:lnTo>
                      <a:pt x="1085" y="567"/>
                    </a:lnTo>
                    <a:lnTo>
                      <a:pt x="1085" y="562"/>
                    </a:lnTo>
                    <a:lnTo>
                      <a:pt x="1087" y="555"/>
                    </a:lnTo>
                    <a:lnTo>
                      <a:pt x="1092" y="545"/>
                    </a:lnTo>
                    <a:lnTo>
                      <a:pt x="1092" y="545"/>
                    </a:lnTo>
                    <a:lnTo>
                      <a:pt x="1094" y="535"/>
                    </a:lnTo>
                    <a:lnTo>
                      <a:pt x="1094" y="528"/>
                    </a:lnTo>
                    <a:lnTo>
                      <a:pt x="1094" y="518"/>
                    </a:lnTo>
                    <a:lnTo>
                      <a:pt x="1094" y="511"/>
                    </a:lnTo>
                    <a:lnTo>
                      <a:pt x="1092" y="501"/>
                    </a:lnTo>
                    <a:lnTo>
                      <a:pt x="1092" y="499"/>
                    </a:lnTo>
                    <a:lnTo>
                      <a:pt x="1089" y="491"/>
                    </a:lnTo>
                    <a:lnTo>
                      <a:pt x="1085" y="484"/>
                    </a:lnTo>
                    <a:lnTo>
                      <a:pt x="1085" y="482"/>
                    </a:lnTo>
                    <a:lnTo>
                      <a:pt x="1077" y="479"/>
                    </a:lnTo>
                    <a:lnTo>
                      <a:pt x="1072" y="474"/>
                    </a:lnTo>
                    <a:lnTo>
                      <a:pt x="1070" y="472"/>
                    </a:lnTo>
                    <a:lnTo>
                      <a:pt x="1060" y="467"/>
                    </a:lnTo>
                    <a:lnTo>
                      <a:pt x="1058" y="467"/>
                    </a:lnTo>
                    <a:lnTo>
                      <a:pt x="1053" y="462"/>
                    </a:lnTo>
                    <a:lnTo>
                      <a:pt x="1051" y="457"/>
                    </a:lnTo>
                    <a:lnTo>
                      <a:pt x="1046" y="452"/>
                    </a:lnTo>
                    <a:lnTo>
                      <a:pt x="1046" y="448"/>
                    </a:lnTo>
                    <a:lnTo>
                      <a:pt x="1043" y="440"/>
                    </a:lnTo>
                    <a:lnTo>
                      <a:pt x="1043" y="431"/>
                    </a:lnTo>
                    <a:lnTo>
                      <a:pt x="1046" y="426"/>
                    </a:lnTo>
                    <a:lnTo>
                      <a:pt x="1048" y="421"/>
                    </a:lnTo>
                    <a:lnTo>
                      <a:pt x="1053" y="414"/>
                    </a:lnTo>
                    <a:lnTo>
                      <a:pt x="1053" y="411"/>
                    </a:lnTo>
                    <a:lnTo>
                      <a:pt x="1058" y="404"/>
                    </a:lnTo>
                    <a:lnTo>
                      <a:pt x="1060" y="397"/>
                    </a:lnTo>
                    <a:lnTo>
                      <a:pt x="1058" y="387"/>
                    </a:lnTo>
                    <a:lnTo>
                      <a:pt x="1053" y="382"/>
                    </a:lnTo>
                    <a:lnTo>
                      <a:pt x="1051" y="377"/>
                    </a:lnTo>
                    <a:lnTo>
                      <a:pt x="1046" y="372"/>
                    </a:lnTo>
                    <a:lnTo>
                      <a:pt x="1046" y="370"/>
                    </a:lnTo>
                    <a:lnTo>
                      <a:pt x="1038" y="360"/>
                    </a:lnTo>
                    <a:lnTo>
                      <a:pt x="1041" y="353"/>
                    </a:lnTo>
                    <a:lnTo>
                      <a:pt x="1043" y="343"/>
                    </a:lnTo>
                    <a:lnTo>
                      <a:pt x="1043" y="333"/>
                    </a:lnTo>
                    <a:lnTo>
                      <a:pt x="1043" y="326"/>
                    </a:lnTo>
                    <a:lnTo>
                      <a:pt x="1043" y="316"/>
                    </a:lnTo>
                    <a:lnTo>
                      <a:pt x="1041" y="307"/>
                    </a:lnTo>
                    <a:lnTo>
                      <a:pt x="1038" y="304"/>
                    </a:lnTo>
                    <a:lnTo>
                      <a:pt x="1038" y="299"/>
                    </a:lnTo>
                    <a:lnTo>
                      <a:pt x="1038" y="290"/>
                    </a:lnTo>
                    <a:lnTo>
                      <a:pt x="1031" y="282"/>
                    </a:lnTo>
                    <a:lnTo>
                      <a:pt x="1034" y="273"/>
                    </a:lnTo>
                    <a:lnTo>
                      <a:pt x="1036" y="263"/>
                    </a:lnTo>
                    <a:lnTo>
                      <a:pt x="1036" y="256"/>
                    </a:lnTo>
                    <a:lnTo>
                      <a:pt x="1031" y="246"/>
                    </a:lnTo>
                    <a:lnTo>
                      <a:pt x="1031" y="243"/>
                    </a:lnTo>
                    <a:lnTo>
                      <a:pt x="1031" y="236"/>
                    </a:lnTo>
                    <a:lnTo>
                      <a:pt x="1031" y="231"/>
                    </a:lnTo>
                    <a:lnTo>
                      <a:pt x="1031" y="229"/>
                    </a:lnTo>
                    <a:lnTo>
                      <a:pt x="1031" y="226"/>
                    </a:lnTo>
                    <a:lnTo>
                      <a:pt x="1029" y="219"/>
                    </a:lnTo>
                    <a:lnTo>
                      <a:pt x="1029" y="212"/>
                    </a:lnTo>
                    <a:lnTo>
                      <a:pt x="1029" y="202"/>
                    </a:lnTo>
                    <a:lnTo>
                      <a:pt x="1029" y="192"/>
                    </a:lnTo>
                    <a:lnTo>
                      <a:pt x="1029" y="185"/>
                    </a:lnTo>
                    <a:lnTo>
                      <a:pt x="1029" y="175"/>
                    </a:lnTo>
                    <a:lnTo>
                      <a:pt x="1031" y="166"/>
                    </a:lnTo>
                    <a:lnTo>
                      <a:pt x="1031" y="163"/>
                    </a:lnTo>
                    <a:lnTo>
                      <a:pt x="1034" y="158"/>
                    </a:lnTo>
                    <a:lnTo>
                      <a:pt x="1031" y="153"/>
                    </a:lnTo>
                    <a:lnTo>
                      <a:pt x="1029" y="149"/>
                    </a:lnTo>
                    <a:lnTo>
                      <a:pt x="1029" y="141"/>
                    </a:lnTo>
                    <a:lnTo>
                      <a:pt x="1026" y="132"/>
                    </a:lnTo>
                    <a:lnTo>
                      <a:pt x="1029" y="122"/>
                    </a:lnTo>
                    <a:lnTo>
                      <a:pt x="1024" y="115"/>
                    </a:lnTo>
                    <a:lnTo>
                      <a:pt x="1024" y="115"/>
                    </a:lnTo>
                    <a:lnTo>
                      <a:pt x="1024" y="112"/>
                    </a:lnTo>
                    <a:lnTo>
                      <a:pt x="1029" y="105"/>
                    </a:lnTo>
                    <a:lnTo>
                      <a:pt x="1031" y="95"/>
                    </a:lnTo>
                    <a:lnTo>
                      <a:pt x="1029" y="88"/>
                    </a:lnTo>
                    <a:lnTo>
                      <a:pt x="1031" y="78"/>
                    </a:lnTo>
                    <a:lnTo>
                      <a:pt x="1031" y="71"/>
                    </a:lnTo>
                    <a:lnTo>
                      <a:pt x="1029" y="61"/>
                    </a:lnTo>
                    <a:lnTo>
                      <a:pt x="1024" y="56"/>
                    </a:lnTo>
                    <a:lnTo>
                      <a:pt x="1021" y="51"/>
                    </a:lnTo>
                    <a:lnTo>
                      <a:pt x="1024" y="49"/>
                    </a:lnTo>
                    <a:lnTo>
                      <a:pt x="1026" y="44"/>
                    </a:lnTo>
                    <a:lnTo>
                      <a:pt x="1026" y="34"/>
                    </a:lnTo>
                    <a:lnTo>
                      <a:pt x="1029" y="25"/>
                    </a:lnTo>
                    <a:lnTo>
                      <a:pt x="1026" y="17"/>
                    </a:lnTo>
                    <a:lnTo>
                      <a:pt x="1029" y="8"/>
                    </a:lnTo>
                    <a:lnTo>
                      <a:pt x="1026" y="0"/>
                    </a:lnTo>
                    <a:lnTo>
                      <a:pt x="1031" y="0"/>
                    </a:lnTo>
                    <a:lnTo>
                      <a:pt x="1038" y="0"/>
                    </a:lnTo>
                    <a:lnTo>
                      <a:pt x="1046" y="0"/>
                    </a:lnTo>
                    <a:lnTo>
                      <a:pt x="1053" y="0"/>
                    </a:lnTo>
                    <a:lnTo>
                      <a:pt x="1060" y="0"/>
                    </a:lnTo>
                    <a:lnTo>
                      <a:pt x="1070" y="0"/>
                    </a:lnTo>
                    <a:lnTo>
                      <a:pt x="1077" y="0"/>
                    </a:lnTo>
                    <a:lnTo>
                      <a:pt x="1085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8" y="0"/>
                    </a:lnTo>
                    <a:lnTo>
                      <a:pt x="1136" y="0"/>
                    </a:lnTo>
                    <a:lnTo>
                      <a:pt x="1143" y="0"/>
                    </a:lnTo>
                    <a:lnTo>
                      <a:pt x="1150" y="0"/>
                    </a:lnTo>
                    <a:lnTo>
                      <a:pt x="1158" y="0"/>
                    </a:lnTo>
                    <a:lnTo>
                      <a:pt x="1165" y="0"/>
                    </a:lnTo>
                    <a:lnTo>
                      <a:pt x="1172" y="0"/>
                    </a:lnTo>
                    <a:lnTo>
                      <a:pt x="1179" y="0"/>
                    </a:lnTo>
                    <a:lnTo>
                      <a:pt x="1187" y="0"/>
                    </a:lnTo>
                    <a:lnTo>
                      <a:pt x="1194" y="0"/>
                    </a:lnTo>
                    <a:lnTo>
                      <a:pt x="1201" y="0"/>
                    </a:lnTo>
                    <a:lnTo>
                      <a:pt x="1209" y="0"/>
                    </a:lnTo>
                    <a:lnTo>
                      <a:pt x="1218" y="0"/>
                    </a:lnTo>
                    <a:lnTo>
                      <a:pt x="1226" y="0"/>
                    </a:lnTo>
                    <a:lnTo>
                      <a:pt x="1233" y="0"/>
                    </a:lnTo>
                    <a:lnTo>
                      <a:pt x="1240" y="0"/>
                    </a:lnTo>
                    <a:lnTo>
                      <a:pt x="1248" y="0"/>
                    </a:lnTo>
                    <a:lnTo>
                      <a:pt x="1255" y="0"/>
                    </a:lnTo>
                    <a:lnTo>
                      <a:pt x="1262" y="0"/>
                    </a:lnTo>
                    <a:lnTo>
                      <a:pt x="1269" y="0"/>
                    </a:lnTo>
                    <a:lnTo>
                      <a:pt x="1277" y="0"/>
                    </a:lnTo>
                    <a:lnTo>
                      <a:pt x="1284" y="0"/>
                    </a:lnTo>
                    <a:lnTo>
                      <a:pt x="1291" y="0"/>
                    </a:lnTo>
                    <a:lnTo>
                      <a:pt x="1299" y="0"/>
                    </a:lnTo>
                    <a:lnTo>
                      <a:pt x="1306" y="0"/>
                    </a:lnTo>
                    <a:lnTo>
                      <a:pt x="1313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5" y="0"/>
                    </a:lnTo>
                    <a:lnTo>
                      <a:pt x="1342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4" y="0"/>
                    </a:lnTo>
                    <a:lnTo>
                      <a:pt x="1374" y="0"/>
                    </a:lnTo>
                    <a:lnTo>
                      <a:pt x="1381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2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4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0" y="0"/>
                    </a:lnTo>
                    <a:lnTo>
                      <a:pt x="1530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2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4" y="0"/>
                    </a:lnTo>
                    <a:lnTo>
                      <a:pt x="1581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3" y="0"/>
                    </a:lnTo>
                    <a:lnTo>
                      <a:pt x="1610" y="0"/>
                    </a:lnTo>
                    <a:lnTo>
                      <a:pt x="1617" y="0"/>
                    </a:lnTo>
                    <a:lnTo>
                      <a:pt x="1625" y="0"/>
                    </a:lnTo>
                    <a:lnTo>
                      <a:pt x="1632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1" y="0"/>
                    </a:lnTo>
                    <a:lnTo>
                      <a:pt x="1668" y="0"/>
                    </a:lnTo>
                    <a:lnTo>
                      <a:pt x="1678" y="0"/>
                    </a:lnTo>
                    <a:lnTo>
                      <a:pt x="1685" y="0"/>
                    </a:lnTo>
                    <a:lnTo>
                      <a:pt x="1693" y="0"/>
                    </a:lnTo>
                    <a:lnTo>
                      <a:pt x="1700" y="0"/>
                    </a:lnTo>
                    <a:lnTo>
                      <a:pt x="1707" y="0"/>
                    </a:lnTo>
                    <a:lnTo>
                      <a:pt x="1715" y="0"/>
                    </a:lnTo>
                    <a:lnTo>
                      <a:pt x="1722" y="0"/>
                    </a:lnTo>
                    <a:lnTo>
                      <a:pt x="1729" y="0"/>
                    </a:lnTo>
                    <a:lnTo>
                      <a:pt x="1736" y="0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8" y="0"/>
                    </a:lnTo>
                    <a:lnTo>
                      <a:pt x="1766" y="0"/>
                    </a:lnTo>
                    <a:lnTo>
                      <a:pt x="1773" y="0"/>
                    </a:lnTo>
                    <a:lnTo>
                      <a:pt x="1780" y="0"/>
                    </a:lnTo>
                    <a:lnTo>
                      <a:pt x="1788" y="0"/>
                    </a:lnTo>
                    <a:lnTo>
                      <a:pt x="1795" y="0"/>
                    </a:lnTo>
                    <a:lnTo>
                      <a:pt x="1802" y="0"/>
                    </a:lnTo>
                    <a:lnTo>
                      <a:pt x="1809" y="0"/>
                    </a:lnTo>
                    <a:lnTo>
                      <a:pt x="1817" y="0"/>
                    </a:lnTo>
                    <a:lnTo>
                      <a:pt x="1824" y="0"/>
                    </a:lnTo>
                    <a:lnTo>
                      <a:pt x="1824" y="0"/>
                    </a:lnTo>
                    <a:lnTo>
                      <a:pt x="1824" y="8"/>
                    </a:lnTo>
                    <a:lnTo>
                      <a:pt x="1824" y="17"/>
                    </a:lnTo>
                    <a:lnTo>
                      <a:pt x="1824" y="25"/>
                    </a:lnTo>
                    <a:lnTo>
                      <a:pt x="1824" y="34"/>
                    </a:lnTo>
                    <a:lnTo>
                      <a:pt x="1824" y="44"/>
                    </a:lnTo>
                    <a:lnTo>
                      <a:pt x="1824" y="51"/>
                    </a:lnTo>
                    <a:lnTo>
                      <a:pt x="1824" y="61"/>
                    </a:lnTo>
                    <a:lnTo>
                      <a:pt x="1824" y="71"/>
                    </a:lnTo>
                    <a:lnTo>
                      <a:pt x="1824" y="78"/>
                    </a:lnTo>
                    <a:lnTo>
                      <a:pt x="1824" y="88"/>
                    </a:lnTo>
                    <a:lnTo>
                      <a:pt x="1824" y="95"/>
                    </a:lnTo>
                    <a:lnTo>
                      <a:pt x="1824" y="105"/>
                    </a:lnTo>
                    <a:lnTo>
                      <a:pt x="1824" y="115"/>
                    </a:lnTo>
                    <a:lnTo>
                      <a:pt x="1824" y="122"/>
                    </a:lnTo>
                    <a:lnTo>
                      <a:pt x="1824" y="132"/>
                    </a:lnTo>
                    <a:lnTo>
                      <a:pt x="1824" y="141"/>
                    </a:lnTo>
                    <a:lnTo>
                      <a:pt x="1824" y="149"/>
                    </a:lnTo>
                    <a:lnTo>
                      <a:pt x="1824" y="158"/>
                    </a:lnTo>
                    <a:lnTo>
                      <a:pt x="1824" y="166"/>
                    </a:lnTo>
                    <a:lnTo>
                      <a:pt x="1824" y="175"/>
                    </a:lnTo>
                    <a:lnTo>
                      <a:pt x="1824" y="185"/>
                    </a:lnTo>
                    <a:lnTo>
                      <a:pt x="1824" y="192"/>
                    </a:lnTo>
                    <a:lnTo>
                      <a:pt x="1824" y="202"/>
                    </a:lnTo>
                    <a:lnTo>
                      <a:pt x="1824" y="212"/>
                    </a:lnTo>
                    <a:lnTo>
                      <a:pt x="1824" y="219"/>
                    </a:lnTo>
                    <a:lnTo>
                      <a:pt x="1824" y="229"/>
                    </a:lnTo>
                    <a:lnTo>
                      <a:pt x="1824" y="236"/>
                    </a:lnTo>
                    <a:lnTo>
                      <a:pt x="1824" y="246"/>
                    </a:lnTo>
                    <a:lnTo>
                      <a:pt x="1824" y="256"/>
                    </a:lnTo>
                    <a:lnTo>
                      <a:pt x="1824" y="263"/>
                    </a:lnTo>
                    <a:lnTo>
                      <a:pt x="1824" y="273"/>
                    </a:lnTo>
                    <a:lnTo>
                      <a:pt x="1824" y="282"/>
                    </a:lnTo>
                    <a:lnTo>
                      <a:pt x="1824" y="290"/>
                    </a:lnTo>
                    <a:lnTo>
                      <a:pt x="1824" y="299"/>
                    </a:lnTo>
                    <a:lnTo>
                      <a:pt x="1824" y="307"/>
                    </a:lnTo>
                    <a:lnTo>
                      <a:pt x="1824" y="316"/>
                    </a:lnTo>
                    <a:lnTo>
                      <a:pt x="1824" y="326"/>
                    </a:lnTo>
                    <a:lnTo>
                      <a:pt x="1824" y="333"/>
                    </a:lnTo>
                    <a:lnTo>
                      <a:pt x="1824" y="343"/>
                    </a:lnTo>
                    <a:lnTo>
                      <a:pt x="1824" y="353"/>
                    </a:lnTo>
                    <a:lnTo>
                      <a:pt x="1824" y="360"/>
                    </a:lnTo>
                    <a:lnTo>
                      <a:pt x="1824" y="370"/>
                    </a:lnTo>
                    <a:lnTo>
                      <a:pt x="1824" y="377"/>
                    </a:lnTo>
                    <a:lnTo>
                      <a:pt x="1824" y="387"/>
                    </a:lnTo>
                    <a:lnTo>
                      <a:pt x="1824" y="397"/>
                    </a:lnTo>
                    <a:lnTo>
                      <a:pt x="1824" y="404"/>
                    </a:lnTo>
                    <a:lnTo>
                      <a:pt x="1824" y="414"/>
                    </a:lnTo>
                    <a:lnTo>
                      <a:pt x="1824" y="421"/>
                    </a:lnTo>
                    <a:lnTo>
                      <a:pt x="1824" y="431"/>
                    </a:lnTo>
                    <a:lnTo>
                      <a:pt x="1824" y="440"/>
                    </a:lnTo>
                    <a:lnTo>
                      <a:pt x="1824" y="448"/>
                    </a:lnTo>
                    <a:lnTo>
                      <a:pt x="1824" y="457"/>
                    </a:lnTo>
                    <a:lnTo>
                      <a:pt x="1824" y="467"/>
                    </a:lnTo>
                    <a:lnTo>
                      <a:pt x="1824" y="474"/>
                    </a:lnTo>
                    <a:lnTo>
                      <a:pt x="1824" y="484"/>
                    </a:lnTo>
                    <a:lnTo>
                      <a:pt x="1824" y="491"/>
                    </a:lnTo>
                    <a:lnTo>
                      <a:pt x="1824" y="501"/>
                    </a:lnTo>
                    <a:lnTo>
                      <a:pt x="1824" y="511"/>
                    </a:lnTo>
                    <a:lnTo>
                      <a:pt x="1824" y="518"/>
                    </a:lnTo>
                    <a:lnTo>
                      <a:pt x="1824" y="528"/>
                    </a:lnTo>
                    <a:lnTo>
                      <a:pt x="1824" y="535"/>
                    </a:lnTo>
                    <a:lnTo>
                      <a:pt x="1826" y="545"/>
                    </a:lnTo>
                    <a:lnTo>
                      <a:pt x="1826" y="555"/>
                    </a:lnTo>
                    <a:lnTo>
                      <a:pt x="1824" y="562"/>
                    </a:lnTo>
                    <a:lnTo>
                      <a:pt x="1826" y="572"/>
                    </a:lnTo>
                    <a:lnTo>
                      <a:pt x="1826" y="579"/>
                    </a:lnTo>
                    <a:lnTo>
                      <a:pt x="1826" y="589"/>
                    </a:lnTo>
                    <a:lnTo>
                      <a:pt x="1826" y="596"/>
                    </a:lnTo>
                    <a:lnTo>
                      <a:pt x="1826" y="606"/>
                    </a:lnTo>
                    <a:lnTo>
                      <a:pt x="1826" y="615"/>
                    </a:lnTo>
                    <a:lnTo>
                      <a:pt x="1826" y="623"/>
                    </a:lnTo>
                    <a:lnTo>
                      <a:pt x="1826" y="632"/>
                    </a:lnTo>
                    <a:lnTo>
                      <a:pt x="1826" y="640"/>
                    </a:lnTo>
                    <a:lnTo>
                      <a:pt x="1826" y="649"/>
                    </a:lnTo>
                    <a:lnTo>
                      <a:pt x="1826" y="657"/>
                    </a:lnTo>
                    <a:lnTo>
                      <a:pt x="1826" y="666"/>
                    </a:lnTo>
                    <a:lnTo>
                      <a:pt x="1826" y="674"/>
                    </a:lnTo>
                    <a:lnTo>
                      <a:pt x="1826" y="683"/>
                    </a:lnTo>
                    <a:lnTo>
                      <a:pt x="1826" y="691"/>
                    </a:lnTo>
                    <a:lnTo>
                      <a:pt x="1826" y="700"/>
                    </a:lnTo>
                    <a:lnTo>
                      <a:pt x="1826" y="708"/>
                    </a:lnTo>
                    <a:lnTo>
                      <a:pt x="1826" y="717"/>
                    </a:lnTo>
                    <a:lnTo>
                      <a:pt x="1826" y="725"/>
                    </a:lnTo>
                    <a:lnTo>
                      <a:pt x="1826" y="735"/>
                    </a:lnTo>
                    <a:lnTo>
                      <a:pt x="1826" y="742"/>
                    </a:lnTo>
                    <a:lnTo>
                      <a:pt x="1826" y="752"/>
                    </a:lnTo>
                    <a:lnTo>
                      <a:pt x="1826" y="759"/>
                    </a:lnTo>
                    <a:lnTo>
                      <a:pt x="1826" y="766"/>
                    </a:lnTo>
                    <a:lnTo>
                      <a:pt x="1826" y="776"/>
                    </a:lnTo>
                    <a:lnTo>
                      <a:pt x="1826" y="783"/>
                    </a:lnTo>
                    <a:lnTo>
                      <a:pt x="1826" y="795"/>
                    </a:lnTo>
                    <a:lnTo>
                      <a:pt x="1826" y="820"/>
                    </a:lnTo>
                    <a:lnTo>
                      <a:pt x="1826" y="846"/>
                    </a:lnTo>
                    <a:lnTo>
                      <a:pt x="1826" y="873"/>
                    </a:lnTo>
                    <a:lnTo>
                      <a:pt x="1826" y="900"/>
                    </a:lnTo>
                    <a:lnTo>
                      <a:pt x="1826" y="927"/>
                    </a:lnTo>
                    <a:lnTo>
                      <a:pt x="1826" y="934"/>
                    </a:lnTo>
                    <a:lnTo>
                      <a:pt x="1826" y="936"/>
                    </a:lnTo>
                    <a:lnTo>
                      <a:pt x="1826" y="939"/>
                    </a:lnTo>
                    <a:lnTo>
                      <a:pt x="1826" y="941"/>
                    </a:lnTo>
                    <a:lnTo>
                      <a:pt x="1826" y="946"/>
                    </a:lnTo>
                    <a:lnTo>
                      <a:pt x="1826" y="948"/>
                    </a:lnTo>
                    <a:lnTo>
                      <a:pt x="1826" y="951"/>
                    </a:lnTo>
                    <a:lnTo>
                      <a:pt x="1826" y="953"/>
                    </a:lnTo>
                    <a:lnTo>
                      <a:pt x="1826" y="956"/>
                    </a:lnTo>
                    <a:lnTo>
                      <a:pt x="1826" y="958"/>
                    </a:lnTo>
                    <a:lnTo>
                      <a:pt x="1826" y="961"/>
                    </a:lnTo>
                    <a:lnTo>
                      <a:pt x="1826" y="963"/>
                    </a:lnTo>
                    <a:lnTo>
                      <a:pt x="1826" y="965"/>
                    </a:lnTo>
                    <a:lnTo>
                      <a:pt x="1826" y="968"/>
                    </a:lnTo>
                    <a:lnTo>
                      <a:pt x="1826" y="970"/>
                    </a:lnTo>
                    <a:lnTo>
                      <a:pt x="1826" y="973"/>
                    </a:lnTo>
                    <a:lnTo>
                      <a:pt x="1826" y="978"/>
                    </a:lnTo>
                    <a:lnTo>
                      <a:pt x="1826" y="980"/>
                    </a:lnTo>
                    <a:lnTo>
                      <a:pt x="1826" y="982"/>
                    </a:lnTo>
                    <a:lnTo>
                      <a:pt x="1826" y="985"/>
                    </a:lnTo>
                    <a:lnTo>
                      <a:pt x="1826" y="987"/>
                    </a:lnTo>
                    <a:lnTo>
                      <a:pt x="1826" y="990"/>
                    </a:lnTo>
                    <a:lnTo>
                      <a:pt x="1826" y="992"/>
                    </a:lnTo>
                    <a:lnTo>
                      <a:pt x="1826" y="995"/>
                    </a:lnTo>
                    <a:lnTo>
                      <a:pt x="1826" y="997"/>
                    </a:lnTo>
                    <a:lnTo>
                      <a:pt x="1826" y="1000"/>
                    </a:lnTo>
                    <a:lnTo>
                      <a:pt x="1826" y="1002"/>
                    </a:lnTo>
                    <a:lnTo>
                      <a:pt x="1826" y="1007"/>
                    </a:lnTo>
                    <a:lnTo>
                      <a:pt x="1826" y="1009"/>
                    </a:lnTo>
                    <a:lnTo>
                      <a:pt x="1826" y="1012"/>
                    </a:lnTo>
                    <a:lnTo>
                      <a:pt x="1826" y="1014"/>
                    </a:lnTo>
                    <a:lnTo>
                      <a:pt x="1826" y="1017"/>
                    </a:lnTo>
                    <a:lnTo>
                      <a:pt x="1826" y="1019"/>
                    </a:lnTo>
                    <a:lnTo>
                      <a:pt x="1826" y="1021"/>
                    </a:lnTo>
                    <a:lnTo>
                      <a:pt x="1826" y="1024"/>
                    </a:lnTo>
                    <a:lnTo>
                      <a:pt x="1826" y="1026"/>
                    </a:lnTo>
                    <a:lnTo>
                      <a:pt x="1826" y="1029"/>
                    </a:lnTo>
                    <a:lnTo>
                      <a:pt x="1826" y="1031"/>
                    </a:lnTo>
                    <a:lnTo>
                      <a:pt x="1826" y="1034"/>
                    </a:lnTo>
                    <a:lnTo>
                      <a:pt x="1826" y="1038"/>
                    </a:lnTo>
                    <a:lnTo>
                      <a:pt x="1826" y="1043"/>
                    </a:lnTo>
                    <a:lnTo>
                      <a:pt x="1826" y="1048"/>
                    </a:lnTo>
                    <a:lnTo>
                      <a:pt x="1826" y="1053"/>
                    </a:lnTo>
                    <a:lnTo>
                      <a:pt x="1826" y="1058"/>
                    </a:lnTo>
                    <a:lnTo>
                      <a:pt x="1824" y="1063"/>
                    </a:lnTo>
                    <a:lnTo>
                      <a:pt x="1824" y="1070"/>
                    </a:lnTo>
                    <a:lnTo>
                      <a:pt x="1824" y="1075"/>
                    </a:lnTo>
                    <a:lnTo>
                      <a:pt x="1824" y="1080"/>
                    </a:lnTo>
                    <a:lnTo>
                      <a:pt x="1824" y="1085"/>
                    </a:lnTo>
                    <a:lnTo>
                      <a:pt x="1824" y="1089"/>
                    </a:lnTo>
                    <a:lnTo>
                      <a:pt x="1824" y="1089"/>
                    </a:lnTo>
                    <a:lnTo>
                      <a:pt x="1817" y="1089"/>
                    </a:lnTo>
                    <a:lnTo>
                      <a:pt x="1809" y="1089"/>
                    </a:lnTo>
                    <a:lnTo>
                      <a:pt x="1802" y="1089"/>
                    </a:lnTo>
                    <a:lnTo>
                      <a:pt x="1795" y="1089"/>
                    </a:lnTo>
                    <a:lnTo>
                      <a:pt x="1788" y="1089"/>
                    </a:lnTo>
                    <a:lnTo>
                      <a:pt x="1780" y="1089"/>
                    </a:lnTo>
                    <a:lnTo>
                      <a:pt x="1773" y="1089"/>
                    </a:lnTo>
                    <a:lnTo>
                      <a:pt x="1766" y="1089"/>
                    </a:lnTo>
                    <a:lnTo>
                      <a:pt x="1758" y="1089"/>
                    </a:lnTo>
                    <a:lnTo>
                      <a:pt x="1751" y="1089"/>
                    </a:lnTo>
                    <a:lnTo>
                      <a:pt x="1744" y="1089"/>
                    </a:lnTo>
                    <a:lnTo>
                      <a:pt x="1736" y="1089"/>
                    </a:lnTo>
                    <a:lnTo>
                      <a:pt x="1729" y="1089"/>
                    </a:lnTo>
                    <a:lnTo>
                      <a:pt x="1722" y="1089"/>
                    </a:lnTo>
                    <a:lnTo>
                      <a:pt x="1715" y="1089"/>
                    </a:lnTo>
                    <a:lnTo>
                      <a:pt x="1707" y="1089"/>
                    </a:lnTo>
                    <a:lnTo>
                      <a:pt x="1700" y="1089"/>
                    </a:lnTo>
                    <a:lnTo>
                      <a:pt x="1693" y="1089"/>
                    </a:lnTo>
                    <a:lnTo>
                      <a:pt x="1685" y="1089"/>
                    </a:lnTo>
                    <a:lnTo>
                      <a:pt x="1678" y="1089"/>
                    </a:lnTo>
                    <a:lnTo>
                      <a:pt x="1668" y="1089"/>
                    </a:lnTo>
                    <a:lnTo>
                      <a:pt x="1661" y="1089"/>
                    </a:lnTo>
                    <a:lnTo>
                      <a:pt x="1654" y="1089"/>
                    </a:lnTo>
                    <a:lnTo>
                      <a:pt x="1646" y="1089"/>
                    </a:lnTo>
                    <a:lnTo>
                      <a:pt x="1639" y="1089"/>
                    </a:lnTo>
                    <a:lnTo>
                      <a:pt x="1632" y="1089"/>
                    </a:lnTo>
                    <a:lnTo>
                      <a:pt x="1625" y="1089"/>
                    </a:lnTo>
                    <a:lnTo>
                      <a:pt x="1617" y="1089"/>
                    </a:lnTo>
                    <a:lnTo>
                      <a:pt x="1610" y="1089"/>
                    </a:lnTo>
                    <a:lnTo>
                      <a:pt x="1603" y="1089"/>
                    </a:lnTo>
                    <a:lnTo>
                      <a:pt x="1595" y="1089"/>
                    </a:lnTo>
                    <a:lnTo>
                      <a:pt x="1588" y="1089"/>
                    </a:lnTo>
                    <a:lnTo>
                      <a:pt x="1581" y="1089"/>
                    </a:lnTo>
                    <a:lnTo>
                      <a:pt x="1574" y="1089"/>
                    </a:lnTo>
                    <a:lnTo>
                      <a:pt x="1566" y="1089"/>
                    </a:lnTo>
                    <a:lnTo>
                      <a:pt x="1559" y="1089"/>
                    </a:lnTo>
                    <a:lnTo>
                      <a:pt x="1552" y="1089"/>
                    </a:lnTo>
                    <a:lnTo>
                      <a:pt x="1544" y="1089"/>
                    </a:lnTo>
                    <a:lnTo>
                      <a:pt x="1537" y="1089"/>
                    </a:lnTo>
                    <a:lnTo>
                      <a:pt x="1530" y="1089"/>
                    </a:lnTo>
                    <a:lnTo>
                      <a:pt x="1520" y="1089"/>
                    </a:lnTo>
                    <a:lnTo>
                      <a:pt x="1513" y="1089"/>
                    </a:lnTo>
                    <a:lnTo>
                      <a:pt x="1505" y="1089"/>
                    </a:lnTo>
                    <a:lnTo>
                      <a:pt x="1498" y="1089"/>
                    </a:lnTo>
                    <a:lnTo>
                      <a:pt x="1491" y="1089"/>
                    </a:lnTo>
                    <a:lnTo>
                      <a:pt x="1484" y="1089"/>
                    </a:lnTo>
                    <a:lnTo>
                      <a:pt x="1476" y="1089"/>
                    </a:lnTo>
                    <a:lnTo>
                      <a:pt x="1469" y="1089"/>
                    </a:lnTo>
                    <a:lnTo>
                      <a:pt x="1462" y="1089"/>
                    </a:lnTo>
                    <a:lnTo>
                      <a:pt x="1454" y="1089"/>
                    </a:lnTo>
                    <a:lnTo>
                      <a:pt x="1447" y="1089"/>
                    </a:lnTo>
                    <a:lnTo>
                      <a:pt x="1440" y="1089"/>
                    </a:lnTo>
                    <a:lnTo>
                      <a:pt x="1432" y="1089"/>
                    </a:lnTo>
                    <a:lnTo>
                      <a:pt x="1425" y="1089"/>
                    </a:lnTo>
                    <a:lnTo>
                      <a:pt x="1418" y="1089"/>
                    </a:lnTo>
                    <a:lnTo>
                      <a:pt x="1411" y="1089"/>
                    </a:lnTo>
                    <a:lnTo>
                      <a:pt x="1403" y="1089"/>
                    </a:lnTo>
                    <a:lnTo>
                      <a:pt x="1396" y="1089"/>
                    </a:lnTo>
                    <a:lnTo>
                      <a:pt x="1389" y="1089"/>
                    </a:lnTo>
                    <a:lnTo>
                      <a:pt x="1381" y="1089"/>
                    </a:lnTo>
                    <a:lnTo>
                      <a:pt x="1374" y="1089"/>
                    </a:lnTo>
                    <a:lnTo>
                      <a:pt x="1364" y="1089"/>
                    </a:lnTo>
                    <a:lnTo>
                      <a:pt x="1357" y="1089"/>
                    </a:lnTo>
                    <a:lnTo>
                      <a:pt x="1350" y="1089"/>
                    </a:lnTo>
                    <a:lnTo>
                      <a:pt x="1342" y="1089"/>
                    </a:lnTo>
                    <a:lnTo>
                      <a:pt x="1335" y="1089"/>
                    </a:lnTo>
                    <a:lnTo>
                      <a:pt x="1328" y="1089"/>
                    </a:lnTo>
                    <a:lnTo>
                      <a:pt x="1321" y="1089"/>
                    </a:lnTo>
                    <a:lnTo>
                      <a:pt x="1313" y="1089"/>
                    </a:lnTo>
                    <a:lnTo>
                      <a:pt x="1306" y="1089"/>
                    </a:lnTo>
                    <a:lnTo>
                      <a:pt x="1299" y="1089"/>
                    </a:lnTo>
                    <a:lnTo>
                      <a:pt x="1291" y="1089"/>
                    </a:lnTo>
                    <a:lnTo>
                      <a:pt x="1284" y="1089"/>
                    </a:lnTo>
                    <a:lnTo>
                      <a:pt x="1277" y="1089"/>
                    </a:lnTo>
                    <a:lnTo>
                      <a:pt x="1269" y="1089"/>
                    </a:lnTo>
                    <a:lnTo>
                      <a:pt x="1262" y="1089"/>
                    </a:lnTo>
                    <a:lnTo>
                      <a:pt x="1255" y="1089"/>
                    </a:lnTo>
                    <a:lnTo>
                      <a:pt x="1248" y="1089"/>
                    </a:lnTo>
                    <a:lnTo>
                      <a:pt x="1240" y="1089"/>
                    </a:lnTo>
                    <a:lnTo>
                      <a:pt x="1233" y="1089"/>
                    </a:lnTo>
                    <a:lnTo>
                      <a:pt x="1226" y="1089"/>
                    </a:lnTo>
                    <a:lnTo>
                      <a:pt x="1218" y="1089"/>
                    </a:lnTo>
                    <a:lnTo>
                      <a:pt x="1209" y="1089"/>
                    </a:lnTo>
                    <a:lnTo>
                      <a:pt x="1201" y="1089"/>
                    </a:lnTo>
                    <a:lnTo>
                      <a:pt x="1194" y="1089"/>
                    </a:lnTo>
                    <a:lnTo>
                      <a:pt x="1187" y="1089"/>
                    </a:lnTo>
                    <a:lnTo>
                      <a:pt x="1179" y="1089"/>
                    </a:lnTo>
                    <a:lnTo>
                      <a:pt x="1172" y="1089"/>
                    </a:lnTo>
                    <a:lnTo>
                      <a:pt x="1165" y="1089"/>
                    </a:lnTo>
                    <a:lnTo>
                      <a:pt x="1158" y="1089"/>
                    </a:lnTo>
                    <a:lnTo>
                      <a:pt x="1150" y="1089"/>
                    </a:lnTo>
                    <a:lnTo>
                      <a:pt x="1143" y="1089"/>
                    </a:lnTo>
                    <a:lnTo>
                      <a:pt x="1136" y="1089"/>
                    </a:lnTo>
                    <a:lnTo>
                      <a:pt x="1128" y="1089"/>
                    </a:lnTo>
                    <a:lnTo>
                      <a:pt x="1121" y="1089"/>
                    </a:lnTo>
                    <a:lnTo>
                      <a:pt x="1114" y="1089"/>
                    </a:lnTo>
                    <a:lnTo>
                      <a:pt x="1107" y="1089"/>
                    </a:lnTo>
                    <a:lnTo>
                      <a:pt x="1099" y="1089"/>
                    </a:lnTo>
                    <a:lnTo>
                      <a:pt x="1092" y="1089"/>
                    </a:lnTo>
                    <a:lnTo>
                      <a:pt x="1085" y="1089"/>
                    </a:lnTo>
                    <a:lnTo>
                      <a:pt x="1077" y="1089"/>
                    </a:lnTo>
                    <a:lnTo>
                      <a:pt x="1070" y="1089"/>
                    </a:lnTo>
                    <a:lnTo>
                      <a:pt x="1060" y="1089"/>
                    </a:lnTo>
                    <a:lnTo>
                      <a:pt x="1053" y="1089"/>
                    </a:lnTo>
                    <a:lnTo>
                      <a:pt x="1046" y="1089"/>
                    </a:lnTo>
                    <a:lnTo>
                      <a:pt x="1038" y="1089"/>
                    </a:lnTo>
                    <a:lnTo>
                      <a:pt x="1031" y="1089"/>
                    </a:lnTo>
                    <a:lnTo>
                      <a:pt x="1024" y="1089"/>
                    </a:lnTo>
                    <a:lnTo>
                      <a:pt x="1017" y="1089"/>
                    </a:lnTo>
                    <a:lnTo>
                      <a:pt x="1009" y="1089"/>
                    </a:lnTo>
                    <a:lnTo>
                      <a:pt x="1002" y="1089"/>
                    </a:lnTo>
                    <a:lnTo>
                      <a:pt x="995" y="1089"/>
                    </a:lnTo>
                    <a:lnTo>
                      <a:pt x="987" y="1089"/>
                    </a:lnTo>
                    <a:lnTo>
                      <a:pt x="980" y="1089"/>
                    </a:lnTo>
                    <a:lnTo>
                      <a:pt x="973" y="1089"/>
                    </a:lnTo>
                    <a:lnTo>
                      <a:pt x="965" y="1089"/>
                    </a:lnTo>
                    <a:lnTo>
                      <a:pt x="958" y="1089"/>
                    </a:lnTo>
                    <a:lnTo>
                      <a:pt x="951" y="1089"/>
                    </a:lnTo>
                    <a:lnTo>
                      <a:pt x="944" y="1089"/>
                    </a:lnTo>
                    <a:lnTo>
                      <a:pt x="936" y="1089"/>
                    </a:lnTo>
                    <a:lnTo>
                      <a:pt x="929" y="1089"/>
                    </a:lnTo>
                    <a:lnTo>
                      <a:pt x="922" y="1089"/>
                    </a:lnTo>
                    <a:lnTo>
                      <a:pt x="912" y="1089"/>
                    </a:lnTo>
                    <a:lnTo>
                      <a:pt x="905" y="1089"/>
                    </a:lnTo>
                    <a:lnTo>
                      <a:pt x="897" y="1089"/>
                    </a:lnTo>
                    <a:lnTo>
                      <a:pt x="890" y="1089"/>
                    </a:lnTo>
                    <a:lnTo>
                      <a:pt x="883" y="1089"/>
                    </a:lnTo>
                    <a:lnTo>
                      <a:pt x="875" y="1089"/>
                    </a:lnTo>
                    <a:lnTo>
                      <a:pt x="868" y="1089"/>
                    </a:lnTo>
                    <a:lnTo>
                      <a:pt x="861" y="1089"/>
                    </a:lnTo>
                    <a:lnTo>
                      <a:pt x="854" y="1089"/>
                    </a:lnTo>
                    <a:lnTo>
                      <a:pt x="846" y="1089"/>
                    </a:lnTo>
                    <a:lnTo>
                      <a:pt x="839" y="1089"/>
                    </a:lnTo>
                    <a:lnTo>
                      <a:pt x="832" y="1089"/>
                    </a:lnTo>
                    <a:lnTo>
                      <a:pt x="824" y="1089"/>
                    </a:lnTo>
                    <a:lnTo>
                      <a:pt x="817" y="1089"/>
                    </a:lnTo>
                    <a:lnTo>
                      <a:pt x="810" y="1089"/>
                    </a:lnTo>
                    <a:lnTo>
                      <a:pt x="802" y="1089"/>
                    </a:lnTo>
                    <a:lnTo>
                      <a:pt x="795" y="1089"/>
                    </a:lnTo>
                    <a:lnTo>
                      <a:pt x="788" y="1089"/>
                    </a:lnTo>
                    <a:lnTo>
                      <a:pt x="781" y="1089"/>
                    </a:lnTo>
                    <a:lnTo>
                      <a:pt x="773" y="1089"/>
                    </a:lnTo>
                    <a:lnTo>
                      <a:pt x="766" y="1089"/>
                    </a:lnTo>
                    <a:lnTo>
                      <a:pt x="756" y="1089"/>
                    </a:lnTo>
                    <a:lnTo>
                      <a:pt x="749" y="1089"/>
                    </a:lnTo>
                    <a:lnTo>
                      <a:pt x="742" y="1089"/>
                    </a:lnTo>
                    <a:lnTo>
                      <a:pt x="734" y="1089"/>
                    </a:lnTo>
                    <a:lnTo>
                      <a:pt x="727" y="1089"/>
                    </a:lnTo>
                    <a:lnTo>
                      <a:pt x="720" y="1089"/>
                    </a:lnTo>
                    <a:lnTo>
                      <a:pt x="712" y="1089"/>
                    </a:lnTo>
                    <a:lnTo>
                      <a:pt x="705" y="1089"/>
                    </a:lnTo>
                    <a:lnTo>
                      <a:pt x="698" y="1089"/>
                    </a:lnTo>
                    <a:lnTo>
                      <a:pt x="691" y="1089"/>
                    </a:lnTo>
                    <a:lnTo>
                      <a:pt x="683" y="1089"/>
                    </a:lnTo>
                    <a:lnTo>
                      <a:pt x="676" y="1089"/>
                    </a:lnTo>
                    <a:lnTo>
                      <a:pt x="669" y="1089"/>
                    </a:lnTo>
                    <a:lnTo>
                      <a:pt x="661" y="1089"/>
                    </a:lnTo>
                    <a:lnTo>
                      <a:pt x="654" y="1089"/>
                    </a:lnTo>
                    <a:lnTo>
                      <a:pt x="647" y="1089"/>
                    </a:lnTo>
                    <a:lnTo>
                      <a:pt x="640" y="1089"/>
                    </a:lnTo>
                    <a:lnTo>
                      <a:pt x="632" y="1089"/>
                    </a:lnTo>
                    <a:lnTo>
                      <a:pt x="625" y="1089"/>
                    </a:lnTo>
                    <a:lnTo>
                      <a:pt x="618" y="1089"/>
                    </a:lnTo>
                    <a:lnTo>
                      <a:pt x="608" y="1089"/>
                    </a:lnTo>
                    <a:lnTo>
                      <a:pt x="601" y="1089"/>
                    </a:lnTo>
                    <a:lnTo>
                      <a:pt x="593" y="1089"/>
                    </a:lnTo>
                    <a:lnTo>
                      <a:pt x="586" y="1089"/>
                    </a:lnTo>
                    <a:lnTo>
                      <a:pt x="579" y="1089"/>
                    </a:lnTo>
                    <a:lnTo>
                      <a:pt x="571" y="1089"/>
                    </a:lnTo>
                    <a:lnTo>
                      <a:pt x="564" y="1089"/>
                    </a:lnTo>
                    <a:lnTo>
                      <a:pt x="557" y="1089"/>
                    </a:lnTo>
                    <a:lnTo>
                      <a:pt x="550" y="1089"/>
                    </a:lnTo>
                    <a:lnTo>
                      <a:pt x="542" y="1089"/>
                    </a:lnTo>
                    <a:lnTo>
                      <a:pt x="535" y="1089"/>
                    </a:lnTo>
                    <a:lnTo>
                      <a:pt x="528" y="1089"/>
                    </a:lnTo>
                    <a:lnTo>
                      <a:pt x="520" y="1089"/>
                    </a:lnTo>
                    <a:lnTo>
                      <a:pt x="513" y="1089"/>
                    </a:lnTo>
                    <a:lnTo>
                      <a:pt x="506" y="1089"/>
                    </a:lnTo>
                    <a:lnTo>
                      <a:pt x="498" y="1089"/>
                    </a:lnTo>
                    <a:lnTo>
                      <a:pt x="491" y="1089"/>
                    </a:lnTo>
                    <a:lnTo>
                      <a:pt x="484" y="1089"/>
                    </a:lnTo>
                    <a:lnTo>
                      <a:pt x="477" y="1089"/>
                    </a:lnTo>
                    <a:lnTo>
                      <a:pt x="469" y="1089"/>
                    </a:lnTo>
                    <a:lnTo>
                      <a:pt x="462" y="1089"/>
                    </a:lnTo>
                    <a:lnTo>
                      <a:pt x="452" y="1089"/>
                    </a:lnTo>
                    <a:lnTo>
                      <a:pt x="445" y="1089"/>
                    </a:lnTo>
                    <a:lnTo>
                      <a:pt x="438" y="1089"/>
                    </a:lnTo>
                    <a:lnTo>
                      <a:pt x="430" y="1089"/>
                    </a:lnTo>
                    <a:lnTo>
                      <a:pt x="423" y="1089"/>
                    </a:lnTo>
                    <a:lnTo>
                      <a:pt x="416" y="1089"/>
                    </a:lnTo>
                    <a:lnTo>
                      <a:pt x="408" y="1089"/>
                    </a:lnTo>
                    <a:lnTo>
                      <a:pt x="401" y="1089"/>
                    </a:lnTo>
                    <a:lnTo>
                      <a:pt x="394" y="1089"/>
                    </a:lnTo>
                    <a:lnTo>
                      <a:pt x="387" y="1089"/>
                    </a:lnTo>
                    <a:lnTo>
                      <a:pt x="379" y="1089"/>
                    </a:lnTo>
                    <a:lnTo>
                      <a:pt x="372" y="1089"/>
                    </a:lnTo>
                    <a:lnTo>
                      <a:pt x="365" y="1089"/>
                    </a:lnTo>
                    <a:lnTo>
                      <a:pt x="357" y="1089"/>
                    </a:lnTo>
                    <a:lnTo>
                      <a:pt x="350" y="1089"/>
                    </a:lnTo>
                    <a:lnTo>
                      <a:pt x="343" y="1089"/>
                    </a:lnTo>
                    <a:lnTo>
                      <a:pt x="335" y="1089"/>
                    </a:lnTo>
                    <a:lnTo>
                      <a:pt x="328" y="1089"/>
                    </a:lnTo>
                    <a:lnTo>
                      <a:pt x="321" y="1089"/>
                    </a:lnTo>
                    <a:lnTo>
                      <a:pt x="314" y="1089"/>
                    </a:lnTo>
                    <a:lnTo>
                      <a:pt x="304" y="1089"/>
                    </a:lnTo>
                    <a:lnTo>
                      <a:pt x="297" y="1089"/>
                    </a:lnTo>
                    <a:lnTo>
                      <a:pt x="289" y="1089"/>
                    </a:lnTo>
                    <a:lnTo>
                      <a:pt x="282" y="1089"/>
                    </a:lnTo>
                    <a:lnTo>
                      <a:pt x="275" y="1089"/>
                    </a:lnTo>
                    <a:lnTo>
                      <a:pt x="267" y="1089"/>
                    </a:lnTo>
                    <a:lnTo>
                      <a:pt x="260" y="1089"/>
                    </a:lnTo>
                    <a:lnTo>
                      <a:pt x="253" y="1089"/>
                    </a:lnTo>
                    <a:lnTo>
                      <a:pt x="245" y="1089"/>
                    </a:lnTo>
                    <a:lnTo>
                      <a:pt x="238" y="1089"/>
                    </a:lnTo>
                    <a:lnTo>
                      <a:pt x="231" y="1089"/>
                    </a:lnTo>
                    <a:lnTo>
                      <a:pt x="224" y="1089"/>
                    </a:lnTo>
                    <a:lnTo>
                      <a:pt x="216" y="1089"/>
                    </a:lnTo>
                    <a:lnTo>
                      <a:pt x="209" y="1089"/>
                    </a:lnTo>
                    <a:lnTo>
                      <a:pt x="202" y="1089"/>
                    </a:lnTo>
                    <a:lnTo>
                      <a:pt x="194" y="1089"/>
                    </a:lnTo>
                    <a:lnTo>
                      <a:pt x="187" y="1089"/>
                    </a:lnTo>
                    <a:lnTo>
                      <a:pt x="180" y="1089"/>
                    </a:lnTo>
                    <a:lnTo>
                      <a:pt x="172" y="1089"/>
                    </a:lnTo>
                    <a:lnTo>
                      <a:pt x="165" y="1089"/>
                    </a:lnTo>
                    <a:lnTo>
                      <a:pt x="158" y="1089"/>
                    </a:lnTo>
                    <a:lnTo>
                      <a:pt x="148" y="1089"/>
                    </a:lnTo>
                    <a:lnTo>
                      <a:pt x="141" y="1089"/>
                    </a:lnTo>
                    <a:lnTo>
                      <a:pt x="134" y="1089"/>
                    </a:lnTo>
                    <a:lnTo>
                      <a:pt x="126" y="1089"/>
                    </a:lnTo>
                    <a:lnTo>
                      <a:pt x="119" y="1089"/>
                    </a:lnTo>
                    <a:lnTo>
                      <a:pt x="112" y="1089"/>
                    </a:lnTo>
                    <a:lnTo>
                      <a:pt x="104" y="1089"/>
                    </a:lnTo>
                    <a:lnTo>
                      <a:pt x="97" y="1089"/>
                    </a:lnTo>
                    <a:lnTo>
                      <a:pt x="90" y="1089"/>
                    </a:lnTo>
                    <a:lnTo>
                      <a:pt x="82" y="1089"/>
                    </a:lnTo>
                    <a:lnTo>
                      <a:pt x="75" y="1089"/>
                    </a:lnTo>
                    <a:lnTo>
                      <a:pt x="68" y="1089"/>
                    </a:lnTo>
                    <a:lnTo>
                      <a:pt x="61" y="1089"/>
                    </a:lnTo>
                    <a:lnTo>
                      <a:pt x="53" y="1089"/>
                    </a:lnTo>
                    <a:lnTo>
                      <a:pt x="46" y="1089"/>
                    </a:lnTo>
                    <a:lnTo>
                      <a:pt x="39" y="1089"/>
                    </a:lnTo>
                    <a:lnTo>
                      <a:pt x="31" y="1089"/>
                    </a:lnTo>
                    <a:lnTo>
                      <a:pt x="24" y="1089"/>
                    </a:lnTo>
                    <a:lnTo>
                      <a:pt x="17" y="1089"/>
                    </a:lnTo>
                    <a:lnTo>
                      <a:pt x="10" y="1089"/>
                    </a:lnTo>
                    <a:lnTo>
                      <a:pt x="2" y="1089"/>
                    </a:lnTo>
                    <a:lnTo>
                      <a:pt x="0" y="1089"/>
                    </a:lnTo>
                    <a:lnTo>
                      <a:pt x="0" y="1085"/>
                    </a:lnTo>
                    <a:lnTo>
                      <a:pt x="0" y="1080"/>
                    </a:lnTo>
                    <a:lnTo>
                      <a:pt x="0" y="1075"/>
                    </a:lnTo>
                    <a:lnTo>
                      <a:pt x="0" y="1070"/>
                    </a:lnTo>
                    <a:lnTo>
                      <a:pt x="0" y="1063"/>
                    </a:lnTo>
                    <a:lnTo>
                      <a:pt x="0" y="1058"/>
                    </a:lnTo>
                    <a:lnTo>
                      <a:pt x="0" y="1053"/>
                    </a:lnTo>
                    <a:lnTo>
                      <a:pt x="2" y="1051"/>
                    </a:lnTo>
                    <a:lnTo>
                      <a:pt x="2" y="10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06" name="Freeform 2334"/>
              <p:cNvSpPr>
                <a:spLocks/>
              </p:cNvSpPr>
              <p:nvPr/>
            </p:nvSpPr>
            <p:spPr bwMode="auto">
              <a:xfrm>
                <a:off x="1225" y="2545"/>
                <a:ext cx="929" cy="1068"/>
              </a:xfrm>
              <a:custGeom>
                <a:avLst/>
                <a:gdLst/>
                <a:ahLst/>
                <a:cxnLst>
                  <a:cxn ang="0">
                    <a:pos x="912" y="110"/>
                  </a:cxn>
                  <a:cxn ang="0">
                    <a:pos x="927" y="146"/>
                  </a:cxn>
                  <a:cxn ang="0">
                    <a:pos x="927" y="219"/>
                  </a:cxn>
                  <a:cxn ang="0">
                    <a:pos x="927" y="316"/>
                  </a:cxn>
                  <a:cxn ang="0">
                    <a:pos x="927" y="414"/>
                  </a:cxn>
                  <a:cxn ang="0">
                    <a:pos x="920" y="482"/>
                  </a:cxn>
                  <a:cxn ang="0">
                    <a:pos x="905" y="494"/>
                  </a:cxn>
                  <a:cxn ang="0">
                    <a:pos x="927" y="562"/>
                  </a:cxn>
                  <a:cxn ang="0">
                    <a:pos x="927" y="657"/>
                  </a:cxn>
                  <a:cxn ang="0">
                    <a:pos x="929" y="752"/>
                  </a:cxn>
                  <a:cxn ang="0">
                    <a:pos x="929" y="934"/>
                  </a:cxn>
                  <a:cxn ang="0">
                    <a:pos x="929" y="963"/>
                  </a:cxn>
                  <a:cxn ang="0">
                    <a:pos x="929" y="992"/>
                  </a:cxn>
                  <a:cxn ang="0">
                    <a:pos x="929" y="1021"/>
                  </a:cxn>
                  <a:cxn ang="0">
                    <a:pos x="927" y="1063"/>
                  </a:cxn>
                  <a:cxn ang="0">
                    <a:pos x="854" y="1068"/>
                  </a:cxn>
                  <a:cxn ang="0">
                    <a:pos x="771" y="1068"/>
                  </a:cxn>
                  <a:cxn ang="0">
                    <a:pos x="691" y="1068"/>
                  </a:cxn>
                  <a:cxn ang="0">
                    <a:pos x="608" y="1065"/>
                  </a:cxn>
                  <a:cxn ang="0">
                    <a:pos x="528" y="1068"/>
                  </a:cxn>
                  <a:cxn ang="0">
                    <a:pos x="445" y="1065"/>
                  </a:cxn>
                  <a:cxn ang="0">
                    <a:pos x="365" y="1065"/>
                  </a:cxn>
                  <a:cxn ang="0">
                    <a:pos x="282" y="1068"/>
                  </a:cxn>
                  <a:cxn ang="0">
                    <a:pos x="202" y="1065"/>
                  </a:cxn>
                  <a:cxn ang="0">
                    <a:pos x="120" y="1065"/>
                  </a:cxn>
                  <a:cxn ang="0">
                    <a:pos x="39" y="1065"/>
                  </a:cxn>
                  <a:cxn ang="0">
                    <a:pos x="25" y="1058"/>
                  </a:cxn>
                  <a:cxn ang="0">
                    <a:pos x="105" y="1058"/>
                  </a:cxn>
                  <a:cxn ang="0">
                    <a:pos x="188" y="1055"/>
                  </a:cxn>
                  <a:cxn ang="0">
                    <a:pos x="268" y="1053"/>
                  </a:cxn>
                  <a:cxn ang="0">
                    <a:pos x="246" y="1051"/>
                  </a:cxn>
                  <a:cxn ang="0">
                    <a:pos x="241" y="1031"/>
                  </a:cxn>
                  <a:cxn ang="0">
                    <a:pos x="236" y="1012"/>
                  </a:cxn>
                  <a:cxn ang="0">
                    <a:pos x="229" y="985"/>
                  </a:cxn>
                  <a:cxn ang="0">
                    <a:pos x="222" y="963"/>
                  </a:cxn>
                  <a:cxn ang="0">
                    <a:pos x="217" y="934"/>
                  </a:cxn>
                  <a:cxn ang="0">
                    <a:pos x="197" y="776"/>
                  </a:cxn>
                  <a:cxn ang="0">
                    <a:pos x="190" y="691"/>
                  </a:cxn>
                  <a:cxn ang="0">
                    <a:pos x="197" y="606"/>
                  </a:cxn>
                  <a:cxn ang="0">
                    <a:pos x="227" y="545"/>
                  </a:cxn>
                  <a:cxn ang="0">
                    <a:pos x="231" y="484"/>
                  </a:cxn>
                  <a:cxn ang="0">
                    <a:pos x="180" y="443"/>
                  </a:cxn>
                  <a:cxn ang="0">
                    <a:pos x="202" y="387"/>
                  </a:cxn>
                  <a:cxn ang="0">
                    <a:pos x="185" y="316"/>
                  </a:cxn>
                  <a:cxn ang="0">
                    <a:pos x="180" y="219"/>
                  </a:cxn>
                  <a:cxn ang="0">
                    <a:pos x="188" y="149"/>
                  </a:cxn>
                  <a:cxn ang="0">
                    <a:pos x="197" y="95"/>
                  </a:cxn>
                  <a:cxn ang="0">
                    <a:pos x="195" y="44"/>
                  </a:cxn>
                  <a:cxn ang="0">
                    <a:pos x="217" y="0"/>
                  </a:cxn>
                  <a:cxn ang="0">
                    <a:pos x="297" y="0"/>
                  </a:cxn>
                  <a:cxn ang="0">
                    <a:pos x="380" y="0"/>
                  </a:cxn>
                  <a:cxn ang="0">
                    <a:pos x="460" y="0"/>
                  </a:cxn>
                  <a:cxn ang="0">
                    <a:pos x="543" y="0"/>
                  </a:cxn>
                  <a:cxn ang="0">
                    <a:pos x="623" y="0"/>
                  </a:cxn>
                  <a:cxn ang="0">
                    <a:pos x="706" y="0"/>
                  </a:cxn>
                  <a:cxn ang="0">
                    <a:pos x="757" y="32"/>
                  </a:cxn>
                  <a:cxn ang="0">
                    <a:pos x="781" y="0"/>
                  </a:cxn>
                  <a:cxn ang="0">
                    <a:pos x="803" y="22"/>
                  </a:cxn>
                  <a:cxn ang="0">
                    <a:pos x="854" y="51"/>
                  </a:cxn>
                  <a:cxn ang="0">
                    <a:pos x="847" y="63"/>
                  </a:cxn>
                  <a:cxn ang="0">
                    <a:pos x="927" y="68"/>
                  </a:cxn>
                </a:cxnLst>
                <a:rect l="0" t="0" r="r" b="b"/>
                <a:pathLst>
                  <a:path w="929" h="1068">
                    <a:moveTo>
                      <a:pt x="927" y="68"/>
                    </a:moveTo>
                    <a:lnTo>
                      <a:pt x="927" y="71"/>
                    </a:lnTo>
                    <a:lnTo>
                      <a:pt x="927" y="78"/>
                    </a:lnTo>
                    <a:lnTo>
                      <a:pt x="927" y="85"/>
                    </a:lnTo>
                    <a:lnTo>
                      <a:pt x="927" y="88"/>
                    </a:lnTo>
                    <a:lnTo>
                      <a:pt x="927" y="88"/>
                    </a:lnTo>
                    <a:lnTo>
                      <a:pt x="927" y="95"/>
                    </a:lnTo>
                    <a:lnTo>
                      <a:pt x="927" y="105"/>
                    </a:lnTo>
                    <a:lnTo>
                      <a:pt x="927" y="107"/>
                    </a:lnTo>
                    <a:lnTo>
                      <a:pt x="920" y="110"/>
                    </a:lnTo>
                    <a:lnTo>
                      <a:pt x="912" y="110"/>
                    </a:lnTo>
                    <a:lnTo>
                      <a:pt x="908" y="115"/>
                    </a:lnTo>
                    <a:lnTo>
                      <a:pt x="912" y="117"/>
                    </a:lnTo>
                    <a:lnTo>
                      <a:pt x="920" y="117"/>
                    </a:lnTo>
                    <a:lnTo>
                      <a:pt x="927" y="122"/>
                    </a:lnTo>
                    <a:lnTo>
                      <a:pt x="925" y="132"/>
                    </a:lnTo>
                    <a:lnTo>
                      <a:pt x="920" y="139"/>
                    </a:lnTo>
                    <a:lnTo>
                      <a:pt x="912" y="136"/>
                    </a:lnTo>
                    <a:lnTo>
                      <a:pt x="910" y="141"/>
                    </a:lnTo>
                    <a:lnTo>
                      <a:pt x="912" y="141"/>
                    </a:lnTo>
                    <a:lnTo>
                      <a:pt x="920" y="141"/>
                    </a:lnTo>
                    <a:lnTo>
                      <a:pt x="927" y="146"/>
                    </a:lnTo>
                    <a:lnTo>
                      <a:pt x="927" y="149"/>
                    </a:lnTo>
                    <a:lnTo>
                      <a:pt x="927" y="158"/>
                    </a:lnTo>
                    <a:lnTo>
                      <a:pt x="927" y="163"/>
                    </a:lnTo>
                    <a:lnTo>
                      <a:pt x="925" y="166"/>
                    </a:lnTo>
                    <a:lnTo>
                      <a:pt x="922" y="175"/>
                    </a:lnTo>
                    <a:lnTo>
                      <a:pt x="925" y="185"/>
                    </a:lnTo>
                    <a:lnTo>
                      <a:pt x="922" y="192"/>
                    </a:lnTo>
                    <a:lnTo>
                      <a:pt x="927" y="197"/>
                    </a:lnTo>
                    <a:lnTo>
                      <a:pt x="927" y="202"/>
                    </a:lnTo>
                    <a:lnTo>
                      <a:pt x="927" y="212"/>
                    </a:lnTo>
                    <a:lnTo>
                      <a:pt x="927" y="219"/>
                    </a:lnTo>
                    <a:lnTo>
                      <a:pt x="927" y="229"/>
                    </a:lnTo>
                    <a:lnTo>
                      <a:pt x="927" y="236"/>
                    </a:lnTo>
                    <a:lnTo>
                      <a:pt x="927" y="246"/>
                    </a:lnTo>
                    <a:lnTo>
                      <a:pt x="927" y="256"/>
                    </a:lnTo>
                    <a:lnTo>
                      <a:pt x="927" y="263"/>
                    </a:lnTo>
                    <a:lnTo>
                      <a:pt x="927" y="273"/>
                    </a:lnTo>
                    <a:lnTo>
                      <a:pt x="927" y="282"/>
                    </a:lnTo>
                    <a:lnTo>
                      <a:pt x="927" y="290"/>
                    </a:lnTo>
                    <a:lnTo>
                      <a:pt x="927" y="299"/>
                    </a:lnTo>
                    <a:lnTo>
                      <a:pt x="927" y="307"/>
                    </a:lnTo>
                    <a:lnTo>
                      <a:pt x="927" y="316"/>
                    </a:lnTo>
                    <a:lnTo>
                      <a:pt x="927" y="326"/>
                    </a:lnTo>
                    <a:lnTo>
                      <a:pt x="927" y="333"/>
                    </a:lnTo>
                    <a:lnTo>
                      <a:pt x="927" y="343"/>
                    </a:lnTo>
                    <a:lnTo>
                      <a:pt x="927" y="353"/>
                    </a:lnTo>
                    <a:lnTo>
                      <a:pt x="927" y="360"/>
                    </a:lnTo>
                    <a:lnTo>
                      <a:pt x="927" y="370"/>
                    </a:lnTo>
                    <a:lnTo>
                      <a:pt x="927" y="377"/>
                    </a:lnTo>
                    <a:lnTo>
                      <a:pt x="927" y="387"/>
                    </a:lnTo>
                    <a:lnTo>
                      <a:pt x="927" y="397"/>
                    </a:lnTo>
                    <a:lnTo>
                      <a:pt x="927" y="404"/>
                    </a:lnTo>
                    <a:lnTo>
                      <a:pt x="927" y="414"/>
                    </a:lnTo>
                    <a:lnTo>
                      <a:pt x="927" y="421"/>
                    </a:lnTo>
                    <a:lnTo>
                      <a:pt x="927" y="431"/>
                    </a:lnTo>
                    <a:lnTo>
                      <a:pt x="927" y="440"/>
                    </a:lnTo>
                    <a:lnTo>
                      <a:pt x="927" y="448"/>
                    </a:lnTo>
                    <a:lnTo>
                      <a:pt x="927" y="457"/>
                    </a:lnTo>
                    <a:lnTo>
                      <a:pt x="927" y="465"/>
                    </a:lnTo>
                    <a:lnTo>
                      <a:pt x="927" y="467"/>
                    </a:lnTo>
                    <a:lnTo>
                      <a:pt x="927" y="467"/>
                    </a:lnTo>
                    <a:lnTo>
                      <a:pt x="927" y="474"/>
                    </a:lnTo>
                    <a:lnTo>
                      <a:pt x="927" y="479"/>
                    </a:lnTo>
                    <a:lnTo>
                      <a:pt x="920" y="482"/>
                    </a:lnTo>
                    <a:lnTo>
                      <a:pt x="912" y="482"/>
                    </a:lnTo>
                    <a:lnTo>
                      <a:pt x="905" y="482"/>
                    </a:lnTo>
                    <a:lnTo>
                      <a:pt x="898" y="482"/>
                    </a:lnTo>
                    <a:lnTo>
                      <a:pt x="891" y="482"/>
                    </a:lnTo>
                    <a:lnTo>
                      <a:pt x="883" y="482"/>
                    </a:lnTo>
                    <a:lnTo>
                      <a:pt x="881" y="484"/>
                    </a:lnTo>
                    <a:lnTo>
                      <a:pt x="883" y="489"/>
                    </a:lnTo>
                    <a:lnTo>
                      <a:pt x="891" y="491"/>
                    </a:lnTo>
                    <a:lnTo>
                      <a:pt x="893" y="491"/>
                    </a:lnTo>
                    <a:lnTo>
                      <a:pt x="898" y="494"/>
                    </a:lnTo>
                    <a:lnTo>
                      <a:pt x="905" y="494"/>
                    </a:lnTo>
                    <a:lnTo>
                      <a:pt x="912" y="494"/>
                    </a:lnTo>
                    <a:lnTo>
                      <a:pt x="920" y="491"/>
                    </a:lnTo>
                    <a:lnTo>
                      <a:pt x="927" y="501"/>
                    </a:lnTo>
                    <a:lnTo>
                      <a:pt x="927" y="501"/>
                    </a:lnTo>
                    <a:lnTo>
                      <a:pt x="927" y="511"/>
                    </a:lnTo>
                    <a:lnTo>
                      <a:pt x="927" y="518"/>
                    </a:lnTo>
                    <a:lnTo>
                      <a:pt x="927" y="528"/>
                    </a:lnTo>
                    <a:lnTo>
                      <a:pt x="927" y="535"/>
                    </a:lnTo>
                    <a:lnTo>
                      <a:pt x="927" y="545"/>
                    </a:lnTo>
                    <a:lnTo>
                      <a:pt x="927" y="555"/>
                    </a:lnTo>
                    <a:lnTo>
                      <a:pt x="927" y="562"/>
                    </a:lnTo>
                    <a:lnTo>
                      <a:pt x="927" y="572"/>
                    </a:lnTo>
                    <a:lnTo>
                      <a:pt x="927" y="579"/>
                    </a:lnTo>
                    <a:lnTo>
                      <a:pt x="927" y="589"/>
                    </a:lnTo>
                    <a:lnTo>
                      <a:pt x="927" y="596"/>
                    </a:lnTo>
                    <a:lnTo>
                      <a:pt x="927" y="606"/>
                    </a:lnTo>
                    <a:lnTo>
                      <a:pt x="927" y="615"/>
                    </a:lnTo>
                    <a:lnTo>
                      <a:pt x="927" y="623"/>
                    </a:lnTo>
                    <a:lnTo>
                      <a:pt x="927" y="632"/>
                    </a:lnTo>
                    <a:lnTo>
                      <a:pt x="927" y="640"/>
                    </a:lnTo>
                    <a:lnTo>
                      <a:pt x="927" y="649"/>
                    </a:lnTo>
                    <a:lnTo>
                      <a:pt x="927" y="657"/>
                    </a:lnTo>
                    <a:lnTo>
                      <a:pt x="927" y="666"/>
                    </a:lnTo>
                    <a:lnTo>
                      <a:pt x="927" y="674"/>
                    </a:lnTo>
                    <a:lnTo>
                      <a:pt x="927" y="683"/>
                    </a:lnTo>
                    <a:lnTo>
                      <a:pt x="927" y="691"/>
                    </a:lnTo>
                    <a:lnTo>
                      <a:pt x="927" y="700"/>
                    </a:lnTo>
                    <a:lnTo>
                      <a:pt x="927" y="708"/>
                    </a:lnTo>
                    <a:lnTo>
                      <a:pt x="927" y="717"/>
                    </a:lnTo>
                    <a:lnTo>
                      <a:pt x="927" y="725"/>
                    </a:lnTo>
                    <a:lnTo>
                      <a:pt x="927" y="735"/>
                    </a:lnTo>
                    <a:lnTo>
                      <a:pt x="927" y="742"/>
                    </a:lnTo>
                    <a:lnTo>
                      <a:pt x="929" y="752"/>
                    </a:lnTo>
                    <a:lnTo>
                      <a:pt x="929" y="759"/>
                    </a:lnTo>
                    <a:lnTo>
                      <a:pt x="929" y="766"/>
                    </a:lnTo>
                    <a:lnTo>
                      <a:pt x="929" y="776"/>
                    </a:lnTo>
                    <a:lnTo>
                      <a:pt x="929" y="783"/>
                    </a:lnTo>
                    <a:lnTo>
                      <a:pt x="929" y="795"/>
                    </a:lnTo>
                    <a:lnTo>
                      <a:pt x="929" y="820"/>
                    </a:lnTo>
                    <a:lnTo>
                      <a:pt x="929" y="846"/>
                    </a:lnTo>
                    <a:lnTo>
                      <a:pt x="929" y="873"/>
                    </a:lnTo>
                    <a:lnTo>
                      <a:pt x="929" y="900"/>
                    </a:lnTo>
                    <a:lnTo>
                      <a:pt x="929" y="927"/>
                    </a:lnTo>
                    <a:lnTo>
                      <a:pt x="929" y="934"/>
                    </a:lnTo>
                    <a:lnTo>
                      <a:pt x="929" y="936"/>
                    </a:lnTo>
                    <a:lnTo>
                      <a:pt x="929" y="939"/>
                    </a:lnTo>
                    <a:lnTo>
                      <a:pt x="929" y="941"/>
                    </a:lnTo>
                    <a:lnTo>
                      <a:pt x="929" y="946"/>
                    </a:lnTo>
                    <a:lnTo>
                      <a:pt x="929" y="948"/>
                    </a:lnTo>
                    <a:lnTo>
                      <a:pt x="929" y="951"/>
                    </a:lnTo>
                    <a:lnTo>
                      <a:pt x="929" y="953"/>
                    </a:lnTo>
                    <a:lnTo>
                      <a:pt x="929" y="956"/>
                    </a:lnTo>
                    <a:lnTo>
                      <a:pt x="929" y="958"/>
                    </a:lnTo>
                    <a:lnTo>
                      <a:pt x="929" y="961"/>
                    </a:lnTo>
                    <a:lnTo>
                      <a:pt x="929" y="963"/>
                    </a:lnTo>
                    <a:lnTo>
                      <a:pt x="929" y="965"/>
                    </a:lnTo>
                    <a:lnTo>
                      <a:pt x="929" y="968"/>
                    </a:lnTo>
                    <a:lnTo>
                      <a:pt x="929" y="970"/>
                    </a:lnTo>
                    <a:lnTo>
                      <a:pt x="929" y="973"/>
                    </a:lnTo>
                    <a:lnTo>
                      <a:pt x="929" y="978"/>
                    </a:lnTo>
                    <a:lnTo>
                      <a:pt x="929" y="980"/>
                    </a:lnTo>
                    <a:lnTo>
                      <a:pt x="929" y="982"/>
                    </a:lnTo>
                    <a:lnTo>
                      <a:pt x="929" y="985"/>
                    </a:lnTo>
                    <a:lnTo>
                      <a:pt x="929" y="987"/>
                    </a:lnTo>
                    <a:lnTo>
                      <a:pt x="929" y="990"/>
                    </a:lnTo>
                    <a:lnTo>
                      <a:pt x="929" y="992"/>
                    </a:lnTo>
                    <a:lnTo>
                      <a:pt x="929" y="995"/>
                    </a:lnTo>
                    <a:lnTo>
                      <a:pt x="929" y="997"/>
                    </a:lnTo>
                    <a:lnTo>
                      <a:pt x="929" y="1000"/>
                    </a:lnTo>
                    <a:lnTo>
                      <a:pt x="929" y="1002"/>
                    </a:lnTo>
                    <a:lnTo>
                      <a:pt x="929" y="1007"/>
                    </a:lnTo>
                    <a:lnTo>
                      <a:pt x="929" y="1009"/>
                    </a:lnTo>
                    <a:lnTo>
                      <a:pt x="929" y="1012"/>
                    </a:lnTo>
                    <a:lnTo>
                      <a:pt x="929" y="1014"/>
                    </a:lnTo>
                    <a:lnTo>
                      <a:pt x="929" y="1017"/>
                    </a:lnTo>
                    <a:lnTo>
                      <a:pt x="929" y="1019"/>
                    </a:lnTo>
                    <a:lnTo>
                      <a:pt x="929" y="1021"/>
                    </a:lnTo>
                    <a:lnTo>
                      <a:pt x="929" y="1024"/>
                    </a:lnTo>
                    <a:lnTo>
                      <a:pt x="929" y="1026"/>
                    </a:lnTo>
                    <a:lnTo>
                      <a:pt x="929" y="1029"/>
                    </a:lnTo>
                    <a:lnTo>
                      <a:pt x="929" y="1031"/>
                    </a:lnTo>
                    <a:lnTo>
                      <a:pt x="929" y="1034"/>
                    </a:lnTo>
                    <a:lnTo>
                      <a:pt x="929" y="1038"/>
                    </a:lnTo>
                    <a:lnTo>
                      <a:pt x="929" y="1043"/>
                    </a:lnTo>
                    <a:lnTo>
                      <a:pt x="929" y="1048"/>
                    </a:lnTo>
                    <a:lnTo>
                      <a:pt x="929" y="1053"/>
                    </a:lnTo>
                    <a:lnTo>
                      <a:pt x="929" y="1058"/>
                    </a:lnTo>
                    <a:lnTo>
                      <a:pt x="927" y="1063"/>
                    </a:lnTo>
                    <a:lnTo>
                      <a:pt x="927" y="1065"/>
                    </a:lnTo>
                    <a:lnTo>
                      <a:pt x="920" y="1065"/>
                    </a:lnTo>
                    <a:lnTo>
                      <a:pt x="912" y="1065"/>
                    </a:lnTo>
                    <a:lnTo>
                      <a:pt x="905" y="1065"/>
                    </a:lnTo>
                    <a:lnTo>
                      <a:pt x="898" y="1068"/>
                    </a:lnTo>
                    <a:lnTo>
                      <a:pt x="891" y="1068"/>
                    </a:lnTo>
                    <a:lnTo>
                      <a:pt x="883" y="1068"/>
                    </a:lnTo>
                    <a:lnTo>
                      <a:pt x="876" y="1068"/>
                    </a:lnTo>
                    <a:lnTo>
                      <a:pt x="869" y="1068"/>
                    </a:lnTo>
                    <a:lnTo>
                      <a:pt x="861" y="1068"/>
                    </a:lnTo>
                    <a:lnTo>
                      <a:pt x="854" y="1068"/>
                    </a:lnTo>
                    <a:lnTo>
                      <a:pt x="847" y="1068"/>
                    </a:lnTo>
                    <a:lnTo>
                      <a:pt x="839" y="1068"/>
                    </a:lnTo>
                    <a:lnTo>
                      <a:pt x="832" y="1068"/>
                    </a:lnTo>
                    <a:lnTo>
                      <a:pt x="825" y="1068"/>
                    </a:lnTo>
                    <a:lnTo>
                      <a:pt x="818" y="1068"/>
                    </a:lnTo>
                    <a:lnTo>
                      <a:pt x="810" y="1068"/>
                    </a:lnTo>
                    <a:lnTo>
                      <a:pt x="803" y="1068"/>
                    </a:lnTo>
                    <a:lnTo>
                      <a:pt x="796" y="1068"/>
                    </a:lnTo>
                    <a:lnTo>
                      <a:pt x="788" y="1068"/>
                    </a:lnTo>
                    <a:lnTo>
                      <a:pt x="781" y="1068"/>
                    </a:lnTo>
                    <a:lnTo>
                      <a:pt x="771" y="1068"/>
                    </a:lnTo>
                    <a:lnTo>
                      <a:pt x="764" y="1068"/>
                    </a:lnTo>
                    <a:lnTo>
                      <a:pt x="757" y="1068"/>
                    </a:lnTo>
                    <a:lnTo>
                      <a:pt x="749" y="1068"/>
                    </a:lnTo>
                    <a:lnTo>
                      <a:pt x="742" y="1068"/>
                    </a:lnTo>
                    <a:lnTo>
                      <a:pt x="735" y="1068"/>
                    </a:lnTo>
                    <a:lnTo>
                      <a:pt x="728" y="1068"/>
                    </a:lnTo>
                    <a:lnTo>
                      <a:pt x="720" y="1068"/>
                    </a:lnTo>
                    <a:lnTo>
                      <a:pt x="713" y="1068"/>
                    </a:lnTo>
                    <a:lnTo>
                      <a:pt x="706" y="1068"/>
                    </a:lnTo>
                    <a:lnTo>
                      <a:pt x="698" y="1068"/>
                    </a:lnTo>
                    <a:lnTo>
                      <a:pt x="691" y="1068"/>
                    </a:lnTo>
                    <a:lnTo>
                      <a:pt x="684" y="1068"/>
                    </a:lnTo>
                    <a:lnTo>
                      <a:pt x="677" y="1068"/>
                    </a:lnTo>
                    <a:lnTo>
                      <a:pt x="669" y="1068"/>
                    </a:lnTo>
                    <a:lnTo>
                      <a:pt x="662" y="1068"/>
                    </a:lnTo>
                    <a:lnTo>
                      <a:pt x="655" y="1068"/>
                    </a:lnTo>
                    <a:lnTo>
                      <a:pt x="647" y="1068"/>
                    </a:lnTo>
                    <a:lnTo>
                      <a:pt x="640" y="1065"/>
                    </a:lnTo>
                    <a:lnTo>
                      <a:pt x="633" y="1065"/>
                    </a:lnTo>
                    <a:lnTo>
                      <a:pt x="623" y="1065"/>
                    </a:lnTo>
                    <a:lnTo>
                      <a:pt x="616" y="1065"/>
                    </a:lnTo>
                    <a:lnTo>
                      <a:pt x="608" y="1065"/>
                    </a:lnTo>
                    <a:lnTo>
                      <a:pt x="601" y="1068"/>
                    </a:lnTo>
                    <a:lnTo>
                      <a:pt x="594" y="1068"/>
                    </a:lnTo>
                    <a:lnTo>
                      <a:pt x="587" y="1068"/>
                    </a:lnTo>
                    <a:lnTo>
                      <a:pt x="579" y="1068"/>
                    </a:lnTo>
                    <a:lnTo>
                      <a:pt x="572" y="1068"/>
                    </a:lnTo>
                    <a:lnTo>
                      <a:pt x="565" y="1068"/>
                    </a:lnTo>
                    <a:lnTo>
                      <a:pt x="557" y="1068"/>
                    </a:lnTo>
                    <a:lnTo>
                      <a:pt x="550" y="1068"/>
                    </a:lnTo>
                    <a:lnTo>
                      <a:pt x="543" y="1068"/>
                    </a:lnTo>
                    <a:lnTo>
                      <a:pt x="535" y="1068"/>
                    </a:lnTo>
                    <a:lnTo>
                      <a:pt x="528" y="1068"/>
                    </a:lnTo>
                    <a:lnTo>
                      <a:pt x="521" y="1068"/>
                    </a:lnTo>
                    <a:lnTo>
                      <a:pt x="514" y="1068"/>
                    </a:lnTo>
                    <a:lnTo>
                      <a:pt x="506" y="1068"/>
                    </a:lnTo>
                    <a:lnTo>
                      <a:pt x="499" y="1068"/>
                    </a:lnTo>
                    <a:lnTo>
                      <a:pt x="492" y="1068"/>
                    </a:lnTo>
                    <a:lnTo>
                      <a:pt x="484" y="1068"/>
                    </a:lnTo>
                    <a:lnTo>
                      <a:pt x="477" y="1068"/>
                    </a:lnTo>
                    <a:lnTo>
                      <a:pt x="467" y="1068"/>
                    </a:lnTo>
                    <a:lnTo>
                      <a:pt x="460" y="1065"/>
                    </a:lnTo>
                    <a:lnTo>
                      <a:pt x="453" y="1065"/>
                    </a:lnTo>
                    <a:lnTo>
                      <a:pt x="445" y="1065"/>
                    </a:lnTo>
                    <a:lnTo>
                      <a:pt x="438" y="1065"/>
                    </a:lnTo>
                    <a:lnTo>
                      <a:pt x="431" y="1065"/>
                    </a:lnTo>
                    <a:lnTo>
                      <a:pt x="424" y="1065"/>
                    </a:lnTo>
                    <a:lnTo>
                      <a:pt x="416" y="1065"/>
                    </a:lnTo>
                    <a:lnTo>
                      <a:pt x="409" y="1068"/>
                    </a:lnTo>
                    <a:lnTo>
                      <a:pt x="402" y="1068"/>
                    </a:lnTo>
                    <a:lnTo>
                      <a:pt x="394" y="1068"/>
                    </a:lnTo>
                    <a:lnTo>
                      <a:pt x="387" y="1065"/>
                    </a:lnTo>
                    <a:lnTo>
                      <a:pt x="380" y="1065"/>
                    </a:lnTo>
                    <a:lnTo>
                      <a:pt x="372" y="1065"/>
                    </a:lnTo>
                    <a:lnTo>
                      <a:pt x="365" y="1065"/>
                    </a:lnTo>
                    <a:lnTo>
                      <a:pt x="358" y="1065"/>
                    </a:lnTo>
                    <a:lnTo>
                      <a:pt x="351" y="1065"/>
                    </a:lnTo>
                    <a:lnTo>
                      <a:pt x="343" y="1065"/>
                    </a:lnTo>
                    <a:lnTo>
                      <a:pt x="336" y="1068"/>
                    </a:lnTo>
                    <a:lnTo>
                      <a:pt x="329" y="1068"/>
                    </a:lnTo>
                    <a:lnTo>
                      <a:pt x="321" y="1068"/>
                    </a:lnTo>
                    <a:lnTo>
                      <a:pt x="312" y="1068"/>
                    </a:lnTo>
                    <a:lnTo>
                      <a:pt x="304" y="1068"/>
                    </a:lnTo>
                    <a:lnTo>
                      <a:pt x="297" y="1068"/>
                    </a:lnTo>
                    <a:lnTo>
                      <a:pt x="290" y="1068"/>
                    </a:lnTo>
                    <a:lnTo>
                      <a:pt x="282" y="1068"/>
                    </a:lnTo>
                    <a:lnTo>
                      <a:pt x="275" y="1068"/>
                    </a:lnTo>
                    <a:lnTo>
                      <a:pt x="268" y="1068"/>
                    </a:lnTo>
                    <a:lnTo>
                      <a:pt x="261" y="1065"/>
                    </a:lnTo>
                    <a:lnTo>
                      <a:pt x="253" y="1068"/>
                    </a:lnTo>
                    <a:lnTo>
                      <a:pt x="246" y="1065"/>
                    </a:lnTo>
                    <a:lnTo>
                      <a:pt x="239" y="1065"/>
                    </a:lnTo>
                    <a:lnTo>
                      <a:pt x="231" y="1065"/>
                    </a:lnTo>
                    <a:lnTo>
                      <a:pt x="224" y="1065"/>
                    </a:lnTo>
                    <a:lnTo>
                      <a:pt x="217" y="1065"/>
                    </a:lnTo>
                    <a:lnTo>
                      <a:pt x="210" y="1065"/>
                    </a:lnTo>
                    <a:lnTo>
                      <a:pt x="202" y="1065"/>
                    </a:lnTo>
                    <a:lnTo>
                      <a:pt x="195" y="1065"/>
                    </a:lnTo>
                    <a:lnTo>
                      <a:pt x="188" y="1065"/>
                    </a:lnTo>
                    <a:lnTo>
                      <a:pt x="180" y="1065"/>
                    </a:lnTo>
                    <a:lnTo>
                      <a:pt x="173" y="1065"/>
                    </a:lnTo>
                    <a:lnTo>
                      <a:pt x="163" y="1065"/>
                    </a:lnTo>
                    <a:lnTo>
                      <a:pt x="156" y="1065"/>
                    </a:lnTo>
                    <a:lnTo>
                      <a:pt x="149" y="1065"/>
                    </a:lnTo>
                    <a:lnTo>
                      <a:pt x="141" y="1065"/>
                    </a:lnTo>
                    <a:lnTo>
                      <a:pt x="134" y="1065"/>
                    </a:lnTo>
                    <a:lnTo>
                      <a:pt x="127" y="1065"/>
                    </a:lnTo>
                    <a:lnTo>
                      <a:pt x="120" y="1065"/>
                    </a:lnTo>
                    <a:lnTo>
                      <a:pt x="112" y="1065"/>
                    </a:lnTo>
                    <a:lnTo>
                      <a:pt x="105" y="1065"/>
                    </a:lnTo>
                    <a:lnTo>
                      <a:pt x="98" y="1065"/>
                    </a:lnTo>
                    <a:lnTo>
                      <a:pt x="90" y="1065"/>
                    </a:lnTo>
                    <a:lnTo>
                      <a:pt x="83" y="1065"/>
                    </a:lnTo>
                    <a:lnTo>
                      <a:pt x="76" y="1065"/>
                    </a:lnTo>
                    <a:lnTo>
                      <a:pt x="68" y="1065"/>
                    </a:lnTo>
                    <a:lnTo>
                      <a:pt x="61" y="1065"/>
                    </a:lnTo>
                    <a:lnTo>
                      <a:pt x="54" y="1065"/>
                    </a:lnTo>
                    <a:lnTo>
                      <a:pt x="47" y="1065"/>
                    </a:lnTo>
                    <a:lnTo>
                      <a:pt x="39" y="1065"/>
                    </a:lnTo>
                    <a:lnTo>
                      <a:pt x="32" y="1065"/>
                    </a:lnTo>
                    <a:lnTo>
                      <a:pt x="25" y="1063"/>
                    </a:lnTo>
                    <a:lnTo>
                      <a:pt x="22" y="1063"/>
                    </a:lnTo>
                    <a:lnTo>
                      <a:pt x="15" y="1063"/>
                    </a:lnTo>
                    <a:lnTo>
                      <a:pt x="8" y="1063"/>
                    </a:lnTo>
                    <a:lnTo>
                      <a:pt x="0" y="1058"/>
                    </a:lnTo>
                    <a:lnTo>
                      <a:pt x="0" y="1058"/>
                    </a:lnTo>
                    <a:lnTo>
                      <a:pt x="0" y="1058"/>
                    </a:lnTo>
                    <a:lnTo>
                      <a:pt x="8" y="1058"/>
                    </a:lnTo>
                    <a:lnTo>
                      <a:pt x="15" y="1058"/>
                    </a:lnTo>
                    <a:lnTo>
                      <a:pt x="25" y="1058"/>
                    </a:lnTo>
                    <a:lnTo>
                      <a:pt x="32" y="1058"/>
                    </a:lnTo>
                    <a:lnTo>
                      <a:pt x="39" y="1058"/>
                    </a:lnTo>
                    <a:lnTo>
                      <a:pt x="47" y="1058"/>
                    </a:lnTo>
                    <a:lnTo>
                      <a:pt x="54" y="1058"/>
                    </a:lnTo>
                    <a:lnTo>
                      <a:pt x="61" y="1058"/>
                    </a:lnTo>
                    <a:lnTo>
                      <a:pt x="68" y="1058"/>
                    </a:lnTo>
                    <a:lnTo>
                      <a:pt x="76" y="1058"/>
                    </a:lnTo>
                    <a:lnTo>
                      <a:pt x="83" y="1058"/>
                    </a:lnTo>
                    <a:lnTo>
                      <a:pt x="90" y="1058"/>
                    </a:lnTo>
                    <a:lnTo>
                      <a:pt x="98" y="1058"/>
                    </a:lnTo>
                    <a:lnTo>
                      <a:pt x="105" y="1058"/>
                    </a:lnTo>
                    <a:lnTo>
                      <a:pt x="112" y="1058"/>
                    </a:lnTo>
                    <a:lnTo>
                      <a:pt x="120" y="1058"/>
                    </a:lnTo>
                    <a:lnTo>
                      <a:pt x="127" y="1058"/>
                    </a:lnTo>
                    <a:lnTo>
                      <a:pt x="134" y="1058"/>
                    </a:lnTo>
                    <a:lnTo>
                      <a:pt x="141" y="1058"/>
                    </a:lnTo>
                    <a:lnTo>
                      <a:pt x="149" y="1058"/>
                    </a:lnTo>
                    <a:lnTo>
                      <a:pt x="156" y="1055"/>
                    </a:lnTo>
                    <a:lnTo>
                      <a:pt x="163" y="1055"/>
                    </a:lnTo>
                    <a:lnTo>
                      <a:pt x="173" y="1055"/>
                    </a:lnTo>
                    <a:lnTo>
                      <a:pt x="180" y="1055"/>
                    </a:lnTo>
                    <a:lnTo>
                      <a:pt x="188" y="1055"/>
                    </a:lnTo>
                    <a:lnTo>
                      <a:pt x="195" y="1055"/>
                    </a:lnTo>
                    <a:lnTo>
                      <a:pt x="202" y="1055"/>
                    </a:lnTo>
                    <a:lnTo>
                      <a:pt x="210" y="1055"/>
                    </a:lnTo>
                    <a:lnTo>
                      <a:pt x="217" y="1055"/>
                    </a:lnTo>
                    <a:lnTo>
                      <a:pt x="224" y="1055"/>
                    </a:lnTo>
                    <a:lnTo>
                      <a:pt x="231" y="1055"/>
                    </a:lnTo>
                    <a:lnTo>
                      <a:pt x="239" y="1053"/>
                    </a:lnTo>
                    <a:lnTo>
                      <a:pt x="246" y="1053"/>
                    </a:lnTo>
                    <a:lnTo>
                      <a:pt x="253" y="1053"/>
                    </a:lnTo>
                    <a:lnTo>
                      <a:pt x="261" y="1053"/>
                    </a:lnTo>
                    <a:lnTo>
                      <a:pt x="268" y="1053"/>
                    </a:lnTo>
                    <a:lnTo>
                      <a:pt x="275" y="1053"/>
                    </a:lnTo>
                    <a:lnTo>
                      <a:pt x="282" y="1053"/>
                    </a:lnTo>
                    <a:lnTo>
                      <a:pt x="290" y="1053"/>
                    </a:lnTo>
                    <a:lnTo>
                      <a:pt x="295" y="1053"/>
                    </a:lnTo>
                    <a:lnTo>
                      <a:pt x="290" y="1053"/>
                    </a:lnTo>
                    <a:lnTo>
                      <a:pt x="282" y="1053"/>
                    </a:lnTo>
                    <a:lnTo>
                      <a:pt x="275" y="1053"/>
                    </a:lnTo>
                    <a:lnTo>
                      <a:pt x="268" y="1053"/>
                    </a:lnTo>
                    <a:lnTo>
                      <a:pt x="261" y="1051"/>
                    </a:lnTo>
                    <a:lnTo>
                      <a:pt x="253" y="1051"/>
                    </a:lnTo>
                    <a:lnTo>
                      <a:pt x="246" y="1051"/>
                    </a:lnTo>
                    <a:lnTo>
                      <a:pt x="239" y="1051"/>
                    </a:lnTo>
                    <a:lnTo>
                      <a:pt x="231" y="1051"/>
                    </a:lnTo>
                    <a:lnTo>
                      <a:pt x="224" y="1048"/>
                    </a:lnTo>
                    <a:lnTo>
                      <a:pt x="219" y="1048"/>
                    </a:lnTo>
                    <a:lnTo>
                      <a:pt x="224" y="1046"/>
                    </a:lnTo>
                    <a:lnTo>
                      <a:pt x="229" y="1043"/>
                    </a:lnTo>
                    <a:lnTo>
                      <a:pt x="231" y="1041"/>
                    </a:lnTo>
                    <a:lnTo>
                      <a:pt x="239" y="1038"/>
                    </a:lnTo>
                    <a:lnTo>
                      <a:pt x="241" y="1038"/>
                    </a:lnTo>
                    <a:lnTo>
                      <a:pt x="244" y="1034"/>
                    </a:lnTo>
                    <a:lnTo>
                      <a:pt x="241" y="1031"/>
                    </a:lnTo>
                    <a:lnTo>
                      <a:pt x="241" y="1029"/>
                    </a:lnTo>
                    <a:lnTo>
                      <a:pt x="241" y="1026"/>
                    </a:lnTo>
                    <a:lnTo>
                      <a:pt x="241" y="1024"/>
                    </a:lnTo>
                    <a:lnTo>
                      <a:pt x="241" y="1021"/>
                    </a:lnTo>
                    <a:lnTo>
                      <a:pt x="239" y="1019"/>
                    </a:lnTo>
                    <a:lnTo>
                      <a:pt x="239" y="1019"/>
                    </a:lnTo>
                    <a:lnTo>
                      <a:pt x="239" y="1019"/>
                    </a:lnTo>
                    <a:lnTo>
                      <a:pt x="241" y="1017"/>
                    </a:lnTo>
                    <a:lnTo>
                      <a:pt x="241" y="1014"/>
                    </a:lnTo>
                    <a:lnTo>
                      <a:pt x="239" y="1012"/>
                    </a:lnTo>
                    <a:lnTo>
                      <a:pt x="236" y="1012"/>
                    </a:lnTo>
                    <a:lnTo>
                      <a:pt x="239" y="1009"/>
                    </a:lnTo>
                    <a:lnTo>
                      <a:pt x="239" y="1007"/>
                    </a:lnTo>
                    <a:lnTo>
                      <a:pt x="236" y="1002"/>
                    </a:lnTo>
                    <a:lnTo>
                      <a:pt x="236" y="1000"/>
                    </a:lnTo>
                    <a:lnTo>
                      <a:pt x="234" y="997"/>
                    </a:lnTo>
                    <a:lnTo>
                      <a:pt x="234" y="995"/>
                    </a:lnTo>
                    <a:lnTo>
                      <a:pt x="231" y="992"/>
                    </a:lnTo>
                    <a:lnTo>
                      <a:pt x="231" y="992"/>
                    </a:lnTo>
                    <a:lnTo>
                      <a:pt x="229" y="990"/>
                    </a:lnTo>
                    <a:lnTo>
                      <a:pt x="229" y="987"/>
                    </a:lnTo>
                    <a:lnTo>
                      <a:pt x="229" y="985"/>
                    </a:lnTo>
                    <a:lnTo>
                      <a:pt x="227" y="982"/>
                    </a:lnTo>
                    <a:lnTo>
                      <a:pt x="224" y="980"/>
                    </a:lnTo>
                    <a:lnTo>
                      <a:pt x="224" y="980"/>
                    </a:lnTo>
                    <a:lnTo>
                      <a:pt x="224" y="978"/>
                    </a:lnTo>
                    <a:lnTo>
                      <a:pt x="224" y="973"/>
                    </a:lnTo>
                    <a:lnTo>
                      <a:pt x="224" y="973"/>
                    </a:lnTo>
                    <a:lnTo>
                      <a:pt x="224" y="970"/>
                    </a:lnTo>
                    <a:lnTo>
                      <a:pt x="224" y="970"/>
                    </a:lnTo>
                    <a:lnTo>
                      <a:pt x="224" y="968"/>
                    </a:lnTo>
                    <a:lnTo>
                      <a:pt x="224" y="965"/>
                    </a:lnTo>
                    <a:lnTo>
                      <a:pt x="222" y="963"/>
                    </a:lnTo>
                    <a:lnTo>
                      <a:pt x="222" y="961"/>
                    </a:lnTo>
                    <a:lnTo>
                      <a:pt x="222" y="958"/>
                    </a:lnTo>
                    <a:lnTo>
                      <a:pt x="222" y="956"/>
                    </a:lnTo>
                    <a:lnTo>
                      <a:pt x="219" y="953"/>
                    </a:lnTo>
                    <a:lnTo>
                      <a:pt x="219" y="951"/>
                    </a:lnTo>
                    <a:lnTo>
                      <a:pt x="219" y="948"/>
                    </a:lnTo>
                    <a:lnTo>
                      <a:pt x="219" y="946"/>
                    </a:lnTo>
                    <a:lnTo>
                      <a:pt x="217" y="941"/>
                    </a:lnTo>
                    <a:lnTo>
                      <a:pt x="217" y="939"/>
                    </a:lnTo>
                    <a:lnTo>
                      <a:pt x="217" y="936"/>
                    </a:lnTo>
                    <a:lnTo>
                      <a:pt x="217" y="934"/>
                    </a:lnTo>
                    <a:lnTo>
                      <a:pt x="217" y="934"/>
                    </a:lnTo>
                    <a:lnTo>
                      <a:pt x="214" y="927"/>
                    </a:lnTo>
                    <a:lnTo>
                      <a:pt x="210" y="900"/>
                    </a:lnTo>
                    <a:lnTo>
                      <a:pt x="210" y="895"/>
                    </a:lnTo>
                    <a:lnTo>
                      <a:pt x="207" y="873"/>
                    </a:lnTo>
                    <a:lnTo>
                      <a:pt x="205" y="846"/>
                    </a:lnTo>
                    <a:lnTo>
                      <a:pt x="202" y="820"/>
                    </a:lnTo>
                    <a:lnTo>
                      <a:pt x="202" y="807"/>
                    </a:lnTo>
                    <a:lnTo>
                      <a:pt x="200" y="795"/>
                    </a:lnTo>
                    <a:lnTo>
                      <a:pt x="200" y="783"/>
                    </a:lnTo>
                    <a:lnTo>
                      <a:pt x="197" y="776"/>
                    </a:lnTo>
                    <a:lnTo>
                      <a:pt x="197" y="766"/>
                    </a:lnTo>
                    <a:lnTo>
                      <a:pt x="197" y="759"/>
                    </a:lnTo>
                    <a:lnTo>
                      <a:pt x="195" y="752"/>
                    </a:lnTo>
                    <a:lnTo>
                      <a:pt x="195" y="747"/>
                    </a:lnTo>
                    <a:lnTo>
                      <a:pt x="192" y="742"/>
                    </a:lnTo>
                    <a:lnTo>
                      <a:pt x="192" y="735"/>
                    </a:lnTo>
                    <a:lnTo>
                      <a:pt x="192" y="725"/>
                    </a:lnTo>
                    <a:lnTo>
                      <a:pt x="192" y="717"/>
                    </a:lnTo>
                    <a:lnTo>
                      <a:pt x="190" y="708"/>
                    </a:lnTo>
                    <a:lnTo>
                      <a:pt x="192" y="700"/>
                    </a:lnTo>
                    <a:lnTo>
                      <a:pt x="190" y="691"/>
                    </a:lnTo>
                    <a:lnTo>
                      <a:pt x="190" y="683"/>
                    </a:lnTo>
                    <a:lnTo>
                      <a:pt x="190" y="674"/>
                    </a:lnTo>
                    <a:lnTo>
                      <a:pt x="190" y="666"/>
                    </a:lnTo>
                    <a:lnTo>
                      <a:pt x="190" y="657"/>
                    </a:lnTo>
                    <a:lnTo>
                      <a:pt x="190" y="649"/>
                    </a:lnTo>
                    <a:lnTo>
                      <a:pt x="192" y="640"/>
                    </a:lnTo>
                    <a:lnTo>
                      <a:pt x="195" y="632"/>
                    </a:lnTo>
                    <a:lnTo>
                      <a:pt x="195" y="632"/>
                    </a:lnTo>
                    <a:lnTo>
                      <a:pt x="195" y="623"/>
                    </a:lnTo>
                    <a:lnTo>
                      <a:pt x="195" y="615"/>
                    </a:lnTo>
                    <a:lnTo>
                      <a:pt x="197" y="606"/>
                    </a:lnTo>
                    <a:lnTo>
                      <a:pt x="200" y="596"/>
                    </a:lnTo>
                    <a:lnTo>
                      <a:pt x="202" y="596"/>
                    </a:lnTo>
                    <a:lnTo>
                      <a:pt x="205" y="589"/>
                    </a:lnTo>
                    <a:lnTo>
                      <a:pt x="207" y="579"/>
                    </a:lnTo>
                    <a:lnTo>
                      <a:pt x="210" y="576"/>
                    </a:lnTo>
                    <a:lnTo>
                      <a:pt x="212" y="572"/>
                    </a:lnTo>
                    <a:lnTo>
                      <a:pt x="217" y="562"/>
                    </a:lnTo>
                    <a:lnTo>
                      <a:pt x="217" y="562"/>
                    </a:lnTo>
                    <a:lnTo>
                      <a:pt x="219" y="555"/>
                    </a:lnTo>
                    <a:lnTo>
                      <a:pt x="224" y="547"/>
                    </a:lnTo>
                    <a:lnTo>
                      <a:pt x="227" y="545"/>
                    </a:lnTo>
                    <a:lnTo>
                      <a:pt x="231" y="538"/>
                    </a:lnTo>
                    <a:lnTo>
                      <a:pt x="234" y="535"/>
                    </a:lnTo>
                    <a:lnTo>
                      <a:pt x="236" y="528"/>
                    </a:lnTo>
                    <a:lnTo>
                      <a:pt x="239" y="518"/>
                    </a:lnTo>
                    <a:lnTo>
                      <a:pt x="239" y="518"/>
                    </a:lnTo>
                    <a:lnTo>
                      <a:pt x="244" y="511"/>
                    </a:lnTo>
                    <a:lnTo>
                      <a:pt x="239" y="506"/>
                    </a:lnTo>
                    <a:lnTo>
                      <a:pt x="236" y="501"/>
                    </a:lnTo>
                    <a:lnTo>
                      <a:pt x="236" y="491"/>
                    </a:lnTo>
                    <a:lnTo>
                      <a:pt x="231" y="484"/>
                    </a:lnTo>
                    <a:lnTo>
                      <a:pt x="231" y="484"/>
                    </a:lnTo>
                    <a:lnTo>
                      <a:pt x="224" y="482"/>
                    </a:lnTo>
                    <a:lnTo>
                      <a:pt x="217" y="477"/>
                    </a:lnTo>
                    <a:lnTo>
                      <a:pt x="210" y="474"/>
                    </a:lnTo>
                    <a:lnTo>
                      <a:pt x="210" y="474"/>
                    </a:lnTo>
                    <a:lnTo>
                      <a:pt x="202" y="469"/>
                    </a:lnTo>
                    <a:lnTo>
                      <a:pt x="195" y="467"/>
                    </a:lnTo>
                    <a:lnTo>
                      <a:pt x="195" y="465"/>
                    </a:lnTo>
                    <a:lnTo>
                      <a:pt x="188" y="457"/>
                    </a:lnTo>
                    <a:lnTo>
                      <a:pt x="188" y="457"/>
                    </a:lnTo>
                    <a:lnTo>
                      <a:pt x="180" y="448"/>
                    </a:lnTo>
                    <a:lnTo>
                      <a:pt x="180" y="443"/>
                    </a:lnTo>
                    <a:lnTo>
                      <a:pt x="178" y="440"/>
                    </a:lnTo>
                    <a:lnTo>
                      <a:pt x="180" y="435"/>
                    </a:lnTo>
                    <a:lnTo>
                      <a:pt x="180" y="431"/>
                    </a:lnTo>
                    <a:lnTo>
                      <a:pt x="183" y="421"/>
                    </a:lnTo>
                    <a:lnTo>
                      <a:pt x="188" y="414"/>
                    </a:lnTo>
                    <a:lnTo>
                      <a:pt x="188" y="414"/>
                    </a:lnTo>
                    <a:lnTo>
                      <a:pt x="192" y="404"/>
                    </a:lnTo>
                    <a:lnTo>
                      <a:pt x="195" y="399"/>
                    </a:lnTo>
                    <a:lnTo>
                      <a:pt x="197" y="397"/>
                    </a:lnTo>
                    <a:lnTo>
                      <a:pt x="202" y="387"/>
                    </a:lnTo>
                    <a:lnTo>
                      <a:pt x="202" y="387"/>
                    </a:lnTo>
                    <a:lnTo>
                      <a:pt x="202" y="387"/>
                    </a:lnTo>
                    <a:lnTo>
                      <a:pt x="195" y="377"/>
                    </a:lnTo>
                    <a:lnTo>
                      <a:pt x="195" y="377"/>
                    </a:lnTo>
                    <a:lnTo>
                      <a:pt x="188" y="370"/>
                    </a:lnTo>
                    <a:lnTo>
                      <a:pt x="188" y="367"/>
                    </a:lnTo>
                    <a:lnTo>
                      <a:pt x="180" y="360"/>
                    </a:lnTo>
                    <a:lnTo>
                      <a:pt x="183" y="353"/>
                    </a:lnTo>
                    <a:lnTo>
                      <a:pt x="183" y="343"/>
                    </a:lnTo>
                    <a:lnTo>
                      <a:pt x="185" y="333"/>
                    </a:lnTo>
                    <a:lnTo>
                      <a:pt x="185" y="326"/>
                    </a:lnTo>
                    <a:lnTo>
                      <a:pt x="185" y="316"/>
                    </a:lnTo>
                    <a:lnTo>
                      <a:pt x="185" y="307"/>
                    </a:lnTo>
                    <a:lnTo>
                      <a:pt x="183" y="299"/>
                    </a:lnTo>
                    <a:lnTo>
                      <a:pt x="183" y="290"/>
                    </a:lnTo>
                    <a:lnTo>
                      <a:pt x="180" y="282"/>
                    </a:lnTo>
                    <a:lnTo>
                      <a:pt x="180" y="273"/>
                    </a:lnTo>
                    <a:lnTo>
                      <a:pt x="183" y="263"/>
                    </a:lnTo>
                    <a:lnTo>
                      <a:pt x="183" y="256"/>
                    </a:lnTo>
                    <a:lnTo>
                      <a:pt x="183" y="246"/>
                    </a:lnTo>
                    <a:lnTo>
                      <a:pt x="183" y="236"/>
                    </a:lnTo>
                    <a:lnTo>
                      <a:pt x="183" y="229"/>
                    </a:lnTo>
                    <a:lnTo>
                      <a:pt x="180" y="219"/>
                    </a:lnTo>
                    <a:lnTo>
                      <a:pt x="183" y="212"/>
                    </a:lnTo>
                    <a:lnTo>
                      <a:pt x="180" y="204"/>
                    </a:lnTo>
                    <a:lnTo>
                      <a:pt x="178" y="202"/>
                    </a:lnTo>
                    <a:lnTo>
                      <a:pt x="180" y="197"/>
                    </a:lnTo>
                    <a:lnTo>
                      <a:pt x="183" y="192"/>
                    </a:lnTo>
                    <a:lnTo>
                      <a:pt x="185" y="185"/>
                    </a:lnTo>
                    <a:lnTo>
                      <a:pt x="180" y="175"/>
                    </a:lnTo>
                    <a:lnTo>
                      <a:pt x="188" y="168"/>
                    </a:lnTo>
                    <a:lnTo>
                      <a:pt x="188" y="166"/>
                    </a:lnTo>
                    <a:lnTo>
                      <a:pt x="192" y="158"/>
                    </a:lnTo>
                    <a:lnTo>
                      <a:pt x="188" y="149"/>
                    </a:lnTo>
                    <a:lnTo>
                      <a:pt x="188" y="144"/>
                    </a:lnTo>
                    <a:lnTo>
                      <a:pt x="185" y="141"/>
                    </a:lnTo>
                    <a:lnTo>
                      <a:pt x="183" y="132"/>
                    </a:lnTo>
                    <a:lnTo>
                      <a:pt x="188" y="124"/>
                    </a:lnTo>
                    <a:lnTo>
                      <a:pt x="188" y="122"/>
                    </a:lnTo>
                    <a:lnTo>
                      <a:pt x="188" y="119"/>
                    </a:lnTo>
                    <a:lnTo>
                      <a:pt x="185" y="115"/>
                    </a:lnTo>
                    <a:lnTo>
                      <a:pt x="188" y="110"/>
                    </a:lnTo>
                    <a:lnTo>
                      <a:pt x="190" y="105"/>
                    </a:lnTo>
                    <a:lnTo>
                      <a:pt x="195" y="100"/>
                    </a:lnTo>
                    <a:lnTo>
                      <a:pt x="197" y="95"/>
                    </a:lnTo>
                    <a:lnTo>
                      <a:pt x="195" y="93"/>
                    </a:lnTo>
                    <a:lnTo>
                      <a:pt x="190" y="88"/>
                    </a:lnTo>
                    <a:lnTo>
                      <a:pt x="192" y="78"/>
                    </a:lnTo>
                    <a:lnTo>
                      <a:pt x="195" y="73"/>
                    </a:lnTo>
                    <a:lnTo>
                      <a:pt x="197" y="71"/>
                    </a:lnTo>
                    <a:lnTo>
                      <a:pt x="195" y="61"/>
                    </a:lnTo>
                    <a:lnTo>
                      <a:pt x="195" y="61"/>
                    </a:lnTo>
                    <a:lnTo>
                      <a:pt x="190" y="51"/>
                    </a:lnTo>
                    <a:lnTo>
                      <a:pt x="195" y="44"/>
                    </a:lnTo>
                    <a:lnTo>
                      <a:pt x="195" y="44"/>
                    </a:lnTo>
                    <a:lnTo>
                      <a:pt x="195" y="44"/>
                    </a:lnTo>
                    <a:lnTo>
                      <a:pt x="192" y="34"/>
                    </a:lnTo>
                    <a:lnTo>
                      <a:pt x="195" y="32"/>
                    </a:lnTo>
                    <a:lnTo>
                      <a:pt x="202" y="27"/>
                    </a:lnTo>
                    <a:lnTo>
                      <a:pt x="205" y="25"/>
                    </a:lnTo>
                    <a:lnTo>
                      <a:pt x="207" y="17"/>
                    </a:lnTo>
                    <a:lnTo>
                      <a:pt x="210" y="15"/>
                    </a:lnTo>
                    <a:lnTo>
                      <a:pt x="217" y="8"/>
                    </a:lnTo>
                    <a:lnTo>
                      <a:pt x="210" y="0"/>
                    </a:lnTo>
                    <a:lnTo>
                      <a:pt x="207" y="0"/>
                    </a:lnTo>
                    <a:lnTo>
                      <a:pt x="210" y="0"/>
                    </a:lnTo>
                    <a:lnTo>
                      <a:pt x="217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9" y="0"/>
                    </a:lnTo>
                    <a:lnTo>
                      <a:pt x="246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8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90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2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0"/>
                    </a:lnTo>
                    <a:lnTo>
                      <a:pt x="343" y="0"/>
                    </a:lnTo>
                    <a:lnTo>
                      <a:pt x="351" y="0"/>
                    </a:lnTo>
                    <a:lnTo>
                      <a:pt x="358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80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2" y="0"/>
                    </a:lnTo>
                    <a:lnTo>
                      <a:pt x="409" y="0"/>
                    </a:lnTo>
                    <a:lnTo>
                      <a:pt x="416" y="0"/>
                    </a:lnTo>
                    <a:lnTo>
                      <a:pt x="424" y="0"/>
                    </a:lnTo>
                    <a:lnTo>
                      <a:pt x="431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3" y="0"/>
                    </a:lnTo>
                    <a:lnTo>
                      <a:pt x="460" y="0"/>
                    </a:lnTo>
                    <a:lnTo>
                      <a:pt x="467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2" y="0"/>
                    </a:lnTo>
                    <a:lnTo>
                      <a:pt x="499" y="0"/>
                    </a:lnTo>
                    <a:lnTo>
                      <a:pt x="506" y="0"/>
                    </a:lnTo>
                    <a:lnTo>
                      <a:pt x="514" y="0"/>
                    </a:lnTo>
                    <a:lnTo>
                      <a:pt x="521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3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5" y="0"/>
                    </a:lnTo>
                    <a:lnTo>
                      <a:pt x="572" y="0"/>
                    </a:lnTo>
                    <a:lnTo>
                      <a:pt x="579" y="0"/>
                    </a:lnTo>
                    <a:lnTo>
                      <a:pt x="587" y="0"/>
                    </a:lnTo>
                    <a:lnTo>
                      <a:pt x="594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6" y="0"/>
                    </a:lnTo>
                    <a:lnTo>
                      <a:pt x="623" y="0"/>
                    </a:lnTo>
                    <a:lnTo>
                      <a:pt x="633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9" y="0"/>
                    </a:lnTo>
                    <a:lnTo>
                      <a:pt x="677" y="0"/>
                    </a:lnTo>
                    <a:lnTo>
                      <a:pt x="684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20" y="0"/>
                    </a:lnTo>
                    <a:lnTo>
                      <a:pt x="728" y="0"/>
                    </a:lnTo>
                    <a:lnTo>
                      <a:pt x="735" y="0"/>
                    </a:lnTo>
                    <a:lnTo>
                      <a:pt x="742" y="0"/>
                    </a:lnTo>
                    <a:lnTo>
                      <a:pt x="745" y="0"/>
                    </a:lnTo>
                    <a:lnTo>
                      <a:pt x="747" y="8"/>
                    </a:lnTo>
                    <a:lnTo>
                      <a:pt x="747" y="17"/>
                    </a:lnTo>
                    <a:lnTo>
                      <a:pt x="749" y="25"/>
                    </a:lnTo>
                    <a:lnTo>
                      <a:pt x="749" y="27"/>
                    </a:lnTo>
                    <a:lnTo>
                      <a:pt x="757" y="32"/>
                    </a:lnTo>
                    <a:lnTo>
                      <a:pt x="764" y="34"/>
                    </a:lnTo>
                    <a:lnTo>
                      <a:pt x="771" y="25"/>
                    </a:lnTo>
                    <a:lnTo>
                      <a:pt x="771" y="17"/>
                    </a:lnTo>
                    <a:lnTo>
                      <a:pt x="771" y="12"/>
                    </a:lnTo>
                    <a:lnTo>
                      <a:pt x="781" y="10"/>
                    </a:lnTo>
                    <a:lnTo>
                      <a:pt x="784" y="8"/>
                    </a:lnTo>
                    <a:lnTo>
                      <a:pt x="781" y="8"/>
                    </a:lnTo>
                    <a:lnTo>
                      <a:pt x="771" y="5"/>
                    </a:lnTo>
                    <a:lnTo>
                      <a:pt x="767" y="0"/>
                    </a:lnTo>
                    <a:lnTo>
                      <a:pt x="771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6" y="0"/>
                    </a:lnTo>
                    <a:lnTo>
                      <a:pt x="798" y="0"/>
                    </a:lnTo>
                    <a:lnTo>
                      <a:pt x="796" y="8"/>
                    </a:lnTo>
                    <a:lnTo>
                      <a:pt x="793" y="8"/>
                    </a:lnTo>
                    <a:lnTo>
                      <a:pt x="796" y="8"/>
                    </a:lnTo>
                    <a:lnTo>
                      <a:pt x="803" y="10"/>
                    </a:lnTo>
                    <a:lnTo>
                      <a:pt x="810" y="15"/>
                    </a:lnTo>
                    <a:lnTo>
                      <a:pt x="815" y="17"/>
                    </a:lnTo>
                    <a:lnTo>
                      <a:pt x="810" y="20"/>
                    </a:lnTo>
                    <a:lnTo>
                      <a:pt x="803" y="22"/>
                    </a:lnTo>
                    <a:lnTo>
                      <a:pt x="798" y="25"/>
                    </a:lnTo>
                    <a:lnTo>
                      <a:pt x="803" y="29"/>
                    </a:lnTo>
                    <a:lnTo>
                      <a:pt x="810" y="32"/>
                    </a:lnTo>
                    <a:lnTo>
                      <a:pt x="818" y="32"/>
                    </a:lnTo>
                    <a:lnTo>
                      <a:pt x="820" y="34"/>
                    </a:lnTo>
                    <a:lnTo>
                      <a:pt x="820" y="44"/>
                    </a:lnTo>
                    <a:lnTo>
                      <a:pt x="825" y="49"/>
                    </a:lnTo>
                    <a:lnTo>
                      <a:pt x="832" y="49"/>
                    </a:lnTo>
                    <a:lnTo>
                      <a:pt x="839" y="49"/>
                    </a:lnTo>
                    <a:lnTo>
                      <a:pt x="847" y="49"/>
                    </a:lnTo>
                    <a:lnTo>
                      <a:pt x="854" y="51"/>
                    </a:lnTo>
                    <a:lnTo>
                      <a:pt x="859" y="51"/>
                    </a:lnTo>
                    <a:lnTo>
                      <a:pt x="854" y="54"/>
                    </a:lnTo>
                    <a:lnTo>
                      <a:pt x="847" y="59"/>
                    </a:lnTo>
                    <a:lnTo>
                      <a:pt x="839" y="59"/>
                    </a:lnTo>
                    <a:lnTo>
                      <a:pt x="832" y="59"/>
                    </a:lnTo>
                    <a:lnTo>
                      <a:pt x="825" y="59"/>
                    </a:lnTo>
                    <a:lnTo>
                      <a:pt x="822" y="61"/>
                    </a:lnTo>
                    <a:lnTo>
                      <a:pt x="825" y="68"/>
                    </a:lnTo>
                    <a:lnTo>
                      <a:pt x="832" y="63"/>
                    </a:lnTo>
                    <a:lnTo>
                      <a:pt x="839" y="63"/>
                    </a:lnTo>
                    <a:lnTo>
                      <a:pt x="847" y="63"/>
                    </a:lnTo>
                    <a:lnTo>
                      <a:pt x="854" y="66"/>
                    </a:lnTo>
                    <a:lnTo>
                      <a:pt x="861" y="66"/>
                    </a:lnTo>
                    <a:lnTo>
                      <a:pt x="869" y="66"/>
                    </a:lnTo>
                    <a:lnTo>
                      <a:pt x="876" y="61"/>
                    </a:lnTo>
                    <a:lnTo>
                      <a:pt x="883" y="61"/>
                    </a:lnTo>
                    <a:lnTo>
                      <a:pt x="891" y="61"/>
                    </a:lnTo>
                    <a:lnTo>
                      <a:pt x="898" y="61"/>
                    </a:lnTo>
                    <a:lnTo>
                      <a:pt x="905" y="61"/>
                    </a:lnTo>
                    <a:lnTo>
                      <a:pt x="912" y="63"/>
                    </a:lnTo>
                    <a:lnTo>
                      <a:pt x="920" y="63"/>
                    </a:lnTo>
                    <a:lnTo>
                      <a:pt x="927" y="68"/>
                    </a:lnTo>
                    <a:close/>
                  </a:path>
                </a:pathLst>
              </a:custGeom>
              <a:solidFill>
                <a:srgbClr val="FFB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07" name="Freeform 2335"/>
              <p:cNvSpPr>
                <a:spLocks/>
              </p:cNvSpPr>
              <p:nvPr/>
            </p:nvSpPr>
            <p:spPr bwMode="auto">
              <a:xfrm>
                <a:off x="1225" y="2545"/>
                <a:ext cx="929" cy="1068"/>
              </a:xfrm>
              <a:custGeom>
                <a:avLst/>
                <a:gdLst/>
                <a:ahLst/>
                <a:cxnLst>
                  <a:cxn ang="0">
                    <a:pos x="912" y="110"/>
                  </a:cxn>
                  <a:cxn ang="0">
                    <a:pos x="927" y="146"/>
                  </a:cxn>
                  <a:cxn ang="0">
                    <a:pos x="927" y="219"/>
                  </a:cxn>
                  <a:cxn ang="0">
                    <a:pos x="927" y="316"/>
                  </a:cxn>
                  <a:cxn ang="0">
                    <a:pos x="927" y="414"/>
                  </a:cxn>
                  <a:cxn ang="0">
                    <a:pos x="920" y="482"/>
                  </a:cxn>
                  <a:cxn ang="0">
                    <a:pos x="905" y="494"/>
                  </a:cxn>
                  <a:cxn ang="0">
                    <a:pos x="927" y="562"/>
                  </a:cxn>
                  <a:cxn ang="0">
                    <a:pos x="927" y="657"/>
                  </a:cxn>
                  <a:cxn ang="0">
                    <a:pos x="929" y="752"/>
                  </a:cxn>
                  <a:cxn ang="0">
                    <a:pos x="929" y="934"/>
                  </a:cxn>
                  <a:cxn ang="0">
                    <a:pos x="929" y="963"/>
                  </a:cxn>
                  <a:cxn ang="0">
                    <a:pos x="929" y="992"/>
                  </a:cxn>
                  <a:cxn ang="0">
                    <a:pos x="929" y="1021"/>
                  </a:cxn>
                  <a:cxn ang="0">
                    <a:pos x="927" y="1063"/>
                  </a:cxn>
                  <a:cxn ang="0">
                    <a:pos x="854" y="1068"/>
                  </a:cxn>
                  <a:cxn ang="0">
                    <a:pos x="771" y="1068"/>
                  </a:cxn>
                  <a:cxn ang="0">
                    <a:pos x="691" y="1068"/>
                  </a:cxn>
                  <a:cxn ang="0">
                    <a:pos x="608" y="1065"/>
                  </a:cxn>
                  <a:cxn ang="0">
                    <a:pos x="528" y="1068"/>
                  </a:cxn>
                  <a:cxn ang="0">
                    <a:pos x="445" y="1065"/>
                  </a:cxn>
                  <a:cxn ang="0">
                    <a:pos x="365" y="1065"/>
                  </a:cxn>
                  <a:cxn ang="0">
                    <a:pos x="282" y="1068"/>
                  </a:cxn>
                  <a:cxn ang="0">
                    <a:pos x="202" y="1065"/>
                  </a:cxn>
                  <a:cxn ang="0">
                    <a:pos x="120" y="1065"/>
                  </a:cxn>
                  <a:cxn ang="0">
                    <a:pos x="39" y="1065"/>
                  </a:cxn>
                  <a:cxn ang="0">
                    <a:pos x="25" y="1058"/>
                  </a:cxn>
                  <a:cxn ang="0">
                    <a:pos x="105" y="1058"/>
                  </a:cxn>
                  <a:cxn ang="0">
                    <a:pos x="188" y="1055"/>
                  </a:cxn>
                  <a:cxn ang="0">
                    <a:pos x="268" y="1053"/>
                  </a:cxn>
                  <a:cxn ang="0">
                    <a:pos x="246" y="1051"/>
                  </a:cxn>
                  <a:cxn ang="0">
                    <a:pos x="241" y="1031"/>
                  </a:cxn>
                  <a:cxn ang="0">
                    <a:pos x="236" y="1012"/>
                  </a:cxn>
                  <a:cxn ang="0">
                    <a:pos x="229" y="985"/>
                  </a:cxn>
                  <a:cxn ang="0">
                    <a:pos x="222" y="963"/>
                  </a:cxn>
                  <a:cxn ang="0">
                    <a:pos x="217" y="934"/>
                  </a:cxn>
                  <a:cxn ang="0">
                    <a:pos x="197" y="776"/>
                  </a:cxn>
                  <a:cxn ang="0">
                    <a:pos x="190" y="691"/>
                  </a:cxn>
                  <a:cxn ang="0">
                    <a:pos x="197" y="606"/>
                  </a:cxn>
                  <a:cxn ang="0">
                    <a:pos x="227" y="545"/>
                  </a:cxn>
                  <a:cxn ang="0">
                    <a:pos x="231" y="484"/>
                  </a:cxn>
                  <a:cxn ang="0">
                    <a:pos x="180" y="443"/>
                  </a:cxn>
                  <a:cxn ang="0">
                    <a:pos x="202" y="387"/>
                  </a:cxn>
                  <a:cxn ang="0">
                    <a:pos x="185" y="316"/>
                  </a:cxn>
                  <a:cxn ang="0">
                    <a:pos x="180" y="219"/>
                  </a:cxn>
                  <a:cxn ang="0">
                    <a:pos x="188" y="149"/>
                  </a:cxn>
                  <a:cxn ang="0">
                    <a:pos x="197" y="95"/>
                  </a:cxn>
                  <a:cxn ang="0">
                    <a:pos x="195" y="44"/>
                  </a:cxn>
                  <a:cxn ang="0">
                    <a:pos x="217" y="0"/>
                  </a:cxn>
                  <a:cxn ang="0">
                    <a:pos x="297" y="0"/>
                  </a:cxn>
                  <a:cxn ang="0">
                    <a:pos x="380" y="0"/>
                  </a:cxn>
                  <a:cxn ang="0">
                    <a:pos x="460" y="0"/>
                  </a:cxn>
                  <a:cxn ang="0">
                    <a:pos x="543" y="0"/>
                  </a:cxn>
                  <a:cxn ang="0">
                    <a:pos x="623" y="0"/>
                  </a:cxn>
                  <a:cxn ang="0">
                    <a:pos x="706" y="0"/>
                  </a:cxn>
                  <a:cxn ang="0">
                    <a:pos x="757" y="32"/>
                  </a:cxn>
                  <a:cxn ang="0">
                    <a:pos x="781" y="0"/>
                  </a:cxn>
                  <a:cxn ang="0">
                    <a:pos x="803" y="22"/>
                  </a:cxn>
                  <a:cxn ang="0">
                    <a:pos x="854" y="51"/>
                  </a:cxn>
                  <a:cxn ang="0">
                    <a:pos x="847" y="63"/>
                  </a:cxn>
                  <a:cxn ang="0">
                    <a:pos x="927" y="68"/>
                  </a:cxn>
                </a:cxnLst>
                <a:rect l="0" t="0" r="r" b="b"/>
                <a:pathLst>
                  <a:path w="929" h="1068">
                    <a:moveTo>
                      <a:pt x="927" y="68"/>
                    </a:moveTo>
                    <a:lnTo>
                      <a:pt x="927" y="71"/>
                    </a:lnTo>
                    <a:lnTo>
                      <a:pt x="927" y="78"/>
                    </a:lnTo>
                    <a:lnTo>
                      <a:pt x="927" y="85"/>
                    </a:lnTo>
                    <a:lnTo>
                      <a:pt x="927" y="88"/>
                    </a:lnTo>
                    <a:lnTo>
                      <a:pt x="927" y="88"/>
                    </a:lnTo>
                    <a:lnTo>
                      <a:pt x="927" y="95"/>
                    </a:lnTo>
                    <a:lnTo>
                      <a:pt x="927" y="105"/>
                    </a:lnTo>
                    <a:lnTo>
                      <a:pt x="927" y="107"/>
                    </a:lnTo>
                    <a:lnTo>
                      <a:pt x="920" y="110"/>
                    </a:lnTo>
                    <a:lnTo>
                      <a:pt x="912" y="110"/>
                    </a:lnTo>
                    <a:lnTo>
                      <a:pt x="908" y="115"/>
                    </a:lnTo>
                    <a:lnTo>
                      <a:pt x="912" y="117"/>
                    </a:lnTo>
                    <a:lnTo>
                      <a:pt x="920" y="117"/>
                    </a:lnTo>
                    <a:lnTo>
                      <a:pt x="927" y="122"/>
                    </a:lnTo>
                    <a:lnTo>
                      <a:pt x="925" y="132"/>
                    </a:lnTo>
                    <a:lnTo>
                      <a:pt x="920" y="139"/>
                    </a:lnTo>
                    <a:lnTo>
                      <a:pt x="912" y="136"/>
                    </a:lnTo>
                    <a:lnTo>
                      <a:pt x="910" y="141"/>
                    </a:lnTo>
                    <a:lnTo>
                      <a:pt x="912" y="141"/>
                    </a:lnTo>
                    <a:lnTo>
                      <a:pt x="920" y="141"/>
                    </a:lnTo>
                    <a:lnTo>
                      <a:pt x="927" y="146"/>
                    </a:lnTo>
                    <a:lnTo>
                      <a:pt x="927" y="149"/>
                    </a:lnTo>
                    <a:lnTo>
                      <a:pt x="927" y="158"/>
                    </a:lnTo>
                    <a:lnTo>
                      <a:pt x="927" y="163"/>
                    </a:lnTo>
                    <a:lnTo>
                      <a:pt x="925" y="166"/>
                    </a:lnTo>
                    <a:lnTo>
                      <a:pt x="922" y="175"/>
                    </a:lnTo>
                    <a:lnTo>
                      <a:pt x="925" y="185"/>
                    </a:lnTo>
                    <a:lnTo>
                      <a:pt x="922" y="192"/>
                    </a:lnTo>
                    <a:lnTo>
                      <a:pt x="927" y="197"/>
                    </a:lnTo>
                    <a:lnTo>
                      <a:pt x="927" y="202"/>
                    </a:lnTo>
                    <a:lnTo>
                      <a:pt x="927" y="212"/>
                    </a:lnTo>
                    <a:lnTo>
                      <a:pt x="927" y="219"/>
                    </a:lnTo>
                    <a:lnTo>
                      <a:pt x="927" y="229"/>
                    </a:lnTo>
                    <a:lnTo>
                      <a:pt x="927" y="236"/>
                    </a:lnTo>
                    <a:lnTo>
                      <a:pt x="927" y="246"/>
                    </a:lnTo>
                    <a:lnTo>
                      <a:pt x="927" y="256"/>
                    </a:lnTo>
                    <a:lnTo>
                      <a:pt x="927" y="263"/>
                    </a:lnTo>
                    <a:lnTo>
                      <a:pt x="927" y="273"/>
                    </a:lnTo>
                    <a:lnTo>
                      <a:pt x="927" y="282"/>
                    </a:lnTo>
                    <a:lnTo>
                      <a:pt x="927" y="290"/>
                    </a:lnTo>
                    <a:lnTo>
                      <a:pt x="927" y="299"/>
                    </a:lnTo>
                    <a:lnTo>
                      <a:pt x="927" y="307"/>
                    </a:lnTo>
                    <a:lnTo>
                      <a:pt x="927" y="316"/>
                    </a:lnTo>
                    <a:lnTo>
                      <a:pt x="927" y="326"/>
                    </a:lnTo>
                    <a:lnTo>
                      <a:pt x="927" y="333"/>
                    </a:lnTo>
                    <a:lnTo>
                      <a:pt x="927" y="343"/>
                    </a:lnTo>
                    <a:lnTo>
                      <a:pt x="927" y="353"/>
                    </a:lnTo>
                    <a:lnTo>
                      <a:pt x="927" y="360"/>
                    </a:lnTo>
                    <a:lnTo>
                      <a:pt x="927" y="370"/>
                    </a:lnTo>
                    <a:lnTo>
                      <a:pt x="927" y="377"/>
                    </a:lnTo>
                    <a:lnTo>
                      <a:pt x="927" y="387"/>
                    </a:lnTo>
                    <a:lnTo>
                      <a:pt x="927" y="397"/>
                    </a:lnTo>
                    <a:lnTo>
                      <a:pt x="927" y="404"/>
                    </a:lnTo>
                    <a:lnTo>
                      <a:pt x="927" y="414"/>
                    </a:lnTo>
                    <a:lnTo>
                      <a:pt x="927" y="421"/>
                    </a:lnTo>
                    <a:lnTo>
                      <a:pt x="927" y="431"/>
                    </a:lnTo>
                    <a:lnTo>
                      <a:pt x="927" y="440"/>
                    </a:lnTo>
                    <a:lnTo>
                      <a:pt x="927" y="448"/>
                    </a:lnTo>
                    <a:lnTo>
                      <a:pt x="927" y="457"/>
                    </a:lnTo>
                    <a:lnTo>
                      <a:pt x="927" y="465"/>
                    </a:lnTo>
                    <a:lnTo>
                      <a:pt x="927" y="467"/>
                    </a:lnTo>
                    <a:lnTo>
                      <a:pt x="927" y="467"/>
                    </a:lnTo>
                    <a:lnTo>
                      <a:pt x="927" y="474"/>
                    </a:lnTo>
                    <a:lnTo>
                      <a:pt x="927" y="479"/>
                    </a:lnTo>
                    <a:lnTo>
                      <a:pt x="920" y="482"/>
                    </a:lnTo>
                    <a:lnTo>
                      <a:pt x="912" y="482"/>
                    </a:lnTo>
                    <a:lnTo>
                      <a:pt x="905" y="482"/>
                    </a:lnTo>
                    <a:lnTo>
                      <a:pt x="898" y="482"/>
                    </a:lnTo>
                    <a:lnTo>
                      <a:pt x="891" y="482"/>
                    </a:lnTo>
                    <a:lnTo>
                      <a:pt x="883" y="482"/>
                    </a:lnTo>
                    <a:lnTo>
                      <a:pt x="881" y="484"/>
                    </a:lnTo>
                    <a:lnTo>
                      <a:pt x="883" y="489"/>
                    </a:lnTo>
                    <a:lnTo>
                      <a:pt x="891" y="491"/>
                    </a:lnTo>
                    <a:lnTo>
                      <a:pt x="893" y="491"/>
                    </a:lnTo>
                    <a:lnTo>
                      <a:pt x="898" y="494"/>
                    </a:lnTo>
                    <a:lnTo>
                      <a:pt x="905" y="494"/>
                    </a:lnTo>
                    <a:lnTo>
                      <a:pt x="912" y="494"/>
                    </a:lnTo>
                    <a:lnTo>
                      <a:pt x="920" y="491"/>
                    </a:lnTo>
                    <a:lnTo>
                      <a:pt x="927" y="501"/>
                    </a:lnTo>
                    <a:lnTo>
                      <a:pt x="927" y="501"/>
                    </a:lnTo>
                    <a:lnTo>
                      <a:pt x="927" y="511"/>
                    </a:lnTo>
                    <a:lnTo>
                      <a:pt x="927" y="518"/>
                    </a:lnTo>
                    <a:lnTo>
                      <a:pt x="927" y="528"/>
                    </a:lnTo>
                    <a:lnTo>
                      <a:pt x="927" y="535"/>
                    </a:lnTo>
                    <a:lnTo>
                      <a:pt x="927" y="545"/>
                    </a:lnTo>
                    <a:lnTo>
                      <a:pt x="927" y="555"/>
                    </a:lnTo>
                    <a:lnTo>
                      <a:pt x="927" y="562"/>
                    </a:lnTo>
                    <a:lnTo>
                      <a:pt x="927" y="572"/>
                    </a:lnTo>
                    <a:lnTo>
                      <a:pt x="927" y="579"/>
                    </a:lnTo>
                    <a:lnTo>
                      <a:pt x="927" y="589"/>
                    </a:lnTo>
                    <a:lnTo>
                      <a:pt x="927" y="596"/>
                    </a:lnTo>
                    <a:lnTo>
                      <a:pt x="927" y="606"/>
                    </a:lnTo>
                    <a:lnTo>
                      <a:pt x="927" y="615"/>
                    </a:lnTo>
                    <a:lnTo>
                      <a:pt x="927" y="623"/>
                    </a:lnTo>
                    <a:lnTo>
                      <a:pt x="927" y="632"/>
                    </a:lnTo>
                    <a:lnTo>
                      <a:pt x="927" y="640"/>
                    </a:lnTo>
                    <a:lnTo>
                      <a:pt x="927" y="649"/>
                    </a:lnTo>
                    <a:lnTo>
                      <a:pt x="927" y="657"/>
                    </a:lnTo>
                    <a:lnTo>
                      <a:pt x="927" y="666"/>
                    </a:lnTo>
                    <a:lnTo>
                      <a:pt x="927" y="674"/>
                    </a:lnTo>
                    <a:lnTo>
                      <a:pt x="927" y="683"/>
                    </a:lnTo>
                    <a:lnTo>
                      <a:pt x="927" y="691"/>
                    </a:lnTo>
                    <a:lnTo>
                      <a:pt x="927" y="700"/>
                    </a:lnTo>
                    <a:lnTo>
                      <a:pt x="927" y="708"/>
                    </a:lnTo>
                    <a:lnTo>
                      <a:pt x="927" y="717"/>
                    </a:lnTo>
                    <a:lnTo>
                      <a:pt x="927" y="725"/>
                    </a:lnTo>
                    <a:lnTo>
                      <a:pt x="927" y="735"/>
                    </a:lnTo>
                    <a:lnTo>
                      <a:pt x="927" y="742"/>
                    </a:lnTo>
                    <a:lnTo>
                      <a:pt x="929" y="752"/>
                    </a:lnTo>
                    <a:lnTo>
                      <a:pt x="929" y="759"/>
                    </a:lnTo>
                    <a:lnTo>
                      <a:pt x="929" y="766"/>
                    </a:lnTo>
                    <a:lnTo>
                      <a:pt x="929" y="776"/>
                    </a:lnTo>
                    <a:lnTo>
                      <a:pt x="929" y="783"/>
                    </a:lnTo>
                    <a:lnTo>
                      <a:pt x="929" y="795"/>
                    </a:lnTo>
                    <a:lnTo>
                      <a:pt x="929" y="820"/>
                    </a:lnTo>
                    <a:lnTo>
                      <a:pt x="929" y="846"/>
                    </a:lnTo>
                    <a:lnTo>
                      <a:pt x="929" y="873"/>
                    </a:lnTo>
                    <a:lnTo>
                      <a:pt x="929" y="900"/>
                    </a:lnTo>
                    <a:lnTo>
                      <a:pt x="929" y="927"/>
                    </a:lnTo>
                    <a:lnTo>
                      <a:pt x="929" y="934"/>
                    </a:lnTo>
                    <a:lnTo>
                      <a:pt x="929" y="936"/>
                    </a:lnTo>
                    <a:lnTo>
                      <a:pt x="929" y="939"/>
                    </a:lnTo>
                    <a:lnTo>
                      <a:pt x="929" y="941"/>
                    </a:lnTo>
                    <a:lnTo>
                      <a:pt x="929" y="946"/>
                    </a:lnTo>
                    <a:lnTo>
                      <a:pt x="929" y="948"/>
                    </a:lnTo>
                    <a:lnTo>
                      <a:pt x="929" y="951"/>
                    </a:lnTo>
                    <a:lnTo>
                      <a:pt x="929" y="953"/>
                    </a:lnTo>
                    <a:lnTo>
                      <a:pt x="929" y="956"/>
                    </a:lnTo>
                    <a:lnTo>
                      <a:pt x="929" y="958"/>
                    </a:lnTo>
                    <a:lnTo>
                      <a:pt x="929" y="961"/>
                    </a:lnTo>
                    <a:lnTo>
                      <a:pt x="929" y="963"/>
                    </a:lnTo>
                    <a:lnTo>
                      <a:pt x="929" y="965"/>
                    </a:lnTo>
                    <a:lnTo>
                      <a:pt x="929" y="968"/>
                    </a:lnTo>
                    <a:lnTo>
                      <a:pt x="929" y="970"/>
                    </a:lnTo>
                    <a:lnTo>
                      <a:pt x="929" y="973"/>
                    </a:lnTo>
                    <a:lnTo>
                      <a:pt x="929" y="978"/>
                    </a:lnTo>
                    <a:lnTo>
                      <a:pt x="929" y="980"/>
                    </a:lnTo>
                    <a:lnTo>
                      <a:pt x="929" y="982"/>
                    </a:lnTo>
                    <a:lnTo>
                      <a:pt x="929" y="985"/>
                    </a:lnTo>
                    <a:lnTo>
                      <a:pt x="929" y="987"/>
                    </a:lnTo>
                    <a:lnTo>
                      <a:pt x="929" y="990"/>
                    </a:lnTo>
                    <a:lnTo>
                      <a:pt x="929" y="992"/>
                    </a:lnTo>
                    <a:lnTo>
                      <a:pt x="929" y="995"/>
                    </a:lnTo>
                    <a:lnTo>
                      <a:pt x="929" y="997"/>
                    </a:lnTo>
                    <a:lnTo>
                      <a:pt x="929" y="1000"/>
                    </a:lnTo>
                    <a:lnTo>
                      <a:pt x="929" y="1002"/>
                    </a:lnTo>
                    <a:lnTo>
                      <a:pt x="929" y="1007"/>
                    </a:lnTo>
                    <a:lnTo>
                      <a:pt x="929" y="1009"/>
                    </a:lnTo>
                    <a:lnTo>
                      <a:pt x="929" y="1012"/>
                    </a:lnTo>
                    <a:lnTo>
                      <a:pt x="929" y="1014"/>
                    </a:lnTo>
                    <a:lnTo>
                      <a:pt x="929" y="1017"/>
                    </a:lnTo>
                    <a:lnTo>
                      <a:pt x="929" y="1019"/>
                    </a:lnTo>
                    <a:lnTo>
                      <a:pt x="929" y="1021"/>
                    </a:lnTo>
                    <a:lnTo>
                      <a:pt x="929" y="1024"/>
                    </a:lnTo>
                    <a:lnTo>
                      <a:pt x="929" y="1026"/>
                    </a:lnTo>
                    <a:lnTo>
                      <a:pt x="929" y="1029"/>
                    </a:lnTo>
                    <a:lnTo>
                      <a:pt x="929" y="1031"/>
                    </a:lnTo>
                    <a:lnTo>
                      <a:pt x="929" y="1034"/>
                    </a:lnTo>
                    <a:lnTo>
                      <a:pt x="929" y="1038"/>
                    </a:lnTo>
                    <a:lnTo>
                      <a:pt x="929" y="1043"/>
                    </a:lnTo>
                    <a:lnTo>
                      <a:pt x="929" y="1048"/>
                    </a:lnTo>
                    <a:lnTo>
                      <a:pt x="929" y="1053"/>
                    </a:lnTo>
                    <a:lnTo>
                      <a:pt x="929" y="1058"/>
                    </a:lnTo>
                    <a:lnTo>
                      <a:pt x="927" y="1063"/>
                    </a:lnTo>
                    <a:lnTo>
                      <a:pt x="927" y="1065"/>
                    </a:lnTo>
                    <a:lnTo>
                      <a:pt x="920" y="1065"/>
                    </a:lnTo>
                    <a:lnTo>
                      <a:pt x="912" y="1065"/>
                    </a:lnTo>
                    <a:lnTo>
                      <a:pt x="905" y="1065"/>
                    </a:lnTo>
                    <a:lnTo>
                      <a:pt x="898" y="1068"/>
                    </a:lnTo>
                    <a:lnTo>
                      <a:pt x="891" y="1068"/>
                    </a:lnTo>
                    <a:lnTo>
                      <a:pt x="883" y="1068"/>
                    </a:lnTo>
                    <a:lnTo>
                      <a:pt x="876" y="1068"/>
                    </a:lnTo>
                    <a:lnTo>
                      <a:pt x="869" y="1068"/>
                    </a:lnTo>
                    <a:lnTo>
                      <a:pt x="861" y="1068"/>
                    </a:lnTo>
                    <a:lnTo>
                      <a:pt x="854" y="1068"/>
                    </a:lnTo>
                    <a:lnTo>
                      <a:pt x="847" y="1068"/>
                    </a:lnTo>
                    <a:lnTo>
                      <a:pt x="839" y="1068"/>
                    </a:lnTo>
                    <a:lnTo>
                      <a:pt x="832" y="1068"/>
                    </a:lnTo>
                    <a:lnTo>
                      <a:pt x="825" y="1068"/>
                    </a:lnTo>
                    <a:lnTo>
                      <a:pt x="818" y="1068"/>
                    </a:lnTo>
                    <a:lnTo>
                      <a:pt x="810" y="1068"/>
                    </a:lnTo>
                    <a:lnTo>
                      <a:pt x="803" y="1068"/>
                    </a:lnTo>
                    <a:lnTo>
                      <a:pt x="796" y="1068"/>
                    </a:lnTo>
                    <a:lnTo>
                      <a:pt x="788" y="1068"/>
                    </a:lnTo>
                    <a:lnTo>
                      <a:pt x="781" y="1068"/>
                    </a:lnTo>
                    <a:lnTo>
                      <a:pt x="771" y="1068"/>
                    </a:lnTo>
                    <a:lnTo>
                      <a:pt x="764" y="1068"/>
                    </a:lnTo>
                    <a:lnTo>
                      <a:pt x="757" y="1068"/>
                    </a:lnTo>
                    <a:lnTo>
                      <a:pt x="749" y="1068"/>
                    </a:lnTo>
                    <a:lnTo>
                      <a:pt x="742" y="1068"/>
                    </a:lnTo>
                    <a:lnTo>
                      <a:pt x="735" y="1068"/>
                    </a:lnTo>
                    <a:lnTo>
                      <a:pt x="728" y="1068"/>
                    </a:lnTo>
                    <a:lnTo>
                      <a:pt x="720" y="1068"/>
                    </a:lnTo>
                    <a:lnTo>
                      <a:pt x="713" y="1068"/>
                    </a:lnTo>
                    <a:lnTo>
                      <a:pt x="706" y="1068"/>
                    </a:lnTo>
                    <a:lnTo>
                      <a:pt x="698" y="1068"/>
                    </a:lnTo>
                    <a:lnTo>
                      <a:pt x="691" y="1068"/>
                    </a:lnTo>
                    <a:lnTo>
                      <a:pt x="684" y="1068"/>
                    </a:lnTo>
                    <a:lnTo>
                      <a:pt x="677" y="1068"/>
                    </a:lnTo>
                    <a:lnTo>
                      <a:pt x="669" y="1068"/>
                    </a:lnTo>
                    <a:lnTo>
                      <a:pt x="662" y="1068"/>
                    </a:lnTo>
                    <a:lnTo>
                      <a:pt x="655" y="1068"/>
                    </a:lnTo>
                    <a:lnTo>
                      <a:pt x="647" y="1068"/>
                    </a:lnTo>
                    <a:lnTo>
                      <a:pt x="640" y="1065"/>
                    </a:lnTo>
                    <a:lnTo>
                      <a:pt x="633" y="1065"/>
                    </a:lnTo>
                    <a:lnTo>
                      <a:pt x="623" y="1065"/>
                    </a:lnTo>
                    <a:lnTo>
                      <a:pt x="616" y="1065"/>
                    </a:lnTo>
                    <a:lnTo>
                      <a:pt x="608" y="1065"/>
                    </a:lnTo>
                    <a:lnTo>
                      <a:pt x="601" y="1068"/>
                    </a:lnTo>
                    <a:lnTo>
                      <a:pt x="594" y="1068"/>
                    </a:lnTo>
                    <a:lnTo>
                      <a:pt x="587" y="1068"/>
                    </a:lnTo>
                    <a:lnTo>
                      <a:pt x="579" y="1068"/>
                    </a:lnTo>
                    <a:lnTo>
                      <a:pt x="572" y="1068"/>
                    </a:lnTo>
                    <a:lnTo>
                      <a:pt x="565" y="1068"/>
                    </a:lnTo>
                    <a:lnTo>
                      <a:pt x="557" y="1068"/>
                    </a:lnTo>
                    <a:lnTo>
                      <a:pt x="550" y="1068"/>
                    </a:lnTo>
                    <a:lnTo>
                      <a:pt x="543" y="1068"/>
                    </a:lnTo>
                    <a:lnTo>
                      <a:pt x="535" y="1068"/>
                    </a:lnTo>
                    <a:lnTo>
                      <a:pt x="528" y="1068"/>
                    </a:lnTo>
                    <a:lnTo>
                      <a:pt x="521" y="1068"/>
                    </a:lnTo>
                    <a:lnTo>
                      <a:pt x="514" y="1068"/>
                    </a:lnTo>
                    <a:lnTo>
                      <a:pt x="506" y="1068"/>
                    </a:lnTo>
                    <a:lnTo>
                      <a:pt x="499" y="1068"/>
                    </a:lnTo>
                    <a:lnTo>
                      <a:pt x="492" y="1068"/>
                    </a:lnTo>
                    <a:lnTo>
                      <a:pt x="484" y="1068"/>
                    </a:lnTo>
                    <a:lnTo>
                      <a:pt x="477" y="1068"/>
                    </a:lnTo>
                    <a:lnTo>
                      <a:pt x="467" y="1068"/>
                    </a:lnTo>
                    <a:lnTo>
                      <a:pt x="460" y="1065"/>
                    </a:lnTo>
                    <a:lnTo>
                      <a:pt x="453" y="1065"/>
                    </a:lnTo>
                    <a:lnTo>
                      <a:pt x="445" y="1065"/>
                    </a:lnTo>
                    <a:lnTo>
                      <a:pt x="438" y="1065"/>
                    </a:lnTo>
                    <a:lnTo>
                      <a:pt x="431" y="1065"/>
                    </a:lnTo>
                    <a:lnTo>
                      <a:pt x="424" y="1065"/>
                    </a:lnTo>
                    <a:lnTo>
                      <a:pt x="416" y="1065"/>
                    </a:lnTo>
                    <a:lnTo>
                      <a:pt x="409" y="1068"/>
                    </a:lnTo>
                    <a:lnTo>
                      <a:pt x="402" y="1068"/>
                    </a:lnTo>
                    <a:lnTo>
                      <a:pt x="394" y="1068"/>
                    </a:lnTo>
                    <a:lnTo>
                      <a:pt x="387" y="1065"/>
                    </a:lnTo>
                    <a:lnTo>
                      <a:pt x="380" y="1065"/>
                    </a:lnTo>
                    <a:lnTo>
                      <a:pt x="372" y="1065"/>
                    </a:lnTo>
                    <a:lnTo>
                      <a:pt x="365" y="1065"/>
                    </a:lnTo>
                    <a:lnTo>
                      <a:pt x="358" y="1065"/>
                    </a:lnTo>
                    <a:lnTo>
                      <a:pt x="351" y="1065"/>
                    </a:lnTo>
                    <a:lnTo>
                      <a:pt x="343" y="1065"/>
                    </a:lnTo>
                    <a:lnTo>
                      <a:pt x="336" y="1068"/>
                    </a:lnTo>
                    <a:lnTo>
                      <a:pt x="329" y="1068"/>
                    </a:lnTo>
                    <a:lnTo>
                      <a:pt x="321" y="1068"/>
                    </a:lnTo>
                    <a:lnTo>
                      <a:pt x="312" y="1068"/>
                    </a:lnTo>
                    <a:lnTo>
                      <a:pt x="304" y="1068"/>
                    </a:lnTo>
                    <a:lnTo>
                      <a:pt x="297" y="1068"/>
                    </a:lnTo>
                    <a:lnTo>
                      <a:pt x="290" y="1068"/>
                    </a:lnTo>
                    <a:lnTo>
                      <a:pt x="282" y="1068"/>
                    </a:lnTo>
                    <a:lnTo>
                      <a:pt x="275" y="1068"/>
                    </a:lnTo>
                    <a:lnTo>
                      <a:pt x="268" y="1068"/>
                    </a:lnTo>
                    <a:lnTo>
                      <a:pt x="261" y="1065"/>
                    </a:lnTo>
                    <a:lnTo>
                      <a:pt x="253" y="1068"/>
                    </a:lnTo>
                    <a:lnTo>
                      <a:pt x="246" y="1065"/>
                    </a:lnTo>
                    <a:lnTo>
                      <a:pt x="239" y="1065"/>
                    </a:lnTo>
                    <a:lnTo>
                      <a:pt x="231" y="1065"/>
                    </a:lnTo>
                    <a:lnTo>
                      <a:pt x="224" y="1065"/>
                    </a:lnTo>
                    <a:lnTo>
                      <a:pt x="217" y="1065"/>
                    </a:lnTo>
                    <a:lnTo>
                      <a:pt x="210" y="1065"/>
                    </a:lnTo>
                    <a:lnTo>
                      <a:pt x="202" y="1065"/>
                    </a:lnTo>
                    <a:lnTo>
                      <a:pt x="195" y="1065"/>
                    </a:lnTo>
                    <a:lnTo>
                      <a:pt x="188" y="1065"/>
                    </a:lnTo>
                    <a:lnTo>
                      <a:pt x="180" y="1065"/>
                    </a:lnTo>
                    <a:lnTo>
                      <a:pt x="173" y="1065"/>
                    </a:lnTo>
                    <a:lnTo>
                      <a:pt x="163" y="1065"/>
                    </a:lnTo>
                    <a:lnTo>
                      <a:pt x="156" y="1065"/>
                    </a:lnTo>
                    <a:lnTo>
                      <a:pt x="149" y="1065"/>
                    </a:lnTo>
                    <a:lnTo>
                      <a:pt x="141" y="1065"/>
                    </a:lnTo>
                    <a:lnTo>
                      <a:pt x="134" y="1065"/>
                    </a:lnTo>
                    <a:lnTo>
                      <a:pt x="127" y="1065"/>
                    </a:lnTo>
                    <a:lnTo>
                      <a:pt x="120" y="1065"/>
                    </a:lnTo>
                    <a:lnTo>
                      <a:pt x="112" y="1065"/>
                    </a:lnTo>
                    <a:lnTo>
                      <a:pt x="105" y="1065"/>
                    </a:lnTo>
                    <a:lnTo>
                      <a:pt x="98" y="1065"/>
                    </a:lnTo>
                    <a:lnTo>
                      <a:pt x="90" y="1065"/>
                    </a:lnTo>
                    <a:lnTo>
                      <a:pt x="83" y="1065"/>
                    </a:lnTo>
                    <a:lnTo>
                      <a:pt x="76" y="1065"/>
                    </a:lnTo>
                    <a:lnTo>
                      <a:pt x="68" y="1065"/>
                    </a:lnTo>
                    <a:lnTo>
                      <a:pt x="61" y="1065"/>
                    </a:lnTo>
                    <a:lnTo>
                      <a:pt x="54" y="1065"/>
                    </a:lnTo>
                    <a:lnTo>
                      <a:pt x="47" y="1065"/>
                    </a:lnTo>
                    <a:lnTo>
                      <a:pt x="39" y="1065"/>
                    </a:lnTo>
                    <a:lnTo>
                      <a:pt x="32" y="1065"/>
                    </a:lnTo>
                    <a:lnTo>
                      <a:pt x="25" y="1063"/>
                    </a:lnTo>
                    <a:lnTo>
                      <a:pt x="22" y="1063"/>
                    </a:lnTo>
                    <a:lnTo>
                      <a:pt x="15" y="1063"/>
                    </a:lnTo>
                    <a:lnTo>
                      <a:pt x="8" y="1063"/>
                    </a:lnTo>
                    <a:lnTo>
                      <a:pt x="0" y="1058"/>
                    </a:lnTo>
                    <a:lnTo>
                      <a:pt x="0" y="1058"/>
                    </a:lnTo>
                    <a:lnTo>
                      <a:pt x="0" y="1058"/>
                    </a:lnTo>
                    <a:lnTo>
                      <a:pt x="8" y="1058"/>
                    </a:lnTo>
                    <a:lnTo>
                      <a:pt x="15" y="1058"/>
                    </a:lnTo>
                    <a:lnTo>
                      <a:pt x="25" y="1058"/>
                    </a:lnTo>
                    <a:lnTo>
                      <a:pt x="32" y="1058"/>
                    </a:lnTo>
                    <a:lnTo>
                      <a:pt x="39" y="1058"/>
                    </a:lnTo>
                    <a:lnTo>
                      <a:pt x="47" y="1058"/>
                    </a:lnTo>
                    <a:lnTo>
                      <a:pt x="54" y="1058"/>
                    </a:lnTo>
                    <a:lnTo>
                      <a:pt x="61" y="1058"/>
                    </a:lnTo>
                    <a:lnTo>
                      <a:pt x="68" y="1058"/>
                    </a:lnTo>
                    <a:lnTo>
                      <a:pt x="76" y="1058"/>
                    </a:lnTo>
                    <a:lnTo>
                      <a:pt x="83" y="1058"/>
                    </a:lnTo>
                    <a:lnTo>
                      <a:pt x="90" y="1058"/>
                    </a:lnTo>
                    <a:lnTo>
                      <a:pt x="98" y="1058"/>
                    </a:lnTo>
                    <a:lnTo>
                      <a:pt x="105" y="1058"/>
                    </a:lnTo>
                    <a:lnTo>
                      <a:pt x="112" y="1058"/>
                    </a:lnTo>
                    <a:lnTo>
                      <a:pt x="120" y="1058"/>
                    </a:lnTo>
                    <a:lnTo>
                      <a:pt x="127" y="1058"/>
                    </a:lnTo>
                    <a:lnTo>
                      <a:pt x="134" y="1058"/>
                    </a:lnTo>
                    <a:lnTo>
                      <a:pt x="141" y="1058"/>
                    </a:lnTo>
                    <a:lnTo>
                      <a:pt x="149" y="1058"/>
                    </a:lnTo>
                    <a:lnTo>
                      <a:pt x="156" y="1055"/>
                    </a:lnTo>
                    <a:lnTo>
                      <a:pt x="163" y="1055"/>
                    </a:lnTo>
                    <a:lnTo>
                      <a:pt x="173" y="1055"/>
                    </a:lnTo>
                    <a:lnTo>
                      <a:pt x="180" y="1055"/>
                    </a:lnTo>
                    <a:lnTo>
                      <a:pt x="188" y="1055"/>
                    </a:lnTo>
                    <a:lnTo>
                      <a:pt x="195" y="1055"/>
                    </a:lnTo>
                    <a:lnTo>
                      <a:pt x="202" y="1055"/>
                    </a:lnTo>
                    <a:lnTo>
                      <a:pt x="210" y="1055"/>
                    </a:lnTo>
                    <a:lnTo>
                      <a:pt x="217" y="1055"/>
                    </a:lnTo>
                    <a:lnTo>
                      <a:pt x="224" y="1055"/>
                    </a:lnTo>
                    <a:lnTo>
                      <a:pt x="231" y="1055"/>
                    </a:lnTo>
                    <a:lnTo>
                      <a:pt x="239" y="1053"/>
                    </a:lnTo>
                    <a:lnTo>
                      <a:pt x="246" y="1053"/>
                    </a:lnTo>
                    <a:lnTo>
                      <a:pt x="253" y="1053"/>
                    </a:lnTo>
                    <a:lnTo>
                      <a:pt x="261" y="1053"/>
                    </a:lnTo>
                    <a:lnTo>
                      <a:pt x="268" y="1053"/>
                    </a:lnTo>
                    <a:lnTo>
                      <a:pt x="275" y="1053"/>
                    </a:lnTo>
                    <a:lnTo>
                      <a:pt x="282" y="1053"/>
                    </a:lnTo>
                    <a:lnTo>
                      <a:pt x="290" y="1053"/>
                    </a:lnTo>
                    <a:lnTo>
                      <a:pt x="295" y="1053"/>
                    </a:lnTo>
                    <a:lnTo>
                      <a:pt x="290" y="1053"/>
                    </a:lnTo>
                    <a:lnTo>
                      <a:pt x="282" y="1053"/>
                    </a:lnTo>
                    <a:lnTo>
                      <a:pt x="275" y="1053"/>
                    </a:lnTo>
                    <a:lnTo>
                      <a:pt x="268" y="1053"/>
                    </a:lnTo>
                    <a:lnTo>
                      <a:pt x="261" y="1051"/>
                    </a:lnTo>
                    <a:lnTo>
                      <a:pt x="253" y="1051"/>
                    </a:lnTo>
                    <a:lnTo>
                      <a:pt x="246" y="1051"/>
                    </a:lnTo>
                    <a:lnTo>
                      <a:pt x="239" y="1051"/>
                    </a:lnTo>
                    <a:lnTo>
                      <a:pt x="231" y="1051"/>
                    </a:lnTo>
                    <a:lnTo>
                      <a:pt x="224" y="1048"/>
                    </a:lnTo>
                    <a:lnTo>
                      <a:pt x="219" y="1048"/>
                    </a:lnTo>
                    <a:lnTo>
                      <a:pt x="224" y="1046"/>
                    </a:lnTo>
                    <a:lnTo>
                      <a:pt x="229" y="1043"/>
                    </a:lnTo>
                    <a:lnTo>
                      <a:pt x="231" y="1041"/>
                    </a:lnTo>
                    <a:lnTo>
                      <a:pt x="239" y="1038"/>
                    </a:lnTo>
                    <a:lnTo>
                      <a:pt x="241" y="1038"/>
                    </a:lnTo>
                    <a:lnTo>
                      <a:pt x="244" y="1034"/>
                    </a:lnTo>
                    <a:lnTo>
                      <a:pt x="241" y="1031"/>
                    </a:lnTo>
                    <a:lnTo>
                      <a:pt x="241" y="1029"/>
                    </a:lnTo>
                    <a:lnTo>
                      <a:pt x="241" y="1026"/>
                    </a:lnTo>
                    <a:lnTo>
                      <a:pt x="241" y="1024"/>
                    </a:lnTo>
                    <a:lnTo>
                      <a:pt x="241" y="1021"/>
                    </a:lnTo>
                    <a:lnTo>
                      <a:pt x="239" y="1019"/>
                    </a:lnTo>
                    <a:lnTo>
                      <a:pt x="239" y="1019"/>
                    </a:lnTo>
                    <a:lnTo>
                      <a:pt x="239" y="1019"/>
                    </a:lnTo>
                    <a:lnTo>
                      <a:pt x="241" y="1017"/>
                    </a:lnTo>
                    <a:lnTo>
                      <a:pt x="241" y="1014"/>
                    </a:lnTo>
                    <a:lnTo>
                      <a:pt x="239" y="1012"/>
                    </a:lnTo>
                    <a:lnTo>
                      <a:pt x="236" y="1012"/>
                    </a:lnTo>
                    <a:lnTo>
                      <a:pt x="239" y="1009"/>
                    </a:lnTo>
                    <a:lnTo>
                      <a:pt x="239" y="1007"/>
                    </a:lnTo>
                    <a:lnTo>
                      <a:pt x="236" y="1002"/>
                    </a:lnTo>
                    <a:lnTo>
                      <a:pt x="236" y="1000"/>
                    </a:lnTo>
                    <a:lnTo>
                      <a:pt x="234" y="997"/>
                    </a:lnTo>
                    <a:lnTo>
                      <a:pt x="234" y="995"/>
                    </a:lnTo>
                    <a:lnTo>
                      <a:pt x="231" y="992"/>
                    </a:lnTo>
                    <a:lnTo>
                      <a:pt x="231" y="992"/>
                    </a:lnTo>
                    <a:lnTo>
                      <a:pt x="229" y="990"/>
                    </a:lnTo>
                    <a:lnTo>
                      <a:pt x="229" y="987"/>
                    </a:lnTo>
                    <a:lnTo>
                      <a:pt x="229" y="985"/>
                    </a:lnTo>
                    <a:lnTo>
                      <a:pt x="227" y="982"/>
                    </a:lnTo>
                    <a:lnTo>
                      <a:pt x="224" y="980"/>
                    </a:lnTo>
                    <a:lnTo>
                      <a:pt x="224" y="980"/>
                    </a:lnTo>
                    <a:lnTo>
                      <a:pt x="224" y="978"/>
                    </a:lnTo>
                    <a:lnTo>
                      <a:pt x="224" y="973"/>
                    </a:lnTo>
                    <a:lnTo>
                      <a:pt x="224" y="973"/>
                    </a:lnTo>
                    <a:lnTo>
                      <a:pt x="224" y="970"/>
                    </a:lnTo>
                    <a:lnTo>
                      <a:pt x="224" y="970"/>
                    </a:lnTo>
                    <a:lnTo>
                      <a:pt x="224" y="968"/>
                    </a:lnTo>
                    <a:lnTo>
                      <a:pt x="224" y="965"/>
                    </a:lnTo>
                    <a:lnTo>
                      <a:pt x="222" y="963"/>
                    </a:lnTo>
                    <a:lnTo>
                      <a:pt x="222" y="961"/>
                    </a:lnTo>
                    <a:lnTo>
                      <a:pt x="222" y="958"/>
                    </a:lnTo>
                    <a:lnTo>
                      <a:pt x="222" y="956"/>
                    </a:lnTo>
                    <a:lnTo>
                      <a:pt x="219" y="953"/>
                    </a:lnTo>
                    <a:lnTo>
                      <a:pt x="219" y="951"/>
                    </a:lnTo>
                    <a:lnTo>
                      <a:pt x="219" y="948"/>
                    </a:lnTo>
                    <a:lnTo>
                      <a:pt x="219" y="946"/>
                    </a:lnTo>
                    <a:lnTo>
                      <a:pt x="217" y="941"/>
                    </a:lnTo>
                    <a:lnTo>
                      <a:pt x="217" y="939"/>
                    </a:lnTo>
                    <a:lnTo>
                      <a:pt x="217" y="936"/>
                    </a:lnTo>
                    <a:lnTo>
                      <a:pt x="217" y="934"/>
                    </a:lnTo>
                    <a:lnTo>
                      <a:pt x="217" y="934"/>
                    </a:lnTo>
                    <a:lnTo>
                      <a:pt x="214" y="927"/>
                    </a:lnTo>
                    <a:lnTo>
                      <a:pt x="210" y="900"/>
                    </a:lnTo>
                    <a:lnTo>
                      <a:pt x="210" y="895"/>
                    </a:lnTo>
                    <a:lnTo>
                      <a:pt x="207" y="873"/>
                    </a:lnTo>
                    <a:lnTo>
                      <a:pt x="205" y="846"/>
                    </a:lnTo>
                    <a:lnTo>
                      <a:pt x="202" y="820"/>
                    </a:lnTo>
                    <a:lnTo>
                      <a:pt x="202" y="807"/>
                    </a:lnTo>
                    <a:lnTo>
                      <a:pt x="200" y="795"/>
                    </a:lnTo>
                    <a:lnTo>
                      <a:pt x="200" y="783"/>
                    </a:lnTo>
                    <a:lnTo>
                      <a:pt x="197" y="776"/>
                    </a:lnTo>
                    <a:lnTo>
                      <a:pt x="197" y="766"/>
                    </a:lnTo>
                    <a:lnTo>
                      <a:pt x="197" y="759"/>
                    </a:lnTo>
                    <a:lnTo>
                      <a:pt x="195" y="752"/>
                    </a:lnTo>
                    <a:lnTo>
                      <a:pt x="195" y="747"/>
                    </a:lnTo>
                    <a:lnTo>
                      <a:pt x="192" y="742"/>
                    </a:lnTo>
                    <a:lnTo>
                      <a:pt x="192" y="735"/>
                    </a:lnTo>
                    <a:lnTo>
                      <a:pt x="192" y="725"/>
                    </a:lnTo>
                    <a:lnTo>
                      <a:pt x="192" y="717"/>
                    </a:lnTo>
                    <a:lnTo>
                      <a:pt x="190" y="708"/>
                    </a:lnTo>
                    <a:lnTo>
                      <a:pt x="192" y="700"/>
                    </a:lnTo>
                    <a:lnTo>
                      <a:pt x="190" y="691"/>
                    </a:lnTo>
                    <a:lnTo>
                      <a:pt x="190" y="683"/>
                    </a:lnTo>
                    <a:lnTo>
                      <a:pt x="190" y="674"/>
                    </a:lnTo>
                    <a:lnTo>
                      <a:pt x="190" y="666"/>
                    </a:lnTo>
                    <a:lnTo>
                      <a:pt x="190" y="657"/>
                    </a:lnTo>
                    <a:lnTo>
                      <a:pt x="190" y="649"/>
                    </a:lnTo>
                    <a:lnTo>
                      <a:pt x="192" y="640"/>
                    </a:lnTo>
                    <a:lnTo>
                      <a:pt x="195" y="632"/>
                    </a:lnTo>
                    <a:lnTo>
                      <a:pt x="195" y="632"/>
                    </a:lnTo>
                    <a:lnTo>
                      <a:pt x="195" y="623"/>
                    </a:lnTo>
                    <a:lnTo>
                      <a:pt x="195" y="615"/>
                    </a:lnTo>
                    <a:lnTo>
                      <a:pt x="197" y="606"/>
                    </a:lnTo>
                    <a:lnTo>
                      <a:pt x="200" y="596"/>
                    </a:lnTo>
                    <a:lnTo>
                      <a:pt x="202" y="596"/>
                    </a:lnTo>
                    <a:lnTo>
                      <a:pt x="205" y="589"/>
                    </a:lnTo>
                    <a:lnTo>
                      <a:pt x="207" y="579"/>
                    </a:lnTo>
                    <a:lnTo>
                      <a:pt x="210" y="576"/>
                    </a:lnTo>
                    <a:lnTo>
                      <a:pt x="212" y="572"/>
                    </a:lnTo>
                    <a:lnTo>
                      <a:pt x="217" y="562"/>
                    </a:lnTo>
                    <a:lnTo>
                      <a:pt x="217" y="562"/>
                    </a:lnTo>
                    <a:lnTo>
                      <a:pt x="219" y="555"/>
                    </a:lnTo>
                    <a:lnTo>
                      <a:pt x="224" y="547"/>
                    </a:lnTo>
                    <a:lnTo>
                      <a:pt x="227" y="545"/>
                    </a:lnTo>
                    <a:lnTo>
                      <a:pt x="231" y="538"/>
                    </a:lnTo>
                    <a:lnTo>
                      <a:pt x="234" y="535"/>
                    </a:lnTo>
                    <a:lnTo>
                      <a:pt x="236" y="528"/>
                    </a:lnTo>
                    <a:lnTo>
                      <a:pt x="239" y="518"/>
                    </a:lnTo>
                    <a:lnTo>
                      <a:pt x="239" y="518"/>
                    </a:lnTo>
                    <a:lnTo>
                      <a:pt x="244" y="511"/>
                    </a:lnTo>
                    <a:lnTo>
                      <a:pt x="239" y="506"/>
                    </a:lnTo>
                    <a:lnTo>
                      <a:pt x="236" y="501"/>
                    </a:lnTo>
                    <a:lnTo>
                      <a:pt x="236" y="491"/>
                    </a:lnTo>
                    <a:lnTo>
                      <a:pt x="231" y="484"/>
                    </a:lnTo>
                    <a:lnTo>
                      <a:pt x="231" y="484"/>
                    </a:lnTo>
                    <a:lnTo>
                      <a:pt x="224" y="482"/>
                    </a:lnTo>
                    <a:lnTo>
                      <a:pt x="217" y="477"/>
                    </a:lnTo>
                    <a:lnTo>
                      <a:pt x="210" y="474"/>
                    </a:lnTo>
                    <a:lnTo>
                      <a:pt x="210" y="474"/>
                    </a:lnTo>
                    <a:lnTo>
                      <a:pt x="202" y="469"/>
                    </a:lnTo>
                    <a:lnTo>
                      <a:pt x="195" y="467"/>
                    </a:lnTo>
                    <a:lnTo>
                      <a:pt x="195" y="465"/>
                    </a:lnTo>
                    <a:lnTo>
                      <a:pt x="188" y="457"/>
                    </a:lnTo>
                    <a:lnTo>
                      <a:pt x="188" y="457"/>
                    </a:lnTo>
                    <a:lnTo>
                      <a:pt x="180" y="448"/>
                    </a:lnTo>
                    <a:lnTo>
                      <a:pt x="180" y="443"/>
                    </a:lnTo>
                    <a:lnTo>
                      <a:pt x="178" y="440"/>
                    </a:lnTo>
                    <a:lnTo>
                      <a:pt x="180" y="435"/>
                    </a:lnTo>
                    <a:lnTo>
                      <a:pt x="180" y="431"/>
                    </a:lnTo>
                    <a:lnTo>
                      <a:pt x="183" y="421"/>
                    </a:lnTo>
                    <a:lnTo>
                      <a:pt x="188" y="414"/>
                    </a:lnTo>
                    <a:lnTo>
                      <a:pt x="188" y="414"/>
                    </a:lnTo>
                    <a:lnTo>
                      <a:pt x="192" y="404"/>
                    </a:lnTo>
                    <a:lnTo>
                      <a:pt x="195" y="399"/>
                    </a:lnTo>
                    <a:lnTo>
                      <a:pt x="197" y="397"/>
                    </a:lnTo>
                    <a:lnTo>
                      <a:pt x="202" y="387"/>
                    </a:lnTo>
                    <a:lnTo>
                      <a:pt x="202" y="387"/>
                    </a:lnTo>
                    <a:lnTo>
                      <a:pt x="202" y="387"/>
                    </a:lnTo>
                    <a:lnTo>
                      <a:pt x="195" y="377"/>
                    </a:lnTo>
                    <a:lnTo>
                      <a:pt x="195" y="377"/>
                    </a:lnTo>
                    <a:lnTo>
                      <a:pt x="188" y="370"/>
                    </a:lnTo>
                    <a:lnTo>
                      <a:pt x="188" y="367"/>
                    </a:lnTo>
                    <a:lnTo>
                      <a:pt x="180" y="360"/>
                    </a:lnTo>
                    <a:lnTo>
                      <a:pt x="183" y="353"/>
                    </a:lnTo>
                    <a:lnTo>
                      <a:pt x="183" y="343"/>
                    </a:lnTo>
                    <a:lnTo>
                      <a:pt x="185" y="333"/>
                    </a:lnTo>
                    <a:lnTo>
                      <a:pt x="185" y="326"/>
                    </a:lnTo>
                    <a:lnTo>
                      <a:pt x="185" y="316"/>
                    </a:lnTo>
                    <a:lnTo>
                      <a:pt x="185" y="307"/>
                    </a:lnTo>
                    <a:lnTo>
                      <a:pt x="183" y="299"/>
                    </a:lnTo>
                    <a:lnTo>
                      <a:pt x="183" y="290"/>
                    </a:lnTo>
                    <a:lnTo>
                      <a:pt x="180" y="282"/>
                    </a:lnTo>
                    <a:lnTo>
                      <a:pt x="180" y="273"/>
                    </a:lnTo>
                    <a:lnTo>
                      <a:pt x="183" y="263"/>
                    </a:lnTo>
                    <a:lnTo>
                      <a:pt x="183" y="256"/>
                    </a:lnTo>
                    <a:lnTo>
                      <a:pt x="183" y="246"/>
                    </a:lnTo>
                    <a:lnTo>
                      <a:pt x="183" y="236"/>
                    </a:lnTo>
                    <a:lnTo>
                      <a:pt x="183" y="229"/>
                    </a:lnTo>
                    <a:lnTo>
                      <a:pt x="180" y="219"/>
                    </a:lnTo>
                    <a:lnTo>
                      <a:pt x="183" y="212"/>
                    </a:lnTo>
                    <a:lnTo>
                      <a:pt x="180" y="204"/>
                    </a:lnTo>
                    <a:lnTo>
                      <a:pt x="178" y="202"/>
                    </a:lnTo>
                    <a:lnTo>
                      <a:pt x="180" y="197"/>
                    </a:lnTo>
                    <a:lnTo>
                      <a:pt x="183" y="192"/>
                    </a:lnTo>
                    <a:lnTo>
                      <a:pt x="185" y="185"/>
                    </a:lnTo>
                    <a:lnTo>
                      <a:pt x="180" y="175"/>
                    </a:lnTo>
                    <a:lnTo>
                      <a:pt x="188" y="168"/>
                    </a:lnTo>
                    <a:lnTo>
                      <a:pt x="188" y="166"/>
                    </a:lnTo>
                    <a:lnTo>
                      <a:pt x="192" y="158"/>
                    </a:lnTo>
                    <a:lnTo>
                      <a:pt x="188" y="149"/>
                    </a:lnTo>
                    <a:lnTo>
                      <a:pt x="188" y="144"/>
                    </a:lnTo>
                    <a:lnTo>
                      <a:pt x="185" y="141"/>
                    </a:lnTo>
                    <a:lnTo>
                      <a:pt x="183" y="132"/>
                    </a:lnTo>
                    <a:lnTo>
                      <a:pt x="188" y="124"/>
                    </a:lnTo>
                    <a:lnTo>
                      <a:pt x="188" y="122"/>
                    </a:lnTo>
                    <a:lnTo>
                      <a:pt x="188" y="119"/>
                    </a:lnTo>
                    <a:lnTo>
                      <a:pt x="185" y="115"/>
                    </a:lnTo>
                    <a:lnTo>
                      <a:pt x="188" y="110"/>
                    </a:lnTo>
                    <a:lnTo>
                      <a:pt x="190" y="105"/>
                    </a:lnTo>
                    <a:lnTo>
                      <a:pt x="195" y="100"/>
                    </a:lnTo>
                    <a:lnTo>
                      <a:pt x="197" y="95"/>
                    </a:lnTo>
                    <a:lnTo>
                      <a:pt x="195" y="93"/>
                    </a:lnTo>
                    <a:lnTo>
                      <a:pt x="190" y="88"/>
                    </a:lnTo>
                    <a:lnTo>
                      <a:pt x="192" y="78"/>
                    </a:lnTo>
                    <a:lnTo>
                      <a:pt x="195" y="73"/>
                    </a:lnTo>
                    <a:lnTo>
                      <a:pt x="197" y="71"/>
                    </a:lnTo>
                    <a:lnTo>
                      <a:pt x="195" y="61"/>
                    </a:lnTo>
                    <a:lnTo>
                      <a:pt x="195" y="61"/>
                    </a:lnTo>
                    <a:lnTo>
                      <a:pt x="190" y="51"/>
                    </a:lnTo>
                    <a:lnTo>
                      <a:pt x="195" y="44"/>
                    </a:lnTo>
                    <a:lnTo>
                      <a:pt x="195" y="44"/>
                    </a:lnTo>
                    <a:lnTo>
                      <a:pt x="195" y="44"/>
                    </a:lnTo>
                    <a:lnTo>
                      <a:pt x="192" y="34"/>
                    </a:lnTo>
                    <a:lnTo>
                      <a:pt x="195" y="32"/>
                    </a:lnTo>
                    <a:lnTo>
                      <a:pt x="202" y="27"/>
                    </a:lnTo>
                    <a:lnTo>
                      <a:pt x="205" y="25"/>
                    </a:lnTo>
                    <a:lnTo>
                      <a:pt x="207" y="17"/>
                    </a:lnTo>
                    <a:lnTo>
                      <a:pt x="210" y="15"/>
                    </a:lnTo>
                    <a:lnTo>
                      <a:pt x="217" y="8"/>
                    </a:lnTo>
                    <a:lnTo>
                      <a:pt x="210" y="0"/>
                    </a:lnTo>
                    <a:lnTo>
                      <a:pt x="207" y="0"/>
                    </a:lnTo>
                    <a:lnTo>
                      <a:pt x="210" y="0"/>
                    </a:lnTo>
                    <a:lnTo>
                      <a:pt x="217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9" y="0"/>
                    </a:lnTo>
                    <a:lnTo>
                      <a:pt x="246" y="0"/>
                    </a:lnTo>
                    <a:lnTo>
                      <a:pt x="253" y="0"/>
                    </a:lnTo>
                    <a:lnTo>
                      <a:pt x="261" y="0"/>
                    </a:lnTo>
                    <a:lnTo>
                      <a:pt x="268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90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2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0"/>
                    </a:lnTo>
                    <a:lnTo>
                      <a:pt x="343" y="0"/>
                    </a:lnTo>
                    <a:lnTo>
                      <a:pt x="351" y="0"/>
                    </a:lnTo>
                    <a:lnTo>
                      <a:pt x="358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80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2" y="0"/>
                    </a:lnTo>
                    <a:lnTo>
                      <a:pt x="409" y="0"/>
                    </a:lnTo>
                    <a:lnTo>
                      <a:pt x="416" y="0"/>
                    </a:lnTo>
                    <a:lnTo>
                      <a:pt x="424" y="0"/>
                    </a:lnTo>
                    <a:lnTo>
                      <a:pt x="431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3" y="0"/>
                    </a:lnTo>
                    <a:lnTo>
                      <a:pt x="460" y="0"/>
                    </a:lnTo>
                    <a:lnTo>
                      <a:pt x="467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2" y="0"/>
                    </a:lnTo>
                    <a:lnTo>
                      <a:pt x="499" y="0"/>
                    </a:lnTo>
                    <a:lnTo>
                      <a:pt x="506" y="0"/>
                    </a:lnTo>
                    <a:lnTo>
                      <a:pt x="514" y="0"/>
                    </a:lnTo>
                    <a:lnTo>
                      <a:pt x="521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3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5" y="0"/>
                    </a:lnTo>
                    <a:lnTo>
                      <a:pt x="572" y="0"/>
                    </a:lnTo>
                    <a:lnTo>
                      <a:pt x="579" y="0"/>
                    </a:lnTo>
                    <a:lnTo>
                      <a:pt x="587" y="0"/>
                    </a:lnTo>
                    <a:lnTo>
                      <a:pt x="594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6" y="0"/>
                    </a:lnTo>
                    <a:lnTo>
                      <a:pt x="623" y="0"/>
                    </a:lnTo>
                    <a:lnTo>
                      <a:pt x="633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9" y="0"/>
                    </a:lnTo>
                    <a:lnTo>
                      <a:pt x="677" y="0"/>
                    </a:lnTo>
                    <a:lnTo>
                      <a:pt x="684" y="0"/>
                    </a:lnTo>
                    <a:lnTo>
                      <a:pt x="691" y="0"/>
                    </a:lnTo>
                    <a:lnTo>
                      <a:pt x="698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20" y="0"/>
                    </a:lnTo>
                    <a:lnTo>
                      <a:pt x="728" y="0"/>
                    </a:lnTo>
                    <a:lnTo>
                      <a:pt x="735" y="0"/>
                    </a:lnTo>
                    <a:lnTo>
                      <a:pt x="742" y="0"/>
                    </a:lnTo>
                    <a:lnTo>
                      <a:pt x="745" y="0"/>
                    </a:lnTo>
                    <a:lnTo>
                      <a:pt x="747" y="8"/>
                    </a:lnTo>
                    <a:lnTo>
                      <a:pt x="747" y="17"/>
                    </a:lnTo>
                    <a:lnTo>
                      <a:pt x="749" y="25"/>
                    </a:lnTo>
                    <a:lnTo>
                      <a:pt x="749" y="27"/>
                    </a:lnTo>
                    <a:lnTo>
                      <a:pt x="757" y="32"/>
                    </a:lnTo>
                    <a:lnTo>
                      <a:pt x="764" y="34"/>
                    </a:lnTo>
                    <a:lnTo>
                      <a:pt x="771" y="25"/>
                    </a:lnTo>
                    <a:lnTo>
                      <a:pt x="771" y="17"/>
                    </a:lnTo>
                    <a:lnTo>
                      <a:pt x="771" y="12"/>
                    </a:lnTo>
                    <a:lnTo>
                      <a:pt x="781" y="10"/>
                    </a:lnTo>
                    <a:lnTo>
                      <a:pt x="784" y="8"/>
                    </a:lnTo>
                    <a:lnTo>
                      <a:pt x="781" y="8"/>
                    </a:lnTo>
                    <a:lnTo>
                      <a:pt x="771" y="5"/>
                    </a:lnTo>
                    <a:lnTo>
                      <a:pt x="767" y="0"/>
                    </a:lnTo>
                    <a:lnTo>
                      <a:pt x="771" y="0"/>
                    </a:lnTo>
                    <a:lnTo>
                      <a:pt x="781" y="0"/>
                    </a:lnTo>
                    <a:lnTo>
                      <a:pt x="788" y="0"/>
                    </a:lnTo>
                    <a:lnTo>
                      <a:pt x="796" y="0"/>
                    </a:lnTo>
                    <a:lnTo>
                      <a:pt x="798" y="0"/>
                    </a:lnTo>
                    <a:lnTo>
                      <a:pt x="796" y="8"/>
                    </a:lnTo>
                    <a:lnTo>
                      <a:pt x="793" y="8"/>
                    </a:lnTo>
                    <a:lnTo>
                      <a:pt x="796" y="8"/>
                    </a:lnTo>
                    <a:lnTo>
                      <a:pt x="803" y="10"/>
                    </a:lnTo>
                    <a:lnTo>
                      <a:pt x="810" y="15"/>
                    </a:lnTo>
                    <a:lnTo>
                      <a:pt x="815" y="17"/>
                    </a:lnTo>
                    <a:lnTo>
                      <a:pt x="810" y="20"/>
                    </a:lnTo>
                    <a:lnTo>
                      <a:pt x="803" y="22"/>
                    </a:lnTo>
                    <a:lnTo>
                      <a:pt x="798" y="25"/>
                    </a:lnTo>
                    <a:lnTo>
                      <a:pt x="803" y="29"/>
                    </a:lnTo>
                    <a:lnTo>
                      <a:pt x="810" y="32"/>
                    </a:lnTo>
                    <a:lnTo>
                      <a:pt x="818" y="32"/>
                    </a:lnTo>
                    <a:lnTo>
                      <a:pt x="820" y="34"/>
                    </a:lnTo>
                    <a:lnTo>
                      <a:pt x="820" y="44"/>
                    </a:lnTo>
                    <a:lnTo>
                      <a:pt x="825" y="49"/>
                    </a:lnTo>
                    <a:lnTo>
                      <a:pt x="832" y="49"/>
                    </a:lnTo>
                    <a:lnTo>
                      <a:pt x="839" y="49"/>
                    </a:lnTo>
                    <a:lnTo>
                      <a:pt x="847" y="49"/>
                    </a:lnTo>
                    <a:lnTo>
                      <a:pt x="854" y="51"/>
                    </a:lnTo>
                    <a:lnTo>
                      <a:pt x="859" y="51"/>
                    </a:lnTo>
                    <a:lnTo>
                      <a:pt x="854" y="54"/>
                    </a:lnTo>
                    <a:lnTo>
                      <a:pt x="847" y="59"/>
                    </a:lnTo>
                    <a:lnTo>
                      <a:pt x="839" y="59"/>
                    </a:lnTo>
                    <a:lnTo>
                      <a:pt x="832" y="59"/>
                    </a:lnTo>
                    <a:lnTo>
                      <a:pt x="825" y="59"/>
                    </a:lnTo>
                    <a:lnTo>
                      <a:pt x="822" y="61"/>
                    </a:lnTo>
                    <a:lnTo>
                      <a:pt x="825" y="68"/>
                    </a:lnTo>
                    <a:lnTo>
                      <a:pt x="832" y="63"/>
                    </a:lnTo>
                    <a:lnTo>
                      <a:pt x="839" y="63"/>
                    </a:lnTo>
                    <a:lnTo>
                      <a:pt x="847" y="63"/>
                    </a:lnTo>
                    <a:lnTo>
                      <a:pt x="854" y="66"/>
                    </a:lnTo>
                    <a:lnTo>
                      <a:pt x="861" y="66"/>
                    </a:lnTo>
                    <a:lnTo>
                      <a:pt x="869" y="66"/>
                    </a:lnTo>
                    <a:lnTo>
                      <a:pt x="876" y="61"/>
                    </a:lnTo>
                    <a:lnTo>
                      <a:pt x="883" y="61"/>
                    </a:lnTo>
                    <a:lnTo>
                      <a:pt x="891" y="61"/>
                    </a:lnTo>
                    <a:lnTo>
                      <a:pt x="898" y="61"/>
                    </a:lnTo>
                    <a:lnTo>
                      <a:pt x="905" y="61"/>
                    </a:lnTo>
                    <a:lnTo>
                      <a:pt x="912" y="63"/>
                    </a:lnTo>
                    <a:lnTo>
                      <a:pt x="920" y="63"/>
                    </a:lnTo>
                    <a:lnTo>
                      <a:pt x="927" y="68"/>
                    </a:lnTo>
                    <a:lnTo>
                      <a:pt x="927" y="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08" name="Freeform 2336"/>
              <p:cNvSpPr>
                <a:spLocks/>
              </p:cNvSpPr>
              <p:nvPr/>
            </p:nvSpPr>
            <p:spPr bwMode="auto">
              <a:xfrm>
                <a:off x="1245" y="2572"/>
                <a:ext cx="909" cy="1036"/>
              </a:xfrm>
              <a:custGeom>
                <a:avLst/>
                <a:gdLst/>
                <a:ahLst/>
                <a:cxnLst>
                  <a:cxn ang="0">
                    <a:pos x="907" y="681"/>
                  </a:cxn>
                  <a:cxn ang="0">
                    <a:pos x="907" y="819"/>
                  </a:cxn>
                  <a:cxn ang="0">
                    <a:pos x="907" y="929"/>
                  </a:cxn>
                  <a:cxn ang="0">
                    <a:pos x="907" y="960"/>
                  </a:cxn>
                  <a:cxn ang="0">
                    <a:pos x="909" y="992"/>
                  </a:cxn>
                  <a:cxn ang="0">
                    <a:pos x="907" y="1033"/>
                  </a:cxn>
                  <a:cxn ang="0">
                    <a:pos x="819" y="1036"/>
                  </a:cxn>
                  <a:cxn ang="0">
                    <a:pos x="729" y="1036"/>
                  </a:cxn>
                  <a:cxn ang="0">
                    <a:pos x="642" y="1036"/>
                  </a:cxn>
                  <a:cxn ang="0">
                    <a:pos x="552" y="1036"/>
                  </a:cxn>
                  <a:cxn ang="0">
                    <a:pos x="464" y="1036"/>
                  </a:cxn>
                  <a:cxn ang="0">
                    <a:pos x="374" y="1036"/>
                  </a:cxn>
                  <a:cxn ang="0">
                    <a:pos x="284" y="1036"/>
                  </a:cxn>
                  <a:cxn ang="0">
                    <a:pos x="197" y="1036"/>
                  </a:cxn>
                  <a:cxn ang="0">
                    <a:pos x="107" y="1036"/>
                  </a:cxn>
                  <a:cxn ang="0">
                    <a:pos x="19" y="1033"/>
                  </a:cxn>
                  <a:cxn ang="0">
                    <a:pos x="63" y="1031"/>
                  </a:cxn>
                  <a:cxn ang="0">
                    <a:pos x="153" y="1031"/>
                  </a:cxn>
                  <a:cxn ang="0">
                    <a:pos x="241" y="1028"/>
                  </a:cxn>
                  <a:cxn ang="0">
                    <a:pos x="270" y="1024"/>
                  </a:cxn>
                  <a:cxn ang="0">
                    <a:pos x="245" y="1011"/>
                  </a:cxn>
                  <a:cxn ang="0">
                    <a:pos x="243" y="985"/>
                  </a:cxn>
                  <a:cxn ang="0">
                    <a:pos x="236" y="960"/>
                  </a:cxn>
                  <a:cxn ang="0">
                    <a:pos x="228" y="931"/>
                  </a:cxn>
                  <a:cxn ang="0">
                    <a:pos x="219" y="895"/>
                  </a:cxn>
                  <a:cxn ang="0">
                    <a:pos x="197" y="732"/>
                  </a:cxn>
                  <a:cxn ang="0">
                    <a:pos x="194" y="630"/>
                  </a:cxn>
                  <a:cxn ang="0">
                    <a:pos x="219" y="557"/>
                  </a:cxn>
                  <a:cxn ang="0">
                    <a:pos x="267" y="508"/>
                  </a:cxn>
                  <a:cxn ang="0">
                    <a:pos x="270" y="452"/>
                  </a:cxn>
                  <a:cxn ang="0">
                    <a:pos x="202" y="430"/>
                  </a:cxn>
                  <a:cxn ang="0">
                    <a:pos x="226" y="372"/>
                  </a:cxn>
                  <a:cxn ang="0">
                    <a:pos x="202" y="326"/>
                  </a:cxn>
                  <a:cxn ang="0">
                    <a:pos x="204" y="272"/>
                  </a:cxn>
                  <a:cxn ang="0">
                    <a:pos x="219" y="185"/>
                  </a:cxn>
                  <a:cxn ang="0">
                    <a:pos x="236" y="139"/>
                  </a:cxn>
                  <a:cxn ang="0">
                    <a:pos x="262" y="78"/>
                  </a:cxn>
                  <a:cxn ang="0">
                    <a:pos x="301" y="41"/>
                  </a:cxn>
                  <a:cxn ang="0">
                    <a:pos x="301" y="17"/>
                  </a:cxn>
                  <a:cxn ang="0">
                    <a:pos x="357" y="7"/>
                  </a:cxn>
                  <a:cxn ang="0">
                    <a:pos x="374" y="53"/>
                  </a:cxn>
                  <a:cxn ang="0">
                    <a:pos x="418" y="78"/>
                  </a:cxn>
                  <a:cxn ang="0">
                    <a:pos x="477" y="114"/>
                  </a:cxn>
                  <a:cxn ang="0">
                    <a:pos x="494" y="148"/>
                  </a:cxn>
                  <a:cxn ang="0">
                    <a:pos x="545" y="173"/>
                  </a:cxn>
                  <a:cxn ang="0">
                    <a:pos x="547" y="202"/>
                  </a:cxn>
                  <a:cxn ang="0">
                    <a:pos x="557" y="246"/>
                  </a:cxn>
                  <a:cxn ang="0">
                    <a:pos x="559" y="294"/>
                  </a:cxn>
                  <a:cxn ang="0">
                    <a:pos x="545" y="340"/>
                  </a:cxn>
                  <a:cxn ang="0">
                    <a:pos x="588" y="367"/>
                  </a:cxn>
                  <a:cxn ang="0">
                    <a:pos x="642" y="387"/>
                  </a:cxn>
                  <a:cxn ang="0">
                    <a:pos x="620" y="423"/>
                  </a:cxn>
                  <a:cxn ang="0">
                    <a:pos x="559" y="440"/>
                  </a:cxn>
                  <a:cxn ang="0">
                    <a:pos x="479" y="457"/>
                  </a:cxn>
                  <a:cxn ang="0">
                    <a:pos x="518" y="501"/>
                  </a:cxn>
                  <a:cxn ang="0">
                    <a:pos x="588" y="523"/>
                  </a:cxn>
                  <a:cxn ang="0">
                    <a:pos x="657" y="535"/>
                  </a:cxn>
                  <a:cxn ang="0">
                    <a:pos x="722" y="542"/>
                  </a:cxn>
                  <a:cxn ang="0">
                    <a:pos x="790" y="569"/>
                  </a:cxn>
                  <a:cxn ang="0">
                    <a:pos x="849" y="581"/>
                  </a:cxn>
                </a:cxnLst>
                <a:rect l="0" t="0" r="r" b="b"/>
                <a:pathLst>
                  <a:path w="909" h="1036">
                    <a:moveTo>
                      <a:pt x="907" y="613"/>
                    </a:moveTo>
                    <a:lnTo>
                      <a:pt x="907" y="613"/>
                    </a:lnTo>
                    <a:lnTo>
                      <a:pt x="907" y="618"/>
                    </a:lnTo>
                    <a:lnTo>
                      <a:pt x="907" y="622"/>
                    </a:lnTo>
                    <a:lnTo>
                      <a:pt x="902" y="630"/>
                    </a:lnTo>
                    <a:lnTo>
                      <a:pt x="907" y="635"/>
                    </a:lnTo>
                    <a:lnTo>
                      <a:pt x="907" y="639"/>
                    </a:lnTo>
                    <a:lnTo>
                      <a:pt x="907" y="647"/>
                    </a:lnTo>
                    <a:lnTo>
                      <a:pt x="907" y="656"/>
                    </a:lnTo>
                    <a:lnTo>
                      <a:pt x="907" y="664"/>
                    </a:lnTo>
                    <a:lnTo>
                      <a:pt x="907" y="673"/>
                    </a:lnTo>
                    <a:lnTo>
                      <a:pt x="907" y="681"/>
                    </a:lnTo>
                    <a:lnTo>
                      <a:pt x="907" y="690"/>
                    </a:lnTo>
                    <a:lnTo>
                      <a:pt x="907" y="698"/>
                    </a:lnTo>
                    <a:lnTo>
                      <a:pt x="907" y="708"/>
                    </a:lnTo>
                    <a:lnTo>
                      <a:pt x="907" y="715"/>
                    </a:lnTo>
                    <a:lnTo>
                      <a:pt x="907" y="725"/>
                    </a:lnTo>
                    <a:lnTo>
                      <a:pt x="907" y="732"/>
                    </a:lnTo>
                    <a:lnTo>
                      <a:pt x="907" y="739"/>
                    </a:lnTo>
                    <a:lnTo>
                      <a:pt x="907" y="749"/>
                    </a:lnTo>
                    <a:lnTo>
                      <a:pt x="907" y="756"/>
                    </a:lnTo>
                    <a:lnTo>
                      <a:pt x="907" y="768"/>
                    </a:lnTo>
                    <a:lnTo>
                      <a:pt x="907" y="793"/>
                    </a:lnTo>
                    <a:lnTo>
                      <a:pt x="907" y="819"/>
                    </a:lnTo>
                    <a:lnTo>
                      <a:pt x="907" y="846"/>
                    </a:lnTo>
                    <a:lnTo>
                      <a:pt x="907" y="873"/>
                    </a:lnTo>
                    <a:lnTo>
                      <a:pt x="907" y="900"/>
                    </a:lnTo>
                    <a:lnTo>
                      <a:pt x="907" y="907"/>
                    </a:lnTo>
                    <a:lnTo>
                      <a:pt x="907" y="909"/>
                    </a:lnTo>
                    <a:lnTo>
                      <a:pt x="907" y="912"/>
                    </a:lnTo>
                    <a:lnTo>
                      <a:pt x="907" y="914"/>
                    </a:lnTo>
                    <a:lnTo>
                      <a:pt x="907" y="919"/>
                    </a:lnTo>
                    <a:lnTo>
                      <a:pt x="907" y="921"/>
                    </a:lnTo>
                    <a:lnTo>
                      <a:pt x="907" y="924"/>
                    </a:lnTo>
                    <a:lnTo>
                      <a:pt x="907" y="926"/>
                    </a:lnTo>
                    <a:lnTo>
                      <a:pt x="907" y="929"/>
                    </a:lnTo>
                    <a:lnTo>
                      <a:pt x="907" y="931"/>
                    </a:lnTo>
                    <a:lnTo>
                      <a:pt x="907" y="934"/>
                    </a:lnTo>
                    <a:lnTo>
                      <a:pt x="907" y="936"/>
                    </a:lnTo>
                    <a:lnTo>
                      <a:pt x="907" y="938"/>
                    </a:lnTo>
                    <a:lnTo>
                      <a:pt x="907" y="941"/>
                    </a:lnTo>
                    <a:lnTo>
                      <a:pt x="907" y="943"/>
                    </a:lnTo>
                    <a:lnTo>
                      <a:pt x="907" y="946"/>
                    </a:lnTo>
                    <a:lnTo>
                      <a:pt x="907" y="951"/>
                    </a:lnTo>
                    <a:lnTo>
                      <a:pt x="907" y="953"/>
                    </a:lnTo>
                    <a:lnTo>
                      <a:pt x="907" y="955"/>
                    </a:lnTo>
                    <a:lnTo>
                      <a:pt x="907" y="958"/>
                    </a:lnTo>
                    <a:lnTo>
                      <a:pt x="907" y="960"/>
                    </a:lnTo>
                    <a:lnTo>
                      <a:pt x="907" y="963"/>
                    </a:lnTo>
                    <a:lnTo>
                      <a:pt x="907" y="965"/>
                    </a:lnTo>
                    <a:lnTo>
                      <a:pt x="907" y="968"/>
                    </a:lnTo>
                    <a:lnTo>
                      <a:pt x="907" y="970"/>
                    </a:lnTo>
                    <a:lnTo>
                      <a:pt x="909" y="973"/>
                    </a:lnTo>
                    <a:lnTo>
                      <a:pt x="907" y="975"/>
                    </a:lnTo>
                    <a:lnTo>
                      <a:pt x="909" y="980"/>
                    </a:lnTo>
                    <a:lnTo>
                      <a:pt x="909" y="982"/>
                    </a:lnTo>
                    <a:lnTo>
                      <a:pt x="909" y="985"/>
                    </a:lnTo>
                    <a:lnTo>
                      <a:pt x="909" y="987"/>
                    </a:lnTo>
                    <a:lnTo>
                      <a:pt x="909" y="990"/>
                    </a:lnTo>
                    <a:lnTo>
                      <a:pt x="909" y="992"/>
                    </a:lnTo>
                    <a:lnTo>
                      <a:pt x="909" y="994"/>
                    </a:lnTo>
                    <a:lnTo>
                      <a:pt x="909" y="997"/>
                    </a:lnTo>
                    <a:lnTo>
                      <a:pt x="909" y="999"/>
                    </a:lnTo>
                    <a:lnTo>
                      <a:pt x="909" y="1002"/>
                    </a:lnTo>
                    <a:lnTo>
                      <a:pt x="909" y="1004"/>
                    </a:lnTo>
                    <a:lnTo>
                      <a:pt x="909" y="1007"/>
                    </a:lnTo>
                    <a:lnTo>
                      <a:pt x="909" y="1011"/>
                    </a:lnTo>
                    <a:lnTo>
                      <a:pt x="909" y="1016"/>
                    </a:lnTo>
                    <a:lnTo>
                      <a:pt x="907" y="1021"/>
                    </a:lnTo>
                    <a:lnTo>
                      <a:pt x="907" y="1026"/>
                    </a:lnTo>
                    <a:lnTo>
                      <a:pt x="907" y="1031"/>
                    </a:lnTo>
                    <a:lnTo>
                      <a:pt x="907" y="1033"/>
                    </a:lnTo>
                    <a:lnTo>
                      <a:pt x="900" y="1033"/>
                    </a:lnTo>
                    <a:lnTo>
                      <a:pt x="892" y="1033"/>
                    </a:lnTo>
                    <a:lnTo>
                      <a:pt x="885" y="1033"/>
                    </a:lnTo>
                    <a:lnTo>
                      <a:pt x="878" y="1036"/>
                    </a:lnTo>
                    <a:lnTo>
                      <a:pt x="871" y="1036"/>
                    </a:lnTo>
                    <a:lnTo>
                      <a:pt x="863" y="1036"/>
                    </a:lnTo>
                    <a:lnTo>
                      <a:pt x="856" y="1036"/>
                    </a:lnTo>
                    <a:lnTo>
                      <a:pt x="849" y="1036"/>
                    </a:lnTo>
                    <a:lnTo>
                      <a:pt x="841" y="1036"/>
                    </a:lnTo>
                    <a:lnTo>
                      <a:pt x="834" y="1036"/>
                    </a:lnTo>
                    <a:lnTo>
                      <a:pt x="827" y="1036"/>
                    </a:lnTo>
                    <a:lnTo>
                      <a:pt x="819" y="1036"/>
                    </a:lnTo>
                    <a:lnTo>
                      <a:pt x="812" y="1036"/>
                    </a:lnTo>
                    <a:lnTo>
                      <a:pt x="805" y="1036"/>
                    </a:lnTo>
                    <a:lnTo>
                      <a:pt x="798" y="1036"/>
                    </a:lnTo>
                    <a:lnTo>
                      <a:pt x="790" y="1036"/>
                    </a:lnTo>
                    <a:lnTo>
                      <a:pt x="783" y="1036"/>
                    </a:lnTo>
                    <a:lnTo>
                      <a:pt x="776" y="1036"/>
                    </a:lnTo>
                    <a:lnTo>
                      <a:pt x="768" y="1036"/>
                    </a:lnTo>
                    <a:lnTo>
                      <a:pt x="761" y="1036"/>
                    </a:lnTo>
                    <a:lnTo>
                      <a:pt x="751" y="1036"/>
                    </a:lnTo>
                    <a:lnTo>
                      <a:pt x="744" y="1036"/>
                    </a:lnTo>
                    <a:lnTo>
                      <a:pt x="737" y="1036"/>
                    </a:lnTo>
                    <a:lnTo>
                      <a:pt x="729" y="1036"/>
                    </a:lnTo>
                    <a:lnTo>
                      <a:pt x="722" y="1036"/>
                    </a:lnTo>
                    <a:lnTo>
                      <a:pt x="715" y="1036"/>
                    </a:lnTo>
                    <a:lnTo>
                      <a:pt x="708" y="1036"/>
                    </a:lnTo>
                    <a:lnTo>
                      <a:pt x="700" y="1036"/>
                    </a:lnTo>
                    <a:lnTo>
                      <a:pt x="693" y="1036"/>
                    </a:lnTo>
                    <a:lnTo>
                      <a:pt x="686" y="1036"/>
                    </a:lnTo>
                    <a:lnTo>
                      <a:pt x="678" y="1036"/>
                    </a:lnTo>
                    <a:lnTo>
                      <a:pt x="671" y="1036"/>
                    </a:lnTo>
                    <a:lnTo>
                      <a:pt x="664" y="1036"/>
                    </a:lnTo>
                    <a:lnTo>
                      <a:pt x="657" y="1036"/>
                    </a:lnTo>
                    <a:lnTo>
                      <a:pt x="649" y="1036"/>
                    </a:lnTo>
                    <a:lnTo>
                      <a:pt x="642" y="1036"/>
                    </a:lnTo>
                    <a:lnTo>
                      <a:pt x="635" y="1036"/>
                    </a:lnTo>
                    <a:lnTo>
                      <a:pt x="627" y="1036"/>
                    </a:lnTo>
                    <a:lnTo>
                      <a:pt x="620" y="1036"/>
                    </a:lnTo>
                    <a:lnTo>
                      <a:pt x="613" y="1036"/>
                    </a:lnTo>
                    <a:lnTo>
                      <a:pt x="603" y="1036"/>
                    </a:lnTo>
                    <a:lnTo>
                      <a:pt x="596" y="1036"/>
                    </a:lnTo>
                    <a:lnTo>
                      <a:pt x="588" y="1036"/>
                    </a:lnTo>
                    <a:lnTo>
                      <a:pt x="581" y="1036"/>
                    </a:lnTo>
                    <a:lnTo>
                      <a:pt x="574" y="1036"/>
                    </a:lnTo>
                    <a:lnTo>
                      <a:pt x="567" y="1036"/>
                    </a:lnTo>
                    <a:lnTo>
                      <a:pt x="559" y="1036"/>
                    </a:lnTo>
                    <a:lnTo>
                      <a:pt x="552" y="1036"/>
                    </a:lnTo>
                    <a:lnTo>
                      <a:pt x="545" y="1036"/>
                    </a:lnTo>
                    <a:lnTo>
                      <a:pt x="537" y="1036"/>
                    </a:lnTo>
                    <a:lnTo>
                      <a:pt x="530" y="1036"/>
                    </a:lnTo>
                    <a:lnTo>
                      <a:pt x="523" y="1036"/>
                    </a:lnTo>
                    <a:lnTo>
                      <a:pt x="515" y="1036"/>
                    </a:lnTo>
                    <a:lnTo>
                      <a:pt x="508" y="1036"/>
                    </a:lnTo>
                    <a:lnTo>
                      <a:pt x="501" y="1036"/>
                    </a:lnTo>
                    <a:lnTo>
                      <a:pt x="494" y="1036"/>
                    </a:lnTo>
                    <a:lnTo>
                      <a:pt x="486" y="1036"/>
                    </a:lnTo>
                    <a:lnTo>
                      <a:pt x="479" y="1036"/>
                    </a:lnTo>
                    <a:lnTo>
                      <a:pt x="472" y="1036"/>
                    </a:lnTo>
                    <a:lnTo>
                      <a:pt x="464" y="1036"/>
                    </a:lnTo>
                    <a:lnTo>
                      <a:pt x="457" y="1036"/>
                    </a:lnTo>
                    <a:lnTo>
                      <a:pt x="447" y="1036"/>
                    </a:lnTo>
                    <a:lnTo>
                      <a:pt x="440" y="1036"/>
                    </a:lnTo>
                    <a:lnTo>
                      <a:pt x="433" y="1036"/>
                    </a:lnTo>
                    <a:lnTo>
                      <a:pt x="425" y="1036"/>
                    </a:lnTo>
                    <a:lnTo>
                      <a:pt x="418" y="1036"/>
                    </a:lnTo>
                    <a:lnTo>
                      <a:pt x="411" y="1036"/>
                    </a:lnTo>
                    <a:lnTo>
                      <a:pt x="404" y="1036"/>
                    </a:lnTo>
                    <a:lnTo>
                      <a:pt x="396" y="1036"/>
                    </a:lnTo>
                    <a:lnTo>
                      <a:pt x="389" y="1036"/>
                    </a:lnTo>
                    <a:lnTo>
                      <a:pt x="382" y="1036"/>
                    </a:lnTo>
                    <a:lnTo>
                      <a:pt x="374" y="1036"/>
                    </a:lnTo>
                    <a:lnTo>
                      <a:pt x="367" y="1036"/>
                    </a:lnTo>
                    <a:lnTo>
                      <a:pt x="360" y="1036"/>
                    </a:lnTo>
                    <a:lnTo>
                      <a:pt x="352" y="1036"/>
                    </a:lnTo>
                    <a:lnTo>
                      <a:pt x="345" y="1036"/>
                    </a:lnTo>
                    <a:lnTo>
                      <a:pt x="338" y="1036"/>
                    </a:lnTo>
                    <a:lnTo>
                      <a:pt x="331" y="1036"/>
                    </a:lnTo>
                    <a:lnTo>
                      <a:pt x="323" y="1036"/>
                    </a:lnTo>
                    <a:lnTo>
                      <a:pt x="316" y="1036"/>
                    </a:lnTo>
                    <a:lnTo>
                      <a:pt x="309" y="1036"/>
                    </a:lnTo>
                    <a:lnTo>
                      <a:pt x="301" y="1036"/>
                    </a:lnTo>
                    <a:lnTo>
                      <a:pt x="292" y="1036"/>
                    </a:lnTo>
                    <a:lnTo>
                      <a:pt x="284" y="1036"/>
                    </a:lnTo>
                    <a:lnTo>
                      <a:pt x="277" y="1036"/>
                    </a:lnTo>
                    <a:lnTo>
                      <a:pt x="270" y="1036"/>
                    </a:lnTo>
                    <a:lnTo>
                      <a:pt x="262" y="1036"/>
                    </a:lnTo>
                    <a:lnTo>
                      <a:pt x="255" y="1036"/>
                    </a:lnTo>
                    <a:lnTo>
                      <a:pt x="248" y="1036"/>
                    </a:lnTo>
                    <a:lnTo>
                      <a:pt x="241" y="1036"/>
                    </a:lnTo>
                    <a:lnTo>
                      <a:pt x="233" y="1036"/>
                    </a:lnTo>
                    <a:lnTo>
                      <a:pt x="226" y="1036"/>
                    </a:lnTo>
                    <a:lnTo>
                      <a:pt x="219" y="1036"/>
                    </a:lnTo>
                    <a:lnTo>
                      <a:pt x="211" y="1036"/>
                    </a:lnTo>
                    <a:lnTo>
                      <a:pt x="204" y="1036"/>
                    </a:lnTo>
                    <a:lnTo>
                      <a:pt x="197" y="1036"/>
                    </a:lnTo>
                    <a:lnTo>
                      <a:pt x="190" y="1036"/>
                    </a:lnTo>
                    <a:lnTo>
                      <a:pt x="182" y="1036"/>
                    </a:lnTo>
                    <a:lnTo>
                      <a:pt x="175" y="1036"/>
                    </a:lnTo>
                    <a:lnTo>
                      <a:pt x="168" y="1036"/>
                    </a:lnTo>
                    <a:lnTo>
                      <a:pt x="160" y="1036"/>
                    </a:lnTo>
                    <a:lnTo>
                      <a:pt x="153" y="1036"/>
                    </a:lnTo>
                    <a:lnTo>
                      <a:pt x="143" y="1036"/>
                    </a:lnTo>
                    <a:lnTo>
                      <a:pt x="136" y="1036"/>
                    </a:lnTo>
                    <a:lnTo>
                      <a:pt x="129" y="1036"/>
                    </a:lnTo>
                    <a:lnTo>
                      <a:pt x="121" y="1036"/>
                    </a:lnTo>
                    <a:lnTo>
                      <a:pt x="114" y="1036"/>
                    </a:lnTo>
                    <a:lnTo>
                      <a:pt x="107" y="1036"/>
                    </a:lnTo>
                    <a:lnTo>
                      <a:pt x="100" y="1036"/>
                    </a:lnTo>
                    <a:lnTo>
                      <a:pt x="92" y="1036"/>
                    </a:lnTo>
                    <a:lnTo>
                      <a:pt x="85" y="1036"/>
                    </a:lnTo>
                    <a:lnTo>
                      <a:pt x="78" y="1036"/>
                    </a:lnTo>
                    <a:lnTo>
                      <a:pt x="70" y="1036"/>
                    </a:lnTo>
                    <a:lnTo>
                      <a:pt x="63" y="1036"/>
                    </a:lnTo>
                    <a:lnTo>
                      <a:pt x="56" y="1036"/>
                    </a:lnTo>
                    <a:lnTo>
                      <a:pt x="48" y="1036"/>
                    </a:lnTo>
                    <a:lnTo>
                      <a:pt x="41" y="1036"/>
                    </a:lnTo>
                    <a:lnTo>
                      <a:pt x="34" y="1036"/>
                    </a:lnTo>
                    <a:lnTo>
                      <a:pt x="27" y="1036"/>
                    </a:lnTo>
                    <a:lnTo>
                      <a:pt x="19" y="1033"/>
                    </a:lnTo>
                    <a:lnTo>
                      <a:pt x="12" y="1033"/>
                    </a:lnTo>
                    <a:lnTo>
                      <a:pt x="5" y="1033"/>
                    </a:lnTo>
                    <a:lnTo>
                      <a:pt x="0" y="1031"/>
                    </a:lnTo>
                    <a:lnTo>
                      <a:pt x="5" y="1031"/>
                    </a:lnTo>
                    <a:lnTo>
                      <a:pt x="12" y="1031"/>
                    </a:lnTo>
                    <a:lnTo>
                      <a:pt x="19" y="1031"/>
                    </a:lnTo>
                    <a:lnTo>
                      <a:pt x="27" y="1031"/>
                    </a:lnTo>
                    <a:lnTo>
                      <a:pt x="34" y="1031"/>
                    </a:lnTo>
                    <a:lnTo>
                      <a:pt x="41" y="1031"/>
                    </a:lnTo>
                    <a:lnTo>
                      <a:pt x="48" y="1031"/>
                    </a:lnTo>
                    <a:lnTo>
                      <a:pt x="56" y="1031"/>
                    </a:lnTo>
                    <a:lnTo>
                      <a:pt x="63" y="1031"/>
                    </a:lnTo>
                    <a:lnTo>
                      <a:pt x="70" y="1031"/>
                    </a:lnTo>
                    <a:lnTo>
                      <a:pt x="78" y="1031"/>
                    </a:lnTo>
                    <a:lnTo>
                      <a:pt x="85" y="1031"/>
                    </a:lnTo>
                    <a:lnTo>
                      <a:pt x="92" y="1031"/>
                    </a:lnTo>
                    <a:lnTo>
                      <a:pt x="100" y="1031"/>
                    </a:lnTo>
                    <a:lnTo>
                      <a:pt x="107" y="1031"/>
                    </a:lnTo>
                    <a:lnTo>
                      <a:pt x="114" y="1031"/>
                    </a:lnTo>
                    <a:lnTo>
                      <a:pt x="121" y="1031"/>
                    </a:lnTo>
                    <a:lnTo>
                      <a:pt x="129" y="1031"/>
                    </a:lnTo>
                    <a:lnTo>
                      <a:pt x="136" y="1031"/>
                    </a:lnTo>
                    <a:lnTo>
                      <a:pt x="143" y="1031"/>
                    </a:lnTo>
                    <a:lnTo>
                      <a:pt x="153" y="1031"/>
                    </a:lnTo>
                    <a:lnTo>
                      <a:pt x="160" y="1028"/>
                    </a:lnTo>
                    <a:lnTo>
                      <a:pt x="168" y="1028"/>
                    </a:lnTo>
                    <a:lnTo>
                      <a:pt x="175" y="1028"/>
                    </a:lnTo>
                    <a:lnTo>
                      <a:pt x="182" y="1028"/>
                    </a:lnTo>
                    <a:lnTo>
                      <a:pt x="190" y="1028"/>
                    </a:lnTo>
                    <a:lnTo>
                      <a:pt x="197" y="1028"/>
                    </a:lnTo>
                    <a:lnTo>
                      <a:pt x="204" y="1028"/>
                    </a:lnTo>
                    <a:lnTo>
                      <a:pt x="211" y="1028"/>
                    </a:lnTo>
                    <a:lnTo>
                      <a:pt x="219" y="1028"/>
                    </a:lnTo>
                    <a:lnTo>
                      <a:pt x="226" y="1028"/>
                    </a:lnTo>
                    <a:lnTo>
                      <a:pt x="233" y="1028"/>
                    </a:lnTo>
                    <a:lnTo>
                      <a:pt x="241" y="1028"/>
                    </a:lnTo>
                    <a:lnTo>
                      <a:pt x="248" y="1028"/>
                    </a:lnTo>
                    <a:lnTo>
                      <a:pt x="255" y="1028"/>
                    </a:lnTo>
                    <a:lnTo>
                      <a:pt x="262" y="1028"/>
                    </a:lnTo>
                    <a:lnTo>
                      <a:pt x="270" y="1028"/>
                    </a:lnTo>
                    <a:lnTo>
                      <a:pt x="277" y="1026"/>
                    </a:lnTo>
                    <a:lnTo>
                      <a:pt x="284" y="1026"/>
                    </a:lnTo>
                    <a:lnTo>
                      <a:pt x="292" y="1026"/>
                    </a:lnTo>
                    <a:lnTo>
                      <a:pt x="297" y="1026"/>
                    </a:lnTo>
                    <a:lnTo>
                      <a:pt x="292" y="1026"/>
                    </a:lnTo>
                    <a:lnTo>
                      <a:pt x="284" y="1026"/>
                    </a:lnTo>
                    <a:lnTo>
                      <a:pt x="277" y="1026"/>
                    </a:lnTo>
                    <a:lnTo>
                      <a:pt x="270" y="1024"/>
                    </a:lnTo>
                    <a:lnTo>
                      <a:pt x="262" y="1024"/>
                    </a:lnTo>
                    <a:lnTo>
                      <a:pt x="255" y="1024"/>
                    </a:lnTo>
                    <a:lnTo>
                      <a:pt x="248" y="1024"/>
                    </a:lnTo>
                    <a:lnTo>
                      <a:pt x="241" y="1024"/>
                    </a:lnTo>
                    <a:lnTo>
                      <a:pt x="233" y="1024"/>
                    </a:lnTo>
                    <a:lnTo>
                      <a:pt x="226" y="1021"/>
                    </a:lnTo>
                    <a:lnTo>
                      <a:pt x="221" y="1021"/>
                    </a:lnTo>
                    <a:lnTo>
                      <a:pt x="226" y="1019"/>
                    </a:lnTo>
                    <a:lnTo>
                      <a:pt x="233" y="1016"/>
                    </a:lnTo>
                    <a:lnTo>
                      <a:pt x="233" y="1016"/>
                    </a:lnTo>
                    <a:lnTo>
                      <a:pt x="241" y="1011"/>
                    </a:lnTo>
                    <a:lnTo>
                      <a:pt x="245" y="1011"/>
                    </a:lnTo>
                    <a:lnTo>
                      <a:pt x="248" y="1007"/>
                    </a:lnTo>
                    <a:lnTo>
                      <a:pt x="245" y="1004"/>
                    </a:lnTo>
                    <a:lnTo>
                      <a:pt x="245" y="1002"/>
                    </a:lnTo>
                    <a:lnTo>
                      <a:pt x="248" y="999"/>
                    </a:lnTo>
                    <a:lnTo>
                      <a:pt x="248" y="999"/>
                    </a:lnTo>
                    <a:lnTo>
                      <a:pt x="248" y="999"/>
                    </a:lnTo>
                    <a:lnTo>
                      <a:pt x="245" y="997"/>
                    </a:lnTo>
                    <a:lnTo>
                      <a:pt x="248" y="994"/>
                    </a:lnTo>
                    <a:lnTo>
                      <a:pt x="245" y="992"/>
                    </a:lnTo>
                    <a:lnTo>
                      <a:pt x="245" y="990"/>
                    </a:lnTo>
                    <a:lnTo>
                      <a:pt x="248" y="987"/>
                    </a:lnTo>
                    <a:lnTo>
                      <a:pt x="243" y="985"/>
                    </a:lnTo>
                    <a:lnTo>
                      <a:pt x="243" y="982"/>
                    </a:lnTo>
                    <a:lnTo>
                      <a:pt x="245" y="980"/>
                    </a:lnTo>
                    <a:lnTo>
                      <a:pt x="243" y="975"/>
                    </a:lnTo>
                    <a:lnTo>
                      <a:pt x="241" y="973"/>
                    </a:lnTo>
                    <a:lnTo>
                      <a:pt x="241" y="973"/>
                    </a:lnTo>
                    <a:lnTo>
                      <a:pt x="241" y="970"/>
                    </a:lnTo>
                    <a:lnTo>
                      <a:pt x="241" y="970"/>
                    </a:lnTo>
                    <a:lnTo>
                      <a:pt x="241" y="968"/>
                    </a:lnTo>
                    <a:lnTo>
                      <a:pt x="241" y="968"/>
                    </a:lnTo>
                    <a:lnTo>
                      <a:pt x="238" y="965"/>
                    </a:lnTo>
                    <a:lnTo>
                      <a:pt x="236" y="963"/>
                    </a:lnTo>
                    <a:lnTo>
                      <a:pt x="236" y="960"/>
                    </a:lnTo>
                    <a:lnTo>
                      <a:pt x="236" y="958"/>
                    </a:lnTo>
                    <a:lnTo>
                      <a:pt x="233" y="955"/>
                    </a:lnTo>
                    <a:lnTo>
                      <a:pt x="231" y="955"/>
                    </a:lnTo>
                    <a:lnTo>
                      <a:pt x="231" y="953"/>
                    </a:lnTo>
                    <a:lnTo>
                      <a:pt x="231" y="951"/>
                    </a:lnTo>
                    <a:lnTo>
                      <a:pt x="231" y="946"/>
                    </a:lnTo>
                    <a:lnTo>
                      <a:pt x="231" y="943"/>
                    </a:lnTo>
                    <a:lnTo>
                      <a:pt x="231" y="941"/>
                    </a:lnTo>
                    <a:lnTo>
                      <a:pt x="231" y="938"/>
                    </a:lnTo>
                    <a:lnTo>
                      <a:pt x="231" y="936"/>
                    </a:lnTo>
                    <a:lnTo>
                      <a:pt x="228" y="934"/>
                    </a:lnTo>
                    <a:lnTo>
                      <a:pt x="228" y="931"/>
                    </a:lnTo>
                    <a:lnTo>
                      <a:pt x="228" y="929"/>
                    </a:lnTo>
                    <a:lnTo>
                      <a:pt x="228" y="926"/>
                    </a:lnTo>
                    <a:lnTo>
                      <a:pt x="226" y="924"/>
                    </a:lnTo>
                    <a:lnTo>
                      <a:pt x="226" y="921"/>
                    </a:lnTo>
                    <a:lnTo>
                      <a:pt x="226" y="921"/>
                    </a:lnTo>
                    <a:lnTo>
                      <a:pt x="226" y="919"/>
                    </a:lnTo>
                    <a:lnTo>
                      <a:pt x="224" y="914"/>
                    </a:lnTo>
                    <a:lnTo>
                      <a:pt x="224" y="912"/>
                    </a:lnTo>
                    <a:lnTo>
                      <a:pt x="224" y="909"/>
                    </a:lnTo>
                    <a:lnTo>
                      <a:pt x="221" y="907"/>
                    </a:lnTo>
                    <a:lnTo>
                      <a:pt x="221" y="900"/>
                    </a:lnTo>
                    <a:lnTo>
                      <a:pt x="219" y="895"/>
                    </a:lnTo>
                    <a:lnTo>
                      <a:pt x="214" y="873"/>
                    </a:lnTo>
                    <a:lnTo>
                      <a:pt x="211" y="861"/>
                    </a:lnTo>
                    <a:lnTo>
                      <a:pt x="209" y="846"/>
                    </a:lnTo>
                    <a:lnTo>
                      <a:pt x="207" y="819"/>
                    </a:lnTo>
                    <a:lnTo>
                      <a:pt x="204" y="802"/>
                    </a:lnTo>
                    <a:lnTo>
                      <a:pt x="204" y="793"/>
                    </a:lnTo>
                    <a:lnTo>
                      <a:pt x="199" y="768"/>
                    </a:lnTo>
                    <a:lnTo>
                      <a:pt x="199" y="756"/>
                    </a:lnTo>
                    <a:lnTo>
                      <a:pt x="197" y="749"/>
                    </a:lnTo>
                    <a:lnTo>
                      <a:pt x="197" y="739"/>
                    </a:lnTo>
                    <a:lnTo>
                      <a:pt x="197" y="734"/>
                    </a:lnTo>
                    <a:lnTo>
                      <a:pt x="197" y="732"/>
                    </a:lnTo>
                    <a:lnTo>
                      <a:pt x="194" y="725"/>
                    </a:lnTo>
                    <a:lnTo>
                      <a:pt x="194" y="715"/>
                    </a:lnTo>
                    <a:lnTo>
                      <a:pt x="194" y="708"/>
                    </a:lnTo>
                    <a:lnTo>
                      <a:pt x="192" y="698"/>
                    </a:lnTo>
                    <a:lnTo>
                      <a:pt x="194" y="690"/>
                    </a:lnTo>
                    <a:lnTo>
                      <a:pt x="192" y="681"/>
                    </a:lnTo>
                    <a:lnTo>
                      <a:pt x="192" y="673"/>
                    </a:lnTo>
                    <a:lnTo>
                      <a:pt x="192" y="664"/>
                    </a:lnTo>
                    <a:lnTo>
                      <a:pt x="192" y="656"/>
                    </a:lnTo>
                    <a:lnTo>
                      <a:pt x="192" y="647"/>
                    </a:lnTo>
                    <a:lnTo>
                      <a:pt x="192" y="639"/>
                    </a:lnTo>
                    <a:lnTo>
                      <a:pt x="194" y="630"/>
                    </a:lnTo>
                    <a:lnTo>
                      <a:pt x="194" y="622"/>
                    </a:lnTo>
                    <a:lnTo>
                      <a:pt x="197" y="613"/>
                    </a:lnTo>
                    <a:lnTo>
                      <a:pt x="197" y="610"/>
                    </a:lnTo>
                    <a:lnTo>
                      <a:pt x="197" y="605"/>
                    </a:lnTo>
                    <a:lnTo>
                      <a:pt x="199" y="596"/>
                    </a:lnTo>
                    <a:lnTo>
                      <a:pt x="202" y="588"/>
                    </a:lnTo>
                    <a:lnTo>
                      <a:pt x="204" y="581"/>
                    </a:lnTo>
                    <a:lnTo>
                      <a:pt x="207" y="579"/>
                    </a:lnTo>
                    <a:lnTo>
                      <a:pt x="211" y="569"/>
                    </a:lnTo>
                    <a:lnTo>
                      <a:pt x="211" y="569"/>
                    </a:lnTo>
                    <a:lnTo>
                      <a:pt x="214" y="562"/>
                    </a:lnTo>
                    <a:lnTo>
                      <a:pt x="219" y="557"/>
                    </a:lnTo>
                    <a:lnTo>
                      <a:pt x="226" y="552"/>
                    </a:lnTo>
                    <a:lnTo>
                      <a:pt x="226" y="552"/>
                    </a:lnTo>
                    <a:lnTo>
                      <a:pt x="231" y="545"/>
                    </a:lnTo>
                    <a:lnTo>
                      <a:pt x="233" y="542"/>
                    </a:lnTo>
                    <a:lnTo>
                      <a:pt x="241" y="535"/>
                    </a:lnTo>
                    <a:lnTo>
                      <a:pt x="241" y="535"/>
                    </a:lnTo>
                    <a:lnTo>
                      <a:pt x="248" y="528"/>
                    </a:lnTo>
                    <a:lnTo>
                      <a:pt x="248" y="525"/>
                    </a:lnTo>
                    <a:lnTo>
                      <a:pt x="255" y="518"/>
                    </a:lnTo>
                    <a:lnTo>
                      <a:pt x="255" y="518"/>
                    </a:lnTo>
                    <a:lnTo>
                      <a:pt x="262" y="513"/>
                    </a:lnTo>
                    <a:lnTo>
                      <a:pt x="267" y="508"/>
                    </a:lnTo>
                    <a:lnTo>
                      <a:pt x="270" y="503"/>
                    </a:lnTo>
                    <a:lnTo>
                      <a:pt x="272" y="501"/>
                    </a:lnTo>
                    <a:lnTo>
                      <a:pt x="277" y="491"/>
                    </a:lnTo>
                    <a:lnTo>
                      <a:pt x="277" y="484"/>
                    </a:lnTo>
                    <a:lnTo>
                      <a:pt x="277" y="474"/>
                    </a:lnTo>
                    <a:lnTo>
                      <a:pt x="277" y="474"/>
                    </a:lnTo>
                    <a:lnTo>
                      <a:pt x="284" y="467"/>
                    </a:lnTo>
                    <a:lnTo>
                      <a:pt x="287" y="464"/>
                    </a:lnTo>
                    <a:lnTo>
                      <a:pt x="284" y="464"/>
                    </a:lnTo>
                    <a:lnTo>
                      <a:pt x="277" y="460"/>
                    </a:lnTo>
                    <a:lnTo>
                      <a:pt x="275" y="457"/>
                    </a:lnTo>
                    <a:lnTo>
                      <a:pt x="270" y="452"/>
                    </a:lnTo>
                    <a:lnTo>
                      <a:pt x="262" y="450"/>
                    </a:lnTo>
                    <a:lnTo>
                      <a:pt x="255" y="447"/>
                    </a:lnTo>
                    <a:lnTo>
                      <a:pt x="250" y="447"/>
                    </a:lnTo>
                    <a:lnTo>
                      <a:pt x="248" y="447"/>
                    </a:lnTo>
                    <a:lnTo>
                      <a:pt x="241" y="445"/>
                    </a:lnTo>
                    <a:lnTo>
                      <a:pt x="233" y="442"/>
                    </a:lnTo>
                    <a:lnTo>
                      <a:pt x="226" y="440"/>
                    </a:lnTo>
                    <a:lnTo>
                      <a:pt x="221" y="440"/>
                    </a:lnTo>
                    <a:lnTo>
                      <a:pt x="219" y="438"/>
                    </a:lnTo>
                    <a:lnTo>
                      <a:pt x="211" y="435"/>
                    </a:lnTo>
                    <a:lnTo>
                      <a:pt x="204" y="430"/>
                    </a:lnTo>
                    <a:lnTo>
                      <a:pt x="202" y="430"/>
                    </a:lnTo>
                    <a:lnTo>
                      <a:pt x="197" y="423"/>
                    </a:lnTo>
                    <a:lnTo>
                      <a:pt x="194" y="421"/>
                    </a:lnTo>
                    <a:lnTo>
                      <a:pt x="190" y="413"/>
                    </a:lnTo>
                    <a:lnTo>
                      <a:pt x="192" y="404"/>
                    </a:lnTo>
                    <a:lnTo>
                      <a:pt x="197" y="399"/>
                    </a:lnTo>
                    <a:lnTo>
                      <a:pt x="199" y="394"/>
                    </a:lnTo>
                    <a:lnTo>
                      <a:pt x="202" y="387"/>
                    </a:lnTo>
                    <a:lnTo>
                      <a:pt x="204" y="384"/>
                    </a:lnTo>
                    <a:lnTo>
                      <a:pt x="211" y="377"/>
                    </a:lnTo>
                    <a:lnTo>
                      <a:pt x="211" y="377"/>
                    </a:lnTo>
                    <a:lnTo>
                      <a:pt x="219" y="372"/>
                    </a:lnTo>
                    <a:lnTo>
                      <a:pt x="226" y="372"/>
                    </a:lnTo>
                    <a:lnTo>
                      <a:pt x="233" y="370"/>
                    </a:lnTo>
                    <a:lnTo>
                      <a:pt x="236" y="370"/>
                    </a:lnTo>
                    <a:lnTo>
                      <a:pt x="236" y="360"/>
                    </a:lnTo>
                    <a:lnTo>
                      <a:pt x="233" y="360"/>
                    </a:lnTo>
                    <a:lnTo>
                      <a:pt x="226" y="353"/>
                    </a:lnTo>
                    <a:lnTo>
                      <a:pt x="219" y="350"/>
                    </a:lnTo>
                    <a:lnTo>
                      <a:pt x="219" y="350"/>
                    </a:lnTo>
                    <a:lnTo>
                      <a:pt x="214" y="343"/>
                    </a:lnTo>
                    <a:lnTo>
                      <a:pt x="211" y="340"/>
                    </a:lnTo>
                    <a:lnTo>
                      <a:pt x="204" y="336"/>
                    </a:lnTo>
                    <a:lnTo>
                      <a:pt x="202" y="333"/>
                    </a:lnTo>
                    <a:lnTo>
                      <a:pt x="202" y="326"/>
                    </a:lnTo>
                    <a:lnTo>
                      <a:pt x="204" y="318"/>
                    </a:lnTo>
                    <a:lnTo>
                      <a:pt x="207" y="316"/>
                    </a:lnTo>
                    <a:lnTo>
                      <a:pt x="211" y="309"/>
                    </a:lnTo>
                    <a:lnTo>
                      <a:pt x="211" y="306"/>
                    </a:lnTo>
                    <a:lnTo>
                      <a:pt x="214" y="299"/>
                    </a:lnTo>
                    <a:lnTo>
                      <a:pt x="211" y="289"/>
                    </a:lnTo>
                    <a:lnTo>
                      <a:pt x="211" y="289"/>
                    </a:lnTo>
                    <a:lnTo>
                      <a:pt x="211" y="287"/>
                    </a:lnTo>
                    <a:lnTo>
                      <a:pt x="211" y="280"/>
                    </a:lnTo>
                    <a:lnTo>
                      <a:pt x="211" y="280"/>
                    </a:lnTo>
                    <a:lnTo>
                      <a:pt x="204" y="272"/>
                    </a:lnTo>
                    <a:lnTo>
                      <a:pt x="204" y="272"/>
                    </a:lnTo>
                    <a:lnTo>
                      <a:pt x="204" y="270"/>
                    </a:lnTo>
                    <a:lnTo>
                      <a:pt x="211" y="263"/>
                    </a:lnTo>
                    <a:lnTo>
                      <a:pt x="209" y="255"/>
                    </a:lnTo>
                    <a:lnTo>
                      <a:pt x="209" y="246"/>
                    </a:lnTo>
                    <a:lnTo>
                      <a:pt x="209" y="236"/>
                    </a:lnTo>
                    <a:lnTo>
                      <a:pt x="211" y="233"/>
                    </a:lnTo>
                    <a:lnTo>
                      <a:pt x="214" y="229"/>
                    </a:lnTo>
                    <a:lnTo>
                      <a:pt x="214" y="219"/>
                    </a:lnTo>
                    <a:lnTo>
                      <a:pt x="214" y="209"/>
                    </a:lnTo>
                    <a:lnTo>
                      <a:pt x="216" y="202"/>
                    </a:lnTo>
                    <a:lnTo>
                      <a:pt x="214" y="192"/>
                    </a:lnTo>
                    <a:lnTo>
                      <a:pt x="219" y="185"/>
                    </a:lnTo>
                    <a:lnTo>
                      <a:pt x="211" y="177"/>
                    </a:lnTo>
                    <a:lnTo>
                      <a:pt x="209" y="175"/>
                    </a:lnTo>
                    <a:lnTo>
                      <a:pt x="211" y="173"/>
                    </a:lnTo>
                    <a:lnTo>
                      <a:pt x="219" y="168"/>
                    </a:lnTo>
                    <a:lnTo>
                      <a:pt x="224" y="165"/>
                    </a:lnTo>
                    <a:lnTo>
                      <a:pt x="221" y="158"/>
                    </a:lnTo>
                    <a:lnTo>
                      <a:pt x="219" y="156"/>
                    </a:lnTo>
                    <a:lnTo>
                      <a:pt x="216" y="148"/>
                    </a:lnTo>
                    <a:lnTo>
                      <a:pt x="219" y="148"/>
                    </a:lnTo>
                    <a:lnTo>
                      <a:pt x="226" y="148"/>
                    </a:lnTo>
                    <a:lnTo>
                      <a:pt x="233" y="141"/>
                    </a:lnTo>
                    <a:lnTo>
                      <a:pt x="236" y="139"/>
                    </a:lnTo>
                    <a:lnTo>
                      <a:pt x="233" y="139"/>
                    </a:lnTo>
                    <a:lnTo>
                      <a:pt x="228" y="131"/>
                    </a:lnTo>
                    <a:lnTo>
                      <a:pt x="231" y="122"/>
                    </a:lnTo>
                    <a:lnTo>
                      <a:pt x="233" y="114"/>
                    </a:lnTo>
                    <a:lnTo>
                      <a:pt x="233" y="109"/>
                    </a:lnTo>
                    <a:lnTo>
                      <a:pt x="238" y="105"/>
                    </a:lnTo>
                    <a:lnTo>
                      <a:pt x="241" y="100"/>
                    </a:lnTo>
                    <a:lnTo>
                      <a:pt x="243" y="95"/>
                    </a:lnTo>
                    <a:lnTo>
                      <a:pt x="245" y="88"/>
                    </a:lnTo>
                    <a:lnTo>
                      <a:pt x="248" y="83"/>
                    </a:lnTo>
                    <a:lnTo>
                      <a:pt x="255" y="80"/>
                    </a:lnTo>
                    <a:lnTo>
                      <a:pt x="262" y="78"/>
                    </a:lnTo>
                    <a:lnTo>
                      <a:pt x="265" y="78"/>
                    </a:lnTo>
                    <a:lnTo>
                      <a:pt x="262" y="75"/>
                    </a:lnTo>
                    <a:lnTo>
                      <a:pt x="262" y="68"/>
                    </a:lnTo>
                    <a:lnTo>
                      <a:pt x="262" y="61"/>
                    </a:lnTo>
                    <a:lnTo>
                      <a:pt x="262" y="61"/>
                    </a:lnTo>
                    <a:lnTo>
                      <a:pt x="270" y="58"/>
                    </a:lnTo>
                    <a:lnTo>
                      <a:pt x="277" y="51"/>
                    </a:lnTo>
                    <a:lnTo>
                      <a:pt x="277" y="49"/>
                    </a:lnTo>
                    <a:lnTo>
                      <a:pt x="284" y="46"/>
                    </a:lnTo>
                    <a:lnTo>
                      <a:pt x="292" y="44"/>
                    </a:lnTo>
                    <a:lnTo>
                      <a:pt x="299" y="44"/>
                    </a:lnTo>
                    <a:lnTo>
                      <a:pt x="301" y="41"/>
                    </a:lnTo>
                    <a:lnTo>
                      <a:pt x="304" y="34"/>
                    </a:lnTo>
                    <a:lnTo>
                      <a:pt x="301" y="32"/>
                    </a:lnTo>
                    <a:lnTo>
                      <a:pt x="292" y="34"/>
                    </a:lnTo>
                    <a:lnTo>
                      <a:pt x="284" y="34"/>
                    </a:lnTo>
                    <a:lnTo>
                      <a:pt x="277" y="34"/>
                    </a:lnTo>
                    <a:lnTo>
                      <a:pt x="272" y="24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84" y="15"/>
                    </a:lnTo>
                    <a:lnTo>
                      <a:pt x="292" y="12"/>
                    </a:lnTo>
                    <a:lnTo>
                      <a:pt x="299" y="17"/>
                    </a:lnTo>
                    <a:lnTo>
                      <a:pt x="301" y="17"/>
                    </a:lnTo>
                    <a:lnTo>
                      <a:pt x="301" y="17"/>
                    </a:lnTo>
                    <a:lnTo>
                      <a:pt x="306" y="7"/>
                    </a:lnTo>
                    <a:lnTo>
                      <a:pt x="309" y="5"/>
                    </a:lnTo>
                    <a:lnTo>
                      <a:pt x="316" y="5"/>
                    </a:lnTo>
                    <a:lnTo>
                      <a:pt x="323" y="5"/>
                    </a:lnTo>
                    <a:lnTo>
                      <a:pt x="326" y="7"/>
                    </a:lnTo>
                    <a:lnTo>
                      <a:pt x="331" y="10"/>
                    </a:lnTo>
                    <a:lnTo>
                      <a:pt x="333" y="7"/>
                    </a:lnTo>
                    <a:lnTo>
                      <a:pt x="338" y="5"/>
                    </a:lnTo>
                    <a:lnTo>
                      <a:pt x="345" y="0"/>
                    </a:lnTo>
                    <a:lnTo>
                      <a:pt x="352" y="2"/>
                    </a:lnTo>
                    <a:lnTo>
                      <a:pt x="357" y="7"/>
                    </a:lnTo>
                    <a:lnTo>
                      <a:pt x="360" y="10"/>
                    </a:lnTo>
                    <a:lnTo>
                      <a:pt x="367" y="15"/>
                    </a:lnTo>
                    <a:lnTo>
                      <a:pt x="367" y="17"/>
                    </a:lnTo>
                    <a:lnTo>
                      <a:pt x="374" y="24"/>
                    </a:lnTo>
                    <a:lnTo>
                      <a:pt x="367" y="32"/>
                    </a:lnTo>
                    <a:lnTo>
                      <a:pt x="365" y="34"/>
                    </a:lnTo>
                    <a:lnTo>
                      <a:pt x="367" y="39"/>
                    </a:lnTo>
                    <a:lnTo>
                      <a:pt x="367" y="44"/>
                    </a:lnTo>
                    <a:lnTo>
                      <a:pt x="367" y="44"/>
                    </a:lnTo>
                    <a:lnTo>
                      <a:pt x="362" y="51"/>
                    </a:lnTo>
                    <a:lnTo>
                      <a:pt x="367" y="53"/>
                    </a:lnTo>
                    <a:lnTo>
                      <a:pt x="374" y="53"/>
                    </a:lnTo>
                    <a:lnTo>
                      <a:pt x="382" y="51"/>
                    </a:lnTo>
                    <a:lnTo>
                      <a:pt x="389" y="53"/>
                    </a:lnTo>
                    <a:lnTo>
                      <a:pt x="396" y="56"/>
                    </a:lnTo>
                    <a:lnTo>
                      <a:pt x="404" y="56"/>
                    </a:lnTo>
                    <a:lnTo>
                      <a:pt x="411" y="53"/>
                    </a:lnTo>
                    <a:lnTo>
                      <a:pt x="418" y="58"/>
                    </a:lnTo>
                    <a:lnTo>
                      <a:pt x="425" y="58"/>
                    </a:lnTo>
                    <a:lnTo>
                      <a:pt x="433" y="61"/>
                    </a:lnTo>
                    <a:lnTo>
                      <a:pt x="430" y="68"/>
                    </a:lnTo>
                    <a:lnTo>
                      <a:pt x="425" y="71"/>
                    </a:lnTo>
                    <a:lnTo>
                      <a:pt x="418" y="75"/>
                    </a:lnTo>
                    <a:lnTo>
                      <a:pt x="418" y="78"/>
                    </a:lnTo>
                    <a:lnTo>
                      <a:pt x="418" y="78"/>
                    </a:lnTo>
                    <a:lnTo>
                      <a:pt x="425" y="80"/>
                    </a:lnTo>
                    <a:lnTo>
                      <a:pt x="433" y="83"/>
                    </a:lnTo>
                    <a:lnTo>
                      <a:pt x="440" y="80"/>
                    </a:lnTo>
                    <a:lnTo>
                      <a:pt x="447" y="88"/>
                    </a:lnTo>
                    <a:lnTo>
                      <a:pt x="447" y="88"/>
                    </a:lnTo>
                    <a:lnTo>
                      <a:pt x="457" y="90"/>
                    </a:lnTo>
                    <a:lnTo>
                      <a:pt x="464" y="95"/>
                    </a:lnTo>
                    <a:lnTo>
                      <a:pt x="472" y="95"/>
                    </a:lnTo>
                    <a:lnTo>
                      <a:pt x="472" y="95"/>
                    </a:lnTo>
                    <a:lnTo>
                      <a:pt x="474" y="105"/>
                    </a:lnTo>
                    <a:lnTo>
                      <a:pt x="477" y="114"/>
                    </a:lnTo>
                    <a:lnTo>
                      <a:pt x="479" y="122"/>
                    </a:lnTo>
                    <a:lnTo>
                      <a:pt x="486" y="117"/>
                    </a:lnTo>
                    <a:lnTo>
                      <a:pt x="491" y="122"/>
                    </a:lnTo>
                    <a:lnTo>
                      <a:pt x="486" y="126"/>
                    </a:lnTo>
                    <a:lnTo>
                      <a:pt x="479" y="122"/>
                    </a:lnTo>
                    <a:lnTo>
                      <a:pt x="477" y="131"/>
                    </a:lnTo>
                    <a:lnTo>
                      <a:pt x="472" y="139"/>
                    </a:lnTo>
                    <a:lnTo>
                      <a:pt x="479" y="143"/>
                    </a:lnTo>
                    <a:lnTo>
                      <a:pt x="481" y="139"/>
                    </a:lnTo>
                    <a:lnTo>
                      <a:pt x="486" y="136"/>
                    </a:lnTo>
                    <a:lnTo>
                      <a:pt x="491" y="139"/>
                    </a:lnTo>
                    <a:lnTo>
                      <a:pt x="494" y="148"/>
                    </a:lnTo>
                    <a:lnTo>
                      <a:pt x="501" y="143"/>
                    </a:lnTo>
                    <a:lnTo>
                      <a:pt x="508" y="146"/>
                    </a:lnTo>
                    <a:lnTo>
                      <a:pt x="515" y="143"/>
                    </a:lnTo>
                    <a:lnTo>
                      <a:pt x="520" y="148"/>
                    </a:lnTo>
                    <a:lnTo>
                      <a:pt x="520" y="158"/>
                    </a:lnTo>
                    <a:lnTo>
                      <a:pt x="515" y="163"/>
                    </a:lnTo>
                    <a:lnTo>
                      <a:pt x="511" y="165"/>
                    </a:lnTo>
                    <a:lnTo>
                      <a:pt x="515" y="168"/>
                    </a:lnTo>
                    <a:lnTo>
                      <a:pt x="523" y="173"/>
                    </a:lnTo>
                    <a:lnTo>
                      <a:pt x="530" y="173"/>
                    </a:lnTo>
                    <a:lnTo>
                      <a:pt x="537" y="175"/>
                    </a:lnTo>
                    <a:lnTo>
                      <a:pt x="545" y="173"/>
                    </a:lnTo>
                    <a:lnTo>
                      <a:pt x="547" y="175"/>
                    </a:lnTo>
                    <a:lnTo>
                      <a:pt x="545" y="175"/>
                    </a:lnTo>
                    <a:lnTo>
                      <a:pt x="537" y="175"/>
                    </a:lnTo>
                    <a:lnTo>
                      <a:pt x="530" y="185"/>
                    </a:lnTo>
                    <a:lnTo>
                      <a:pt x="530" y="185"/>
                    </a:lnTo>
                    <a:lnTo>
                      <a:pt x="525" y="192"/>
                    </a:lnTo>
                    <a:lnTo>
                      <a:pt x="528" y="202"/>
                    </a:lnTo>
                    <a:lnTo>
                      <a:pt x="530" y="202"/>
                    </a:lnTo>
                    <a:lnTo>
                      <a:pt x="537" y="207"/>
                    </a:lnTo>
                    <a:lnTo>
                      <a:pt x="545" y="202"/>
                    </a:lnTo>
                    <a:lnTo>
                      <a:pt x="545" y="199"/>
                    </a:lnTo>
                    <a:lnTo>
                      <a:pt x="547" y="202"/>
                    </a:lnTo>
                    <a:lnTo>
                      <a:pt x="552" y="209"/>
                    </a:lnTo>
                    <a:lnTo>
                      <a:pt x="545" y="219"/>
                    </a:lnTo>
                    <a:lnTo>
                      <a:pt x="545" y="224"/>
                    </a:lnTo>
                    <a:lnTo>
                      <a:pt x="542" y="219"/>
                    </a:lnTo>
                    <a:lnTo>
                      <a:pt x="537" y="216"/>
                    </a:lnTo>
                    <a:lnTo>
                      <a:pt x="535" y="219"/>
                    </a:lnTo>
                    <a:lnTo>
                      <a:pt x="535" y="229"/>
                    </a:lnTo>
                    <a:lnTo>
                      <a:pt x="537" y="233"/>
                    </a:lnTo>
                    <a:lnTo>
                      <a:pt x="545" y="229"/>
                    </a:lnTo>
                    <a:lnTo>
                      <a:pt x="552" y="236"/>
                    </a:lnTo>
                    <a:lnTo>
                      <a:pt x="552" y="238"/>
                    </a:lnTo>
                    <a:lnTo>
                      <a:pt x="557" y="246"/>
                    </a:lnTo>
                    <a:lnTo>
                      <a:pt x="557" y="255"/>
                    </a:lnTo>
                    <a:lnTo>
                      <a:pt x="559" y="263"/>
                    </a:lnTo>
                    <a:lnTo>
                      <a:pt x="559" y="263"/>
                    </a:lnTo>
                    <a:lnTo>
                      <a:pt x="559" y="263"/>
                    </a:lnTo>
                    <a:lnTo>
                      <a:pt x="559" y="263"/>
                    </a:lnTo>
                    <a:lnTo>
                      <a:pt x="552" y="260"/>
                    </a:lnTo>
                    <a:lnTo>
                      <a:pt x="549" y="263"/>
                    </a:lnTo>
                    <a:lnTo>
                      <a:pt x="552" y="272"/>
                    </a:lnTo>
                    <a:lnTo>
                      <a:pt x="549" y="280"/>
                    </a:lnTo>
                    <a:lnTo>
                      <a:pt x="552" y="287"/>
                    </a:lnTo>
                    <a:lnTo>
                      <a:pt x="554" y="289"/>
                    </a:lnTo>
                    <a:lnTo>
                      <a:pt x="559" y="294"/>
                    </a:lnTo>
                    <a:lnTo>
                      <a:pt x="564" y="299"/>
                    </a:lnTo>
                    <a:lnTo>
                      <a:pt x="567" y="306"/>
                    </a:lnTo>
                    <a:lnTo>
                      <a:pt x="567" y="311"/>
                    </a:lnTo>
                    <a:lnTo>
                      <a:pt x="574" y="314"/>
                    </a:lnTo>
                    <a:lnTo>
                      <a:pt x="576" y="316"/>
                    </a:lnTo>
                    <a:lnTo>
                      <a:pt x="581" y="326"/>
                    </a:lnTo>
                    <a:lnTo>
                      <a:pt x="574" y="328"/>
                    </a:lnTo>
                    <a:lnTo>
                      <a:pt x="567" y="328"/>
                    </a:lnTo>
                    <a:lnTo>
                      <a:pt x="564" y="333"/>
                    </a:lnTo>
                    <a:lnTo>
                      <a:pt x="559" y="338"/>
                    </a:lnTo>
                    <a:lnTo>
                      <a:pt x="552" y="338"/>
                    </a:lnTo>
                    <a:lnTo>
                      <a:pt x="545" y="340"/>
                    </a:lnTo>
                    <a:lnTo>
                      <a:pt x="537" y="340"/>
                    </a:lnTo>
                    <a:lnTo>
                      <a:pt x="535" y="343"/>
                    </a:lnTo>
                    <a:lnTo>
                      <a:pt x="535" y="350"/>
                    </a:lnTo>
                    <a:lnTo>
                      <a:pt x="537" y="357"/>
                    </a:lnTo>
                    <a:lnTo>
                      <a:pt x="545" y="355"/>
                    </a:lnTo>
                    <a:lnTo>
                      <a:pt x="549" y="360"/>
                    </a:lnTo>
                    <a:lnTo>
                      <a:pt x="552" y="365"/>
                    </a:lnTo>
                    <a:lnTo>
                      <a:pt x="559" y="360"/>
                    </a:lnTo>
                    <a:lnTo>
                      <a:pt x="567" y="365"/>
                    </a:lnTo>
                    <a:lnTo>
                      <a:pt x="574" y="365"/>
                    </a:lnTo>
                    <a:lnTo>
                      <a:pt x="581" y="367"/>
                    </a:lnTo>
                    <a:lnTo>
                      <a:pt x="588" y="367"/>
                    </a:lnTo>
                    <a:lnTo>
                      <a:pt x="596" y="370"/>
                    </a:lnTo>
                    <a:lnTo>
                      <a:pt x="596" y="370"/>
                    </a:lnTo>
                    <a:lnTo>
                      <a:pt x="603" y="370"/>
                    </a:lnTo>
                    <a:lnTo>
                      <a:pt x="613" y="374"/>
                    </a:lnTo>
                    <a:lnTo>
                      <a:pt x="620" y="370"/>
                    </a:lnTo>
                    <a:lnTo>
                      <a:pt x="627" y="374"/>
                    </a:lnTo>
                    <a:lnTo>
                      <a:pt x="635" y="374"/>
                    </a:lnTo>
                    <a:lnTo>
                      <a:pt x="637" y="377"/>
                    </a:lnTo>
                    <a:lnTo>
                      <a:pt x="635" y="387"/>
                    </a:lnTo>
                    <a:lnTo>
                      <a:pt x="635" y="387"/>
                    </a:lnTo>
                    <a:lnTo>
                      <a:pt x="635" y="387"/>
                    </a:lnTo>
                    <a:lnTo>
                      <a:pt x="642" y="387"/>
                    </a:lnTo>
                    <a:lnTo>
                      <a:pt x="642" y="387"/>
                    </a:lnTo>
                    <a:lnTo>
                      <a:pt x="649" y="384"/>
                    </a:lnTo>
                    <a:lnTo>
                      <a:pt x="654" y="387"/>
                    </a:lnTo>
                    <a:lnTo>
                      <a:pt x="652" y="394"/>
                    </a:lnTo>
                    <a:lnTo>
                      <a:pt x="652" y="404"/>
                    </a:lnTo>
                    <a:lnTo>
                      <a:pt x="649" y="406"/>
                    </a:lnTo>
                    <a:lnTo>
                      <a:pt x="642" y="406"/>
                    </a:lnTo>
                    <a:lnTo>
                      <a:pt x="639" y="413"/>
                    </a:lnTo>
                    <a:lnTo>
                      <a:pt x="635" y="421"/>
                    </a:lnTo>
                    <a:lnTo>
                      <a:pt x="627" y="421"/>
                    </a:lnTo>
                    <a:lnTo>
                      <a:pt x="622" y="421"/>
                    </a:lnTo>
                    <a:lnTo>
                      <a:pt x="620" y="423"/>
                    </a:lnTo>
                    <a:lnTo>
                      <a:pt x="618" y="421"/>
                    </a:lnTo>
                    <a:lnTo>
                      <a:pt x="613" y="418"/>
                    </a:lnTo>
                    <a:lnTo>
                      <a:pt x="603" y="421"/>
                    </a:lnTo>
                    <a:lnTo>
                      <a:pt x="596" y="421"/>
                    </a:lnTo>
                    <a:lnTo>
                      <a:pt x="596" y="421"/>
                    </a:lnTo>
                    <a:lnTo>
                      <a:pt x="588" y="425"/>
                    </a:lnTo>
                    <a:lnTo>
                      <a:pt x="581" y="425"/>
                    </a:lnTo>
                    <a:lnTo>
                      <a:pt x="576" y="430"/>
                    </a:lnTo>
                    <a:lnTo>
                      <a:pt x="574" y="433"/>
                    </a:lnTo>
                    <a:lnTo>
                      <a:pt x="567" y="435"/>
                    </a:lnTo>
                    <a:lnTo>
                      <a:pt x="559" y="438"/>
                    </a:lnTo>
                    <a:lnTo>
                      <a:pt x="559" y="440"/>
                    </a:lnTo>
                    <a:lnTo>
                      <a:pt x="552" y="442"/>
                    </a:lnTo>
                    <a:lnTo>
                      <a:pt x="545" y="445"/>
                    </a:lnTo>
                    <a:lnTo>
                      <a:pt x="537" y="442"/>
                    </a:lnTo>
                    <a:lnTo>
                      <a:pt x="530" y="442"/>
                    </a:lnTo>
                    <a:lnTo>
                      <a:pt x="523" y="442"/>
                    </a:lnTo>
                    <a:lnTo>
                      <a:pt x="515" y="445"/>
                    </a:lnTo>
                    <a:lnTo>
                      <a:pt x="508" y="447"/>
                    </a:lnTo>
                    <a:lnTo>
                      <a:pt x="501" y="447"/>
                    </a:lnTo>
                    <a:lnTo>
                      <a:pt x="494" y="447"/>
                    </a:lnTo>
                    <a:lnTo>
                      <a:pt x="494" y="447"/>
                    </a:lnTo>
                    <a:lnTo>
                      <a:pt x="486" y="455"/>
                    </a:lnTo>
                    <a:lnTo>
                      <a:pt x="479" y="457"/>
                    </a:lnTo>
                    <a:lnTo>
                      <a:pt x="479" y="460"/>
                    </a:lnTo>
                    <a:lnTo>
                      <a:pt x="472" y="464"/>
                    </a:lnTo>
                    <a:lnTo>
                      <a:pt x="479" y="467"/>
                    </a:lnTo>
                    <a:lnTo>
                      <a:pt x="486" y="469"/>
                    </a:lnTo>
                    <a:lnTo>
                      <a:pt x="489" y="474"/>
                    </a:lnTo>
                    <a:lnTo>
                      <a:pt x="489" y="484"/>
                    </a:lnTo>
                    <a:lnTo>
                      <a:pt x="489" y="491"/>
                    </a:lnTo>
                    <a:lnTo>
                      <a:pt x="494" y="498"/>
                    </a:lnTo>
                    <a:lnTo>
                      <a:pt x="501" y="496"/>
                    </a:lnTo>
                    <a:lnTo>
                      <a:pt x="508" y="494"/>
                    </a:lnTo>
                    <a:lnTo>
                      <a:pt x="515" y="496"/>
                    </a:lnTo>
                    <a:lnTo>
                      <a:pt x="518" y="501"/>
                    </a:lnTo>
                    <a:lnTo>
                      <a:pt x="523" y="506"/>
                    </a:lnTo>
                    <a:lnTo>
                      <a:pt x="530" y="506"/>
                    </a:lnTo>
                    <a:lnTo>
                      <a:pt x="537" y="508"/>
                    </a:lnTo>
                    <a:lnTo>
                      <a:pt x="540" y="508"/>
                    </a:lnTo>
                    <a:lnTo>
                      <a:pt x="545" y="511"/>
                    </a:lnTo>
                    <a:lnTo>
                      <a:pt x="552" y="513"/>
                    </a:lnTo>
                    <a:lnTo>
                      <a:pt x="559" y="515"/>
                    </a:lnTo>
                    <a:lnTo>
                      <a:pt x="567" y="515"/>
                    </a:lnTo>
                    <a:lnTo>
                      <a:pt x="574" y="515"/>
                    </a:lnTo>
                    <a:lnTo>
                      <a:pt x="579" y="518"/>
                    </a:lnTo>
                    <a:lnTo>
                      <a:pt x="581" y="520"/>
                    </a:lnTo>
                    <a:lnTo>
                      <a:pt x="588" y="523"/>
                    </a:lnTo>
                    <a:lnTo>
                      <a:pt x="596" y="523"/>
                    </a:lnTo>
                    <a:lnTo>
                      <a:pt x="603" y="523"/>
                    </a:lnTo>
                    <a:lnTo>
                      <a:pt x="613" y="525"/>
                    </a:lnTo>
                    <a:lnTo>
                      <a:pt x="620" y="525"/>
                    </a:lnTo>
                    <a:lnTo>
                      <a:pt x="627" y="525"/>
                    </a:lnTo>
                    <a:lnTo>
                      <a:pt x="630" y="528"/>
                    </a:lnTo>
                    <a:lnTo>
                      <a:pt x="635" y="528"/>
                    </a:lnTo>
                    <a:lnTo>
                      <a:pt x="642" y="535"/>
                    </a:lnTo>
                    <a:lnTo>
                      <a:pt x="644" y="535"/>
                    </a:lnTo>
                    <a:lnTo>
                      <a:pt x="649" y="535"/>
                    </a:lnTo>
                    <a:lnTo>
                      <a:pt x="657" y="535"/>
                    </a:lnTo>
                    <a:lnTo>
                      <a:pt x="657" y="535"/>
                    </a:lnTo>
                    <a:lnTo>
                      <a:pt x="664" y="532"/>
                    </a:lnTo>
                    <a:lnTo>
                      <a:pt x="669" y="535"/>
                    </a:lnTo>
                    <a:lnTo>
                      <a:pt x="671" y="537"/>
                    </a:lnTo>
                    <a:lnTo>
                      <a:pt x="678" y="537"/>
                    </a:lnTo>
                    <a:lnTo>
                      <a:pt x="686" y="540"/>
                    </a:lnTo>
                    <a:lnTo>
                      <a:pt x="693" y="540"/>
                    </a:lnTo>
                    <a:lnTo>
                      <a:pt x="700" y="545"/>
                    </a:lnTo>
                    <a:lnTo>
                      <a:pt x="700" y="547"/>
                    </a:lnTo>
                    <a:lnTo>
                      <a:pt x="705" y="545"/>
                    </a:lnTo>
                    <a:lnTo>
                      <a:pt x="708" y="542"/>
                    </a:lnTo>
                    <a:lnTo>
                      <a:pt x="715" y="540"/>
                    </a:lnTo>
                    <a:lnTo>
                      <a:pt x="722" y="542"/>
                    </a:lnTo>
                    <a:lnTo>
                      <a:pt x="722" y="545"/>
                    </a:lnTo>
                    <a:lnTo>
                      <a:pt x="729" y="552"/>
                    </a:lnTo>
                    <a:lnTo>
                      <a:pt x="729" y="554"/>
                    </a:lnTo>
                    <a:lnTo>
                      <a:pt x="737" y="554"/>
                    </a:lnTo>
                    <a:lnTo>
                      <a:pt x="744" y="557"/>
                    </a:lnTo>
                    <a:lnTo>
                      <a:pt x="751" y="557"/>
                    </a:lnTo>
                    <a:lnTo>
                      <a:pt x="761" y="557"/>
                    </a:lnTo>
                    <a:lnTo>
                      <a:pt x="768" y="557"/>
                    </a:lnTo>
                    <a:lnTo>
                      <a:pt x="776" y="559"/>
                    </a:lnTo>
                    <a:lnTo>
                      <a:pt x="781" y="562"/>
                    </a:lnTo>
                    <a:lnTo>
                      <a:pt x="783" y="562"/>
                    </a:lnTo>
                    <a:lnTo>
                      <a:pt x="790" y="569"/>
                    </a:lnTo>
                    <a:lnTo>
                      <a:pt x="795" y="569"/>
                    </a:lnTo>
                    <a:lnTo>
                      <a:pt x="798" y="571"/>
                    </a:lnTo>
                    <a:lnTo>
                      <a:pt x="805" y="576"/>
                    </a:lnTo>
                    <a:lnTo>
                      <a:pt x="812" y="569"/>
                    </a:lnTo>
                    <a:lnTo>
                      <a:pt x="812" y="569"/>
                    </a:lnTo>
                    <a:lnTo>
                      <a:pt x="819" y="566"/>
                    </a:lnTo>
                    <a:lnTo>
                      <a:pt x="827" y="566"/>
                    </a:lnTo>
                    <a:lnTo>
                      <a:pt x="832" y="569"/>
                    </a:lnTo>
                    <a:lnTo>
                      <a:pt x="834" y="571"/>
                    </a:lnTo>
                    <a:lnTo>
                      <a:pt x="841" y="576"/>
                    </a:lnTo>
                    <a:lnTo>
                      <a:pt x="846" y="579"/>
                    </a:lnTo>
                    <a:lnTo>
                      <a:pt x="849" y="581"/>
                    </a:lnTo>
                    <a:lnTo>
                      <a:pt x="856" y="579"/>
                    </a:lnTo>
                    <a:lnTo>
                      <a:pt x="863" y="586"/>
                    </a:lnTo>
                    <a:lnTo>
                      <a:pt x="866" y="588"/>
                    </a:lnTo>
                    <a:lnTo>
                      <a:pt x="871" y="591"/>
                    </a:lnTo>
                    <a:lnTo>
                      <a:pt x="878" y="596"/>
                    </a:lnTo>
                    <a:lnTo>
                      <a:pt x="878" y="603"/>
                    </a:lnTo>
                    <a:lnTo>
                      <a:pt x="880" y="605"/>
                    </a:lnTo>
                    <a:lnTo>
                      <a:pt x="885" y="610"/>
                    </a:lnTo>
                    <a:lnTo>
                      <a:pt x="892" y="608"/>
                    </a:lnTo>
                    <a:lnTo>
                      <a:pt x="900" y="610"/>
                    </a:lnTo>
                    <a:lnTo>
                      <a:pt x="907" y="613"/>
                    </a:lnTo>
                    <a:close/>
                  </a:path>
                </a:pathLst>
              </a:custGeom>
              <a:solidFill>
                <a:srgbClr val="FF9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09" name="Freeform 2337"/>
              <p:cNvSpPr>
                <a:spLocks/>
              </p:cNvSpPr>
              <p:nvPr/>
            </p:nvSpPr>
            <p:spPr bwMode="auto">
              <a:xfrm>
                <a:off x="1245" y="2572"/>
                <a:ext cx="909" cy="1036"/>
              </a:xfrm>
              <a:custGeom>
                <a:avLst/>
                <a:gdLst/>
                <a:ahLst/>
                <a:cxnLst>
                  <a:cxn ang="0">
                    <a:pos x="907" y="681"/>
                  </a:cxn>
                  <a:cxn ang="0">
                    <a:pos x="907" y="819"/>
                  </a:cxn>
                  <a:cxn ang="0">
                    <a:pos x="907" y="929"/>
                  </a:cxn>
                  <a:cxn ang="0">
                    <a:pos x="907" y="960"/>
                  </a:cxn>
                  <a:cxn ang="0">
                    <a:pos x="909" y="992"/>
                  </a:cxn>
                  <a:cxn ang="0">
                    <a:pos x="907" y="1033"/>
                  </a:cxn>
                  <a:cxn ang="0">
                    <a:pos x="819" y="1036"/>
                  </a:cxn>
                  <a:cxn ang="0">
                    <a:pos x="729" y="1036"/>
                  </a:cxn>
                  <a:cxn ang="0">
                    <a:pos x="642" y="1036"/>
                  </a:cxn>
                  <a:cxn ang="0">
                    <a:pos x="552" y="1036"/>
                  </a:cxn>
                  <a:cxn ang="0">
                    <a:pos x="464" y="1036"/>
                  </a:cxn>
                  <a:cxn ang="0">
                    <a:pos x="374" y="1036"/>
                  </a:cxn>
                  <a:cxn ang="0">
                    <a:pos x="284" y="1036"/>
                  </a:cxn>
                  <a:cxn ang="0">
                    <a:pos x="197" y="1036"/>
                  </a:cxn>
                  <a:cxn ang="0">
                    <a:pos x="107" y="1036"/>
                  </a:cxn>
                  <a:cxn ang="0">
                    <a:pos x="19" y="1033"/>
                  </a:cxn>
                  <a:cxn ang="0">
                    <a:pos x="63" y="1031"/>
                  </a:cxn>
                  <a:cxn ang="0">
                    <a:pos x="153" y="1031"/>
                  </a:cxn>
                  <a:cxn ang="0">
                    <a:pos x="241" y="1028"/>
                  </a:cxn>
                  <a:cxn ang="0">
                    <a:pos x="270" y="1024"/>
                  </a:cxn>
                  <a:cxn ang="0">
                    <a:pos x="245" y="1011"/>
                  </a:cxn>
                  <a:cxn ang="0">
                    <a:pos x="243" y="985"/>
                  </a:cxn>
                  <a:cxn ang="0">
                    <a:pos x="236" y="960"/>
                  </a:cxn>
                  <a:cxn ang="0">
                    <a:pos x="228" y="931"/>
                  </a:cxn>
                  <a:cxn ang="0">
                    <a:pos x="219" y="895"/>
                  </a:cxn>
                  <a:cxn ang="0">
                    <a:pos x="197" y="732"/>
                  </a:cxn>
                  <a:cxn ang="0">
                    <a:pos x="194" y="630"/>
                  </a:cxn>
                  <a:cxn ang="0">
                    <a:pos x="219" y="557"/>
                  </a:cxn>
                  <a:cxn ang="0">
                    <a:pos x="267" y="508"/>
                  </a:cxn>
                  <a:cxn ang="0">
                    <a:pos x="270" y="452"/>
                  </a:cxn>
                  <a:cxn ang="0">
                    <a:pos x="202" y="430"/>
                  </a:cxn>
                  <a:cxn ang="0">
                    <a:pos x="226" y="372"/>
                  </a:cxn>
                  <a:cxn ang="0">
                    <a:pos x="202" y="326"/>
                  </a:cxn>
                  <a:cxn ang="0">
                    <a:pos x="204" y="272"/>
                  </a:cxn>
                  <a:cxn ang="0">
                    <a:pos x="219" y="185"/>
                  </a:cxn>
                  <a:cxn ang="0">
                    <a:pos x="236" y="139"/>
                  </a:cxn>
                  <a:cxn ang="0">
                    <a:pos x="262" y="78"/>
                  </a:cxn>
                  <a:cxn ang="0">
                    <a:pos x="301" y="41"/>
                  </a:cxn>
                  <a:cxn ang="0">
                    <a:pos x="301" y="17"/>
                  </a:cxn>
                  <a:cxn ang="0">
                    <a:pos x="357" y="7"/>
                  </a:cxn>
                  <a:cxn ang="0">
                    <a:pos x="374" y="53"/>
                  </a:cxn>
                  <a:cxn ang="0">
                    <a:pos x="418" y="78"/>
                  </a:cxn>
                  <a:cxn ang="0">
                    <a:pos x="477" y="114"/>
                  </a:cxn>
                  <a:cxn ang="0">
                    <a:pos x="494" y="148"/>
                  </a:cxn>
                  <a:cxn ang="0">
                    <a:pos x="545" y="173"/>
                  </a:cxn>
                  <a:cxn ang="0">
                    <a:pos x="547" y="202"/>
                  </a:cxn>
                  <a:cxn ang="0">
                    <a:pos x="557" y="246"/>
                  </a:cxn>
                  <a:cxn ang="0">
                    <a:pos x="559" y="294"/>
                  </a:cxn>
                  <a:cxn ang="0">
                    <a:pos x="545" y="340"/>
                  </a:cxn>
                  <a:cxn ang="0">
                    <a:pos x="588" y="367"/>
                  </a:cxn>
                  <a:cxn ang="0">
                    <a:pos x="642" y="387"/>
                  </a:cxn>
                  <a:cxn ang="0">
                    <a:pos x="620" y="423"/>
                  </a:cxn>
                  <a:cxn ang="0">
                    <a:pos x="559" y="440"/>
                  </a:cxn>
                  <a:cxn ang="0">
                    <a:pos x="479" y="457"/>
                  </a:cxn>
                  <a:cxn ang="0">
                    <a:pos x="518" y="501"/>
                  </a:cxn>
                  <a:cxn ang="0">
                    <a:pos x="588" y="523"/>
                  </a:cxn>
                  <a:cxn ang="0">
                    <a:pos x="657" y="535"/>
                  </a:cxn>
                  <a:cxn ang="0">
                    <a:pos x="722" y="542"/>
                  </a:cxn>
                  <a:cxn ang="0">
                    <a:pos x="790" y="569"/>
                  </a:cxn>
                  <a:cxn ang="0">
                    <a:pos x="849" y="581"/>
                  </a:cxn>
                  <a:cxn ang="0">
                    <a:pos x="907" y="613"/>
                  </a:cxn>
                </a:cxnLst>
                <a:rect l="0" t="0" r="r" b="b"/>
                <a:pathLst>
                  <a:path w="909" h="1036">
                    <a:moveTo>
                      <a:pt x="907" y="613"/>
                    </a:moveTo>
                    <a:lnTo>
                      <a:pt x="907" y="613"/>
                    </a:lnTo>
                    <a:lnTo>
                      <a:pt x="907" y="618"/>
                    </a:lnTo>
                    <a:lnTo>
                      <a:pt x="907" y="622"/>
                    </a:lnTo>
                    <a:lnTo>
                      <a:pt x="902" y="630"/>
                    </a:lnTo>
                    <a:lnTo>
                      <a:pt x="907" y="635"/>
                    </a:lnTo>
                    <a:lnTo>
                      <a:pt x="907" y="639"/>
                    </a:lnTo>
                    <a:lnTo>
                      <a:pt x="907" y="647"/>
                    </a:lnTo>
                    <a:lnTo>
                      <a:pt x="907" y="656"/>
                    </a:lnTo>
                    <a:lnTo>
                      <a:pt x="907" y="664"/>
                    </a:lnTo>
                    <a:lnTo>
                      <a:pt x="907" y="673"/>
                    </a:lnTo>
                    <a:lnTo>
                      <a:pt x="907" y="681"/>
                    </a:lnTo>
                    <a:lnTo>
                      <a:pt x="907" y="690"/>
                    </a:lnTo>
                    <a:lnTo>
                      <a:pt x="907" y="698"/>
                    </a:lnTo>
                    <a:lnTo>
                      <a:pt x="907" y="708"/>
                    </a:lnTo>
                    <a:lnTo>
                      <a:pt x="907" y="715"/>
                    </a:lnTo>
                    <a:lnTo>
                      <a:pt x="907" y="725"/>
                    </a:lnTo>
                    <a:lnTo>
                      <a:pt x="907" y="732"/>
                    </a:lnTo>
                    <a:lnTo>
                      <a:pt x="907" y="739"/>
                    </a:lnTo>
                    <a:lnTo>
                      <a:pt x="907" y="749"/>
                    </a:lnTo>
                    <a:lnTo>
                      <a:pt x="907" y="756"/>
                    </a:lnTo>
                    <a:lnTo>
                      <a:pt x="907" y="768"/>
                    </a:lnTo>
                    <a:lnTo>
                      <a:pt x="907" y="793"/>
                    </a:lnTo>
                    <a:lnTo>
                      <a:pt x="907" y="819"/>
                    </a:lnTo>
                    <a:lnTo>
                      <a:pt x="907" y="846"/>
                    </a:lnTo>
                    <a:lnTo>
                      <a:pt x="907" y="873"/>
                    </a:lnTo>
                    <a:lnTo>
                      <a:pt x="907" y="900"/>
                    </a:lnTo>
                    <a:lnTo>
                      <a:pt x="907" y="907"/>
                    </a:lnTo>
                    <a:lnTo>
                      <a:pt x="907" y="909"/>
                    </a:lnTo>
                    <a:lnTo>
                      <a:pt x="907" y="912"/>
                    </a:lnTo>
                    <a:lnTo>
                      <a:pt x="907" y="914"/>
                    </a:lnTo>
                    <a:lnTo>
                      <a:pt x="907" y="919"/>
                    </a:lnTo>
                    <a:lnTo>
                      <a:pt x="907" y="921"/>
                    </a:lnTo>
                    <a:lnTo>
                      <a:pt x="907" y="924"/>
                    </a:lnTo>
                    <a:lnTo>
                      <a:pt x="907" y="926"/>
                    </a:lnTo>
                    <a:lnTo>
                      <a:pt x="907" y="929"/>
                    </a:lnTo>
                    <a:lnTo>
                      <a:pt x="907" y="931"/>
                    </a:lnTo>
                    <a:lnTo>
                      <a:pt x="907" y="934"/>
                    </a:lnTo>
                    <a:lnTo>
                      <a:pt x="907" y="936"/>
                    </a:lnTo>
                    <a:lnTo>
                      <a:pt x="907" y="938"/>
                    </a:lnTo>
                    <a:lnTo>
                      <a:pt x="907" y="941"/>
                    </a:lnTo>
                    <a:lnTo>
                      <a:pt x="907" y="943"/>
                    </a:lnTo>
                    <a:lnTo>
                      <a:pt x="907" y="946"/>
                    </a:lnTo>
                    <a:lnTo>
                      <a:pt x="907" y="951"/>
                    </a:lnTo>
                    <a:lnTo>
                      <a:pt x="907" y="953"/>
                    </a:lnTo>
                    <a:lnTo>
                      <a:pt x="907" y="955"/>
                    </a:lnTo>
                    <a:lnTo>
                      <a:pt x="907" y="958"/>
                    </a:lnTo>
                    <a:lnTo>
                      <a:pt x="907" y="960"/>
                    </a:lnTo>
                    <a:lnTo>
                      <a:pt x="907" y="963"/>
                    </a:lnTo>
                    <a:lnTo>
                      <a:pt x="907" y="965"/>
                    </a:lnTo>
                    <a:lnTo>
                      <a:pt x="907" y="968"/>
                    </a:lnTo>
                    <a:lnTo>
                      <a:pt x="907" y="970"/>
                    </a:lnTo>
                    <a:lnTo>
                      <a:pt x="909" y="973"/>
                    </a:lnTo>
                    <a:lnTo>
                      <a:pt x="907" y="975"/>
                    </a:lnTo>
                    <a:lnTo>
                      <a:pt x="909" y="980"/>
                    </a:lnTo>
                    <a:lnTo>
                      <a:pt x="909" y="982"/>
                    </a:lnTo>
                    <a:lnTo>
                      <a:pt x="909" y="985"/>
                    </a:lnTo>
                    <a:lnTo>
                      <a:pt x="909" y="987"/>
                    </a:lnTo>
                    <a:lnTo>
                      <a:pt x="909" y="990"/>
                    </a:lnTo>
                    <a:lnTo>
                      <a:pt x="909" y="992"/>
                    </a:lnTo>
                    <a:lnTo>
                      <a:pt x="909" y="994"/>
                    </a:lnTo>
                    <a:lnTo>
                      <a:pt x="909" y="997"/>
                    </a:lnTo>
                    <a:lnTo>
                      <a:pt x="909" y="999"/>
                    </a:lnTo>
                    <a:lnTo>
                      <a:pt x="909" y="1002"/>
                    </a:lnTo>
                    <a:lnTo>
                      <a:pt x="909" y="1004"/>
                    </a:lnTo>
                    <a:lnTo>
                      <a:pt x="909" y="1007"/>
                    </a:lnTo>
                    <a:lnTo>
                      <a:pt x="909" y="1011"/>
                    </a:lnTo>
                    <a:lnTo>
                      <a:pt x="909" y="1016"/>
                    </a:lnTo>
                    <a:lnTo>
                      <a:pt x="907" y="1021"/>
                    </a:lnTo>
                    <a:lnTo>
                      <a:pt x="907" y="1026"/>
                    </a:lnTo>
                    <a:lnTo>
                      <a:pt x="907" y="1031"/>
                    </a:lnTo>
                    <a:lnTo>
                      <a:pt x="907" y="1033"/>
                    </a:lnTo>
                    <a:lnTo>
                      <a:pt x="900" y="1033"/>
                    </a:lnTo>
                    <a:lnTo>
                      <a:pt x="892" y="1033"/>
                    </a:lnTo>
                    <a:lnTo>
                      <a:pt x="885" y="1033"/>
                    </a:lnTo>
                    <a:lnTo>
                      <a:pt x="878" y="1036"/>
                    </a:lnTo>
                    <a:lnTo>
                      <a:pt x="871" y="1036"/>
                    </a:lnTo>
                    <a:lnTo>
                      <a:pt x="863" y="1036"/>
                    </a:lnTo>
                    <a:lnTo>
                      <a:pt x="856" y="1036"/>
                    </a:lnTo>
                    <a:lnTo>
                      <a:pt x="849" y="1036"/>
                    </a:lnTo>
                    <a:lnTo>
                      <a:pt x="841" y="1036"/>
                    </a:lnTo>
                    <a:lnTo>
                      <a:pt x="834" y="1036"/>
                    </a:lnTo>
                    <a:lnTo>
                      <a:pt x="827" y="1036"/>
                    </a:lnTo>
                    <a:lnTo>
                      <a:pt x="819" y="1036"/>
                    </a:lnTo>
                    <a:lnTo>
                      <a:pt x="812" y="1036"/>
                    </a:lnTo>
                    <a:lnTo>
                      <a:pt x="805" y="1036"/>
                    </a:lnTo>
                    <a:lnTo>
                      <a:pt x="798" y="1036"/>
                    </a:lnTo>
                    <a:lnTo>
                      <a:pt x="790" y="1036"/>
                    </a:lnTo>
                    <a:lnTo>
                      <a:pt x="783" y="1036"/>
                    </a:lnTo>
                    <a:lnTo>
                      <a:pt x="776" y="1036"/>
                    </a:lnTo>
                    <a:lnTo>
                      <a:pt x="768" y="1036"/>
                    </a:lnTo>
                    <a:lnTo>
                      <a:pt x="761" y="1036"/>
                    </a:lnTo>
                    <a:lnTo>
                      <a:pt x="751" y="1036"/>
                    </a:lnTo>
                    <a:lnTo>
                      <a:pt x="744" y="1036"/>
                    </a:lnTo>
                    <a:lnTo>
                      <a:pt x="737" y="1036"/>
                    </a:lnTo>
                    <a:lnTo>
                      <a:pt x="729" y="1036"/>
                    </a:lnTo>
                    <a:lnTo>
                      <a:pt x="722" y="1036"/>
                    </a:lnTo>
                    <a:lnTo>
                      <a:pt x="715" y="1036"/>
                    </a:lnTo>
                    <a:lnTo>
                      <a:pt x="708" y="1036"/>
                    </a:lnTo>
                    <a:lnTo>
                      <a:pt x="700" y="1036"/>
                    </a:lnTo>
                    <a:lnTo>
                      <a:pt x="693" y="1036"/>
                    </a:lnTo>
                    <a:lnTo>
                      <a:pt x="686" y="1036"/>
                    </a:lnTo>
                    <a:lnTo>
                      <a:pt x="678" y="1036"/>
                    </a:lnTo>
                    <a:lnTo>
                      <a:pt x="671" y="1036"/>
                    </a:lnTo>
                    <a:lnTo>
                      <a:pt x="664" y="1036"/>
                    </a:lnTo>
                    <a:lnTo>
                      <a:pt x="657" y="1036"/>
                    </a:lnTo>
                    <a:lnTo>
                      <a:pt x="649" y="1036"/>
                    </a:lnTo>
                    <a:lnTo>
                      <a:pt x="642" y="1036"/>
                    </a:lnTo>
                    <a:lnTo>
                      <a:pt x="635" y="1036"/>
                    </a:lnTo>
                    <a:lnTo>
                      <a:pt x="627" y="1036"/>
                    </a:lnTo>
                    <a:lnTo>
                      <a:pt x="620" y="1036"/>
                    </a:lnTo>
                    <a:lnTo>
                      <a:pt x="613" y="1036"/>
                    </a:lnTo>
                    <a:lnTo>
                      <a:pt x="603" y="1036"/>
                    </a:lnTo>
                    <a:lnTo>
                      <a:pt x="596" y="1036"/>
                    </a:lnTo>
                    <a:lnTo>
                      <a:pt x="588" y="1036"/>
                    </a:lnTo>
                    <a:lnTo>
                      <a:pt x="581" y="1036"/>
                    </a:lnTo>
                    <a:lnTo>
                      <a:pt x="574" y="1036"/>
                    </a:lnTo>
                    <a:lnTo>
                      <a:pt x="567" y="1036"/>
                    </a:lnTo>
                    <a:lnTo>
                      <a:pt x="559" y="1036"/>
                    </a:lnTo>
                    <a:lnTo>
                      <a:pt x="552" y="1036"/>
                    </a:lnTo>
                    <a:lnTo>
                      <a:pt x="545" y="1036"/>
                    </a:lnTo>
                    <a:lnTo>
                      <a:pt x="537" y="1036"/>
                    </a:lnTo>
                    <a:lnTo>
                      <a:pt x="530" y="1036"/>
                    </a:lnTo>
                    <a:lnTo>
                      <a:pt x="523" y="1036"/>
                    </a:lnTo>
                    <a:lnTo>
                      <a:pt x="515" y="1036"/>
                    </a:lnTo>
                    <a:lnTo>
                      <a:pt x="508" y="1036"/>
                    </a:lnTo>
                    <a:lnTo>
                      <a:pt x="501" y="1036"/>
                    </a:lnTo>
                    <a:lnTo>
                      <a:pt x="494" y="1036"/>
                    </a:lnTo>
                    <a:lnTo>
                      <a:pt x="486" y="1036"/>
                    </a:lnTo>
                    <a:lnTo>
                      <a:pt x="479" y="1036"/>
                    </a:lnTo>
                    <a:lnTo>
                      <a:pt x="472" y="1036"/>
                    </a:lnTo>
                    <a:lnTo>
                      <a:pt x="464" y="1036"/>
                    </a:lnTo>
                    <a:lnTo>
                      <a:pt x="457" y="1036"/>
                    </a:lnTo>
                    <a:lnTo>
                      <a:pt x="447" y="1036"/>
                    </a:lnTo>
                    <a:lnTo>
                      <a:pt x="440" y="1036"/>
                    </a:lnTo>
                    <a:lnTo>
                      <a:pt x="433" y="1036"/>
                    </a:lnTo>
                    <a:lnTo>
                      <a:pt x="425" y="1036"/>
                    </a:lnTo>
                    <a:lnTo>
                      <a:pt x="418" y="1036"/>
                    </a:lnTo>
                    <a:lnTo>
                      <a:pt x="411" y="1036"/>
                    </a:lnTo>
                    <a:lnTo>
                      <a:pt x="404" y="1036"/>
                    </a:lnTo>
                    <a:lnTo>
                      <a:pt x="396" y="1036"/>
                    </a:lnTo>
                    <a:lnTo>
                      <a:pt x="389" y="1036"/>
                    </a:lnTo>
                    <a:lnTo>
                      <a:pt x="382" y="1036"/>
                    </a:lnTo>
                    <a:lnTo>
                      <a:pt x="374" y="1036"/>
                    </a:lnTo>
                    <a:lnTo>
                      <a:pt x="367" y="1036"/>
                    </a:lnTo>
                    <a:lnTo>
                      <a:pt x="360" y="1036"/>
                    </a:lnTo>
                    <a:lnTo>
                      <a:pt x="352" y="1036"/>
                    </a:lnTo>
                    <a:lnTo>
                      <a:pt x="345" y="1036"/>
                    </a:lnTo>
                    <a:lnTo>
                      <a:pt x="338" y="1036"/>
                    </a:lnTo>
                    <a:lnTo>
                      <a:pt x="331" y="1036"/>
                    </a:lnTo>
                    <a:lnTo>
                      <a:pt x="323" y="1036"/>
                    </a:lnTo>
                    <a:lnTo>
                      <a:pt x="316" y="1036"/>
                    </a:lnTo>
                    <a:lnTo>
                      <a:pt x="309" y="1036"/>
                    </a:lnTo>
                    <a:lnTo>
                      <a:pt x="301" y="1036"/>
                    </a:lnTo>
                    <a:lnTo>
                      <a:pt x="292" y="1036"/>
                    </a:lnTo>
                    <a:lnTo>
                      <a:pt x="284" y="1036"/>
                    </a:lnTo>
                    <a:lnTo>
                      <a:pt x="277" y="1036"/>
                    </a:lnTo>
                    <a:lnTo>
                      <a:pt x="270" y="1036"/>
                    </a:lnTo>
                    <a:lnTo>
                      <a:pt x="262" y="1036"/>
                    </a:lnTo>
                    <a:lnTo>
                      <a:pt x="255" y="1036"/>
                    </a:lnTo>
                    <a:lnTo>
                      <a:pt x="248" y="1036"/>
                    </a:lnTo>
                    <a:lnTo>
                      <a:pt x="241" y="1036"/>
                    </a:lnTo>
                    <a:lnTo>
                      <a:pt x="233" y="1036"/>
                    </a:lnTo>
                    <a:lnTo>
                      <a:pt x="226" y="1036"/>
                    </a:lnTo>
                    <a:lnTo>
                      <a:pt x="219" y="1036"/>
                    </a:lnTo>
                    <a:lnTo>
                      <a:pt x="211" y="1036"/>
                    </a:lnTo>
                    <a:lnTo>
                      <a:pt x="204" y="1036"/>
                    </a:lnTo>
                    <a:lnTo>
                      <a:pt x="197" y="1036"/>
                    </a:lnTo>
                    <a:lnTo>
                      <a:pt x="190" y="1036"/>
                    </a:lnTo>
                    <a:lnTo>
                      <a:pt x="182" y="1036"/>
                    </a:lnTo>
                    <a:lnTo>
                      <a:pt x="175" y="1036"/>
                    </a:lnTo>
                    <a:lnTo>
                      <a:pt x="168" y="1036"/>
                    </a:lnTo>
                    <a:lnTo>
                      <a:pt x="160" y="1036"/>
                    </a:lnTo>
                    <a:lnTo>
                      <a:pt x="153" y="1036"/>
                    </a:lnTo>
                    <a:lnTo>
                      <a:pt x="143" y="1036"/>
                    </a:lnTo>
                    <a:lnTo>
                      <a:pt x="136" y="1036"/>
                    </a:lnTo>
                    <a:lnTo>
                      <a:pt x="129" y="1036"/>
                    </a:lnTo>
                    <a:lnTo>
                      <a:pt x="121" y="1036"/>
                    </a:lnTo>
                    <a:lnTo>
                      <a:pt x="114" y="1036"/>
                    </a:lnTo>
                    <a:lnTo>
                      <a:pt x="107" y="1036"/>
                    </a:lnTo>
                    <a:lnTo>
                      <a:pt x="100" y="1036"/>
                    </a:lnTo>
                    <a:lnTo>
                      <a:pt x="92" y="1036"/>
                    </a:lnTo>
                    <a:lnTo>
                      <a:pt x="85" y="1036"/>
                    </a:lnTo>
                    <a:lnTo>
                      <a:pt x="78" y="1036"/>
                    </a:lnTo>
                    <a:lnTo>
                      <a:pt x="70" y="1036"/>
                    </a:lnTo>
                    <a:lnTo>
                      <a:pt x="63" y="1036"/>
                    </a:lnTo>
                    <a:lnTo>
                      <a:pt x="56" y="1036"/>
                    </a:lnTo>
                    <a:lnTo>
                      <a:pt x="48" y="1036"/>
                    </a:lnTo>
                    <a:lnTo>
                      <a:pt x="41" y="1036"/>
                    </a:lnTo>
                    <a:lnTo>
                      <a:pt x="34" y="1036"/>
                    </a:lnTo>
                    <a:lnTo>
                      <a:pt x="27" y="1036"/>
                    </a:lnTo>
                    <a:lnTo>
                      <a:pt x="19" y="1033"/>
                    </a:lnTo>
                    <a:lnTo>
                      <a:pt x="12" y="1033"/>
                    </a:lnTo>
                    <a:lnTo>
                      <a:pt x="5" y="1033"/>
                    </a:lnTo>
                    <a:lnTo>
                      <a:pt x="0" y="1031"/>
                    </a:lnTo>
                    <a:lnTo>
                      <a:pt x="5" y="1031"/>
                    </a:lnTo>
                    <a:lnTo>
                      <a:pt x="12" y="1031"/>
                    </a:lnTo>
                    <a:lnTo>
                      <a:pt x="19" y="1031"/>
                    </a:lnTo>
                    <a:lnTo>
                      <a:pt x="27" y="1031"/>
                    </a:lnTo>
                    <a:lnTo>
                      <a:pt x="34" y="1031"/>
                    </a:lnTo>
                    <a:lnTo>
                      <a:pt x="41" y="1031"/>
                    </a:lnTo>
                    <a:lnTo>
                      <a:pt x="48" y="1031"/>
                    </a:lnTo>
                    <a:lnTo>
                      <a:pt x="56" y="1031"/>
                    </a:lnTo>
                    <a:lnTo>
                      <a:pt x="63" y="1031"/>
                    </a:lnTo>
                    <a:lnTo>
                      <a:pt x="70" y="1031"/>
                    </a:lnTo>
                    <a:lnTo>
                      <a:pt x="78" y="1031"/>
                    </a:lnTo>
                    <a:lnTo>
                      <a:pt x="85" y="1031"/>
                    </a:lnTo>
                    <a:lnTo>
                      <a:pt x="92" y="1031"/>
                    </a:lnTo>
                    <a:lnTo>
                      <a:pt x="100" y="1031"/>
                    </a:lnTo>
                    <a:lnTo>
                      <a:pt x="107" y="1031"/>
                    </a:lnTo>
                    <a:lnTo>
                      <a:pt x="114" y="1031"/>
                    </a:lnTo>
                    <a:lnTo>
                      <a:pt x="121" y="1031"/>
                    </a:lnTo>
                    <a:lnTo>
                      <a:pt x="129" y="1031"/>
                    </a:lnTo>
                    <a:lnTo>
                      <a:pt x="136" y="1031"/>
                    </a:lnTo>
                    <a:lnTo>
                      <a:pt x="143" y="1031"/>
                    </a:lnTo>
                    <a:lnTo>
                      <a:pt x="153" y="1031"/>
                    </a:lnTo>
                    <a:lnTo>
                      <a:pt x="160" y="1028"/>
                    </a:lnTo>
                    <a:lnTo>
                      <a:pt x="168" y="1028"/>
                    </a:lnTo>
                    <a:lnTo>
                      <a:pt x="175" y="1028"/>
                    </a:lnTo>
                    <a:lnTo>
                      <a:pt x="182" y="1028"/>
                    </a:lnTo>
                    <a:lnTo>
                      <a:pt x="190" y="1028"/>
                    </a:lnTo>
                    <a:lnTo>
                      <a:pt x="197" y="1028"/>
                    </a:lnTo>
                    <a:lnTo>
                      <a:pt x="204" y="1028"/>
                    </a:lnTo>
                    <a:lnTo>
                      <a:pt x="211" y="1028"/>
                    </a:lnTo>
                    <a:lnTo>
                      <a:pt x="219" y="1028"/>
                    </a:lnTo>
                    <a:lnTo>
                      <a:pt x="226" y="1028"/>
                    </a:lnTo>
                    <a:lnTo>
                      <a:pt x="233" y="1028"/>
                    </a:lnTo>
                    <a:lnTo>
                      <a:pt x="241" y="1028"/>
                    </a:lnTo>
                    <a:lnTo>
                      <a:pt x="248" y="1028"/>
                    </a:lnTo>
                    <a:lnTo>
                      <a:pt x="255" y="1028"/>
                    </a:lnTo>
                    <a:lnTo>
                      <a:pt x="262" y="1028"/>
                    </a:lnTo>
                    <a:lnTo>
                      <a:pt x="270" y="1028"/>
                    </a:lnTo>
                    <a:lnTo>
                      <a:pt x="277" y="1026"/>
                    </a:lnTo>
                    <a:lnTo>
                      <a:pt x="284" y="1026"/>
                    </a:lnTo>
                    <a:lnTo>
                      <a:pt x="292" y="1026"/>
                    </a:lnTo>
                    <a:lnTo>
                      <a:pt x="297" y="1026"/>
                    </a:lnTo>
                    <a:lnTo>
                      <a:pt x="292" y="1026"/>
                    </a:lnTo>
                    <a:lnTo>
                      <a:pt x="284" y="1026"/>
                    </a:lnTo>
                    <a:lnTo>
                      <a:pt x="277" y="1026"/>
                    </a:lnTo>
                    <a:lnTo>
                      <a:pt x="270" y="1024"/>
                    </a:lnTo>
                    <a:lnTo>
                      <a:pt x="262" y="1024"/>
                    </a:lnTo>
                    <a:lnTo>
                      <a:pt x="255" y="1024"/>
                    </a:lnTo>
                    <a:lnTo>
                      <a:pt x="248" y="1024"/>
                    </a:lnTo>
                    <a:lnTo>
                      <a:pt x="241" y="1024"/>
                    </a:lnTo>
                    <a:lnTo>
                      <a:pt x="233" y="1024"/>
                    </a:lnTo>
                    <a:lnTo>
                      <a:pt x="226" y="1021"/>
                    </a:lnTo>
                    <a:lnTo>
                      <a:pt x="221" y="1021"/>
                    </a:lnTo>
                    <a:lnTo>
                      <a:pt x="226" y="1019"/>
                    </a:lnTo>
                    <a:lnTo>
                      <a:pt x="233" y="1016"/>
                    </a:lnTo>
                    <a:lnTo>
                      <a:pt x="233" y="1016"/>
                    </a:lnTo>
                    <a:lnTo>
                      <a:pt x="241" y="1011"/>
                    </a:lnTo>
                    <a:lnTo>
                      <a:pt x="245" y="1011"/>
                    </a:lnTo>
                    <a:lnTo>
                      <a:pt x="248" y="1007"/>
                    </a:lnTo>
                    <a:lnTo>
                      <a:pt x="245" y="1004"/>
                    </a:lnTo>
                    <a:lnTo>
                      <a:pt x="245" y="1002"/>
                    </a:lnTo>
                    <a:lnTo>
                      <a:pt x="248" y="999"/>
                    </a:lnTo>
                    <a:lnTo>
                      <a:pt x="248" y="999"/>
                    </a:lnTo>
                    <a:lnTo>
                      <a:pt x="248" y="999"/>
                    </a:lnTo>
                    <a:lnTo>
                      <a:pt x="245" y="997"/>
                    </a:lnTo>
                    <a:lnTo>
                      <a:pt x="248" y="994"/>
                    </a:lnTo>
                    <a:lnTo>
                      <a:pt x="245" y="992"/>
                    </a:lnTo>
                    <a:lnTo>
                      <a:pt x="245" y="990"/>
                    </a:lnTo>
                    <a:lnTo>
                      <a:pt x="248" y="987"/>
                    </a:lnTo>
                    <a:lnTo>
                      <a:pt x="243" y="985"/>
                    </a:lnTo>
                    <a:lnTo>
                      <a:pt x="243" y="982"/>
                    </a:lnTo>
                    <a:lnTo>
                      <a:pt x="245" y="980"/>
                    </a:lnTo>
                    <a:lnTo>
                      <a:pt x="243" y="975"/>
                    </a:lnTo>
                    <a:lnTo>
                      <a:pt x="241" y="973"/>
                    </a:lnTo>
                    <a:lnTo>
                      <a:pt x="241" y="973"/>
                    </a:lnTo>
                    <a:lnTo>
                      <a:pt x="241" y="970"/>
                    </a:lnTo>
                    <a:lnTo>
                      <a:pt x="241" y="970"/>
                    </a:lnTo>
                    <a:lnTo>
                      <a:pt x="241" y="968"/>
                    </a:lnTo>
                    <a:lnTo>
                      <a:pt x="241" y="968"/>
                    </a:lnTo>
                    <a:lnTo>
                      <a:pt x="238" y="965"/>
                    </a:lnTo>
                    <a:lnTo>
                      <a:pt x="236" y="963"/>
                    </a:lnTo>
                    <a:lnTo>
                      <a:pt x="236" y="960"/>
                    </a:lnTo>
                    <a:lnTo>
                      <a:pt x="236" y="958"/>
                    </a:lnTo>
                    <a:lnTo>
                      <a:pt x="233" y="955"/>
                    </a:lnTo>
                    <a:lnTo>
                      <a:pt x="231" y="955"/>
                    </a:lnTo>
                    <a:lnTo>
                      <a:pt x="231" y="953"/>
                    </a:lnTo>
                    <a:lnTo>
                      <a:pt x="231" y="951"/>
                    </a:lnTo>
                    <a:lnTo>
                      <a:pt x="231" y="946"/>
                    </a:lnTo>
                    <a:lnTo>
                      <a:pt x="231" y="943"/>
                    </a:lnTo>
                    <a:lnTo>
                      <a:pt x="231" y="941"/>
                    </a:lnTo>
                    <a:lnTo>
                      <a:pt x="231" y="938"/>
                    </a:lnTo>
                    <a:lnTo>
                      <a:pt x="231" y="936"/>
                    </a:lnTo>
                    <a:lnTo>
                      <a:pt x="228" y="934"/>
                    </a:lnTo>
                    <a:lnTo>
                      <a:pt x="228" y="931"/>
                    </a:lnTo>
                    <a:lnTo>
                      <a:pt x="228" y="929"/>
                    </a:lnTo>
                    <a:lnTo>
                      <a:pt x="228" y="926"/>
                    </a:lnTo>
                    <a:lnTo>
                      <a:pt x="226" y="924"/>
                    </a:lnTo>
                    <a:lnTo>
                      <a:pt x="226" y="921"/>
                    </a:lnTo>
                    <a:lnTo>
                      <a:pt x="226" y="921"/>
                    </a:lnTo>
                    <a:lnTo>
                      <a:pt x="226" y="919"/>
                    </a:lnTo>
                    <a:lnTo>
                      <a:pt x="224" y="914"/>
                    </a:lnTo>
                    <a:lnTo>
                      <a:pt x="224" y="912"/>
                    </a:lnTo>
                    <a:lnTo>
                      <a:pt x="224" y="909"/>
                    </a:lnTo>
                    <a:lnTo>
                      <a:pt x="221" y="907"/>
                    </a:lnTo>
                    <a:lnTo>
                      <a:pt x="221" y="900"/>
                    </a:lnTo>
                    <a:lnTo>
                      <a:pt x="219" y="895"/>
                    </a:lnTo>
                    <a:lnTo>
                      <a:pt x="214" y="873"/>
                    </a:lnTo>
                    <a:lnTo>
                      <a:pt x="211" y="861"/>
                    </a:lnTo>
                    <a:lnTo>
                      <a:pt x="209" y="846"/>
                    </a:lnTo>
                    <a:lnTo>
                      <a:pt x="207" y="819"/>
                    </a:lnTo>
                    <a:lnTo>
                      <a:pt x="204" y="802"/>
                    </a:lnTo>
                    <a:lnTo>
                      <a:pt x="204" y="793"/>
                    </a:lnTo>
                    <a:lnTo>
                      <a:pt x="199" y="768"/>
                    </a:lnTo>
                    <a:lnTo>
                      <a:pt x="199" y="756"/>
                    </a:lnTo>
                    <a:lnTo>
                      <a:pt x="197" y="749"/>
                    </a:lnTo>
                    <a:lnTo>
                      <a:pt x="197" y="739"/>
                    </a:lnTo>
                    <a:lnTo>
                      <a:pt x="197" y="734"/>
                    </a:lnTo>
                    <a:lnTo>
                      <a:pt x="197" y="732"/>
                    </a:lnTo>
                    <a:lnTo>
                      <a:pt x="194" y="725"/>
                    </a:lnTo>
                    <a:lnTo>
                      <a:pt x="194" y="715"/>
                    </a:lnTo>
                    <a:lnTo>
                      <a:pt x="194" y="708"/>
                    </a:lnTo>
                    <a:lnTo>
                      <a:pt x="192" y="698"/>
                    </a:lnTo>
                    <a:lnTo>
                      <a:pt x="194" y="690"/>
                    </a:lnTo>
                    <a:lnTo>
                      <a:pt x="192" y="681"/>
                    </a:lnTo>
                    <a:lnTo>
                      <a:pt x="192" y="673"/>
                    </a:lnTo>
                    <a:lnTo>
                      <a:pt x="192" y="664"/>
                    </a:lnTo>
                    <a:lnTo>
                      <a:pt x="192" y="656"/>
                    </a:lnTo>
                    <a:lnTo>
                      <a:pt x="192" y="647"/>
                    </a:lnTo>
                    <a:lnTo>
                      <a:pt x="192" y="639"/>
                    </a:lnTo>
                    <a:lnTo>
                      <a:pt x="194" y="630"/>
                    </a:lnTo>
                    <a:lnTo>
                      <a:pt x="194" y="622"/>
                    </a:lnTo>
                    <a:lnTo>
                      <a:pt x="197" y="613"/>
                    </a:lnTo>
                    <a:lnTo>
                      <a:pt x="197" y="610"/>
                    </a:lnTo>
                    <a:lnTo>
                      <a:pt x="197" y="605"/>
                    </a:lnTo>
                    <a:lnTo>
                      <a:pt x="199" y="596"/>
                    </a:lnTo>
                    <a:lnTo>
                      <a:pt x="202" y="588"/>
                    </a:lnTo>
                    <a:lnTo>
                      <a:pt x="204" y="581"/>
                    </a:lnTo>
                    <a:lnTo>
                      <a:pt x="207" y="579"/>
                    </a:lnTo>
                    <a:lnTo>
                      <a:pt x="211" y="569"/>
                    </a:lnTo>
                    <a:lnTo>
                      <a:pt x="211" y="569"/>
                    </a:lnTo>
                    <a:lnTo>
                      <a:pt x="214" y="562"/>
                    </a:lnTo>
                    <a:lnTo>
                      <a:pt x="219" y="557"/>
                    </a:lnTo>
                    <a:lnTo>
                      <a:pt x="226" y="552"/>
                    </a:lnTo>
                    <a:lnTo>
                      <a:pt x="226" y="552"/>
                    </a:lnTo>
                    <a:lnTo>
                      <a:pt x="231" y="545"/>
                    </a:lnTo>
                    <a:lnTo>
                      <a:pt x="233" y="542"/>
                    </a:lnTo>
                    <a:lnTo>
                      <a:pt x="241" y="535"/>
                    </a:lnTo>
                    <a:lnTo>
                      <a:pt x="241" y="535"/>
                    </a:lnTo>
                    <a:lnTo>
                      <a:pt x="248" y="528"/>
                    </a:lnTo>
                    <a:lnTo>
                      <a:pt x="248" y="525"/>
                    </a:lnTo>
                    <a:lnTo>
                      <a:pt x="255" y="518"/>
                    </a:lnTo>
                    <a:lnTo>
                      <a:pt x="255" y="518"/>
                    </a:lnTo>
                    <a:lnTo>
                      <a:pt x="262" y="513"/>
                    </a:lnTo>
                    <a:lnTo>
                      <a:pt x="267" y="508"/>
                    </a:lnTo>
                    <a:lnTo>
                      <a:pt x="270" y="503"/>
                    </a:lnTo>
                    <a:lnTo>
                      <a:pt x="272" y="501"/>
                    </a:lnTo>
                    <a:lnTo>
                      <a:pt x="277" y="491"/>
                    </a:lnTo>
                    <a:lnTo>
                      <a:pt x="277" y="484"/>
                    </a:lnTo>
                    <a:lnTo>
                      <a:pt x="277" y="474"/>
                    </a:lnTo>
                    <a:lnTo>
                      <a:pt x="277" y="474"/>
                    </a:lnTo>
                    <a:lnTo>
                      <a:pt x="284" y="467"/>
                    </a:lnTo>
                    <a:lnTo>
                      <a:pt x="287" y="464"/>
                    </a:lnTo>
                    <a:lnTo>
                      <a:pt x="284" y="464"/>
                    </a:lnTo>
                    <a:lnTo>
                      <a:pt x="277" y="460"/>
                    </a:lnTo>
                    <a:lnTo>
                      <a:pt x="275" y="457"/>
                    </a:lnTo>
                    <a:lnTo>
                      <a:pt x="270" y="452"/>
                    </a:lnTo>
                    <a:lnTo>
                      <a:pt x="262" y="450"/>
                    </a:lnTo>
                    <a:lnTo>
                      <a:pt x="255" y="447"/>
                    </a:lnTo>
                    <a:lnTo>
                      <a:pt x="250" y="447"/>
                    </a:lnTo>
                    <a:lnTo>
                      <a:pt x="248" y="447"/>
                    </a:lnTo>
                    <a:lnTo>
                      <a:pt x="241" y="445"/>
                    </a:lnTo>
                    <a:lnTo>
                      <a:pt x="233" y="442"/>
                    </a:lnTo>
                    <a:lnTo>
                      <a:pt x="226" y="440"/>
                    </a:lnTo>
                    <a:lnTo>
                      <a:pt x="221" y="440"/>
                    </a:lnTo>
                    <a:lnTo>
                      <a:pt x="219" y="438"/>
                    </a:lnTo>
                    <a:lnTo>
                      <a:pt x="211" y="435"/>
                    </a:lnTo>
                    <a:lnTo>
                      <a:pt x="204" y="430"/>
                    </a:lnTo>
                    <a:lnTo>
                      <a:pt x="202" y="430"/>
                    </a:lnTo>
                    <a:lnTo>
                      <a:pt x="197" y="423"/>
                    </a:lnTo>
                    <a:lnTo>
                      <a:pt x="194" y="421"/>
                    </a:lnTo>
                    <a:lnTo>
                      <a:pt x="190" y="413"/>
                    </a:lnTo>
                    <a:lnTo>
                      <a:pt x="192" y="404"/>
                    </a:lnTo>
                    <a:lnTo>
                      <a:pt x="197" y="399"/>
                    </a:lnTo>
                    <a:lnTo>
                      <a:pt x="199" y="394"/>
                    </a:lnTo>
                    <a:lnTo>
                      <a:pt x="202" y="387"/>
                    </a:lnTo>
                    <a:lnTo>
                      <a:pt x="204" y="384"/>
                    </a:lnTo>
                    <a:lnTo>
                      <a:pt x="211" y="377"/>
                    </a:lnTo>
                    <a:lnTo>
                      <a:pt x="211" y="377"/>
                    </a:lnTo>
                    <a:lnTo>
                      <a:pt x="219" y="372"/>
                    </a:lnTo>
                    <a:lnTo>
                      <a:pt x="226" y="372"/>
                    </a:lnTo>
                    <a:lnTo>
                      <a:pt x="233" y="370"/>
                    </a:lnTo>
                    <a:lnTo>
                      <a:pt x="236" y="370"/>
                    </a:lnTo>
                    <a:lnTo>
                      <a:pt x="236" y="360"/>
                    </a:lnTo>
                    <a:lnTo>
                      <a:pt x="233" y="360"/>
                    </a:lnTo>
                    <a:lnTo>
                      <a:pt x="226" y="353"/>
                    </a:lnTo>
                    <a:lnTo>
                      <a:pt x="219" y="350"/>
                    </a:lnTo>
                    <a:lnTo>
                      <a:pt x="219" y="350"/>
                    </a:lnTo>
                    <a:lnTo>
                      <a:pt x="214" y="343"/>
                    </a:lnTo>
                    <a:lnTo>
                      <a:pt x="211" y="340"/>
                    </a:lnTo>
                    <a:lnTo>
                      <a:pt x="204" y="336"/>
                    </a:lnTo>
                    <a:lnTo>
                      <a:pt x="202" y="333"/>
                    </a:lnTo>
                    <a:lnTo>
                      <a:pt x="202" y="326"/>
                    </a:lnTo>
                    <a:lnTo>
                      <a:pt x="204" y="318"/>
                    </a:lnTo>
                    <a:lnTo>
                      <a:pt x="207" y="316"/>
                    </a:lnTo>
                    <a:lnTo>
                      <a:pt x="211" y="309"/>
                    </a:lnTo>
                    <a:lnTo>
                      <a:pt x="211" y="306"/>
                    </a:lnTo>
                    <a:lnTo>
                      <a:pt x="214" y="299"/>
                    </a:lnTo>
                    <a:lnTo>
                      <a:pt x="211" y="289"/>
                    </a:lnTo>
                    <a:lnTo>
                      <a:pt x="211" y="289"/>
                    </a:lnTo>
                    <a:lnTo>
                      <a:pt x="211" y="287"/>
                    </a:lnTo>
                    <a:lnTo>
                      <a:pt x="211" y="280"/>
                    </a:lnTo>
                    <a:lnTo>
                      <a:pt x="211" y="280"/>
                    </a:lnTo>
                    <a:lnTo>
                      <a:pt x="204" y="272"/>
                    </a:lnTo>
                    <a:lnTo>
                      <a:pt x="204" y="272"/>
                    </a:lnTo>
                    <a:lnTo>
                      <a:pt x="204" y="270"/>
                    </a:lnTo>
                    <a:lnTo>
                      <a:pt x="211" y="263"/>
                    </a:lnTo>
                    <a:lnTo>
                      <a:pt x="209" y="255"/>
                    </a:lnTo>
                    <a:lnTo>
                      <a:pt x="209" y="246"/>
                    </a:lnTo>
                    <a:lnTo>
                      <a:pt x="209" y="236"/>
                    </a:lnTo>
                    <a:lnTo>
                      <a:pt x="211" y="233"/>
                    </a:lnTo>
                    <a:lnTo>
                      <a:pt x="214" y="229"/>
                    </a:lnTo>
                    <a:lnTo>
                      <a:pt x="214" y="219"/>
                    </a:lnTo>
                    <a:lnTo>
                      <a:pt x="214" y="209"/>
                    </a:lnTo>
                    <a:lnTo>
                      <a:pt x="216" y="202"/>
                    </a:lnTo>
                    <a:lnTo>
                      <a:pt x="214" y="192"/>
                    </a:lnTo>
                    <a:lnTo>
                      <a:pt x="219" y="185"/>
                    </a:lnTo>
                    <a:lnTo>
                      <a:pt x="211" y="177"/>
                    </a:lnTo>
                    <a:lnTo>
                      <a:pt x="209" y="175"/>
                    </a:lnTo>
                    <a:lnTo>
                      <a:pt x="211" y="173"/>
                    </a:lnTo>
                    <a:lnTo>
                      <a:pt x="219" y="168"/>
                    </a:lnTo>
                    <a:lnTo>
                      <a:pt x="224" y="165"/>
                    </a:lnTo>
                    <a:lnTo>
                      <a:pt x="221" y="158"/>
                    </a:lnTo>
                    <a:lnTo>
                      <a:pt x="219" y="156"/>
                    </a:lnTo>
                    <a:lnTo>
                      <a:pt x="216" y="148"/>
                    </a:lnTo>
                    <a:lnTo>
                      <a:pt x="219" y="148"/>
                    </a:lnTo>
                    <a:lnTo>
                      <a:pt x="226" y="148"/>
                    </a:lnTo>
                    <a:lnTo>
                      <a:pt x="233" y="141"/>
                    </a:lnTo>
                    <a:lnTo>
                      <a:pt x="236" y="139"/>
                    </a:lnTo>
                    <a:lnTo>
                      <a:pt x="233" y="139"/>
                    </a:lnTo>
                    <a:lnTo>
                      <a:pt x="228" y="131"/>
                    </a:lnTo>
                    <a:lnTo>
                      <a:pt x="231" y="122"/>
                    </a:lnTo>
                    <a:lnTo>
                      <a:pt x="233" y="114"/>
                    </a:lnTo>
                    <a:lnTo>
                      <a:pt x="233" y="109"/>
                    </a:lnTo>
                    <a:lnTo>
                      <a:pt x="238" y="105"/>
                    </a:lnTo>
                    <a:lnTo>
                      <a:pt x="241" y="100"/>
                    </a:lnTo>
                    <a:lnTo>
                      <a:pt x="243" y="95"/>
                    </a:lnTo>
                    <a:lnTo>
                      <a:pt x="245" y="88"/>
                    </a:lnTo>
                    <a:lnTo>
                      <a:pt x="248" y="83"/>
                    </a:lnTo>
                    <a:lnTo>
                      <a:pt x="255" y="80"/>
                    </a:lnTo>
                    <a:lnTo>
                      <a:pt x="262" y="78"/>
                    </a:lnTo>
                    <a:lnTo>
                      <a:pt x="265" y="78"/>
                    </a:lnTo>
                    <a:lnTo>
                      <a:pt x="262" y="75"/>
                    </a:lnTo>
                    <a:lnTo>
                      <a:pt x="262" y="68"/>
                    </a:lnTo>
                    <a:lnTo>
                      <a:pt x="262" y="61"/>
                    </a:lnTo>
                    <a:lnTo>
                      <a:pt x="262" y="61"/>
                    </a:lnTo>
                    <a:lnTo>
                      <a:pt x="270" y="58"/>
                    </a:lnTo>
                    <a:lnTo>
                      <a:pt x="277" y="51"/>
                    </a:lnTo>
                    <a:lnTo>
                      <a:pt x="277" y="49"/>
                    </a:lnTo>
                    <a:lnTo>
                      <a:pt x="284" y="46"/>
                    </a:lnTo>
                    <a:lnTo>
                      <a:pt x="292" y="44"/>
                    </a:lnTo>
                    <a:lnTo>
                      <a:pt x="299" y="44"/>
                    </a:lnTo>
                    <a:lnTo>
                      <a:pt x="301" y="41"/>
                    </a:lnTo>
                    <a:lnTo>
                      <a:pt x="304" y="34"/>
                    </a:lnTo>
                    <a:lnTo>
                      <a:pt x="301" y="32"/>
                    </a:lnTo>
                    <a:lnTo>
                      <a:pt x="292" y="34"/>
                    </a:lnTo>
                    <a:lnTo>
                      <a:pt x="284" y="34"/>
                    </a:lnTo>
                    <a:lnTo>
                      <a:pt x="277" y="34"/>
                    </a:lnTo>
                    <a:lnTo>
                      <a:pt x="272" y="24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84" y="15"/>
                    </a:lnTo>
                    <a:lnTo>
                      <a:pt x="292" y="12"/>
                    </a:lnTo>
                    <a:lnTo>
                      <a:pt x="299" y="17"/>
                    </a:lnTo>
                    <a:lnTo>
                      <a:pt x="301" y="17"/>
                    </a:lnTo>
                    <a:lnTo>
                      <a:pt x="301" y="17"/>
                    </a:lnTo>
                    <a:lnTo>
                      <a:pt x="306" y="7"/>
                    </a:lnTo>
                    <a:lnTo>
                      <a:pt x="309" y="5"/>
                    </a:lnTo>
                    <a:lnTo>
                      <a:pt x="316" y="5"/>
                    </a:lnTo>
                    <a:lnTo>
                      <a:pt x="323" y="5"/>
                    </a:lnTo>
                    <a:lnTo>
                      <a:pt x="326" y="7"/>
                    </a:lnTo>
                    <a:lnTo>
                      <a:pt x="331" y="10"/>
                    </a:lnTo>
                    <a:lnTo>
                      <a:pt x="333" y="7"/>
                    </a:lnTo>
                    <a:lnTo>
                      <a:pt x="338" y="5"/>
                    </a:lnTo>
                    <a:lnTo>
                      <a:pt x="345" y="0"/>
                    </a:lnTo>
                    <a:lnTo>
                      <a:pt x="352" y="2"/>
                    </a:lnTo>
                    <a:lnTo>
                      <a:pt x="357" y="7"/>
                    </a:lnTo>
                    <a:lnTo>
                      <a:pt x="360" y="10"/>
                    </a:lnTo>
                    <a:lnTo>
                      <a:pt x="367" y="15"/>
                    </a:lnTo>
                    <a:lnTo>
                      <a:pt x="367" y="17"/>
                    </a:lnTo>
                    <a:lnTo>
                      <a:pt x="374" y="24"/>
                    </a:lnTo>
                    <a:lnTo>
                      <a:pt x="367" y="32"/>
                    </a:lnTo>
                    <a:lnTo>
                      <a:pt x="365" y="34"/>
                    </a:lnTo>
                    <a:lnTo>
                      <a:pt x="367" y="39"/>
                    </a:lnTo>
                    <a:lnTo>
                      <a:pt x="367" y="44"/>
                    </a:lnTo>
                    <a:lnTo>
                      <a:pt x="367" y="44"/>
                    </a:lnTo>
                    <a:lnTo>
                      <a:pt x="362" y="51"/>
                    </a:lnTo>
                    <a:lnTo>
                      <a:pt x="367" y="53"/>
                    </a:lnTo>
                    <a:lnTo>
                      <a:pt x="374" y="53"/>
                    </a:lnTo>
                    <a:lnTo>
                      <a:pt x="382" y="51"/>
                    </a:lnTo>
                    <a:lnTo>
                      <a:pt x="389" y="53"/>
                    </a:lnTo>
                    <a:lnTo>
                      <a:pt x="396" y="56"/>
                    </a:lnTo>
                    <a:lnTo>
                      <a:pt x="404" y="56"/>
                    </a:lnTo>
                    <a:lnTo>
                      <a:pt x="411" y="53"/>
                    </a:lnTo>
                    <a:lnTo>
                      <a:pt x="418" y="58"/>
                    </a:lnTo>
                    <a:lnTo>
                      <a:pt x="425" y="58"/>
                    </a:lnTo>
                    <a:lnTo>
                      <a:pt x="433" y="61"/>
                    </a:lnTo>
                    <a:lnTo>
                      <a:pt x="430" y="68"/>
                    </a:lnTo>
                    <a:lnTo>
                      <a:pt x="425" y="71"/>
                    </a:lnTo>
                    <a:lnTo>
                      <a:pt x="418" y="75"/>
                    </a:lnTo>
                    <a:lnTo>
                      <a:pt x="418" y="78"/>
                    </a:lnTo>
                    <a:lnTo>
                      <a:pt x="418" y="78"/>
                    </a:lnTo>
                    <a:lnTo>
                      <a:pt x="425" y="80"/>
                    </a:lnTo>
                    <a:lnTo>
                      <a:pt x="433" y="83"/>
                    </a:lnTo>
                    <a:lnTo>
                      <a:pt x="440" y="80"/>
                    </a:lnTo>
                    <a:lnTo>
                      <a:pt x="447" y="88"/>
                    </a:lnTo>
                    <a:lnTo>
                      <a:pt x="447" y="88"/>
                    </a:lnTo>
                    <a:lnTo>
                      <a:pt x="457" y="90"/>
                    </a:lnTo>
                    <a:lnTo>
                      <a:pt x="464" y="95"/>
                    </a:lnTo>
                    <a:lnTo>
                      <a:pt x="472" y="95"/>
                    </a:lnTo>
                    <a:lnTo>
                      <a:pt x="472" y="95"/>
                    </a:lnTo>
                    <a:lnTo>
                      <a:pt x="474" y="105"/>
                    </a:lnTo>
                    <a:lnTo>
                      <a:pt x="477" y="114"/>
                    </a:lnTo>
                    <a:lnTo>
                      <a:pt x="479" y="122"/>
                    </a:lnTo>
                    <a:lnTo>
                      <a:pt x="486" y="117"/>
                    </a:lnTo>
                    <a:lnTo>
                      <a:pt x="491" y="122"/>
                    </a:lnTo>
                    <a:lnTo>
                      <a:pt x="486" y="126"/>
                    </a:lnTo>
                    <a:lnTo>
                      <a:pt x="479" y="122"/>
                    </a:lnTo>
                    <a:lnTo>
                      <a:pt x="477" y="131"/>
                    </a:lnTo>
                    <a:lnTo>
                      <a:pt x="472" y="139"/>
                    </a:lnTo>
                    <a:lnTo>
                      <a:pt x="479" y="143"/>
                    </a:lnTo>
                    <a:lnTo>
                      <a:pt x="481" y="139"/>
                    </a:lnTo>
                    <a:lnTo>
                      <a:pt x="486" y="136"/>
                    </a:lnTo>
                    <a:lnTo>
                      <a:pt x="491" y="139"/>
                    </a:lnTo>
                    <a:lnTo>
                      <a:pt x="494" y="148"/>
                    </a:lnTo>
                    <a:lnTo>
                      <a:pt x="501" y="143"/>
                    </a:lnTo>
                    <a:lnTo>
                      <a:pt x="508" y="146"/>
                    </a:lnTo>
                    <a:lnTo>
                      <a:pt x="515" y="143"/>
                    </a:lnTo>
                    <a:lnTo>
                      <a:pt x="520" y="148"/>
                    </a:lnTo>
                    <a:lnTo>
                      <a:pt x="520" y="158"/>
                    </a:lnTo>
                    <a:lnTo>
                      <a:pt x="515" y="163"/>
                    </a:lnTo>
                    <a:lnTo>
                      <a:pt x="511" y="165"/>
                    </a:lnTo>
                    <a:lnTo>
                      <a:pt x="515" y="168"/>
                    </a:lnTo>
                    <a:lnTo>
                      <a:pt x="523" y="173"/>
                    </a:lnTo>
                    <a:lnTo>
                      <a:pt x="530" y="173"/>
                    </a:lnTo>
                    <a:lnTo>
                      <a:pt x="537" y="175"/>
                    </a:lnTo>
                    <a:lnTo>
                      <a:pt x="545" y="173"/>
                    </a:lnTo>
                    <a:lnTo>
                      <a:pt x="547" y="175"/>
                    </a:lnTo>
                    <a:lnTo>
                      <a:pt x="545" y="175"/>
                    </a:lnTo>
                    <a:lnTo>
                      <a:pt x="537" y="175"/>
                    </a:lnTo>
                    <a:lnTo>
                      <a:pt x="530" y="185"/>
                    </a:lnTo>
                    <a:lnTo>
                      <a:pt x="530" y="185"/>
                    </a:lnTo>
                    <a:lnTo>
                      <a:pt x="525" y="192"/>
                    </a:lnTo>
                    <a:lnTo>
                      <a:pt x="528" y="202"/>
                    </a:lnTo>
                    <a:lnTo>
                      <a:pt x="530" y="202"/>
                    </a:lnTo>
                    <a:lnTo>
                      <a:pt x="537" y="207"/>
                    </a:lnTo>
                    <a:lnTo>
                      <a:pt x="545" y="202"/>
                    </a:lnTo>
                    <a:lnTo>
                      <a:pt x="545" y="199"/>
                    </a:lnTo>
                    <a:lnTo>
                      <a:pt x="547" y="202"/>
                    </a:lnTo>
                    <a:lnTo>
                      <a:pt x="552" y="209"/>
                    </a:lnTo>
                    <a:lnTo>
                      <a:pt x="545" y="219"/>
                    </a:lnTo>
                    <a:lnTo>
                      <a:pt x="545" y="224"/>
                    </a:lnTo>
                    <a:lnTo>
                      <a:pt x="542" y="219"/>
                    </a:lnTo>
                    <a:lnTo>
                      <a:pt x="537" y="216"/>
                    </a:lnTo>
                    <a:lnTo>
                      <a:pt x="535" y="219"/>
                    </a:lnTo>
                    <a:lnTo>
                      <a:pt x="535" y="229"/>
                    </a:lnTo>
                    <a:lnTo>
                      <a:pt x="537" y="233"/>
                    </a:lnTo>
                    <a:lnTo>
                      <a:pt x="545" y="229"/>
                    </a:lnTo>
                    <a:lnTo>
                      <a:pt x="552" y="236"/>
                    </a:lnTo>
                    <a:lnTo>
                      <a:pt x="552" y="238"/>
                    </a:lnTo>
                    <a:lnTo>
                      <a:pt x="557" y="246"/>
                    </a:lnTo>
                    <a:lnTo>
                      <a:pt x="557" y="255"/>
                    </a:lnTo>
                    <a:lnTo>
                      <a:pt x="559" y="263"/>
                    </a:lnTo>
                    <a:lnTo>
                      <a:pt x="559" y="263"/>
                    </a:lnTo>
                    <a:lnTo>
                      <a:pt x="559" y="263"/>
                    </a:lnTo>
                    <a:lnTo>
                      <a:pt x="559" y="263"/>
                    </a:lnTo>
                    <a:lnTo>
                      <a:pt x="552" y="260"/>
                    </a:lnTo>
                    <a:lnTo>
                      <a:pt x="549" y="263"/>
                    </a:lnTo>
                    <a:lnTo>
                      <a:pt x="552" y="272"/>
                    </a:lnTo>
                    <a:lnTo>
                      <a:pt x="549" y="280"/>
                    </a:lnTo>
                    <a:lnTo>
                      <a:pt x="552" y="287"/>
                    </a:lnTo>
                    <a:lnTo>
                      <a:pt x="554" y="289"/>
                    </a:lnTo>
                    <a:lnTo>
                      <a:pt x="559" y="294"/>
                    </a:lnTo>
                    <a:lnTo>
                      <a:pt x="564" y="299"/>
                    </a:lnTo>
                    <a:lnTo>
                      <a:pt x="567" y="306"/>
                    </a:lnTo>
                    <a:lnTo>
                      <a:pt x="567" y="311"/>
                    </a:lnTo>
                    <a:lnTo>
                      <a:pt x="574" y="314"/>
                    </a:lnTo>
                    <a:lnTo>
                      <a:pt x="576" y="316"/>
                    </a:lnTo>
                    <a:lnTo>
                      <a:pt x="581" y="326"/>
                    </a:lnTo>
                    <a:lnTo>
                      <a:pt x="574" y="328"/>
                    </a:lnTo>
                    <a:lnTo>
                      <a:pt x="567" y="328"/>
                    </a:lnTo>
                    <a:lnTo>
                      <a:pt x="564" y="333"/>
                    </a:lnTo>
                    <a:lnTo>
                      <a:pt x="559" y="338"/>
                    </a:lnTo>
                    <a:lnTo>
                      <a:pt x="552" y="338"/>
                    </a:lnTo>
                    <a:lnTo>
                      <a:pt x="545" y="340"/>
                    </a:lnTo>
                    <a:lnTo>
                      <a:pt x="537" y="340"/>
                    </a:lnTo>
                    <a:lnTo>
                      <a:pt x="535" y="343"/>
                    </a:lnTo>
                    <a:lnTo>
                      <a:pt x="535" y="350"/>
                    </a:lnTo>
                    <a:lnTo>
                      <a:pt x="537" y="357"/>
                    </a:lnTo>
                    <a:lnTo>
                      <a:pt x="545" y="355"/>
                    </a:lnTo>
                    <a:lnTo>
                      <a:pt x="549" y="360"/>
                    </a:lnTo>
                    <a:lnTo>
                      <a:pt x="552" y="365"/>
                    </a:lnTo>
                    <a:lnTo>
                      <a:pt x="559" y="360"/>
                    </a:lnTo>
                    <a:lnTo>
                      <a:pt x="567" y="365"/>
                    </a:lnTo>
                    <a:lnTo>
                      <a:pt x="574" y="365"/>
                    </a:lnTo>
                    <a:lnTo>
                      <a:pt x="581" y="367"/>
                    </a:lnTo>
                    <a:lnTo>
                      <a:pt x="588" y="367"/>
                    </a:lnTo>
                    <a:lnTo>
                      <a:pt x="596" y="370"/>
                    </a:lnTo>
                    <a:lnTo>
                      <a:pt x="596" y="370"/>
                    </a:lnTo>
                    <a:lnTo>
                      <a:pt x="603" y="370"/>
                    </a:lnTo>
                    <a:lnTo>
                      <a:pt x="613" y="374"/>
                    </a:lnTo>
                    <a:lnTo>
                      <a:pt x="620" y="370"/>
                    </a:lnTo>
                    <a:lnTo>
                      <a:pt x="627" y="374"/>
                    </a:lnTo>
                    <a:lnTo>
                      <a:pt x="635" y="374"/>
                    </a:lnTo>
                    <a:lnTo>
                      <a:pt x="637" y="377"/>
                    </a:lnTo>
                    <a:lnTo>
                      <a:pt x="635" y="387"/>
                    </a:lnTo>
                    <a:lnTo>
                      <a:pt x="635" y="387"/>
                    </a:lnTo>
                    <a:lnTo>
                      <a:pt x="635" y="387"/>
                    </a:lnTo>
                    <a:lnTo>
                      <a:pt x="642" y="387"/>
                    </a:lnTo>
                    <a:lnTo>
                      <a:pt x="642" y="387"/>
                    </a:lnTo>
                    <a:lnTo>
                      <a:pt x="649" y="384"/>
                    </a:lnTo>
                    <a:lnTo>
                      <a:pt x="654" y="387"/>
                    </a:lnTo>
                    <a:lnTo>
                      <a:pt x="652" y="394"/>
                    </a:lnTo>
                    <a:lnTo>
                      <a:pt x="652" y="404"/>
                    </a:lnTo>
                    <a:lnTo>
                      <a:pt x="649" y="406"/>
                    </a:lnTo>
                    <a:lnTo>
                      <a:pt x="642" y="406"/>
                    </a:lnTo>
                    <a:lnTo>
                      <a:pt x="639" y="413"/>
                    </a:lnTo>
                    <a:lnTo>
                      <a:pt x="635" y="421"/>
                    </a:lnTo>
                    <a:lnTo>
                      <a:pt x="627" y="421"/>
                    </a:lnTo>
                    <a:lnTo>
                      <a:pt x="622" y="421"/>
                    </a:lnTo>
                    <a:lnTo>
                      <a:pt x="620" y="423"/>
                    </a:lnTo>
                    <a:lnTo>
                      <a:pt x="618" y="421"/>
                    </a:lnTo>
                    <a:lnTo>
                      <a:pt x="613" y="418"/>
                    </a:lnTo>
                    <a:lnTo>
                      <a:pt x="603" y="421"/>
                    </a:lnTo>
                    <a:lnTo>
                      <a:pt x="596" y="421"/>
                    </a:lnTo>
                    <a:lnTo>
                      <a:pt x="596" y="421"/>
                    </a:lnTo>
                    <a:lnTo>
                      <a:pt x="588" y="425"/>
                    </a:lnTo>
                    <a:lnTo>
                      <a:pt x="581" y="425"/>
                    </a:lnTo>
                    <a:lnTo>
                      <a:pt x="576" y="430"/>
                    </a:lnTo>
                    <a:lnTo>
                      <a:pt x="574" y="433"/>
                    </a:lnTo>
                    <a:lnTo>
                      <a:pt x="567" y="435"/>
                    </a:lnTo>
                    <a:lnTo>
                      <a:pt x="559" y="438"/>
                    </a:lnTo>
                    <a:lnTo>
                      <a:pt x="559" y="440"/>
                    </a:lnTo>
                    <a:lnTo>
                      <a:pt x="552" y="442"/>
                    </a:lnTo>
                    <a:lnTo>
                      <a:pt x="545" y="445"/>
                    </a:lnTo>
                    <a:lnTo>
                      <a:pt x="537" y="442"/>
                    </a:lnTo>
                    <a:lnTo>
                      <a:pt x="530" y="442"/>
                    </a:lnTo>
                    <a:lnTo>
                      <a:pt x="523" y="442"/>
                    </a:lnTo>
                    <a:lnTo>
                      <a:pt x="515" y="445"/>
                    </a:lnTo>
                    <a:lnTo>
                      <a:pt x="508" y="447"/>
                    </a:lnTo>
                    <a:lnTo>
                      <a:pt x="501" y="447"/>
                    </a:lnTo>
                    <a:lnTo>
                      <a:pt x="494" y="447"/>
                    </a:lnTo>
                    <a:lnTo>
                      <a:pt x="494" y="447"/>
                    </a:lnTo>
                    <a:lnTo>
                      <a:pt x="486" y="455"/>
                    </a:lnTo>
                    <a:lnTo>
                      <a:pt x="479" y="457"/>
                    </a:lnTo>
                    <a:lnTo>
                      <a:pt x="479" y="460"/>
                    </a:lnTo>
                    <a:lnTo>
                      <a:pt x="472" y="464"/>
                    </a:lnTo>
                    <a:lnTo>
                      <a:pt x="479" y="467"/>
                    </a:lnTo>
                    <a:lnTo>
                      <a:pt x="486" y="469"/>
                    </a:lnTo>
                    <a:lnTo>
                      <a:pt x="489" y="474"/>
                    </a:lnTo>
                    <a:lnTo>
                      <a:pt x="489" y="484"/>
                    </a:lnTo>
                    <a:lnTo>
                      <a:pt x="489" y="491"/>
                    </a:lnTo>
                    <a:lnTo>
                      <a:pt x="494" y="498"/>
                    </a:lnTo>
                    <a:lnTo>
                      <a:pt x="501" y="496"/>
                    </a:lnTo>
                    <a:lnTo>
                      <a:pt x="508" y="494"/>
                    </a:lnTo>
                    <a:lnTo>
                      <a:pt x="515" y="496"/>
                    </a:lnTo>
                    <a:lnTo>
                      <a:pt x="518" y="501"/>
                    </a:lnTo>
                    <a:lnTo>
                      <a:pt x="523" y="506"/>
                    </a:lnTo>
                    <a:lnTo>
                      <a:pt x="530" y="506"/>
                    </a:lnTo>
                    <a:lnTo>
                      <a:pt x="537" y="508"/>
                    </a:lnTo>
                    <a:lnTo>
                      <a:pt x="540" y="508"/>
                    </a:lnTo>
                    <a:lnTo>
                      <a:pt x="545" y="511"/>
                    </a:lnTo>
                    <a:lnTo>
                      <a:pt x="552" y="513"/>
                    </a:lnTo>
                    <a:lnTo>
                      <a:pt x="559" y="515"/>
                    </a:lnTo>
                    <a:lnTo>
                      <a:pt x="567" y="515"/>
                    </a:lnTo>
                    <a:lnTo>
                      <a:pt x="574" y="515"/>
                    </a:lnTo>
                    <a:lnTo>
                      <a:pt x="579" y="518"/>
                    </a:lnTo>
                    <a:lnTo>
                      <a:pt x="581" y="520"/>
                    </a:lnTo>
                    <a:lnTo>
                      <a:pt x="588" y="523"/>
                    </a:lnTo>
                    <a:lnTo>
                      <a:pt x="596" y="523"/>
                    </a:lnTo>
                    <a:lnTo>
                      <a:pt x="603" y="523"/>
                    </a:lnTo>
                    <a:lnTo>
                      <a:pt x="613" y="525"/>
                    </a:lnTo>
                    <a:lnTo>
                      <a:pt x="620" y="525"/>
                    </a:lnTo>
                    <a:lnTo>
                      <a:pt x="627" y="525"/>
                    </a:lnTo>
                    <a:lnTo>
                      <a:pt x="630" y="528"/>
                    </a:lnTo>
                    <a:lnTo>
                      <a:pt x="635" y="528"/>
                    </a:lnTo>
                    <a:lnTo>
                      <a:pt x="642" y="535"/>
                    </a:lnTo>
                    <a:lnTo>
                      <a:pt x="644" y="535"/>
                    </a:lnTo>
                    <a:lnTo>
                      <a:pt x="649" y="535"/>
                    </a:lnTo>
                    <a:lnTo>
                      <a:pt x="657" y="535"/>
                    </a:lnTo>
                    <a:lnTo>
                      <a:pt x="657" y="535"/>
                    </a:lnTo>
                    <a:lnTo>
                      <a:pt x="664" y="532"/>
                    </a:lnTo>
                    <a:lnTo>
                      <a:pt x="669" y="535"/>
                    </a:lnTo>
                    <a:lnTo>
                      <a:pt x="671" y="537"/>
                    </a:lnTo>
                    <a:lnTo>
                      <a:pt x="678" y="537"/>
                    </a:lnTo>
                    <a:lnTo>
                      <a:pt x="686" y="540"/>
                    </a:lnTo>
                    <a:lnTo>
                      <a:pt x="693" y="540"/>
                    </a:lnTo>
                    <a:lnTo>
                      <a:pt x="700" y="545"/>
                    </a:lnTo>
                    <a:lnTo>
                      <a:pt x="700" y="547"/>
                    </a:lnTo>
                    <a:lnTo>
                      <a:pt x="705" y="545"/>
                    </a:lnTo>
                    <a:lnTo>
                      <a:pt x="708" y="542"/>
                    </a:lnTo>
                    <a:lnTo>
                      <a:pt x="715" y="540"/>
                    </a:lnTo>
                    <a:lnTo>
                      <a:pt x="722" y="542"/>
                    </a:lnTo>
                    <a:lnTo>
                      <a:pt x="722" y="545"/>
                    </a:lnTo>
                    <a:lnTo>
                      <a:pt x="729" y="552"/>
                    </a:lnTo>
                    <a:lnTo>
                      <a:pt x="729" y="554"/>
                    </a:lnTo>
                    <a:lnTo>
                      <a:pt x="737" y="554"/>
                    </a:lnTo>
                    <a:lnTo>
                      <a:pt x="744" y="557"/>
                    </a:lnTo>
                    <a:lnTo>
                      <a:pt x="751" y="557"/>
                    </a:lnTo>
                    <a:lnTo>
                      <a:pt x="761" y="557"/>
                    </a:lnTo>
                    <a:lnTo>
                      <a:pt x="768" y="557"/>
                    </a:lnTo>
                    <a:lnTo>
                      <a:pt x="776" y="559"/>
                    </a:lnTo>
                    <a:lnTo>
                      <a:pt x="781" y="562"/>
                    </a:lnTo>
                    <a:lnTo>
                      <a:pt x="783" y="562"/>
                    </a:lnTo>
                    <a:lnTo>
                      <a:pt x="790" y="569"/>
                    </a:lnTo>
                    <a:lnTo>
                      <a:pt x="795" y="569"/>
                    </a:lnTo>
                    <a:lnTo>
                      <a:pt x="798" y="571"/>
                    </a:lnTo>
                    <a:lnTo>
                      <a:pt x="805" y="576"/>
                    </a:lnTo>
                    <a:lnTo>
                      <a:pt x="812" y="569"/>
                    </a:lnTo>
                    <a:lnTo>
                      <a:pt x="812" y="569"/>
                    </a:lnTo>
                    <a:lnTo>
                      <a:pt x="819" y="566"/>
                    </a:lnTo>
                    <a:lnTo>
                      <a:pt x="827" y="566"/>
                    </a:lnTo>
                    <a:lnTo>
                      <a:pt x="832" y="569"/>
                    </a:lnTo>
                    <a:lnTo>
                      <a:pt x="834" y="571"/>
                    </a:lnTo>
                    <a:lnTo>
                      <a:pt x="841" y="576"/>
                    </a:lnTo>
                    <a:lnTo>
                      <a:pt x="846" y="579"/>
                    </a:lnTo>
                    <a:lnTo>
                      <a:pt x="849" y="581"/>
                    </a:lnTo>
                    <a:lnTo>
                      <a:pt x="856" y="579"/>
                    </a:lnTo>
                    <a:lnTo>
                      <a:pt x="863" y="586"/>
                    </a:lnTo>
                    <a:lnTo>
                      <a:pt x="866" y="588"/>
                    </a:lnTo>
                    <a:lnTo>
                      <a:pt x="871" y="591"/>
                    </a:lnTo>
                    <a:lnTo>
                      <a:pt x="878" y="596"/>
                    </a:lnTo>
                    <a:lnTo>
                      <a:pt x="878" y="603"/>
                    </a:lnTo>
                    <a:lnTo>
                      <a:pt x="880" y="605"/>
                    </a:lnTo>
                    <a:lnTo>
                      <a:pt x="885" y="610"/>
                    </a:lnTo>
                    <a:lnTo>
                      <a:pt x="892" y="608"/>
                    </a:lnTo>
                    <a:lnTo>
                      <a:pt x="900" y="610"/>
                    </a:lnTo>
                    <a:lnTo>
                      <a:pt x="907" y="613"/>
                    </a:lnTo>
                    <a:lnTo>
                      <a:pt x="907" y="6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10" name="Freeform 2338"/>
              <p:cNvSpPr>
                <a:spLocks/>
              </p:cNvSpPr>
              <p:nvPr/>
            </p:nvSpPr>
            <p:spPr bwMode="auto">
              <a:xfrm>
                <a:off x="415" y="2932"/>
                <a:ext cx="985" cy="681"/>
              </a:xfrm>
              <a:custGeom>
                <a:avLst/>
                <a:gdLst/>
                <a:ahLst/>
                <a:cxnLst>
                  <a:cxn ang="0">
                    <a:pos x="39" y="673"/>
                  </a:cxn>
                  <a:cxn ang="0">
                    <a:pos x="93" y="676"/>
                  </a:cxn>
                  <a:cxn ang="0">
                    <a:pos x="107" y="668"/>
                  </a:cxn>
                  <a:cxn ang="0">
                    <a:pos x="158" y="668"/>
                  </a:cxn>
                  <a:cxn ang="0">
                    <a:pos x="217" y="676"/>
                  </a:cxn>
                  <a:cxn ang="0">
                    <a:pos x="273" y="676"/>
                  </a:cxn>
                  <a:cxn ang="0">
                    <a:pos x="336" y="673"/>
                  </a:cxn>
                  <a:cxn ang="0">
                    <a:pos x="404" y="673"/>
                  </a:cxn>
                  <a:cxn ang="0">
                    <a:pos x="470" y="673"/>
                  </a:cxn>
                  <a:cxn ang="0">
                    <a:pos x="538" y="673"/>
                  </a:cxn>
                  <a:cxn ang="0">
                    <a:pos x="604" y="673"/>
                  </a:cxn>
                  <a:cxn ang="0">
                    <a:pos x="662" y="671"/>
                  </a:cxn>
                  <a:cxn ang="0">
                    <a:pos x="730" y="671"/>
                  </a:cxn>
                  <a:cxn ang="0">
                    <a:pos x="796" y="671"/>
                  </a:cxn>
                  <a:cxn ang="0">
                    <a:pos x="864" y="668"/>
                  </a:cxn>
                  <a:cxn ang="0">
                    <a:pos x="930" y="668"/>
                  </a:cxn>
                  <a:cxn ang="0">
                    <a:pos x="983" y="666"/>
                  </a:cxn>
                  <a:cxn ang="0">
                    <a:pos x="978" y="651"/>
                  </a:cxn>
                  <a:cxn ang="0">
                    <a:pos x="973" y="630"/>
                  </a:cxn>
                  <a:cxn ang="0">
                    <a:pos x="968" y="605"/>
                  </a:cxn>
                  <a:cxn ang="0">
                    <a:pos x="964" y="583"/>
                  </a:cxn>
                  <a:cxn ang="0">
                    <a:pos x="961" y="561"/>
                  </a:cxn>
                  <a:cxn ang="0">
                    <a:pos x="951" y="513"/>
                  </a:cxn>
                  <a:cxn ang="0">
                    <a:pos x="937" y="374"/>
                  </a:cxn>
                  <a:cxn ang="0">
                    <a:pos x="925" y="313"/>
                  </a:cxn>
                  <a:cxn ang="0">
                    <a:pos x="917" y="245"/>
                  </a:cxn>
                  <a:cxn ang="0">
                    <a:pos x="915" y="185"/>
                  </a:cxn>
                  <a:cxn ang="0">
                    <a:pos x="912" y="131"/>
                  </a:cxn>
                  <a:cxn ang="0">
                    <a:pos x="878" y="92"/>
                  </a:cxn>
                  <a:cxn ang="0">
                    <a:pos x="842" y="63"/>
                  </a:cxn>
                  <a:cxn ang="0">
                    <a:pos x="842" y="14"/>
                  </a:cxn>
                  <a:cxn ang="0">
                    <a:pos x="796" y="0"/>
                  </a:cxn>
                  <a:cxn ang="0">
                    <a:pos x="752" y="10"/>
                  </a:cxn>
                  <a:cxn ang="0">
                    <a:pos x="715" y="44"/>
                  </a:cxn>
                  <a:cxn ang="0">
                    <a:pos x="694" y="80"/>
                  </a:cxn>
                  <a:cxn ang="0">
                    <a:pos x="650" y="114"/>
                  </a:cxn>
                  <a:cxn ang="0">
                    <a:pos x="618" y="151"/>
                  </a:cxn>
                  <a:cxn ang="0">
                    <a:pos x="589" y="192"/>
                  </a:cxn>
                  <a:cxn ang="0">
                    <a:pos x="560" y="245"/>
                  </a:cxn>
                  <a:cxn ang="0">
                    <a:pos x="531" y="287"/>
                  </a:cxn>
                  <a:cxn ang="0">
                    <a:pos x="499" y="328"/>
                  </a:cxn>
                  <a:cxn ang="0">
                    <a:pos x="467" y="365"/>
                  </a:cxn>
                  <a:cxn ang="0">
                    <a:pos x="426" y="396"/>
                  </a:cxn>
                  <a:cxn ang="0">
                    <a:pos x="390" y="467"/>
                  </a:cxn>
                  <a:cxn ang="0">
                    <a:pos x="329" y="508"/>
                  </a:cxn>
                  <a:cxn ang="0">
                    <a:pos x="285" y="547"/>
                  </a:cxn>
                  <a:cxn ang="0">
                    <a:pos x="251" y="561"/>
                  </a:cxn>
                  <a:cxn ang="0">
                    <a:pos x="231" y="576"/>
                  </a:cxn>
                  <a:cxn ang="0">
                    <a:pos x="210" y="588"/>
                  </a:cxn>
                  <a:cxn ang="0">
                    <a:pos x="195" y="600"/>
                  </a:cxn>
                  <a:cxn ang="0">
                    <a:pos x="178" y="620"/>
                  </a:cxn>
                  <a:cxn ang="0">
                    <a:pos x="158" y="630"/>
                  </a:cxn>
                  <a:cxn ang="0">
                    <a:pos x="122" y="642"/>
                  </a:cxn>
                  <a:cxn ang="0">
                    <a:pos x="85" y="651"/>
                  </a:cxn>
                  <a:cxn ang="0">
                    <a:pos x="22" y="656"/>
                  </a:cxn>
                  <a:cxn ang="0">
                    <a:pos x="71" y="661"/>
                  </a:cxn>
                  <a:cxn ang="0">
                    <a:pos x="3" y="664"/>
                  </a:cxn>
                </a:cxnLst>
                <a:rect l="0" t="0" r="r" b="b"/>
                <a:pathLst>
                  <a:path w="985" h="681">
                    <a:moveTo>
                      <a:pt x="3" y="664"/>
                    </a:moveTo>
                    <a:lnTo>
                      <a:pt x="0" y="666"/>
                    </a:lnTo>
                    <a:lnTo>
                      <a:pt x="3" y="666"/>
                    </a:lnTo>
                    <a:lnTo>
                      <a:pt x="10" y="666"/>
                    </a:lnTo>
                    <a:lnTo>
                      <a:pt x="17" y="668"/>
                    </a:lnTo>
                    <a:lnTo>
                      <a:pt x="25" y="668"/>
                    </a:lnTo>
                    <a:lnTo>
                      <a:pt x="32" y="668"/>
                    </a:lnTo>
                    <a:lnTo>
                      <a:pt x="39" y="671"/>
                    </a:lnTo>
                    <a:lnTo>
                      <a:pt x="39" y="673"/>
                    </a:lnTo>
                    <a:lnTo>
                      <a:pt x="47" y="676"/>
                    </a:lnTo>
                    <a:lnTo>
                      <a:pt x="49" y="676"/>
                    </a:lnTo>
                    <a:lnTo>
                      <a:pt x="54" y="678"/>
                    </a:lnTo>
                    <a:lnTo>
                      <a:pt x="61" y="678"/>
                    </a:lnTo>
                    <a:lnTo>
                      <a:pt x="71" y="681"/>
                    </a:lnTo>
                    <a:lnTo>
                      <a:pt x="78" y="681"/>
                    </a:lnTo>
                    <a:lnTo>
                      <a:pt x="85" y="678"/>
                    </a:lnTo>
                    <a:lnTo>
                      <a:pt x="93" y="678"/>
                    </a:lnTo>
                    <a:lnTo>
                      <a:pt x="93" y="676"/>
                    </a:lnTo>
                    <a:lnTo>
                      <a:pt x="93" y="676"/>
                    </a:lnTo>
                    <a:lnTo>
                      <a:pt x="85" y="676"/>
                    </a:lnTo>
                    <a:lnTo>
                      <a:pt x="78" y="673"/>
                    </a:lnTo>
                    <a:lnTo>
                      <a:pt x="73" y="671"/>
                    </a:lnTo>
                    <a:lnTo>
                      <a:pt x="78" y="668"/>
                    </a:lnTo>
                    <a:lnTo>
                      <a:pt x="85" y="668"/>
                    </a:lnTo>
                    <a:lnTo>
                      <a:pt x="93" y="668"/>
                    </a:lnTo>
                    <a:lnTo>
                      <a:pt x="100" y="668"/>
                    </a:lnTo>
                    <a:lnTo>
                      <a:pt x="107" y="668"/>
                    </a:lnTo>
                    <a:lnTo>
                      <a:pt x="115" y="668"/>
                    </a:lnTo>
                    <a:lnTo>
                      <a:pt x="122" y="671"/>
                    </a:lnTo>
                    <a:lnTo>
                      <a:pt x="124" y="671"/>
                    </a:lnTo>
                    <a:lnTo>
                      <a:pt x="129" y="671"/>
                    </a:lnTo>
                    <a:lnTo>
                      <a:pt x="132" y="671"/>
                    </a:lnTo>
                    <a:lnTo>
                      <a:pt x="137" y="671"/>
                    </a:lnTo>
                    <a:lnTo>
                      <a:pt x="144" y="668"/>
                    </a:lnTo>
                    <a:lnTo>
                      <a:pt x="151" y="668"/>
                    </a:lnTo>
                    <a:lnTo>
                      <a:pt x="158" y="668"/>
                    </a:lnTo>
                    <a:lnTo>
                      <a:pt x="166" y="671"/>
                    </a:lnTo>
                    <a:lnTo>
                      <a:pt x="166" y="671"/>
                    </a:lnTo>
                    <a:lnTo>
                      <a:pt x="173" y="676"/>
                    </a:lnTo>
                    <a:lnTo>
                      <a:pt x="180" y="676"/>
                    </a:lnTo>
                    <a:lnTo>
                      <a:pt x="188" y="676"/>
                    </a:lnTo>
                    <a:lnTo>
                      <a:pt x="195" y="676"/>
                    </a:lnTo>
                    <a:lnTo>
                      <a:pt x="202" y="676"/>
                    </a:lnTo>
                    <a:lnTo>
                      <a:pt x="210" y="673"/>
                    </a:lnTo>
                    <a:lnTo>
                      <a:pt x="217" y="676"/>
                    </a:lnTo>
                    <a:lnTo>
                      <a:pt x="227" y="676"/>
                    </a:lnTo>
                    <a:lnTo>
                      <a:pt x="229" y="676"/>
                    </a:lnTo>
                    <a:lnTo>
                      <a:pt x="234" y="681"/>
                    </a:lnTo>
                    <a:lnTo>
                      <a:pt x="241" y="681"/>
                    </a:lnTo>
                    <a:lnTo>
                      <a:pt x="248" y="681"/>
                    </a:lnTo>
                    <a:lnTo>
                      <a:pt x="256" y="681"/>
                    </a:lnTo>
                    <a:lnTo>
                      <a:pt x="263" y="681"/>
                    </a:lnTo>
                    <a:lnTo>
                      <a:pt x="270" y="678"/>
                    </a:lnTo>
                    <a:lnTo>
                      <a:pt x="273" y="676"/>
                    </a:lnTo>
                    <a:lnTo>
                      <a:pt x="278" y="676"/>
                    </a:lnTo>
                    <a:lnTo>
                      <a:pt x="285" y="676"/>
                    </a:lnTo>
                    <a:lnTo>
                      <a:pt x="292" y="673"/>
                    </a:lnTo>
                    <a:lnTo>
                      <a:pt x="300" y="673"/>
                    </a:lnTo>
                    <a:lnTo>
                      <a:pt x="307" y="673"/>
                    </a:lnTo>
                    <a:lnTo>
                      <a:pt x="314" y="673"/>
                    </a:lnTo>
                    <a:lnTo>
                      <a:pt x="321" y="673"/>
                    </a:lnTo>
                    <a:lnTo>
                      <a:pt x="329" y="673"/>
                    </a:lnTo>
                    <a:lnTo>
                      <a:pt x="336" y="673"/>
                    </a:lnTo>
                    <a:lnTo>
                      <a:pt x="343" y="673"/>
                    </a:lnTo>
                    <a:lnTo>
                      <a:pt x="351" y="673"/>
                    </a:lnTo>
                    <a:lnTo>
                      <a:pt x="358" y="673"/>
                    </a:lnTo>
                    <a:lnTo>
                      <a:pt x="365" y="673"/>
                    </a:lnTo>
                    <a:lnTo>
                      <a:pt x="375" y="673"/>
                    </a:lnTo>
                    <a:lnTo>
                      <a:pt x="382" y="673"/>
                    </a:lnTo>
                    <a:lnTo>
                      <a:pt x="390" y="673"/>
                    </a:lnTo>
                    <a:lnTo>
                      <a:pt x="397" y="673"/>
                    </a:lnTo>
                    <a:lnTo>
                      <a:pt x="404" y="673"/>
                    </a:lnTo>
                    <a:lnTo>
                      <a:pt x="411" y="673"/>
                    </a:lnTo>
                    <a:lnTo>
                      <a:pt x="419" y="673"/>
                    </a:lnTo>
                    <a:lnTo>
                      <a:pt x="426" y="673"/>
                    </a:lnTo>
                    <a:lnTo>
                      <a:pt x="433" y="673"/>
                    </a:lnTo>
                    <a:lnTo>
                      <a:pt x="441" y="673"/>
                    </a:lnTo>
                    <a:lnTo>
                      <a:pt x="448" y="673"/>
                    </a:lnTo>
                    <a:lnTo>
                      <a:pt x="455" y="673"/>
                    </a:lnTo>
                    <a:lnTo>
                      <a:pt x="463" y="673"/>
                    </a:lnTo>
                    <a:lnTo>
                      <a:pt x="470" y="673"/>
                    </a:lnTo>
                    <a:lnTo>
                      <a:pt x="477" y="673"/>
                    </a:lnTo>
                    <a:lnTo>
                      <a:pt x="484" y="673"/>
                    </a:lnTo>
                    <a:lnTo>
                      <a:pt x="492" y="673"/>
                    </a:lnTo>
                    <a:lnTo>
                      <a:pt x="499" y="676"/>
                    </a:lnTo>
                    <a:lnTo>
                      <a:pt x="506" y="676"/>
                    </a:lnTo>
                    <a:lnTo>
                      <a:pt x="514" y="673"/>
                    </a:lnTo>
                    <a:lnTo>
                      <a:pt x="521" y="673"/>
                    </a:lnTo>
                    <a:lnTo>
                      <a:pt x="531" y="673"/>
                    </a:lnTo>
                    <a:lnTo>
                      <a:pt x="538" y="673"/>
                    </a:lnTo>
                    <a:lnTo>
                      <a:pt x="545" y="673"/>
                    </a:lnTo>
                    <a:lnTo>
                      <a:pt x="553" y="673"/>
                    </a:lnTo>
                    <a:lnTo>
                      <a:pt x="560" y="673"/>
                    </a:lnTo>
                    <a:lnTo>
                      <a:pt x="567" y="673"/>
                    </a:lnTo>
                    <a:lnTo>
                      <a:pt x="574" y="673"/>
                    </a:lnTo>
                    <a:lnTo>
                      <a:pt x="582" y="673"/>
                    </a:lnTo>
                    <a:lnTo>
                      <a:pt x="589" y="673"/>
                    </a:lnTo>
                    <a:lnTo>
                      <a:pt x="596" y="673"/>
                    </a:lnTo>
                    <a:lnTo>
                      <a:pt x="604" y="673"/>
                    </a:lnTo>
                    <a:lnTo>
                      <a:pt x="611" y="673"/>
                    </a:lnTo>
                    <a:lnTo>
                      <a:pt x="618" y="673"/>
                    </a:lnTo>
                    <a:lnTo>
                      <a:pt x="625" y="673"/>
                    </a:lnTo>
                    <a:lnTo>
                      <a:pt x="633" y="673"/>
                    </a:lnTo>
                    <a:lnTo>
                      <a:pt x="640" y="673"/>
                    </a:lnTo>
                    <a:lnTo>
                      <a:pt x="647" y="671"/>
                    </a:lnTo>
                    <a:lnTo>
                      <a:pt x="650" y="671"/>
                    </a:lnTo>
                    <a:lnTo>
                      <a:pt x="655" y="671"/>
                    </a:lnTo>
                    <a:lnTo>
                      <a:pt x="662" y="671"/>
                    </a:lnTo>
                    <a:lnTo>
                      <a:pt x="669" y="671"/>
                    </a:lnTo>
                    <a:lnTo>
                      <a:pt x="679" y="671"/>
                    </a:lnTo>
                    <a:lnTo>
                      <a:pt x="686" y="671"/>
                    </a:lnTo>
                    <a:lnTo>
                      <a:pt x="694" y="671"/>
                    </a:lnTo>
                    <a:lnTo>
                      <a:pt x="701" y="671"/>
                    </a:lnTo>
                    <a:lnTo>
                      <a:pt x="708" y="671"/>
                    </a:lnTo>
                    <a:lnTo>
                      <a:pt x="715" y="671"/>
                    </a:lnTo>
                    <a:lnTo>
                      <a:pt x="723" y="671"/>
                    </a:lnTo>
                    <a:lnTo>
                      <a:pt x="730" y="671"/>
                    </a:lnTo>
                    <a:lnTo>
                      <a:pt x="737" y="671"/>
                    </a:lnTo>
                    <a:lnTo>
                      <a:pt x="745" y="671"/>
                    </a:lnTo>
                    <a:lnTo>
                      <a:pt x="752" y="671"/>
                    </a:lnTo>
                    <a:lnTo>
                      <a:pt x="759" y="671"/>
                    </a:lnTo>
                    <a:lnTo>
                      <a:pt x="767" y="671"/>
                    </a:lnTo>
                    <a:lnTo>
                      <a:pt x="774" y="671"/>
                    </a:lnTo>
                    <a:lnTo>
                      <a:pt x="781" y="671"/>
                    </a:lnTo>
                    <a:lnTo>
                      <a:pt x="788" y="671"/>
                    </a:lnTo>
                    <a:lnTo>
                      <a:pt x="796" y="671"/>
                    </a:lnTo>
                    <a:lnTo>
                      <a:pt x="803" y="671"/>
                    </a:lnTo>
                    <a:lnTo>
                      <a:pt x="810" y="671"/>
                    </a:lnTo>
                    <a:lnTo>
                      <a:pt x="818" y="671"/>
                    </a:lnTo>
                    <a:lnTo>
                      <a:pt x="825" y="668"/>
                    </a:lnTo>
                    <a:lnTo>
                      <a:pt x="835" y="668"/>
                    </a:lnTo>
                    <a:lnTo>
                      <a:pt x="842" y="668"/>
                    </a:lnTo>
                    <a:lnTo>
                      <a:pt x="849" y="668"/>
                    </a:lnTo>
                    <a:lnTo>
                      <a:pt x="857" y="668"/>
                    </a:lnTo>
                    <a:lnTo>
                      <a:pt x="864" y="668"/>
                    </a:lnTo>
                    <a:lnTo>
                      <a:pt x="871" y="668"/>
                    </a:lnTo>
                    <a:lnTo>
                      <a:pt x="878" y="668"/>
                    </a:lnTo>
                    <a:lnTo>
                      <a:pt x="886" y="668"/>
                    </a:lnTo>
                    <a:lnTo>
                      <a:pt x="893" y="668"/>
                    </a:lnTo>
                    <a:lnTo>
                      <a:pt x="900" y="668"/>
                    </a:lnTo>
                    <a:lnTo>
                      <a:pt x="908" y="668"/>
                    </a:lnTo>
                    <a:lnTo>
                      <a:pt x="915" y="668"/>
                    </a:lnTo>
                    <a:lnTo>
                      <a:pt x="922" y="668"/>
                    </a:lnTo>
                    <a:lnTo>
                      <a:pt x="930" y="668"/>
                    </a:lnTo>
                    <a:lnTo>
                      <a:pt x="937" y="668"/>
                    </a:lnTo>
                    <a:lnTo>
                      <a:pt x="944" y="668"/>
                    </a:lnTo>
                    <a:lnTo>
                      <a:pt x="951" y="668"/>
                    </a:lnTo>
                    <a:lnTo>
                      <a:pt x="959" y="668"/>
                    </a:lnTo>
                    <a:lnTo>
                      <a:pt x="966" y="666"/>
                    </a:lnTo>
                    <a:lnTo>
                      <a:pt x="973" y="666"/>
                    </a:lnTo>
                    <a:lnTo>
                      <a:pt x="983" y="666"/>
                    </a:lnTo>
                    <a:lnTo>
                      <a:pt x="985" y="666"/>
                    </a:lnTo>
                    <a:lnTo>
                      <a:pt x="983" y="666"/>
                    </a:lnTo>
                    <a:lnTo>
                      <a:pt x="973" y="664"/>
                    </a:lnTo>
                    <a:lnTo>
                      <a:pt x="966" y="661"/>
                    </a:lnTo>
                    <a:lnTo>
                      <a:pt x="959" y="661"/>
                    </a:lnTo>
                    <a:lnTo>
                      <a:pt x="959" y="661"/>
                    </a:lnTo>
                    <a:lnTo>
                      <a:pt x="959" y="659"/>
                    </a:lnTo>
                    <a:lnTo>
                      <a:pt x="964" y="656"/>
                    </a:lnTo>
                    <a:lnTo>
                      <a:pt x="966" y="654"/>
                    </a:lnTo>
                    <a:lnTo>
                      <a:pt x="973" y="651"/>
                    </a:lnTo>
                    <a:lnTo>
                      <a:pt x="978" y="651"/>
                    </a:lnTo>
                    <a:lnTo>
                      <a:pt x="978" y="647"/>
                    </a:lnTo>
                    <a:lnTo>
                      <a:pt x="976" y="644"/>
                    </a:lnTo>
                    <a:lnTo>
                      <a:pt x="976" y="642"/>
                    </a:lnTo>
                    <a:lnTo>
                      <a:pt x="976" y="639"/>
                    </a:lnTo>
                    <a:lnTo>
                      <a:pt x="976" y="637"/>
                    </a:lnTo>
                    <a:lnTo>
                      <a:pt x="976" y="634"/>
                    </a:lnTo>
                    <a:lnTo>
                      <a:pt x="976" y="632"/>
                    </a:lnTo>
                    <a:lnTo>
                      <a:pt x="973" y="630"/>
                    </a:lnTo>
                    <a:lnTo>
                      <a:pt x="973" y="630"/>
                    </a:lnTo>
                    <a:lnTo>
                      <a:pt x="973" y="627"/>
                    </a:lnTo>
                    <a:lnTo>
                      <a:pt x="973" y="625"/>
                    </a:lnTo>
                    <a:lnTo>
                      <a:pt x="973" y="622"/>
                    </a:lnTo>
                    <a:lnTo>
                      <a:pt x="973" y="620"/>
                    </a:lnTo>
                    <a:lnTo>
                      <a:pt x="973" y="615"/>
                    </a:lnTo>
                    <a:lnTo>
                      <a:pt x="971" y="613"/>
                    </a:lnTo>
                    <a:lnTo>
                      <a:pt x="971" y="610"/>
                    </a:lnTo>
                    <a:lnTo>
                      <a:pt x="971" y="608"/>
                    </a:lnTo>
                    <a:lnTo>
                      <a:pt x="968" y="605"/>
                    </a:lnTo>
                    <a:lnTo>
                      <a:pt x="968" y="603"/>
                    </a:lnTo>
                    <a:lnTo>
                      <a:pt x="968" y="600"/>
                    </a:lnTo>
                    <a:lnTo>
                      <a:pt x="966" y="598"/>
                    </a:lnTo>
                    <a:lnTo>
                      <a:pt x="966" y="598"/>
                    </a:lnTo>
                    <a:lnTo>
                      <a:pt x="966" y="595"/>
                    </a:lnTo>
                    <a:lnTo>
                      <a:pt x="966" y="593"/>
                    </a:lnTo>
                    <a:lnTo>
                      <a:pt x="964" y="591"/>
                    </a:lnTo>
                    <a:lnTo>
                      <a:pt x="964" y="586"/>
                    </a:lnTo>
                    <a:lnTo>
                      <a:pt x="964" y="583"/>
                    </a:lnTo>
                    <a:lnTo>
                      <a:pt x="964" y="581"/>
                    </a:lnTo>
                    <a:lnTo>
                      <a:pt x="964" y="578"/>
                    </a:lnTo>
                    <a:lnTo>
                      <a:pt x="964" y="576"/>
                    </a:lnTo>
                    <a:lnTo>
                      <a:pt x="964" y="574"/>
                    </a:lnTo>
                    <a:lnTo>
                      <a:pt x="964" y="571"/>
                    </a:lnTo>
                    <a:lnTo>
                      <a:pt x="961" y="569"/>
                    </a:lnTo>
                    <a:lnTo>
                      <a:pt x="961" y="566"/>
                    </a:lnTo>
                    <a:lnTo>
                      <a:pt x="961" y="564"/>
                    </a:lnTo>
                    <a:lnTo>
                      <a:pt x="961" y="561"/>
                    </a:lnTo>
                    <a:lnTo>
                      <a:pt x="961" y="559"/>
                    </a:lnTo>
                    <a:lnTo>
                      <a:pt x="959" y="554"/>
                    </a:lnTo>
                    <a:lnTo>
                      <a:pt x="959" y="554"/>
                    </a:lnTo>
                    <a:lnTo>
                      <a:pt x="959" y="552"/>
                    </a:lnTo>
                    <a:lnTo>
                      <a:pt x="959" y="549"/>
                    </a:lnTo>
                    <a:lnTo>
                      <a:pt x="959" y="547"/>
                    </a:lnTo>
                    <a:lnTo>
                      <a:pt x="956" y="540"/>
                    </a:lnTo>
                    <a:lnTo>
                      <a:pt x="951" y="518"/>
                    </a:lnTo>
                    <a:lnTo>
                      <a:pt x="951" y="513"/>
                    </a:lnTo>
                    <a:lnTo>
                      <a:pt x="949" y="486"/>
                    </a:lnTo>
                    <a:lnTo>
                      <a:pt x="947" y="459"/>
                    </a:lnTo>
                    <a:lnTo>
                      <a:pt x="944" y="442"/>
                    </a:lnTo>
                    <a:lnTo>
                      <a:pt x="944" y="433"/>
                    </a:lnTo>
                    <a:lnTo>
                      <a:pt x="942" y="408"/>
                    </a:lnTo>
                    <a:lnTo>
                      <a:pt x="942" y="396"/>
                    </a:lnTo>
                    <a:lnTo>
                      <a:pt x="939" y="389"/>
                    </a:lnTo>
                    <a:lnTo>
                      <a:pt x="939" y="379"/>
                    </a:lnTo>
                    <a:lnTo>
                      <a:pt x="937" y="374"/>
                    </a:lnTo>
                    <a:lnTo>
                      <a:pt x="937" y="372"/>
                    </a:lnTo>
                    <a:lnTo>
                      <a:pt x="934" y="365"/>
                    </a:lnTo>
                    <a:lnTo>
                      <a:pt x="932" y="355"/>
                    </a:lnTo>
                    <a:lnTo>
                      <a:pt x="932" y="348"/>
                    </a:lnTo>
                    <a:lnTo>
                      <a:pt x="930" y="343"/>
                    </a:lnTo>
                    <a:lnTo>
                      <a:pt x="930" y="338"/>
                    </a:lnTo>
                    <a:lnTo>
                      <a:pt x="930" y="330"/>
                    </a:lnTo>
                    <a:lnTo>
                      <a:pt x="927" y="321"/>
                    </a:lnTo>
                    <a:lnTo>
                      <a:pt x="925" y="313"/>
                    </a:lnTo>
                    <a:lnTo>
                      <a:pt x="925" y="304"/>
                    </a:lnTo>
                    <a:lnTo>
                      <a:pt x="925" y="296"/>
                    </a:lnTo>
                    <a:lnTo>
                      <a:pt x="922" y="289"/>
                    </a:lnTo>
                    <a:lnTo>
                      <a:pt x="922" y="287"/>
                    </a:lnTo>
                    <a:lnTo>
                      <a:pt x="920" y="279"/>
                    </a:lnTo>
                    <a:lnTo>
                      <a:pt x="917" y="270"/>
                    </a:lnTo>
                    <a:lnTo>
                      <a:pt x="917" y="262"/>
                    </a:lnTo>
                    <a:lnTo>
                      <a:pt x="917" y="253"/>
                    </a:lnTo>
                    <a:lnTo>
                      <a:pt x="917" y="245"/>
                    </a:lnTo>
                    <a:lnTo>
                      <a:pt x="915" y="236"/>
                    </a:lnTo>
                    <a:lnTo>
                      <a:pt x="915" y="231"/>
                    </a:lnTo>
                    <a:lnTo>
                      <a:pt x="915" y="228"/>
                    </a:lnTo>
                    <a:lnTo>
                      <a:pt x="912" y="219"/>
                    </a:lnTo>
                    <a:lnTo>
                      <a:pt x="912" y="209"/>
                    </a:lnTo>
                    <a:lnTo>
                      <a:pt x="915" y="202"/>
                    </a:lnTo>
                    <a:lnTo>
                      <a:pt x="915" y="197"/>
                    </a:lnTo>
                    <a:lnTo>
                      <a:pt x="915" y="192"/>
                    </a:lnTo>
                    <a:lnTo>
                      <a:pt x="915" y="185"/>
                    </a:lnTo>
                    <a:lnTo>
                      <a:pt x="915" y="185"/>
                    </a:lnTo>
                    <a:lnTo>
                      <a:pt x="912" y="175"/>
                    </a:lnTo>
                    <a:lnTo>
                      <a:pt x="915" y="168"/>
                    </a:lnTo>
                    <a:lnTo>
                      <a:pt x="915" y="168"/>
                    </a:lnTo>
                    <a:lnTo>
                      <a:pt x="915" y="158"/>
                    </a:lnTo>
                    <a:lnTo>
                      <a:pt x="915" y="148"/>
                    </a:lnTo>
                    <a:lnTo>
                      <a:pt x="915" y="148"/>
                    </a:lnTo>
                    <a:lnTo>
                      <a:pt x="912" y="141"/>
                    </a:lnTo>
                    <a:lnTo>
                      <a:pt x="912" y="131"/>
                    </a:lnTo>
                    <a:lnTo>
                      <a:pt x="908" y="124"/>
                    </a:lnTo>
                    <a:lnTo>
                      <a:pt x="908" y="121"/>
                    </a:lnTo>
                    <a:lnTo>
                      <a:pt x="900" y="114"/>
                    </a:lnTo>
                    <a:lnTo>
                      <a:pt x="900" y="114"/>
                    </a:lnTo>
                    <a:lnTo>
                      <a:pt x="893" y="104"/>
                    </a:lnTo>
                    <a:lnTo>
                      <a:pt x="893" y="102"/>
                    </a:lnTo>
                    <a:lnTo>
                      <a:pt x="888" y="97"/>
                    </a:lnTo>
                    <a:lnTo>
                      <a:pt x="886" y="95"/>
                    </a:lnTo>
                    <a:lnTo>
                      <a:pt x="878" y="92"/>
                    </a:lnTo>
                    <a:lnTo>
                      <a:pt x="871" y="90"/>
                    </a:lnTo>
                    <a:lnTo>
                      <a:pt x="869" y="87"/>
                    </a:lnTo>
                    <a:lnTo>
                      <a:pt x="864" y="85"/>
                    </a:lnTo>
                    <a:lnTo>
                      <a:pt x="857" y="82"/>
                    </a:lnTo>
                    <a:lnTo>
                      <a:pt x="849" y="80"/>
                    </a:lnTo>
                    <a:lnTo>
                      <a:pt x="849" y="78"/>
                    </a:lnTo>
                    <a:lnTo>
                      <a:pt x="842" y="73"/>
                    </a:lnTo>
                    <a:lnTo>
                      <a:pt x="840" y="70"/>
                    </a:lnTo>
                    <a:lnTo>
                      <a:pt x="842" y="63"/>
                    </a:lnTo>
                    <a:lnTo>
                      <a:pt x="842" y="61"/>
                    </a:lnTo>
                    <a:lnTo>
                      <a:pt x="842" y="53"/>
                    </a:lnTo>
                    <a:lnTo>
                      <a:pt x="842" y="51"/>
                    </a:lnTo>
                    <a:lnTo>
                      <a:pt x="837" y="44"/>
                    </a:lnTo>
                    <a:lnTo>
                      <a:pt x="840" y="34"/>
                    </a:lnTo>
                    <a:lnTo>
                      <a:pt x="842" y="34"/>
                    </a:lnTo>
                    <a:lnTo>
                      <a:pt x="842" y="27"/>
                    </a:lnTo>
                    <a:lnTo>
                      <a:pt x="844" y="17"/>
                    </a:lnTo>
                    <a:lnTo>
                      <a:pt x="842" y="14"/>
                    </a:lnTo>
                    <a:lnTo>
                      <a:pt x="835" y="12"/>
                    </a:lnTo>
                    <a:lnTo>
                      <a:pt x="825" y="10"/>
                    </a:lnTo>
                    <a:lnTo>
                      <a:pt x="822" y="10"/>
                    </a:lnTo>
                    <a:lnTo>
                      <a:pt x="818" y="7"/>
                    </a:lnTo>
                    <a:lnTo>
                      <a:pt x="810" y="2"/>
                    </a:lnTo>
                    <a:lnTo>
                      <a:pt x="808" y="0"/>
                    </a:lnTo>
                    <a:lnTo>
                      <a:pt x="803" y="0"/>
                    </a:lnTo>
                    <a:lnTo>
                      <a:pt x="798" y="0"/>
                    </a:lnTo>
                    <a:lnTo>
                      <a:pt x="796" y="0"/>
                    </a:lnTo>
                    <a:lnTo>
                      <a:pt x="793" y="0"/>
                    </a:lnTo>
                    <a:lnTo>
                      <a:pt x="788" y="0"/>
                    </a:lnTo>
                    <a:lnTo>
                      <a:pt x="781" y="0"/>
                    </a:lnTo>
                    <a:lnTo>
                      <a:pt x="781" y="0"/>
                    </a:lnTo>
                    <a:lnTo>
                      <a:pt x="774" y="0"/>
                    </a:lnTo>
                    <a:lnTo>
                      <a:pt x="767" y="5"/>
                    </a:lnTo>
                    <a:lnTo>
                      <a:pt x="759" y="7"/>
                    </a:lnTo>
                    <a:lnTo>
                      <a:pt x="757" y="10"/>
                    </a:lnTo>
                    <a:lnTo>
                      <a:pt x="752" y="10"/>
                    </a:lnTo>
                    <a:lnTo>
                      <a:pt x="745" y="10"/>
                    </a:lnTo>
                    <a:lnTo>
                      <a:pt x="737" y="12"/>
                    </a:lnTo>
                    <a:lnTo>
                      <a:pt x="730" y="14"/>
                    </a:lnTo>
                    <a:lnTo>
                      <a:pt x="725" y="17"/>
                    </a:lnTo>
                    <a:lnTo>
                      <a:pt x="723" y="22"/>
                    </a:lnTo>
                    <a:lnTo>
                      <a:pt x="718" y="27"/>
                    </a:lnTo>
                    <a:lnTo>
                      <a:pt x="715" y="31"/>
                    </a:lnTo>
                    <a:lnTo>
                      <a:pt x="713" y="34"/>
                    </a:lnTo>
                    <a:lnTo>
                      <a:pt x="715" y="44"/>
                    </a:lnTo>
                    <a:lnTo>
                      <a:pt x="715" y="44"/>
                    </a:lnTo>
                    <a:lnTo>
                      <a:pt x="718" y="53"/>
                    </a:lnTo>
                    <a:lnTo>
                      <a:pt x="715" y="56"/>
                    </a:lnTo>
                    <a:lnTo>
                      <a:pt x="708" y="61"/>
                    </a:lnTo>
                    <a:lnTo>
                      <a:pt x="708" y="63"/>
                    </a:lnTo>
                    <a:lnTo>
                      <a:pt x="701" y="70"/>
                    </a:lnTo>
                    <a:lnTo>
                      <a:pt x="701" y="70"/>
                    </a:lnTo>
                    <a:lnTo>
                      <a:pt x="694" y="80"/>
                    </a:lnTo>
                    <a:lnTo>
                      <a:pt x="694" y="80"/>
                    </a:lnTo>
                    <a:lnTo>
                      <a:pt x="686" y="82"/>
                    </a:lnTo>
                    <a:lnTo>
                      <a:pt x="681" y="87"/>
                    </a:lnTo>
                    <a:lnTo>
                      <a:pt x="679" y="90"/>
                    </a:lnTo>
                    <a:lnTo>
                      <a:pt x="669" y="92"/>
                    </a:lnTo>
                    <a:lnTo>
                      <a:pt x="662" y="95"/>
                    </a:lnTo>
                    <a:lnTo>
                      <a:pt x="662" y="97"/>
                    </a:lnTo>
                    <a:lnTo>
                      <a:pt x="655" y="102"/>
                    </a:lnTo>
                    <a:lnTo>
                      <a:pt x="655" y="104"/>
                    </a:lnTo>
                    <a:lnTo>
                      <a:pt x="650" y="114"/>
                    </a:lnTo>
                    <a:lnTo>
                      <a:pt x="647" y="117"/>
                    </a:lnTo>
                    <a:lnTo>
                      <a:pt x="640" y="121"/>
                    </a:lnTo>
                    <a:lnTo>
                      <a:pt x="640" y="124"/>
                    </a:lnTo>
                    <a:lnTo>
                      <a:pt x="633" y="131"/>
                    </a:lnTo>
                    <a:lnTo>
                      <a:pt x="633" y="131"/>
                    </a:lnTo>
                    <a:lnTo>
                      <a:pt x="628" y="141"/>
                    </a:lnTo>
                    <a:lnTo>
                      <a:pt x="625" y="141"/>
                    </a:lnTo>
                    <a:lnTo>
                      <a:pt x="618" y="148"/>
                    </a:lnTo>
                    <a:lnTo>
                      <a:pt x="618" y="151"/>
                    </a:lnTo>
                    <a:lnTo>
                      <a:pt x="613" y="158"/>
                    </a:lnTo>
                    <a:lnTo>
                      <a:pt x="611" y="160"/>
                    </a:lnTo>
                    <a:lnTo>
                      <a:pt x="606" y="168"/>
                    </a:lnTo>
                    <a:lnTo>
                      <a:pt x="604" y="170"/>
                    </a:lnTo>
                    <a:lnTo>
                      <a:pt x="599" y="175"/>
                    </a:lnTo>
                    <a:lnTo>
                      <a:pt x="596" y="180"/>
                    </a:lnTo>
                    <a:lnTo>
                      <a:pt x="594" y="185"/>
                    </a:lnTo>
                    <a:lnTo>
                      <a:pt x="589" y="192"/>
                    </a:lnTo>
                    <a:lnTo>
                      <a:pt x="589" y="192"/>
                    </a:lnTo>
                    <a:lnTo>
                      <a:pt x="582" y="202"/>
                    </a:lnTo>
                    <a:lnTo>
                      <a:pt x="582" y="202"/>
                    </a:lnTo>
                    <a:lnTo>
                      <a:pt x="577" y="209"/>
                    </a:lnTo>
                    <a:lnTo>
                      <a:pt x="574" y="219"/>
                    </a:lnTo>
                    <a:lnTo>
                      <a:pt x="574" y="219"/>
                    </a:lnTo>
                    <a:lnTo>
                      <a:pt x="567" y="228"/>
                    </a:lnTo>
                    <a:lnTo>
                      <a:pt x="567" y="228"/>
                    </a:lnTo>
                    <a:lnTo>
                      <a:pt x="560" y="236"/>
                    </a:lnTo>
                    <a:lnTo>
                      <a:pt x="560" y="245"/>
                    </a:lnTo>
                    <a:lnTo>
                      <a:pt x="560" y="245"/>
                    </a:lnTo>
                    <a:lnTo>
                      <a:pt x="555" y="253"/>
                    </a:lnTo>
                    <a:lnTo>
                      <a:pt x="553" y="260"/>
                    </a:lnTo>
                    <a:lnTo>
                      <a:pt x="550" y="262"/>
                    </a:lnTo>
                    <a:lnTo>
                      <a:pt x="545" y="270"/>
                    </a:lnTo>
                    <a:lnTo>
                      <a:pt x="545" y="272"/>
                    </a:lnTo>
                    <a:lnTo>
                      <a:pt x="538" y="279"/>
                    </a:lnTo>
                    <a:lnTo>
                      <a:pt x="538" y="279"/>
                    </a:lnTo>
                    <a:lnTo>
                      <a:pt x="531" y="287"/>
                    </a:lnTo>
                    <a:lnTo>
                      <a:pt x="531" y="289"/>
                    </a:lnTo>
                    <a:lnTo>
                      <a:pt x="526" y="296"/>
                    </a:lnTo>
                    <a:lnTo>
                      <a:pt x="521" y="299"/>
                    </a:lnTo>
                    <a:lnTo>
                      <a:pt x="518" y="304"/>
                    </a:lnTo>
                    <a:lnTo>
                      <a:pt x="514" y="309"/>
                    </a:lnTo>
                    <a:lnTo>
                      <a:pt x="511" y="313"/>
                    </a:lnTo>
                    <a:lnTo>
                      <a:pt x="506" y="316"/>
                    </a:lnTo>
                    <a:lnTo>
                      <a:pt x="504" y="321"/>
                    </a:lnTo>
                    <a:lnTo>
                      <a:pt x="499" y="328"/>
                    </a:lnTo>
                    <a:lnTo>
                      <a:pt x="497" y="330"/>
                    </a:lnTo>
                    <a:lnTo>
                      <a:pt x="494" y="338"/>
                    </a:lnTo>
                    <a:lnTo>
                      <a:pt x="492" y="343"/>
                    </a:lnTo>
                    <a:lnTo>
                      <a:pt x="484" y="348"/>
                    </a:lnTo>
                    <a:lnTo>
                      <a:pt x="484" y="348"/>
                    </a:lnTo>
                    <a:lnTo>
                      <a:pt x="477" y="352"/>
                    </a:lnTo>
                    <a:lnTo>
                      <a:pt x="475" y="355"/>
                    </a:lnTo>
                    <a:lnTo>
                      <a:pt x="470" y="362"/>
                    </a:lnTo>
                    <a:lnTo>
                      <a:pt x="467" y="365"/>
                    </a:lnTo>
                    <a:lnTo>
                      <a:pt x="463" y="369"/>
                    </a:lnTo>
                    <a:lnTo>
                      <a:pt x="463" y="372"/>
                    </a:lnTo>
                    <a:lnTo>
                      <a:pt x="460" y="379"/>
                    </a:lnTo>
                    <a:lnTo>
                      <a:pt x="455" y="382"/>
                    </a:lnTo>
                    <a:lnTo>
                      <a:pt x="448" y="384"/>
                    </a:lnTo>
                    <a:lnTo>
                      <a:pt x="441" y="389"/>
                    </a:lnTo>
                    <a:lnTo>
                      <a:pt x="441" y="389"/>
                    </a:lnTo>
                    <a:lnTo>
                      <a:pt x="433" y="391"/>
                    </a:lnTo>
                    <a:lnTo>
                      <a:pt x="426" y="396"/>
                    </a:lnTo>
                    <a:lnTo>
                      <a:pt x="424" y="396"/>
                    </a:lnTo>
                    <a:lnTo>
                      <a:pt x="419" y="401"/>
                    </a:lnTo>
                    <a:lnTo>
                      <a:pt x="416" y="408"/>
                    </a:lnTo>
                    <a:lnTo>
                      <a:pt x="411" y="418"/>
                    </a:lnTo>
                    <a:lnTo>
                      <a:pt x="404" y="428"/>
                    </a:lnTo>
                    <a:lnTo>
                      <a:pt x="402" y="433"/>
                    </a:lnTo>
                    <a:lnTo>
                      <a:pt x="397" y="450"/>
                    </a:lnTo>
                    <a:lnTo>
                      <a:pt x="392" y="459"/>
                    </a:lnTo>
                    <a:lnTo>
                      <a:pt x="390" y="467"/>
                    </a:lnTo>
                    <a:lnTo>
                      <a:pt x="382" y="476"/>
                    </a:lnTo>
                    <a:lnTo>
                      <a:pt x="375" y="479"/>
                    </a:lnTo>
                    <a:lnTo>
                      <a:pt x="368" y="486"/>
                    </a:lnTo>
                    <a:lnTo>
                      <a:pt x="365" y="486"/>
                    </a:lnTo>
                    <a:lnTo>
                      <a:pt x="358" y="496"/>
                    </a:lnTo>
                    <a:lnTo>
                      <a:pt x="351" y="508"/>
                    </a:lnTo>
                    <a:lnTo>
                      <a:pt x="343" y="506"/>
                    </a:lnTo>
                    <a:lnTo>
                      <a:pt x="336" y="506"/>
                    </a:lnTo>
                    <a:lnTo>
                      <a:pt x="329" y="508"/>
                    </a:lnTo>
                    <a:lnTo>
                      <a:pt x="326" y="513"/>
                    </a:lnTo>
                    <a:lnTo>
                      <a:pt x="321" y="515"/>
                    </a:lnTo>
                    <a:lnTo>
                      <a:pt x="314" y="520"/>
                    </a:lnTo>
                    <a:lnTo>
                      <a:pt x="307" y="525"/>
                    </a:lnTo>
                    <a:lnTo>
                      <a:pt x="300" y="530"/>
                    </a:lnTo>
                    <a:lnTo>
                      <a:pt x="295" y="540"/>
                    </a:lnTo>
                    <a:lnTo>
                      <a:pt x="292" y="542"/>
                    </a:lnTo>
                    <a:lnTo>
                      <a:pt x="285" y="547"/>
                    </a:lnTo>
                    <a:lnTo>
                      <a:pt x="285" y="547"/>
                    </a:lnTo>
                    <a:lnTo>
                      <a:pt x="280" y="549"/>
                    </a:lnTo>
                    <a:lnTo>
                      <a:pt x="278" y="552"/>
                    </a:lnTo>
                    <a:lnTo>
                      <a:pt x="270" y="552"/>
                    </a:lnTo>
                    <a:lnTo>
                      <a:pt x="268" y="552"/>
                    </a:lnTo>
                    <a:lnTo>
                      <a:pt x="263" y="554"/>
                    </a:lnTo>
                    <a:lnTo>
                      <a:pt x="263" y="554"/>
                    </a:lnTo>
                    <a:lnTo>
                      <a:pt x="256" y="557"/>
                    </a:lnTo>
                    <a:lnTo>
                      <a:pt x="253" y="559"/>
                    </a:lnTo>
                    <a:lnTo>
                      <a:pt x="251" y="561"/>
                    </a:lnTo>
                    <a:lnTo>
                      <a:pt x="248" y="564"/>
                    </a:lnTo>
                    <a:lnTo>
                      <a:pt x="248" y="564"/>
                    </a:lnTo>
                    <a:lnTo>
                      <a:pt x="241" y="564"/>
                    </a:lnTo>
                    <a:lnTo>
                      <a:pt x="239" y="566"/>
                    </a:lnTo>
                    <a:lnTo>
                      <a:pt x="236" y="569"/>
                    </a:lnTo>
                    <a:lnTo>
                      <a:pt x="236" y="571"/>
                    </a:lnTo>
                    <a:lnTo>
                      <a:pt x="234" y="574"/>
                    </a:lnTo>
                    <a:lnTo>
                      <a:pt x="234" y="576"/>
                    </a:lnTo>
                    <a:lnTo>
                      <a:pt x="231" y="576"/>
                    </a:lnTo>
                    <a:lnTo>
                      <a:pt x="231" y="578"/>
                    </a:lnTo>
                    <a:lnTo>
                      <a:pt x="227" y="581"/>
                    </a:lnTo>
                    <a:lnTo>
                      <a:pt x="224" y="581"/>
                    </a:lnTo>
                    <a:lnTo>
                      <a:pt x="227" y="583"/>
                    </a:lnTo>
                    <a:lnTo>
                      <a:pt x="227" y="583"/>
                    </a:lnTo>
                    <a:lnTo>
                      <a:pt x="227" y="586"/>
                    </a:lnTo>
                    <a:lnTo>
                      <a:pt x="222" y="586"/>
                    </a:lnTo>
                    <a:lnTo>
                      <a:pt x="217" y="588"/>
                    </a:lnTo>
                    <a:lnTo>
                      <a:pt x="210" y="588"/>
                    </a:lnTo>
                    <a:lnTo>
                      <a:pt x="210" y="591"/>
                    </a:lnTo>
                    <a:lnTo>
                      <a:pt x="205" y="593"/>
                    </a:lnTo>
                    <a:lnTo>
                      <a:pt x="202" y="593"/>
                    </a:lnTo>
                    <a:lnTo>
                      <a:pt x="197" y="595"/>
                    </a:lnTo>
                    <a:lnTo>
                      <a:pt x="202" y="598"/>
                    </a:lnTo>
                    <a:lnTo>
                      <a:pt x="202" y="598"/>
                    </a:lnTo>
                    <a:lnTo>
                      <a:pt x="202" y="598"/>
                    </a:lnTo>
                    <a:lnTo>
                      <a:pt x="195" y="600"/>
                    </a:lnTo>
                    <a:lnTo>
                      <a:pt x="195" y="600"/>
                    </a:lnTo>
                    <a:lnTo>
                      <a:pt x="193" y="603"/>
                    </a:lnTo>
                    <a:lnTo>
                      <a:pt x="193" y="605"/>
                    </a:lnTo>
                    <a:lnTo>
                      <a:pt x="188" y="608"/>
                    </a:lnTo>
                    <a:lnTo>
                      <a:pt x="188" y="608"/>
                    </a:lnTo>
                    <a:lnTo>
                      <a:pt x="183" y="610"/>
                    </a:lnTo>
                    <a:lnTo>
                      <a:pt x="180" y="613"/>
                    </a:lnTo>
                    <a:lnTo>
                      <a:pt x="180" y="613"/>
                    </a:lnTo>
                    <a:lnTo>
                      <a:pt x="180" y="615"/>
                    </a:lnTo>
                    <a:lnTo>
                      <a:pt x="178" y="620"/>
                    </a:lnTo>
                    <a:lnTo>
                      <a:pt x="173" y="622"/>
                    </a:lnTo>
                    <a:lnTo>
                      <a:pt x="173" y="622"/>
                    </a:lnTo>
                    <a:lnTo>
                      <a:pt x="173" y="622"/>
                    </a:lnTo>
                    <a:lnTo>
                      <a:pt x="175" y="625"/>
                    </a:lnTo>
                    <a:lnTo>
                      <a:pt x="173" y="625"/>
                    </a:lnTo>
                    <a:lnTo>
                      <a:pt x="166" y="627"/>
                    </a:lnTo>
                    <a:lnTo>
                      <a:pt x="163" y="627"/>
                    </a:lnTo>
                    <a:lnTo>
                      <a:pt x="158" y="630"/>
                    </a:lnTo>
                    <a:lnTo>
                      <a:pt x="158" y="630"/>
                    </a:lnTo>
                    <a:lnTo>
                      <a:pt x="151" y="632"/>
                    </a:lnTo>
                    <a:lnTo>
                      <a:pt x="151" y="632"/>
                    </a:lnTo>
                    <a:lnTo>
                      <a:pt x="144" y="632"/>
                    </a:lnTo>
                    <a:lnTo>
                      <a:pt x="141" y="634"/>
                    </a:lnTo>
                    <a:lnTo>
                      <a:pt x="137" y="637"/>
                    </a:lnTo>
                    <a:lnTo>
                      <a:pt x="137" y="637"/>
                    </a:lnTo>
                    <a:lnTo>
                      <a:pt x="129" y="639"/>
                    </a:lnTo>
                    <a:lnTo>
                      <a:pt x="127" y="639"/>
                    </a:lnTo>
                    <a:lnTo>
                      <a:pt x="122" y="642"/>
                    </a:lnTo>
                    <a:lnTo>
                      <a:pt x="120" y="642"/>
                    </a:lnTo>
                    <a:lnTo>
                      <a:pt x="115" y="644"/>
                    </a:lnTo>
                    <a:lnTo>
                      <a:pt x="107" y="644"/>
                    </a:lnTo>
                    <a:lnTo>
                      <a:pt x="105" y="644"/>
                    </a:lnTo>
                    <a:lnTo>
                      <a:pt x="100" y="647"/>
                    </a:lnTo>
                    <a:lnTo>
                      <a:pt x="95" y="647"/>
                    </a:lnTo>
                    <a:lnTo>
                      <a:pt x="93" y="649"/>
                    </a:lnTo>
                    <a:lnTo>
                      <a:pt x="85" y="651"/>
                    </a:lnTo>
                    <a:lnTo>
                      <a:pt x="85" y="651"/>
                    </a:lnTo>
                    <a:lnTo>
                      <a:pt x="78" y="651"/>
                    </a:lnTo>
                    <a:lnTo>
                      <a:pt x="71" y="651"/>
                    </a:lnTo>
                    <a:lnTo>
                      <a:pt x="61" y="651"/>
                    </a:lnTo>
                    <a:lnTo>
                      <a:pt x="54" y="651"/>
                    </a:lnTo>
                    <a:lnTo>
                      <a:pt x="47" y="654"/>
                    </a:lnTo>
                    <a:lnTo>
                      <a:pt x="39" y="654"/>
                    </a:lnTo>
                    <a:lnTo>
                      <a:pt x="32" y="656"/>
                    </a:lnTo>
                    <a:lnTo>
                      <a:pt x="25" y="656"/>
                    </a:lnTo>
                    <a:lnTo>
                      <a:pt x="22" y="656"/>
                    </a:lnTo>
                    <a:lnTo>
                      <a:pt x="25" y="656"/>
                    </a:lnTo>
                    <a:lnTo>
                      <a:pt x="32" y="656"/>
                    </a:lnTo>
                    <a:lnTo>
                      <a:pt x="39" y="656"/>
                    </a:lnTo>
                    <a:lnTo>
                      <a:pt x="47" y="659"/>
                    </a:lnTo>
                    <a:lnTo>
                      <a:pt x="54" y="659"/>
                    </a:lnTo>
                    <a:lnTo>
                      <a:pt x="61" y="659"/>
                    </a:lnTo>
                    <a:lnTo>
                      <a:pt x="71" y="661"/>
                    </a:lnTo>
                    <a:lnTo>
                      <a:pt x="71" y="661"/>
                    </a:lnTo>
                    <a:lnTo>
                      <a:pt x="71" y="661"/>
                    </a:lnTo>
                    <a:lnTo>
                      <a:pt x="61" y="661"/>
                    </a:lnTo>
                    <a:lnTo>
                      <a:pt x="54" y="661"/>
                    </a:lnTo>
                    <a:lnTo>
                      <a:pt x="47" y="661"/>
                    </a:lnTo>
                    <a:lnTo>
                      <a:pt x="39" y="661"/>
                    </a:lnTo>
                    <a:lnTo>
                      <a:pt x="32" y="661"/>
                    </a:lnTo>
                    <a:lnTo>
                      <a:pt x="25" y="664"/>
                    </a:lnTo>
                    <a:lnTo>
                      <a:pt x="17" y="664"/>
                    </a:lnTo>
                    <a:lnTo>
                      <a:pt x="10" y="661"/>
                    </a:lnTo>
                    <a:lnTo>
                      <a:pt x="3" y="664"/>
                    </a:lnTo>
                    <a:close/>
                  </a:path>
                </a:pathLst>
              </a:custGeom>
              <a:solidFill>
                <a:srgbClr val="6DFF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11" name="Freeform 2339"/>
              <p:cNvSpPr>
                <a:spLocks/>
              </p:cNvSpPr>
              <p:nvPr/>
            </p:nvSpPr>
            <p:spPr bwMode="auto">
              <a:xfrm>
                <a:off x="415" y="2932"/>
                <a:ext cx="985" cy="681"/>
              </a:xfrm>
              <a:custGeom>
                <a:avLst/>
                <a:gdLst/>
                <a:ahLst/>
                <a:cxnLst>
                  <a:cxn ang="0">
                    <a:pos x="39" y="673"/>
                  </a:cxn>
                  <a:cxn ang="0">
                    <a:pos x="93" y="676"/>
                  </a:cxn>
                  <a:cxn ang="0">
                    <a:pos x="107" y="668"/>
                  </a:cxn>
                  <a:cxn ang="0">
                    <a:pos x="158" y="668"/>
                  </a:cxn>
                  <a:cxn ang="0">
                    <a:pos x="217" y="676"/>
                  </a:cxn>
                  <a:cxn ang="0">
                    <a:pos x="273" y="676"/>
                  </a:cxn>
                  <a:cxn ang="0">
                    <a:pos x="336" y="673"/>
                  </a:cxn>
                  <a:cxn ang="0">
                    <a:pos x="404" y="673"/>
                  </a:cxn>
                  <a:cxn ang="0">
                    <a:pos x="470" y="673"/>
                  </a:cxn>
                  <a:cxn ang="0">
                    <a:pos x="538" y="673"/>
                  </a:cxn>
                  <a:cxn ang="0">
                    <a:pos x="604" y="673"/>
                  </a:cxn>
                  <a:cxn ang="0">
                    <a:pos x="662" y="671"/>
                  </a:cxn>
                  <a:cxn ang="0">
                    <a:pos x="730" y="671"/>
                  </a:cxn>
                  <a:cxn ang="0">
                    <a:pos x="796" y="671"/>
                  </a:cxn>
                  <a:cxn ang="0">
                    <a:pos x="864" y="668"/>
                  </a:cxn>
                  <a:cxn ang="0">
                    <a:pos x="930" y="668"/>
                  </a:cxn>
                  <a:cxn ang="0">
                    <a:pos x="983" y="666"/>
                  </a:cxn>
                  <a:cxn ang="0">
                    <a:pos x="978" y="651"/>
                  </a:cxn>
                  <a:cxn ang="0">
                    <a:pos x="973" y="630"/>
                  </a:cxn>
                  <a:cxn ang="0">
                    <a:pos x="968" y="605"/>
                  </a:cxn>
                  <a:cxn ang="0">
                    <a:pos x="964" y="583"/>
                  </a:cxn>
                  <a:cxn ang="0">
                    <a:pos x="961" y="561"/>
                  </a:cxn>
                  <a:cxn ang="0">
                    <a:pos x="951" y="513"/>
                  </a:cxn>
                  <a:cxn ang="0">
                    <a:pos x="937" y="374"/>
                  </a:cxn>
                  <a:cxn ang="0">
                    <a:pos x="925" y="313"/>
                  </a:cxn>
                  <a:cxn ang="0">
                    <a:pos x="917" y="245"/>
                  </a:cxn>
                  <a:cxn ang="0">
                    <a:pos x="915" y="185"/>
                  </a:cxn>
                  <a:cxn ang="0">
                    <a:pos x="912" y="131"/>
                  </a:cxn>
                  <a:cxn ang="0">
                    <a:pos x="878" y="92"/>
                  </a:cxn>
                  <a:cxn ang="0">
                    <a:pos x="842" y="63"/>
                  </a:cxn>
                  <a:cxn ang="0">
                    <a:pos x="842" y="14"/>
                  </a:cxn>
                  <a:cxn ang="0">
                    <a:pos x="796" y="0"/>
                  </a:cxn>
                  <a:cxn ang="0">
                    <a:pos x="752" y="10"/>
                  </a:cxn>
                  <a:cxn ang="0">
                    <a:pos x="715" y="44"/>
                  </a:cxn>
                  <a:cxn ang="0">
                    <a:pos x="694" y="80"/>
                  </a:cxn>
                  <a:cxn ang="0">
                    <a:pos x="650" y="114"/>
                  </a:cxn>
                  <a:cxn ang="0">
                    <a:pos x="618" y="151"/>
                  </a:cxn>
                  <a:cxn ang="0">
                    <a:pos x="589" y="192"/>
                  </a:cxn>
                  <a:cxn ang="0">
                    <a:pos x="560" y="245"/>
                  </a:cxn>
                  <a:cxn ang="0">
                    <a:pos x="531" y="287"/>
                  </a:cxn>
                  <a:cxn ang="0">
                    <a:pos x="499" y="328"/>
                  </a:cxn>
                  <a:cxn ang="0">
                    <a:pos x="467" y="365"/>
                  </a:cxn>
                  <a:cxn ang="0">
                    <a:pos x="426" y="396"/>
                  </a:cxn>
                  <a:cxn ang="0">
                    <a:pos x="390" y="467"/>
                  </a:cxn>
                  <a:cxn ang="0">
                    <a:pos x="329" y="508"/>
                  </a:cxn>
                  <a:cxn ang="0">
                    <a:pos x="285" y="547"/>
                  </a:cxn>
                  <a:cxn ang="0">
                    <a:pos x="251" y="561"/>
                  </a:cxn>
                  <a:cxn ang="0">
                    <a:pos x="231" y="576"/>
                  </a:cxn>
                  <a:cxn ang="0">
                    <a:pos x="210" y="588"/>
                  </a:cxn>
                  <a:cxn ang="0">
                    <a:pos x="195" y="600"/>
                  </a:cxn>
                  <a:cxn ang="0">
                    <a:pos x="178" y="620"/>
                  </a:cxn>
                  <a:cxn ang="0">
                    <a:pos x="158" y="630"/>
                  </a:cxn>
                  <a:cxn ang="0">
                    <a:pos x="122" y="642"/>
                  </a:cxn>
                  <a:cxn ang="0">
                    <a:pos x="85" y="651"/>
                  </a:cxn>
                  <a:cxn ang="0">
                    <a:pos x="22" y="656"/>
                  </a:cxn>
                  <a:cxn ang="0">
                    <a:pos x="71" y="661"/>
                  </a:cxn>
                  <a:cxn ang="0">
                    <a:pos x="3" y="664"/>
                  </a:cxn>
                </a:cxnLst>
                <a:rect l="0" t="0" r="r" b="b"/>
                <a:pathLst>
                  <a:path w="985" h="681">
                    <a:moveTo>
                      <a:pt x="3" y="664"/>
                    </a:moveTo>
                    <a:lnTo>
                      <a:pt x="0" y="666"/>
                    </a:lnTo>
                    <a:lnTo>
                      <a:pt x="3" y="666"/>
                    </a:lnTo>
                    <a:lnTo>
                      <a:pt x="10" y="666"/>
                    </a:lnTo>
                    <a:lnTo>
                      <a:pt x="17" y="668"/>
                    </a:lnTo>
                    <a:lnTo>
                      <a:pt x="25" y="668"/>
                    </a:lnTo>
                    <a:lnTo>
                      <a:pt x="32" y="668"/>
                    </a:lnTo>
                    <a:lnTo>
                      <a:pt x="39" y="671"/>
                    </a:lnTo>
                    <a:lnTo>
                      <a:pt x="39" y="673"/>
                    </a:lnTo>
                    <a:lnTo>
                      <a:pt x="47" y="676"/>
                    </a:lnTo>
                    <a:lnTo>
                      <a:pt x="49" y="676"/>
                    </a:lnTo>
                    <a:lnTo>
                      <a:pt x="54" y="678"/>
                    </a:lnTo>
                    <a:lnTo>
                      <a:pt x="61" y="678"/>
                    </a:lnTo>
                    <a:lnTo>
                      <a:pt x="71" y="681"/>
                    </a:lnTo>
                    <a:lnTo>
                      <a:pt x="78" y="681"/>
                    </a:lnTo>
                    <a:lnTo>
                      <a:pt x="85" y="678"/>
                    </a:lnTo>
                    <a:lnTo>
                      <a:pt x="93" y="678"/>
                    </a:lnTo>
                    <a:lnTo>
                      <a:pt x="93" y="676"/>
                    </a:lnTo>
                    <a:lnTo>
                      <a:pt x="93" y="676"/>
                    </a:lnTo>
                    <a:lnTo>
                      <a:pt x="85" y="676"/>
                    </a:lnTo>
                    <a:lnTo>
                      <a:pt x="78" y="673"/>
                    </a:lnTo>
                    <a:lnTo>
                      <a:pt x="73" y="671"/>
                    </a:lnTo>
                    <a:lnTo>
                      <a:pt x="78" y="668"/>
                    </a:lnTo>
                    <a:lnTo>
                      <a:pt x="85" y="668"/>
                    </a:lnTo>
                    <a:lnTo>
                      <a:pt x="93" y="668"/>
                    </a:lnTo>
                    <a:lnTo>
                      <a:pt x="100" y="668"/>
                    </a:lnTo>
                    <a:lnTo>
                      <a:pt x="107" y="668"/>
                    </a:lnTo>
                    <a:lnTo>
                      <a:pt x="115" y="668"/>
                    </a:lnTo>
                    <a:lnTo>
                      <a:pt x="122" y="671"/>
                    </a:lnTo>
                    <a:lnTo>
                      <a:pt x="124" y="671"/>
                    </a:lnTo>
                    <a:lnTo>
                      <a:pt x="129" y="671"/>
                    </a:lnTo>
                    <a:lnTo>
                      <a:pt x="132" y="671"/>
                    </a:lnTo>
                    <a:lnTo>
                      <a:pt x="137" y="671"/>
                    </a:lnTo>
                    <a:lnTo>
                      <a:pt x="144" y="668"/>
                    </a:lnTo>
                    <a:lnTo>
                      <a:pt x="151" y="668"/>
                    </a:lnTo>
                    <a:lnTo>
                      <a:pt x="158" y="668"/>
                    </a:lnTo>
                    <a:lnTo>
                      <a:pt x="166" y="671"/>
                    </a:lnTo>
                    <a:lnTo>
                      <a:pt x="166" y="671"/>
                    </a:lnTo>
                    <a:lnTo>
                      <a:pt x="173" y="676"/>
                    </a:lnTo>
                    <a:lnTo>
                      <a:pt x="180" y="676"/>
                    </a:lnTo>
                    <a:lnTo>
                      <a:pt x="188" y="676"/>
                    </a:lnTo>
                    <a:lnTo>
                      <a:pt x="195" y="676"/>
                    </a:lnTo>
                    <a:lnTo>
                      <a:pt x="202" y="676"/>
                    </a:lnTo>
                    <a:lnTo>
                      <a:pt x="210" y="673"/>
                    </a:lnTo>
                    <a:lnTo>
                      <a:pt x="217" y="676"/>
                    </a:lnTo>
                    <a:lnTo>
                      <a:pt x="227" y="676"/>
                    </a:lnTo>
                    <a:lnTo>
                      <a:pt x="229" y="676"/>
                    </a:lnTo>
                    <a:lnTo>
                      <a:pt x="234" y="681"/>
                    </a:lnTo>
                    <a:lnTo>
                      <a:pt x="241" y="681"/>
                    </a:lnTo>
                    <a:lnTo>
                      <a:pt x="248" y="681"/>
                    </a:lnTo>
                    <a:lnTo>
                      <a:pt x="256" y="681"/>
                    </a:lnTo>
                    <a:lnTo>
                      <a:pt x="263" y="681"/>
                    </a:lnTo>
                    <a:lnTo>
                      <a:pt x="270" y="678"/>
                    </a:lnTo>
                    <a:lnTo>
                      <a:pt x="273" y="676"/>
                    </a:lnTo>
                    <a:lnTo>
                      <a:pt x="278" y="676"/>
                    </a:lnTo>
                    <a:lnTo>
                      <a:pt x="285" y="676"/>
                    </a:lnTo>
                    <a:lnTo>
                      <a:pt x="292" y="673"/>
                    </a:lnTo>
                    <a:lnTo>
                      <a:pt x="300" y="673"/>
                    </a:lnTo>
                    <a:lnTo>
                      <a:pt x="307" y="673"/>
                    </a:lnTo>
                    <a:lnTo>
                      <a:pt x="314" y="673"/>
                    </a:lnTo>
                    <a:lnTo>
                      <a:pt x="321" y="673"/>
                    </a:lnTo>
                    <a:lnTo>
                      <a:pt x="329" y="673"/>
                    </a:lnTo>
                    <a:lnTo>
                      <a:pt x="336" y="673"/>
                    </a:lnTo>
                    <a:lnTo>
                      <a:pt x="343" y="673"/>
                    </a:lnTo>
                    <a:lnTo>
                      <a:pt x="351" y="673"/>
                    </a:lnTo>
                    <a:lnTo>
                      <a:pt x="358" y="673"/>
                    </a:lnTo>
                    <a:lnTo>
                      <a:pt x="365" y="673"/>
                    </a:lnTo>
                    <a:lnTo>
                      <a:pt x="375" y="673"/>
                    </a:lnTo>
                    <a:lnTo>
                      <a:pt x="382" y="673"/>
                    </a:lnTo>
                    <a:lnTo>
                      <a:pt x="390" y="673"/>
                    </a:lnTo>
                    <a:lnTo>
                      <a:pt x="397" y="673"/>
                    </a:lnTo>
                    <a:lnTo>
                      <a:pt x="404" y="673"/>
                    </a:lnTo>
                    <a:lnTo>
                      <a:pt x="411" y="673"/>
                    </a:lnTo>
                    <a:lnTo>
                      <a:pt x="419" y="673"/>
                    </a:lnTo>
                    <a:lnTo>
                      <a:pt x="426" y="673"/>
                    </a:lnTo>
                    <a:lnTo>
                      <a:pt x="433" y="673"/>
                    </a:lnTo>
                    <a:lnTo>
                      <a:pt x="441" y="673"/>
                    </a:lnTo>
                    <a:lnTo>
                      <a:pt x="448" y="673"/>
                    </a:lnTo>
                    <a:lnTo>
                      <a:pt x="455" y="673"/>
                    </a:lnTo>
                    <a:lnTo>
                      <a:pt x="463" y="673"/>
                    </a:lnTo>
                    <a:lnTo>
                      <a:pt x="470" y="673"/>
                    </a:lnTo>
                    <a:lnTo>
                      <a:pt x="477" y="673"/>
                    </a:lnTo>
                    <a:lnTo>
                      <a:pt x="484" y="673"/>
                    </a:lnTo>
                    <a:lnTo>
                      <a:pt x="492" y="673"/>
                    </a:lnTo>
                    <a:lnTo>
                      <a:pt x="499" y="676"/>
                    </a:lnTo>
                    <a:lnTo>
                      <a:pt x="506" y="676"/>
                    </a:lnTo>
                    <a:lnTo>
                      <a:pt x="514" y="673"/>
                    </a:lnTo>
                    <a:lnTo>
                      <a:pt x="521" y="673"/>
                    </a:lnTo>
                    <a:lnTo>
                      <a:pt x="531" y="673"/>
                    </a:lnTo>
                    <a:lnTo>
                      <a:pt x="538" y="673"/>
                    </a:lnTo>
                    <a:lnTo>
                      <a:pt x="545" y="673"/>
                    </a:lnTo>
                    <a:lnTo>
                      <a:pt x="553" y="673"/>
                    </a:lnTo>
                    <a:lnTo>
                      <a:pt x="560" y="673"/>
                    </a:lnTo>
                    <a:lnTo>
                      <a:pt x="567" y="673"/>
                    </a:lnTo>
                    <a:lnTo>
                      <a:pt x="574" y="673"/>
                    </a:lnTo>
                    <a:lnTo>
                      <a:pt x="582" y="673"/>
                    </a:lnTo>
                    <a:lnTo>
                      <a:pt x="589" y="673"/>
                    </a:lnTo>
                    <a:lnTo>
                      <a:pt x="596" y="673"/>
                    </a:lnTo>
                    <a:lnTo>
                      <a:pt x="604" y="673"/>
                    </a:lnTo>
                    <a:lnTo>
                      <a:pt x="611" y="673"/>
                    </a:lnTo>
                    <a:lnTo>
                      <a:pt x="618" y="673"/>
                    </a:lnTo>
                    <a:lnTo>
                      <a:pt x="625" y="673"/>
                    </a:lnTo>
                    <a:lnTo>
                      <a:pt x="633" y="673"/>
                    </a:lnTo>
                    <a:lnTo>
                      <a:pt x="640" y="673"/>
                    </a:lnTo>
                    <a:lnTo>
                      <a:pt x="647" y="671"/>
                    </a:lnTo>
                    <a:lnTo>
                      <a:pt x="650" y="671"/>
                    </a:lnTo>
                    <a:lnTo>
                      <a:pt x="655" y="671"/>
                    </a:lnTo>
                    <a:lnTo>
                      <a:pt x="662" y="671"/>
                    </a:lnTo>
                    <a:lnTo>
                      <a:pt x="669" y="671"/>
                    </a:lnTo>
                    <a:lnTo>
                      <a:pt x="679" y="671"/>
                    </a:lnTo>
                    <a:lnTo>
                      <a:pt x="686" y="671"/>
                    </a:lnTo>
                    <a:lnTo>
                      <a:pt x="694" y="671"/>
                    </a:lnTo>
                    <a:lnTo>
                      <a:pt x="701" y="671"/>
                    </a:lnTo>
                    <a:lnTo>
                      <a:pt x="708" y="671"/>
                    </a:lnTo>
                    <a:lnTo>
                      <a:pt x="715" y="671"/>
                    </a:lnTo>
                    <a:lnTo>
                      <a:pt x="723" y="671"/>
                    </a:lnTo>
                    <a:lnTo>
                      <a:pt x="730" y="671"/>
                    </a:lnTo>
                    <a:lnTo>
                      <a:pt x="737" y="671"/>
                    </a:lnTo>
                    <a:lnTo>
                      <a:pt x="745" y="671"/>
                    </a:lnTo>
                    <a:lnTo>
                      <a:pt x="752" y="671"/>
                    </a:lnTo>
                    <a:lnTo>
                      <a:pt x="759" y="671"/>
                    </a:lnTo>
                    <a:lnTo>
                      <a:pt x="767" y="671"/>
                    </a:lnTo>
                    <a:lnTo>
                      <a:pt x="774" y="671"/>
                    </a:lnTo>
                    <a:lnTo>
                      <a:pt x="781" y="671"/>
                    </a:lnTo>
                    <a:lnTo>
                      <a:pt x="788" y="671"/>
                    </a:lnTo>
                    <a:lnTo>
                      <a:pt x="796" y="671"/>
                    </a:lnTo>
                    <a:lnTo>
                      <a:pt x="803" y="671"/>
                    </a:lnTo>
                    <a:lnTo>
                      <a:pt x="810" y="671"/>
                    </a:lnTo>
                    <a:lnTo>
                      <a:pt x="818" y="671"/>
                    </a:lnTo>
                    <a:lnTo>
                      <a:pt x="825" y="668"/>
                    </a:lnTo>
                    <a:lnTo>
                      <a:pt x="835" y="668"/>
                    </a:lnTo>
                    <a:lnTo>
                      <a:pt x="842" y="668"/>
                    </a:lnTo>
                    <a:lnTo>
                      <a:pt x="849" y="668"/>
                    </a:lnTo>
                    <a:lnTo>
                      <a:pt x="857" y="668"/>
                    </a:lnTo>
                    <a:lnTo>
                      <a:pt x="864" y="668"/>
                    </a:lnTo>
                    <a:lnTo>
                      <a:pt x="871" y="668"/>
                    </a:lnTo>
                    <a:lnTo>
                      <a:pt x="878" y="668"/>
                    </a:lnTo>
                    <a:lnTo>
                      <a:pt x="886" y="668"/>
                    </a:lnTo>
                    <a:lnTo>
                      <a:pt x="893" y="668"/>
                    </a:lnTo>
                    <a:lnTo>
                      <a:pt x="900" y="668"/>
                    </a:lnTo>
                    <a:lnTo>
                      <a:pt x="908" y="668"/>
                    </a:lnTo>
                    <a:lnTo>
                      <a:pt x="915" y="668"/>
                    </a:lnTo>
                    <a:lnTo>
                      <a:pt x="922" y="668"/>
                    </a:lnTo>
                    <a:lnTo>
                      <a:pt x="930" y="668"/>
                    </a:lnTo>
                    <a:lnTo>
                      <a:pt x="937" y="668"/>
                    </a:lnTo>
                    <a:lnTo>
                      <a:pt x="944" y="668"/>
                    </a:lnTo>
                    <a:lnTo>
                      <a:pt x="951" y="668"/>
                    </a:lnTo>
                    <a:lnTo>
                      <a:pt x="959" y="668"/>
                    </a:lnTo>
                    <a:lnTo>
                      <a:pt x="966" y="666"/>
                    </a:lnTo>
                    <a:lnTo>
                      <a:pt x="973" y="666"/>
                    </a:lnTo>
                    <a:lnTo>
                      <a:pt x="983" y="666"/>
                    </a:lnTo>
                    <a:lnTo>
                      <a:pt x="985" y="666"/>
                    </a:lnTo>
                    <a:lnTo>
                      <a:pt x="983" y="666"/>
                    </a:lnTo>
                    <a:lnTo>
                      <a:pt x="973" y="664"/>
                    </a:lnTo>
                    <a:lnTo>
                      <a:pt x="966" y="661"/>
                    </a:lnTo>
                    <a:lnTo>
                      <a:pt x="959" y="661"/>
                    </a:lnTo>
                    <a:lnTo>
                      <a:pt x="959" y="661"/>
                    </a:lnTo>
                    <a:lnTo>
                      <a:pt x="959" y="659"/>
                    </a:lnTo>
                    <a:lnTo>
                      <a:pt x="964" y="656"/>
                    </a:lnTo>
                    <a:lnTo>
                      <a:pt x="966" y="654"/>
                    </a:lnTo>
                    <a:lnTo>
                      <a:pt x="973" y="651"/>
                    </a:lnTo>
                    <a:lnTo>
                      <a:pt x="978" y="651"/>
                    </a:lnTo>
                    <a:lnTo>
                      <a:pt x="978" y="647"/>
                    </a:lnTo>
                    <a:lnTo>
                      <a:pt x="976" y="644"/>
                    </a:lnTo>
                    <a:lnTo>
                      <a:pt x="976" y="642"/>
                    </a:lnTo>
                    <a:lnTo>
                      <a:pt x="976" y="639"/>
                    </a:lnTo>
                    <a:lnTo>
                      <a:pt x="976" y="637"/>
                    </a:lnTo>
                    <a:lnTo>
                      <a:pt x="976" y="634"/>
                    </a:lnTo>
                    <a:lnTo>
                      <a:pt x="976" y="632"/>
                    </a:lnTo>
                    <a:lnTo>
                      <a:pt x="973" y="630"/>
                    </a:lnTo>
                    <a:lnTo>
                      <a:pt x="973" y="630"/>
                    </a:lnTo>
                    <a:lnTo>
                      <a:pt x="973" y="627"/>
                    </a:lnTo>
                    <a:lnTo>
                      <a:pt x="973" y="625"/>
                    </a:lnTo>
                    <a:lnTo>
                      <a:pt x="973" y="622"/>
                    </a:lnTo>
                    <a:lnTo>
                      <a:pt x="973" y="620"/>
                    </a:lnTo>
                    <a:lnTo>
                      <a:pt x="973" y="615"/>
                    </a:lnTo>
                    <a:lnTo>
                      <a:pt x="971" y="613"/>
                    </a:lnTo>
                    <a:lnTo>
                      <a:pt x="971" y="610"/>
                    </a:lnTo>
                    <a:lnTo>
                      <a:pt x="971" y="608"/>
                    </a:lnTo>
                    <a:lnTo>
                      <a:pt x="968" y="605"/>
                    </a:lnTo>
                    <a:lnTo>
                      <a:pt x="968" y="603"/>
                    </a:lnTo>
                    <a:lnTo>
                      <a:pt x="968" y="600"/>
                    </a:lnTo>
                    <a:lnTo>
                      <a:pt x="966" y="598"/>
                    </a:lnTo>
                    <a:lnTo>
                      <a:pt x="966" y="598"/>
                    </a:lnTo>
                    <a:lnTo>
                      <a:pt x="966" y="595"/>
                    </a:lnTo>
                    <a:lnTo>
                      <a:pt x="966" y="593"/>
                    </a:lnTo>
                    <a:lnTo>
                      <a:pt x="964" y="591"/>
                    </a:lnTo>
                    <a:lnTo>
                      <a:pt x="964" y="586"/>
                    </a:lnTo>
                    <a:lnTo>
                      <a:pt x="964" y="583"/>
                    </a:lnTo>
                    <a:lnTo>
                      <a:pt x="964" y="581"/>
                    </a:lnTo>
                    <a:lnTo>
                      <a:pt x="964" y="578"/>
                    </a:lnTo>
                    <a:lnTo>
                      <a:pt x="964" y="576"/>
                    </a:lnTo>
                    <a:lnTo>
                      <a:pt x="964" y="574"/>
                    </a:lnTo>
                    <a:lnTo>
                      <a:pt x="964" y="571"/>
                    </a:lnTo>
                    <a:lnTo>
                      <a:pt x="961" y="569"/>
                    </a:lnTo>
                    <a:lnTo>
                      <a:pt x="961" y="566"/>
                    </a:lnTo>
                    <a:lnTo>
                      <a:pt x="961" y="564"/>
                    </a:lnTo>
                    <a:lnTo>
                      <a:pt x="961" y="561"/>
                    </a:lnTo>
                    <a:lnTo>
                      <a:pt x="961" y="559"/>
                    </a:lnTo>
                    <a:lnTo>
                      <a:pt x="959" y="554"/>
                    </a:lnTo>
                    <a:lnTo>
                      <a:pt x="959" y="554"/>
                    </a:lnTo>
                    <a:lnTo>
                      <a:pt x="959" y="552"/>
                    </a:lnTo>
                    <a:lnTo>
                      <a:pt x="959" y="549"/>
                    </a:lnTo>
                    <a:lnTo>
                      <a:pt x="959" y="547"/>
                    </a:lnTo>
                    <a:lnTo>
                      <a:pt x="956" y="540"/>
                    </a:lnTo>
                    <a:lnTo>
                      <a:pt x="951" y="518"/>
                    </a:lnTo>
                    <a:lnTo>
                      <a:pt x="951" y="513"/>
                    </a:lnTo>
                    <a:lnTo>
                      <a:pt x="949" y="486"/>
                    </a:lnTo>
                    <a:lnTo>
                      <a:pt x="947" y="459"/>
                    </a:lnTo>
                    <a:lnTo>
                      <a:pt x="944" y="442"/>
                    </a:lnTo>
                    <a:lnTo>
                      <a:pt x="944" y="433"/>
                    </a:lnTo>
                    <a:lnTo>
                      <a:pt x="942" y="408"/>
                    </a:lnTo>
                    <a:lnTo>
                      <a:pt x="942" y="396"/>
                    </a:lnTo>
                    <a:lnTo>
                      <a:pt x="939" y="389"/>
                    </a:lnTo>
                    <a:lnTo>
                      <a:pt x="939" y="379"/>
                    </a:lnTo>
                    <a:lnTo>
                      <a:pt x="937" y="374"/>
                    </a:lnTo>
                    <a:lnTo>
                      <a:pt x="937" y="372"/>
                    </a:lnTo>
                    <a:lnTo>
                      <a:pt x="934" y="365"/>
                    </a:lnTo>
                    <a:lnTo>
                      <a:pt x="932" y="355"/>
                    </a:lnTo>
                    <a:lnTo>
                      <a:pt x="932" y="348"/>
                    </a:lnTo>
                    <a:lnTo>
                      <a:pt x="930" y="343"/>
                    </a:lnTo>
                    <a:lnTo>
                      <a:pt x="930" y="338"/>
                    </a:lnTo>
                    <a:lnTo>
                      <a:pt x="930" y="330"/>
                    </a:lnTo>
                    <a:lnTo>
                      <a:pt x="927" y="321"/>
                    </a:lnTo>
                    <a:lnTo>
                      <a:pt x="925" y="313"/>
                    </a:lnTo>
                    <a:lnTo>
                      <a:pt x="925" y="304"/>
                    </a:lnTo>
                    <a:lnTo>
                      <a:pt x="925" y="296"/>
                    </a:lnTo>
                    <a:lnTo>
                      <a:pt x="922" y="289"/>
                    </a:lnTo>
                    <a:lnTo>
                      <a:pt x="922" y="287"/>
                    </a:lnTo>
                    <a:lnTo>
                      <a:pt x="920" y="279"/>
                    </a:lnTo>
                    <a:lnTo>
                      <a:pt x="917" y="270"/>
                    </a:lnTo>
                    <a:lnTo>
                      <a:pt x="917" y="262"/>
                    </a:lnTo>
                    <a:lnTo>
                      <a:pt x="917" y="253"/>
                    </a:lnTo>
                    <a:lnTo>
                      <a:pt x="917" y="245"/>
                    </a:lnTo>
                    <a:lnTo>
                      <a:pt x="915" y="236"/>
                    </a:lnTo>
                    <a:lnTo>
                      <a:pt x="915" y="231"/>
                    </a:lnTo>
                    <a:lnTo>
                      <a:pt x="915" y="228"/>
                    </a:lnTo>
                    <a:lnTo>
                      <a:pt x="912" y="219"/>
                    </a:lnTo>
                    <a:lnTo>
                      <a:pt x="912" y="209"/>
                    </a:lnTo>
                    <a:lnTo>
                      <a:pt x="915" y="202"/>
                    </a:lnTo>
                    <a:lnTo>
                      <a:pt x="915" y="197"/>
                    </a:lnTo>
                    <a:lnTo>
                      <a:pt x="915" y="192"/>
                    </a:lnTo>
                    <a:lnTo>
                      <a:pt x="915" y="185"/>
                    </a:lnTo>
                    <a:lnTo>
                      <a:pt x="915" y="185"/>
                    </a:lnTo>
                    <a:lnTo>
                      <a:pt x="912" y="175"/>
                    </a:lnTo>
                    <a:lnTo>
                      <a:pt x="915" y="168"/>
                    </a:lnTo>
                    <a:lnTo>
                      <a:pt x="915" y="168"/>
                    </a:lnTo>
                    <a:lnTo>
                      <a:pt x="915" y="158"/>
                    </a:lnTo>
                    <a:lnTo>
                      <a:pt x="915" y="148"/>
                    </a:lnTo>
                    <a:lnTo>
                      <a:pt x="915" y="148"/>
                    </a:lnTo>
                    <a:lnTo>
                      <a:pt x="912" y="141"/>
                    </a:lnTo>
                    <a:lnTo>
                      <a:pt x="912" y="131"/>
                    </a:lnTo>
                    <a:lnTo>
                      <a:pt x="908" y="124"/>
                    </a:lnTo>
                    <a:lnTo>
                      <a:pt x="908" y="121"/>
                    </a:lnTo>
                    <a:lnTo>
                      <a:pt x="900" y="114"/>
                    </a:lnTo>
                    <a:lnTo>
                      <a:pt x="900" y="114"/>
                    </a:lnTo>
                    <a:lnTo>
                      <a:pt x="893" y="104"/>
                    </a:lnTo>
                    <a:lnTo>
                      <a:pt x="893" y="102"/>
                    </a:lnTo>
                    <a:lnTo>
                      <a:pt x="888" y="97"/>
                    </a:lnTo>
                    <a:lnTo>
                      <a:pt x="886" y="95"/>
                    </a:lnTo>
                    <a:lnTo>
                      <a:pt x="878" y="92"/>
                    </a:lnTo>
                    <a:lnTo>
                      <a:pt x="871" y="90"/>
                    </a:lnTo>
                    <a:lnTo>
                      <a:pt x="869" y="87"/>
                    </a:lnTo>
                    <a:lnTo>
                      <a:pt x="864" y="85"/>
                    </a:lnTo>
                    <a:lnTo>
                      <a:pt x="857" y="82"/>
                    </a:lnTo>
                    <a:lnTo>
                      <a:pt x="849" y="80"/>
                    </a:lnTo>
                    <a:lnTo>
                      <a:pt x="849" y="78"/>
                    </a:lnTo>
                    <a:lnTo>
                      <a:pt x="842" y="73"/>
                    </a:lnTo>
                    <a:lnTo>
                      <a:pt x="840" y="70"/>
                    </a:lnTo>
                    <a:lnTo>
                      <a:pt x="842" y="63"/>
                    </a:lnTo>
                    <a:lnTo>
                      <a:pt x="842" y="61"/>
                    </a:lnTo>
                    <a:lnTo>
                      <a:pt x="842" y="53"/>
                    </a:lnTo>
                    <a:lnTo>
                      <a:pt x="842" y="51"/>
                    </a:lnTo>
                    <a:lnTo>
                      <a:pt x="837" y="44"/>
                    </a:lnTo>
                    <a:lnTo>
                      <a:pt x="840" y="34"/>
                    </a:lnTo>
                    <a:lnTo>
                      <a:pt x="842" y="34"/>
                    </a:lnTo>
                    <a:lnTo>
                      <a:pt x="842" y="27"/>
                    </a:lnTo>
                    <a:lnTo>
                      <a:pt x="844" y="17"/>
                    </a:lnTo>
                    <a:lnTo>
                      <a:pt x="842" y="14"/>
                    </a:lnTo>
                    <a:lnTo>
                      <a:pt x="835" y="12"/>
                    </a:lnTo>
                    <a:lnTo>
                      <a:pt x="825" y="10"/>
                    </a:lnTo>
                    <a:lnTo>
                      <a:pt x="822" y="10"/>
                    </a:lnTo>
                    <a:lnTo>
                      <a:pt x="818" y="7"/>
                    </a:lnTo>
                    <a:lnTo>
                      <a:pt x="810" y="2"/>
                    </a:lnTo>
                    <a:lnTo>
                      <a:pt x="808" y="0"/>
                    </a:lnTo>
                    <a:lnTo>
                      <a:pt x="803" y="0"/>
                    </a:lnTo>
                    <a:lnTo>
                      <a:pt x="798" y="0"/>
                    </a:lnTo>
                    <a:lnTo>
                      <a:pt x="796" y="0"/>
                    </a:lnTo>
                    <a:lnTo>
                      <a:pt x="793" y="0"/>
                    </a:lnTo>
                    <a:lnTo>
                      <a:pt x="788" y="0"/>
                    </a:lnTo>
                    <a:lnTo>
                      <a:pt x="781" y="0"/>
                    </a:lnTo>
                    <a:lnTo>
                      <a:pt x="781" y="0"/>
                    </a:lnTo>
                    <a:lnTo>
                      <a:pt x="774" y="0"/>
                    </a:lnTo>
                    <a:lnTo>
                      <a:pt x="767" y="5"/>
                    </a:lnTo>
                    <a:lnTo>
                      <a:pt x="759" y="7"/>
                    </a:lnTo>
                    <a:lnTo>
                      <a:pt x="757" y="10"/>
                    </a:lnTo>
                    <a:lnTo>
                      <a:pt x="752" y="10"/>
                    </a:lnTo>
                    <a:lnTo>
                      <a:pt x="745" y="10"/>
                    </a:lnTo>
                    <a:lnTo>
                      <a:pt x="737" y="12"/>
                    </a:lnTo>
                    <a:lnTo>
                      <a:pt x="730" y="14"/>
                    </a:lnTo>
                    <a:lnTo>
                      <a:pt x="725" y="17"/>
                    </a:lnTo>
                    <a:lnTo>
                      <a:pt x="723" y="22"/>
                    </a:lnTo>
                    <a:lnTo>
                      <a:pt x="718" y="27"/>
                    </a:lnTo>
                    <a:lnTo>
                      <a:pt x="715" y="31"/>
                    </a:lnTo>
                    <a:lnTo>
                      <a:pt x="713" y="34"/>
                    </a:lnTo>
                    <a:lnTo>
                      <a:pt x="715" y="44"/>
                    </a:lnTo>
                    <a:lnTo>
                      <a:pt x="715" y="44"/>
                    </a:lnTo>
                    <a:lnTo>
                      <a:pt x="718" y="53"/>
                    </a:lnTo>
                    <a:lnTo>
                      <a:pt x="715" y="56"/>
                    </a:lnTo>
                    <a:lnTo>
                      <a:pt x="708" y="61"/>
                    </a:lnTo>
                    <a:lnTo>
                      <a:pt x="708" y="63"/>
                    </a:lnTo>
                    <a:lnTo>
                      <a:pt x="701" y="70"/>
                    </a:lnTo>
                    <a:lnTo>
                      <a:pt x="701" y="70"/>
                    </a:lnTo>
                    <a:lnTo>
                      <a:pt x="694" y="80"/>
                    </a:lnTo>
                    <a:lnTo>
                      <a:pt x="694" y="80"/>
                    </a:lnTo>
                    <a:lnTo>
                      <a:pt x="686" y="82"/>
                    </a:lnTo>
                    <a:lnTo>
                      <a:pt x="681" y="87"/>
                    </a:lnTo>
                    <a:lnTo>
                      <a:pt x="679" y="90"/>
                    </a:lnTo>
                    <a:lnTo>
                      <a:pt x="669" y="92"/>
                    </a:lnTo>
                    <a:lnTo>
                      <a:pt x="662" y="95"/>
                    </a:lnTo>
                    <a:lnTo>
                      <a:pt x="662" y="97"/>
                    </a:lnTo>
                    <a:lnTo>
                      <a:pt x="655" y="102"/>
                    </a:lnTo>
                    <a:lnTo>
                      <a:pt x="655" y="104"/>
                    </a:lnTo>
                    <a:lnTo>
                      <a:pt x="650" y="114"/>
                    </a:lnTo>
                    <a:lnTo>
                      <a:pt x="647" y="117"/>
                    </a:lnTo>
                    <a:lnTo>
                      <a:pt x="640" y="121"/>
                    </a:lnTo>
                    <a:lnTo>
                      <a:pt x="640" y="124"/>
                    </a:lnTo>
                    <a:lnTo>
                      <a:pt x="633" y="131"/>
                    </a:lnTo>
                    <a:lnTo>
                      <a:pt x="633" y="131"/>
                    </a:lnTo>
                    <a:lnTo>
                      <a:pt x="628" y="141"/>
                    </a:lnTo>
                    <a:lnTo>
                      <a:pt x="625" y="141"/>
                    </a:lnTo>
                    <a:lnTo>
                      <a:pt x="618" y="148"/>
                    </a:lnTo>
                    <a:lnTo>
                      <a:pt x="618" y="151"/>
                    </a:lnTo>
                    <a:lnTo>
                      <a:pt x="613" y="158"/>
                    </a:lnTo>
                    <a:lnTo>
                      <a:pt x="611" y="160"/>
                    </a:lnTo>
                    <a:lnTo>
                      <a:pt x="606" y="168"/>
                    </a:lnTo>
                    <a:lnTo>
                      <a:pt x="604" y="170"/>
                    </a:lnTo>
                    <a:lnTo>
                      <a:pt x="599" y="175"/>
                    </a:lnTo>
                    <a:lnTo>
                      <a:pt x="596" y="180"/>
                    </a:lnTo>
                    <a:lnTo>
                      <a:pt x="594" y="185"/>
                    </a:lnTo>
                    <a:lnTo>
                      <a:pt x="589" y="192"/>
                    </a:lnTo>
                    <a:lnTo>
                      <a:pt x="589" y="192"/>
                    </a:lnTo>
                    <a:lnTo>
                      <a:pt x="582" y="202"/>
                    </a:lnTo>
                    <a:lnTo>
                      <a:pt x="582" y="202"/>
                    </a:lnTo>
                    <a:lnTo>
                      <a:pt x="577" y="209"/>
                    </a:lnTo>
                    <a:lnTo>
                      <a:pt x="574" y="219"/>
                    </a:lnTo>
                    <a:lnTo>
                      <a:pt x="574" y="219"/>
                    </a:lnTo>
                    <a:lnTo>
                      <a:pt x="567" y="228"/>
                    </a:lnTo>
                    <a:lnTo>
                      <a:pt x="567" y="228"/>
                    </a:lnTo>
                    <a:lnTo>
                      <a:pt x="560" y="236"/>
                    </a:lnTo>
                    <a:lnTo>
                      <a:pt x="560" y="245"/>
                    </a:lnTo>
                    <a:lnTo>
                      <a:pt x="560" y="245"/>
                    </a:lnTo>
                    <a:lnTo>
                      <a:pt x="555" y="253"/>
                    </a:lnTo>
                    <a:lnTo>
                      <a:pt x="553" y="260"/>
                    </a:lnTo>
                    <a:lnTo>
                      <a:pt x="550" y="262"/>
                    </a:lnTo>
                    <a:lnTo>
                      <a:pt x="545" y="270"/>
                    </a:lnTo>
                    <a:lnTo>
                      <a:pt x="545" y="272"/>
                    </a:lnTo>
                    <a:lnTo>
                      <a:pt x="538" y="279"/>
                    </a:lnTo>
                    <a:lnTo>
                      <a:pt x="538" y="279"/>
                    </a:lnTo>
                    <a:lnTo>
                      <a:pt x="531" y="287"/>
                    </a:lnTo>
                    <a:lnTo>
                      <a:pt x="531" y="289"/>
                    </a:lnTo>
                    <a:lnTo>
                      <a:pt x="526" y="296"/>
                    </a:lnTo>
                    <a:lnTo>
                      <a:pt x="521" y="299"/>
                    </a:lnTo>
                    <a:lnTo>
                      <a:pt x="518" y="304"/>
                    </a:lnTo>
                    <a:lnTo>
                      <a:pt x="514" y="309"/>
                    </a:lnTo>
                    <a:lnTo>
                      <a:pt x="511" y="313"/>
                    </a:lnTo>
                    <a:lnTo>
                      <a:pt x="506" y="316"/>
                    </a:lnTo>
                    <a:lnTo>
                      <a:pt x="504" y="321"/>
                    </a:lnTo>
                    <a:lnTo>
                      <a:pt x="499" y="328"/>
                    </a:lnTo>
                    <a:lnTo>
                      <a:pt x="497" y="330"/>
                    </a:lnTo>
                    <a:lnTo>
                      <a:pt x="494" y="338"/>
                    </a:lnTo>
                    <a:lnTo>
                      <a:pt x="492" y="343"/>
                    </a:lnTo>
                    <a:lnTo>
                      <a:pt x="484" y="348"/>
                    </a:lnTo>
                    <a:lnTo>
                      <a:pt x="484" y="348"/>
                    </a:lnTo>
                    <a:lnTo>
                      <a:pt x="477" y="352"/>
                    </a:lnTo>
                    <a:lnTo>
                      <a:pt x="475" y="355"/>
                    </a:lnTo>
                    <a:lnTo>
                      <a:pt x="470" y="362"/>
                    </a:lnTo>
                    <a:lnTo>
                      <a:pt x="467" y="365"/>
                    </a:lnTo>
                    <a:lnTo>
                      <a:pt x="463" y="369"/>
                    </a:lnTo>
                    <a:lnTo>
                      <a:pt x="463" y="372"/>
                    </a:lnTo>
                    <a:lnTo>
                      <a:pt x="460" y="379"/>
                    </a:lnTo>
                    <a:lnTo>
                      <a:pt x="455" y="382"/>
                    </a:lnTo>
                    <a:lnTo>
                      <a:pt x="448" y="384"/>
                    </a:lnTo>
                    <a:lnTo>
                      <a:pt x="441" y="389"/>
                    </a:lnTo>
                    <a:lnTo>
                      <a:pt x="441" y="389"/>
                    </a:lnTo>
                    <a:lnTo>
                      <a:pt x="433" y="391"/>
                    </a:lnTo>
                    <a:lnTo>
                      <a:pt x="426" y="396"/>
                    </a:lnTo>
                    <a:lnTo>
                      <a:pt x="424" y="396"/>
                    </a:lnTo>
                    <a:lnTo>
                      <a:pt x="419" y="401"/>
                    </a:lnTo>
                    <a:lnTo>
                      <a:pt x="416" y="408"/>
                    </a:lnTo>
                    <a:lnTo>
                      <a:pt x="411" y="418"/>
                    </a:lnTo>
                    <a:lnTo>
                      <a:pt x="404" y="428"/>
                    </a:lnTo>
                    <a:lnTo>
                      <a:pt x="402" y="433"/>
                    </a:lnTo>
                    <a:lnTo>
                      <a:pt x="397" y="450"/>
                    </a:lnTo>
                    <a:lnTo>
                      <a:pt x="392" y="459"/>
                    </a:lnTo>
                    <a:lnTo>
                      <a:pt x="390" y="467"/>
                    </a:lnTo>
                    <a:lnTo>
                      <a:pt x="382" y="476"/>
                    </a:lnTo>
                    <a:lnTo>
                      <a:pt x="375" y="479"/>
                    </a:lnTo>
                    <a:lnTo>
                      <a:pt x="368" y="486"/>
                    </a:lnTo>
                    <a:lnTo>
                      <a:pt x="365" y="486"/>
                    </a:lnTo>
                    <a:lnTo>
                      <a:pt x="358" y="496"/>
                    </a:lnTo>
                    <a:lnTo>
                      <a:pt x="351" y="508"/>
                    </a:lnTo>
                    <a:lnTo>
                      <a:pt x="343" y="506"/>
                    </a:lnTo>
                    <a:lnTo>
                      <a:pt x="336" y="506"/>
                    </a:lnTo>
                    <a:lnTo>
                      <a:pt x="329" y="508"/>
                    </a:lnTo>
                    <a:lnTo>
                      <a:pt x="326" y="513"/>
                    </a:lnTo>
                    <a:lnTo>
                      <a:pt x="321" y="515"/>
                    </a:lnTo>
                    <a:lnTo>
                      <a:pt x="314" y="520"/>
                    </a:lnTo>
                    <a:lnTo>
                      <a:pt x="307" y="525"/>
                    </a:lnTo>
                    <a:lnTo>
                      <a:pt x="300" y="530"/>
                    </a:lnTo>
                    <a:lnTo>
                      <a:pt x="295" y="540"/>
                    </a:lnTo>
                    <a:lnTo>
                      <a:pt x="292" y="542"/>
                    </a:lnTo>
                    <a:lnTo>
                      <a:pt x="285" y="547"/>
                    </a:lnTo>
                    <a:lnTo>
                      <a:pt x="285" y="547"/>
                    </a:lnTo>
                    <a:lnTo>
                      <a:pt x="280" y="549"/>
                    </a:lnTo>
                    <a:lnTo>
                      <a:pt x="278" y="552"/>
                    </a:lnTo>
                    <a:lnTo>
                      <a:pt x="270" y="552"/>
                    </a:lnTo>
                    <a:lnTo>
                      <a:pt x="268" y="552"/>
                    </a:lnTo>
                    <a:lnTo>
                      <a:pt x="263" y="554"/>
                    </a:lnTo>
                    <a:lnTo>
                      <a:pt x="263" y="554"/>
                    </a:lnTo>
                    <a:lnTo>
                      <a:pt x="256" y="557"/>
                    </a:lnTo>
                    <a:lnTo>
                      <a:pt x="253" y="559"/>
                    </a:lnTo>
                    <a:lnTo>
                      <a:pt x="251" y="561"/>
                    </a:lnTo>
                    <a:lnTo>
                      <a:pt x="248" y="564"/>
                    </a:lnTo>
                    <a:lnTo>
                      <a:pt x="248" y="564"/>
                    </a:lnTo>
                    <a:lnTo>
                      <a:pt x="241" y="564"/>
                    </a:lnTo>
                    <a:lnTo>
                      <a:pt x="239" y="566"/>
                    </a:lnTo>
                    <a:lnTo>
                      <a:pt x="236" y="569"/>
                    </a:lnTo>
                    <a:lnTo>
                      <a:pt x="236" y="571"/>
                    </a:lnTo>
                    <a:lnTo>
                      <a:pt x="234" y="574"/>
                    </a:lnTo>
                    <a:lnTo>
                      <a:pt x="234" y="576"/>
                    </a:lnTo>
                    <a:lnTo>
                      <a:pt x="231" y="576"/>
                    </a:lnTo>
                    <a:lnTo>
                      <a:pt x="231" y="578"/>
                    </a:lnTo>
                    <a:lnTo>
                      <a:pt x="227" y="581"/>
                    </a:lnTo>
                    <a:lnTo>
                      <a:pt x="224" y="581"/>
                    </a:lnTo>
                    <a:lnTo>
                      <a:pt x="227" y="583"/>
                    </a:lnTo>
                    <a:lnTo>
                      <a:pt x="227" y="583"/>
                    </a:lnTo>
                    <a:lnTo>
                      <a:pt x="227" y="586"/>
                    </a:lnTo>
                    <a:lnTo>
                      <a:pt x="222" y="586"/>
                    </a:lnTo>
                    <a:lnTo>
                      <a:pt x="217" y="588"/>
                    </a:lnTo>
                    <a:lnTo>
                      <a:pt x="210" y="588"/>
                    </a:lnTo>
                    <a:lnTo>
                      <a:pt x="210" y="591"/>
                    </a:lnTo>
                    <a:lnTo>
                      <a:pt x="205" y="593"/>
                    </a:lnTo>
                    <a:lnTo>
                      <a:pt x="202" y="593"/>
                    </a:lnTo>
                    <a:lnTo>
                      <a:pt x="197" y="595"/>
                    </a:lnTo>
                    <a:lnTo>
                      <a:pt x="202" y="598"/>
                    </a:lnTo>
                    <a:lnTo>
                      <a:pt x="202" y="598"/>
                    </a:lnTo>
                    <a:lnTo>
                      <a:pt x="202" y="598"/>
                    </a:lnTo>
                    <a:lnTo>
                      <a:pt x="195" y="600"/>
                    </a:lnTo>
                    <a:lnTo>
                      <a:pt x="195" y="600"/>
                    </a:lnTo>
                    <a:lnTo>
                      <a:pt x="193" y="603"/>
                    </a:lnTo>
                    <a:lnTo>
                      <a:pt x="193" y="605"/>
                    </a:lnTo>
                    <a:lnTo>
                      <a:pt x="188" y="608"/>
                    </a:lnTo>
                    <a:lnTo>
                      <a:pt x="188" y="608"/>
                    </a:lnTo>
                    <a:lnTo>
                      <a:pt x="183" y="610"/>
                    </a:lnTo>
                    <a:lnTo>
                      <a:pt x="180" y="613"/>
                    </a:lnTo>
                    <a:lnTo>
                      <a:pt x="180" y="613"/>
                    </a:lnTo>
                    <a:lnTo>
                      <a:pt x="180" y="615"/>
                    </a:lnTo>
                    <a:lnTo>
                      <a:pt x="178" y="620"/>
                    </a:lnTo>
                    <a:lnTo>
                      <a:pt x="173" y="622"/>
                    </a:lnTo>
                    <a:lnTo>
                      <a:pt x="173" y="622"/>
                    </a:lnTo>
                    <a:lnTo>
                      <a:pt x="173" y="622"/>
                    </a:lnTo>
                    <a:lnTo>
                      <a:pt x="175" y="625"/>
                    </a:lnTo>
                    <a:lnTo>
                      <a:pt x="173" y="625"/>
                    </a:lnTo>
                    <a:lnTo>
                      <a:pt x="166" y="627"/>
                    </a:lnTo>
                    <a:lnTo>
                      <a:pt x="163" y="627"/>
                    </a:lnTo>
                    <a:lnTo>
                      <a:pt x="158" y="630"/>
                    </a:lnTo>
                    <a:lnTo>
                      <a:pt x="158" y="630"/>
                    </a:lnTo>
                    <a:lnTo>
                      <a:pt x="151" y="632"/>
                    </a:lnTo>
                    <a:lnTo>
                      <a:pt x="151" y="632"/>
                    </a:lnTo>
                    <a:lnTo>
                      <a:pt x="144" y="632"/>
                    </a:lnTo>
                    <a:lnTo>
                      <a:pt x="141" y="634"/>
                    </a:lnTo>
                    <a:lnTo>
                      <a:pt x="137" y="637"/>
                    </a:lnTo>
                    <a:lnTo>
                      <a:pt x="137" y="637"/>
                    </a:lnTo>
                    <a:lnTo>
                      <a:pt x="129" y="639"/>
                    </a:lnTo>
                    <a:lnTo>
                      <a:pt x="127" y="639"/>
                    </a:lnTo>
                    <a:lnTo>
                      <a:pt x="122" y="642"/>
                    </a:lnTo>
                    <a:lnTo>
                      <a:pt x="120" y="642"/>
                    </a:lnTo>
                    <a:lnTo>
                      <a:pt x="115" y="644"/>
                    </a:lnTo>
                    <a:lnTo>
                      <a:pt x="107" y="644"/>
                    </a:lnTo>
                    <a:lnTo>
                      <a:pt x="105" y="644"/>
                    </a:lnTo>
                    <a:lnTo>
                      <a:pt x="100" y="647"/>
                    </a:lnTo>
                    <a:lnTo>
                      <a:pt x="95" y="647"/>
                    </a:lnTo>
                    <a:lnTo>
                      <a:pt x="93" y="649"/>
                    </a:lnTo>
                    <a:lnTo>
                      <a:pt x="85" y="651"/>
                    </a:lnTo>
                    <a:lnTo>
                      <a:pt x="85" y="651"/>
                    </a:lnTo>
                    <a:lnTo>
                      <a:pt x="78" y="651"/>
                    </a:lnTo>
                    <a:lnTo>
                      <a:pt x="71" y="651"/>
                    </a:lnTo>
                    <a:lnTo>
                      <a:pt x="61" y="651"/>
                    </a:lnTo>
                    <a:lnTo>
                      <a:pt x="54" y="651"/>
                    </a:lnTo>
                    <a:lnTo>
                      <a:pt x="47" y="654"/>
                    </a:lnTo>
                    <a:lnTo>
                      <a:pt x="39" y="654"/>
                    </a:lnTo>
                    <a:lnTo>
                      <a:pt x="32" y="656"/>
                    </a:lnTo>
                    <a:lnTo>
                      <a:pt x="25" y="656"/>
                    </a:lnTo>
                    <a:lnTo>
                      <a:pt x="22" y="656"/>
                    </a:lnTo>
                    <a:lnTo>
                      <a:pt x="25" y="656"/>
                    </a:lnTo>
                    <a:lnTo>
                      <a:pt x="32" y="656"/>
                    </a:lnTo>
                    <a:lnTo>
                      <a:pt x="39" y="656"/>
                    </a:lnTo>
                    <a:lnTo>
                      <a:pt x="47" y="659"/>
                    </a:lnTo>
                    <a:lnTo>
                      <a:pt x="54" y="659"/>
                    </a:lnTo>
                    <a:lnTo>
                      <a:pt x="61" y="659"/>
                    </a:lnTo>
                    <a:lnTo>
                      <a:pt x="71" y="661"/>
                    </a:lnTo>
                    <a:lnTo>
                      <a:pt x="71" y="661"/>
                    </a:lnTo>
                    <a:lnTo>
                      <a:pt x="71" y="661"/>
                    </a:lnTo>
                    <a:lnTo>
                      <a:pt x="61" y="661"/>
                    </a:lnTo>
                    <a:lnTo>
                      <a:pt x="54" y="661"/>
                    </a:lnTo>
                    <a:lnTo>
                      <a:pt x="47" y="661"/>
                    </a:lnTo>
                    <a:lnTo>
                      <a:pt x="39" y="661"/>
                    </a:lnTo>
                    <a:lnTo>
                      <a:pt x="32" y="661"/>
                    </a:lnTo>
                    <a:lnTo>
                      <a:pt x="25" y="664"/>
                    </a:lnTo>
                    <a:lnTo>
                      <a:pt x="17" y="664"/>
                    </a:lnTo>
                    <a:lnTo>
                      <a:pt x="10" y="661"/>
                    </a:lnTo>
                    <a:lnTo>
                      <a:pt x="3" y="664"/>
                    </a:lnTo>
                    <a:lnTo>
                      <a:pt x="3" y="66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12" name="Freeform 2340"/>
              <p:cNvSpPr>
                <a:spLocks/>
              </p:cNvSpPr>
              <p:nvPr/>
            </p:nvSpPr>
            <p:spPr bwMode="auto">
              <a:xfrm>
                <a:off x="1262" y="3095"/>
                <a:ext cx="890" cy="513"/>
              </a:xfrm>
              <a:custGeom>
                <a:avLst/>
                <a:gdLst/>
                <a:ahLst/>
                <a:cxnLst>
                  <a:cxn ang="0">
                    <a:pos x="890" y="398"/>
                  </a:cxn>
                  <a:cxn ang="0">
                    <a:pos x="890" y="418"/>
                  </a:cxn>
                  <a:cxn ang="0">
                    <a:pos x="890" y="440"/>
                  </a:cxn>
                  <a:cxn ang="0">
                    <a:pos x="890" y="462"/>
                  </a:cxn>
                  <a:cxn ang="0">
                    <a:pos x="890" y="481"/>
                  </a:cxn>
                  <a:cxn ang="0">
                    <a:pos x="868" y="498"/>
                  </a:cxn>
                  <a:cxn ang="0">
                    <a:pos x="810" y="503"/>
                  </a:cxn>
                  <a:cxn ang="0">
                    <a:pos x="751" y="501"/>
                  </a:cxn>
                  <a:cxn ang="0">
                    <a:pos x="691" y="501"/>
                  </a:cxn>
                  <a:cxn ang="0">
                    <a:pos x="632" y="503"/>
                  </a:cxn>
                  <a:cxn ang="0">
                    <a:pos x="647" y="505"/>
                  </a:cxn>
                  <a:cxn ang="0">
                    <a:pos x="705" y="505"/>
                  </a:cxn>
                  <a:cxn ang="0">
                    <a:pos x="766" y="505"/>
                  </a:cxn>
                  <a:cxn ang="0">
                    <a:pos x="824" y="505"/>
                  </a:cxn>
                  <a:cxn ang="0">
                    <a:pos x="839" y="510"/>
                  </a:cxn>
                  <a:cxn ang="0">
                    <a:pos x="781" y="510"/>
                  </a:cxn>
                  <a:cxn ang="0">
                    <a:pos x="720" y="513"/>
                  </a:cxn>
                  <a:cxn ang="0">
                    <a:pos x="661" y="513"/>
                  </a:cxn>
                  <a:cxn ang="0">
                    <a:pos x="603" y="513"/>
                  </a:cxn>
                  <a:cxn ang="0">
                    <a:pos x="542" y="513"/>
                  </a:cxn>
                  <a:cxn ang="0">
                    <a:pos x="484" y="513"/>
                  </a:cxn>
                  <a:cxn ang="0">
                    <a:pos x="423" y="513"/>
                  </a:cxn>
                  <a:cxn ang="0">
                    <a:pos x="365" y="513"/>
                  </a:cxn>
                  <a:cxn ang="0">
                    <a:pos x="306" y="513"/>
                  </a:cxn>
                  <a:cxn ang="0">
                    <a:pos x="245" y="513"/>
                  </a:cxn>
                  <a:cxn ang="0">
                    <a:pos x="187" y="513"/>
                  </a:cxn>
                  <a:cxn ang="0">
                    <a:pos x="126" y="510"/>
                  </a:cxn>
                  <a:cxn ang="0">
                    <a:pos x="68" y="510"/>
                  </a:cxn>
                  <a:cxn ang="0">
                    <a:pos x="10" y="510"/>
                  </a:cxn>
                  <a:cxn ang="0">
                    <a:pos x="39" y="508"/>
                  </a:cxn>
                  <a:cxn ang="0">
                    <a:pos x="97" y="508"/>
                  </a:cxn>
                  <a:cxn ang="0">
                    <a:pos x="158" y="508"/>
                  </a:cxn>
                  <a:cxn ang="0">
                    <a:pos x="216" y="505"/>
                  </a:cxn>
                  <a:cxn ang="0">
                    <a:pos x="275" y="505"/>
                  </a:cxn>
                  <a:cxn ang="0">
                    <a:pos x="275" y="501"/>
                  </a:cxn>
                  <a:cxn ang="0">
                    <a:pos x="231" y="496"/>
                  </a:cxn>
                  <a:cxn ang="0">
                    <a:pos x="255" y="479"/>
                  </a:cxn>
                  <a:cxn ang="0">
                    <a:pos x="255" y="459"/>
                  </a:cxn>
                  <a:cxn ang="0">
                    <a:pos x="248" y="440"/>
                  </a:cxn>
                  <a:cxn ang="0">
                    <a:pos x="243" y="420"/>
                  </a:cxn>
                  <a:cxn ang="0">
                    <a:pos x="238" y="401"/>
                  </a:cxn>
                  <a:cxn ang="0">
                    <a:pos x="231" y="377"/>
                  </a:cxn>
                  <a:cxn ang="0">
                    <a:pos x="209" y="245"/>
                  </a:cxn>
                  <a:cxn ang="0">
                    <a:pos x="202" y="185"/>
                  </a:cxn>
                  <a:cxn ang="0">
                    <a:pos x="204" y="133"/>
                  </a:cxn>
                  <a:cxn ang="0">
                    <a:pos x="216" y="80"/>
                  </a:cxn>
                  <a:cxn ang="0">
                    <a:pos x="243" y="39"/>
                  </a:cxn>
                  <a:cxn ang="0">
                    <a:pos x="280" y="12"/>
                  </a:cxn>
                  <a:cxn ang="0">
                    <a:pos x="333" y="5"/>
                  </a:cxn>
                  <a:cxn ang="0">
                    <a:pos x="379" y="7"/>
                  </a:cxn>
                  <a:cxn ang="0">
                    <a:pos x="425" y="22"/>
                  </a:cxn>
                  <a:cxn ang="0">
                    <a:pos x="477" y="36"/>
                  </a:cxn>
                  <a:cxn ang="0">
                    <a:pos x="520" y="51"/>
                  </a:cxn>
                  <a:cxn ang="0">
                    <a:pos x="562" y="73"/>
                  </a:cxn>
                  <a:cxn ang="0">
                    <a:pos x="603" y="95"/>
                  </a:cxn>
                  <a:cxn ang="0">
                    <a:pos x="640" y="119"/>
                  </a:cxn>
                  <a:cxn ang="0">
                    <a:pos x="671" y="133"/>
                  </a:cxn>
                  <a:cxn ang="0">
                    <a:pos x="698" y="170"/>
                  </a:cxn>
                  <a:cxn ang="0">
                    <a:pos x="734" y="180"/>
                  </a:cxn>
                  <a:cxn ang="0">
                    <a:pos x="761" y="216"/>
                  </a:cxn>
                  <a:cxn ang="0">
                    <a:pos x="783" y="245"/>
                  </a:cxn>
                  <a:cxn ang="0">
                    <a:pos x="824" y="299"/>
                  </a:cxn>
                  <a:cxn ang="0">
                    <a:pos x="871" y="350"/>
                  </a:cxn>
                </a:cxnLst>
                <a:rect l="0" t="0" r="r" b="b"/>
                <a:pathLst>
                  <a:path w="890" h="513">
                    <a:moveTo>
                      <a:pt x="890" y="374"/>
                    </a:moveTo>
                    <a:lnTo>
                      <a:pt x="890" y="377"/>
                    </a:lnTo>
                    <a:lnTo>
                      <a:pt x="890" y="384"/>
                    </a:lnTo>
                    <a:lnTo>
                      <a:pt x="890" y="386"/>
                    </a:lnTo>
                    <a:lnTo>
                      <a:pt x="890" y="389"/>
                    </a:lnTo>
                    <a:lnTo>
                      <a:pt x="890" y="391"/>
                    </a:lnTo>
                    <a:lnTo>
                      <a:pt x="890" y="396"/>
                    </a:lnTo>
                    <a:lnTo>
                      <a:pt x="890" y="398"/>
                    </a:lnTo>
                    <a:lnTo>
                      <a:pt x="890" y="401"/>
                    </a:lnTo>
                    <a:lnTo>
                      <a:pt x="890" y="403"/>
                    </a:lnTo>
                    <a:lnTo>
                      <a:pt x="890" y="406"/>
                    </a:lnTo>
                    <a:lnTo>
                      <a:pt x="890" y="408"/>
                    </a:lnTo>
                    <a:lnTo>
                      <a:pt x="890" y="411"/>
                    </a:lnTo>
                    <a:lnTo>
                      <a:pt x="890" y="413"/>
                    </a:lnTo>
                    <a:lnTo>
                      <a:pt x="890" y="415"/>
                    </a:lnTo>
                    <a:lnTo>
                      <a:pt x="890" y="418"/>
                    </a:lnTo>
                    <a:lnTo>
                      <a:pt x="890" y="420"/>
                    </a:lnTo>
                    <a:lnTo>
                      <a:pt x="890" y="423"/>
                    </a:lnTo>
                    <a:lnTo>
                      <a:pt x="890" y="428"/>
                    </a:lnTo>
                    <a:lnTo>
                      <a:pt x="890" y="430"/>
                    </a:lnTo>
                    <a:lnTo>
                      <a:pt x="890" y="432"/>
                    </a:lnTo>
                    <a:lnTo>
                      <a:pt x="890" y="435"/>
                    </a:lnTo>
                    <a:lnTo>
                      <a:pt x="890" y="437"/>
                    </a:lnTo>
                    <a:lnTo>
                      <a:pt x="890" y="440"/>
                    </a:lnTo>
                    <a:lnTo>
                      <a:pt x="890" y="442"/>
                    </a:lnTo>
                    <a:lnTo>
                      <a:pt x="890" y="445"/>
                    </a:lnTo>
                    <a:lnTo>
                      <a:pt x="890" y="447"/>
                    </a:lnTo>
                    <a:lnTo>
                      <a:pt x="890" y="450"/>
                    </a:lnTo>
                    <a:lnTo>
                      <a:pt x="890" y="452"/>
                    </a:lnTo>
                    <a:lnTo>
                      <a:pt x="890" y="457"/>
                    </a:lnTo>
                    <a:lnTo>
                      <a:pt x="890" y="459"/>
                    </a:lnTo>
                    <a:lnTo>
                      <a:pt x="890" y="462"/>
                    </a:lnTo>
                    <a:lnTo>
                      <a:pt x="890" y="464"/>
                    </a:lnTo>
                    <a:lnTo>
                      <a:pt x="890" y="467"/>
                    </a:lnTo>
                    <a:lnTo>
                      <a:pt x="890" y="469"/>
                    </a:lnTo>
                    <a:lnTo>
                      <a:pt x="890" y="471"/>
                    </a:lnTo>
                    <a:lnTo>
                      <a:pt x="890" y="474"/>
                    </a:lnTo>
                    <a:lnTo>
                      <a:pt x="890" y="476"/>
                    </a:lnTo>
                    <a:lnTo>
                      <a:pt x="890" y="479"/>
                    </a:lnTo>
                    <a:lnTo>
                      <a:pt x="890" y="481"/>
                    </a:lnTo>
                    <a:lnTo>
                      <a:pt x="890" y="484"/>
                    </a:lnTo>
                    <a:lnTo>
                      <a:pt x="890" y="488"/>
                    </a:lnTo>
                    <a:lnTo>
                      <a:pt x="890" y="493"/>
                    </a:lnTo>
                    <a:lnTo>
                      <a:pt x="890" y="498"/>
                    </a:lnTo>
                    <a:lnTo>
                      <a:pt x="885" y="498"/>
                    </a:lnTo>
                    <a:lnTo>
                      <a:pt x="883" y="498"/>
                    </a:lnTo>
                    <a:lnTo>
                      <a:pt x="875" y="498"/>
                    </a:lnTo>
                    <a:lnTo>
                      <a:pt x="868" y="498"/>
                    </a:lnTo>
                    <a:lnTo>
                      <a:pt x="861" y="501"/>
                    </a:lnTo>
                    <a:lnTo>
                      <a:pt x="854" y="501"/>
                    </a:lnTo>
                    <a:lnTo>
                      <a:pt x="846" y="501"/>
                    </a:lnTo>
                    <a:lnTo>
                      <a:pt x="839" y="501"/>
                    </a:lnTo>
                    <a:lnTo>
                      <a:pt x="832" y="501"/>
                    </a:lnTo>
                    <a:lnTo>
                      <a:pt x="824" y="501"/>
                    </a:lnTo>
                    <a:lnTo>
                      <a:pt x="817" y="503"/>
                    </a:lnTo>
                    <a:lnTo>
                      <a:pt x="810" y="503"/>
                    </a:lnTo>
                    <a:lnTo>
                      <a:pt x="802" y="503"/>
                    </a:lnTo>
                    <a:lnTo>
                      <a:pt x="795" y="503"/>
                    </a:lnTo>
                    <a:lnTo>
                      <a:pt x="788" y="503"/>
                    </a:lnTo>
                    <a:lnTo>
                      <a:pt x="781" y="501"/>
                    </a:lnTo>
                    <a:lnTo>
                      <a:pt x="773" y="501"/>
                    </a:lnTo>
                    <a:lnTo>
                      <a:pt x="766" y="501"/>
                    </a:lnTo>
                    <a:lnTo>
                      <a:pt x="759" y="501"/>
                    </a:lnTo>
                    <a:lnTo>
                      <a:pt x="751" y="501"/>
                    </a:lnTo>
                    <a:lnTo>
                      <a:pt x="744" y="501"/>
                    </a:lnTo>
                    <a:lnTo>
                      <a:pt x="734" y="501"/>
                    </a:lnTo>
                    <a:lnTo>
                      <a:pt x="727" y="501"/>
                    </a:lnTo>
                    <a:lnTo>
                      <a:pt x="720" y="501"/>
                    </a:lnTo>
                    <a:lnTo>
                      <a:pt x="712" y="501"/>
                    </a:lnTo>
                    <a:lnTo>
                      <a:pt x="705" y="501"/>
                    </a:lnTo>
                    <a:lnTo>
                      <a:pt x="698" y="501"/>
                    </a:lnTo>
                    <a:lnTo>
                      <a:pt x="691" y="501"/>
                    </a:lnTo>
                    <a:lnTo>
                      <a:pt x="683" y="501"/>
                    </a:lnTo>
                    <a:lnTo>
                      <a:pt x="676" y="501"/>
                    </a:lnTo>
                    <a:lnTo>
                      <a:pt x="669" y="501"/>
                    </a:lnTo>
                    <a:lnTo>
                      <a:pt x="661" y="501"/>
                    </a:lnTo>
                    <a:lnTo>
                      <a:pt x="654" y="503"/>
                    </a:lnTo>
                    <a:lnTo>
                      <a:pt x="647" y="503"/>
                    </a:lnTo>
                    <a:lnTo>
                      <a:pt x="640" y="503"/>
                    </a:lnTo>
                    <a:lnTo>
                      <a:pt x="632" y="503"/>
                    </a:lnTo>
                    <a:lnTo>
                      <a:pt x="625" y="503"/>
                    </a:lnTo>
                    <a:lnTo>
                      <a:pt x="618" y="503"/>
                    </a:lnTo>
                    <a:lnTo>
                      <a:pt x="613" y="503"/>
                    </a:lnTo>
                    <a:lnTo>
                      <a:pt x="618" y="503"/>
                    </a:lnTo>
                    <a:lnTo>
                      <a:pt x="625" y="503"/>
                    </a:lnTo>
                    <a:lnTo>
                      <a:pt x="632" y="503"/>
                    </a:lnTo>
                    <a:lnTo>
                      <a:pt x="640" y="505"/>
                    </a:lnTo>
                    <a:lnTo>
                      <a:pt x="647" y="505"/>
                    </a:lnTo>
                    <a:lnTo>
                      <a:pt x="654" y="505"/>
                    </a:lnTo>
                    <a:lnTo>
                      <a:pt x="661" y="505"/>
                    </a:lnTo>
                    <a:lnTo>
                      <a:pt x="669" y="505"/>
                    </a:lnTo>
                    <a:lnTo>
                      <a:pt x="676" y="505"/>
                    </a:lnTo>
                    <a:lnTo>
                      <a:pt x="683" y="505"/>
                    </a:lnTo>
                    <a:lnTo>
                      <a:pt x="691" y="505"/>
                    </a:lnTo>
                    <a:lnTo>
                      <a:pt x="698" y="505"/>
                    </a:lnTo>
                    <a:lnTo>
                      <a:pt x="705" y="505"/>
                    </a:lnTo>
                    <a:lnTo>
                      <a:pt x="712" y="505"/>
                    </a:lnTo>
                    <a:lnTo>
                      <a:pt x="720" y="505"/>
                    </a:lnTo>
                    <a:lnTo>
                      <a:pt x="727" y="505"/>
                    </a:lnTo>
                    <a:lnTo>
                      <a:pt x="734" y="505"/>
                    </a:lnTo>
                    <a:lnTo>
                      <a:pt x="744" y="505"/>
                    </a:lnTo>
                    <a:lnTo>
                      <a:pt x="751" y="503"/>
                    </a:lnTo>
                    <a:lnTo>
                      <a:pt x="759" y="505"/>
                    </a:lnTo>
                    <a:lnTo>
                      <a:pt x="766" y="505"/>
                    </a:lnTo>
                    <a:lnTo>
                      <a:pt x="773" y="505"/>
                    </a:lnTo>
                    <a:lnTo>
                      <a:pt x="781" y="505"/>
                    </a:lnTo>
                    <a:lnTo>
                      <a:pt x="788" y="505"/>
                    </a:lnTo>
                    <a:lnTo>
                      <a:pt x="795" y="505"/>
                    </a:lnTo>
                    <a:lnTo>
                      <a:pt x="802" y="505"/>
                    </a:lnTo>
                    <a:lnTo>
                      <a:pt x="810" y="503"/>
                    </a:lnTo>
                    <a:lnTo>
                      <a:pt x="817" y="505"/>
                    </a:lnTo>
                    <a:lnTo>
                      <a:pt x="824" y="505"/>
                    </a:lnTo>
                    <a:lnTo>
                      <a:pt x="832" y="505"/>
                    </a:lnTo>
                    <a:lnTo>
                      <a:pt x="839" y="505"/>
                    </a:lnTo>
                    <a:lnTo>
                      <a:pt x="846" y="505"/>
                    </a:lnTo>
                    <a:lnTo>
                      <a:pt x="854" y="508"/>
                    </a:lnTo>
                    <a:lnTo>
                      <a:pt x="858" y="508"/>
                    </a:lnTo>
                    <a:lnTo>
                      <a:pt x="854" y="508"/>
                    </a:lnTo>
                    <a:lnTo>
                      <a:pt x="846" y="510"/>
                    </a:lnTo>
                    <a:lnTo>
                      <a:pt x="839" y="510"/>
                    </a:lnTo>
                    <a:lnTo>
                      <a:pt x="832" y="510"/>
                    </a:lnTo>
                    <a:lnTo>
                      <a:pt x="824" y="510"/>
                    </a:lnTo>
                    <a:lnTo>
                      <a:pt x="817" y="510"/>
                    </a:lnTo>
                    <a:lnTo>
                      <a:pt x="810" y="510"/>
                    </a:lnTo>
                    <a:lnTo>
                      <a:pt x="802" y="510"/>
                    </a:lnTo>
                    <a:lnTo>
                      <a:pt x="795" y="510"/>
                    </a:lnTo>
                    <a:lnTo>
                      <a:pt x="788" y="510"/>
                    </a:lnTo>
                    <a:lnTo>
                      <a:pt x="781" y="510"/>
                    </a:lnTo>
                    <a:lnTo>
                      <a:pt x="773" y="510"/>
                    </a:lnTo>
                    <a:lnTo>
                      <a:pt x="766" y="510"/>
                    </a:lnTo>
                    <a:lnTo>
                      <a:pt x="759" y="510"/>
                    </a:lnTo>
                    <a:lnTo>
                      <a:pt x="751" y="510"/>
                    </a:lnTo>
                    <a:lnTo>
                      <a:pt x="744" y="510"/>
                    </a:lnTo>
                    <a:lnTo>
                      <a:pt x="734" y="513"/>
                    </a:lnTo>
                    <a:lnTo>
                      <a:pt x="727" y="513"/>
                    </a:lnTo>
                    <a:lnTo>
                      <a:pt x="720" y="513"/>
                    </a:lnTo>
                    <a:lnTo>
                      <a:pt x="712" y="513"/>
                    </a:lnTo>
                    <a:lnTo>
                      <a:pt x="705" y="513"/>
                    </a:lnTo>
                    <a:lnTo>
                      <a:pt x="698" y="513"/>
                    </a:lnTo>
                    <a:lnTo>
                      <a:pt x="691" y="513"/>
                    </a:lnTo>
                    <a:lnTo>
                      <a:pt x="683" y="513"/>
                    </a:lnTo>
                    <a:lnTo>
                      <a:pt x="676" y="513"/>
                    </a:lnTo>
                    <a:lnTo>
                      <a:pt x="669" y="513"/>
                    </a:lnTo>
                    <a:lnTo>
                      <a:pt x="661" y="513"/>
                    </a:lnTo>
                    <a:lnTo>
                      <a:pt x="654" y="513"/>
                    </a:lnTo>
                    <a:lnTo>
                      <a:pt x="647" y="513"/>
                    </a:lnTo>
                    <a:lnTo>
                      <a:pt x="640" y="513"/>
                    </a:lnTo>
                    <a:lnTo>
                      <a:pt x="632" y="513"/>
                    </a:lnTo>
                    <a:lnTo>
                      <a:pt x="625" y="513"/>
                    </a:lnTo>
                    <a:lnTo>
                      <a:pt x="618" y="513"/>
                    </a:lnTo>
                    <a:lnTo>
                      <a:pt x="610" y="513"/>
                    </a:lnTo>
                    <a:lnTo>
                      <a:pt x="603" y="513"/>
                    </a:lnTo>
                    <a:lnTo>
                      <a:pt x="596" y="513"/>
                    </a:lnTo>
                    <a:lnTo>
                      <a:pt x="586" y="513"/>
                    </a:lnTo>
                    <a:lnTo>
                      <a:pt x="579" y="510"/>
                    </a:lnTo>
                    <a:lnTo>
                      <a:pt x="571" y="513"/>
                    </a:lnTo>
                    <a:lnTo>
                      <a:pt x="564" y="513"/>
                    </a:lnTo>
                    <a:lnTo>
                      <a:pt x="557" y="513"/>
                    </a:lnTo>
                    <a:lnTo>
                      <a:pt x="550" y="513"/>
                    </a:lnTo>
                    <a:lnTo>
                      <a:pt x="542" y="513"/>
                    </a:lnTo>
                    <a:lnTo>
                      <a:pt x="535" y="513"/>
                    </a:lnTo>
                    <a:lnTo>
                      <a:pt x="528" y="513"/>
                    </a:lnTo>
                    <a:lnTo>
                      <a:pt x="520" y="513"/>
                    </a:lnTo>
                    <a:lnTo>
                      <a:pt x="513" y="513"/>
                    </a:lnTo>
                    <a:lnTo>
                      <a:pt x="506" y="513"/>
                    </a:lnTo>
                    <a:lnTo>
                      <a:pt x="498" y="513"/>
                    </a:lnTo>
                    <a:lnTo>
                      <a:pt x="491" y="513"/>
                    </a:lnTo>
                    <a:lnTo>
                      <a:pt x="484" y="513"/>
                    </a:lnTo>
                    <a:lnTo>
                      <a:pt x="477" y="513"/>
                    </a:lnTo>
                    <a:lnTo>
                      <a:pt x="469" y="513"/>
                    </a:lnTo>
                    <a:lnTo>
                      <a:pt x="462" y="513"/>
                    </a:lnTo>
                    <a:lnTo>
                      <a:pt x="455" y="513"/>
                    </a:lnTo>
                    <a:lnTo>
                      <a:pt x="447" y="513"/>
                    </a:lnTo>
                    <a:lnTo>
                      <a:pt x="440" y="513"/>
                    </a:lnTo>
                    <a:lnTo>
                      <a:pt x="430" y="513"/>
                    </a:lnTo>
                    <a:lnTo>
                      <a:pt x="423" y="513"/>
                    </a:lnTo>
                    <a:lnTo>
                      <a:pt x="416" y="513"/>
                    </a:lnTo>
                    <a:lnTo>
                      <a:pt x="408" y="513"/>
                    </a:lnTo>
                    <a:lnTo>
                      <a:pt x="401" y="513"/>
                    </a:lnTo>
                    <a:lnTo>
                      <a:pt x="394" y="513"/>
                    </a:lnTo>
                    <a:lnTo>
                      <a:pt x="387" y="513"/>
                    </a:lnTo>
                    <a:lnTo>
                      <a:pt x="379" y="513"/>
                    </a:lnTo>
                    <a:lnTo>
                      <a:pt x="372" y="513"/>
                    </a:lnTo>
                    <a:lnTo>
                      <a:pt x="365" y="513"/>
                    </a:lnTo>
                    <a:lnTo>
                      <a:pt x="357" y="513"/>
                    </a:lnTo>
                    <a:lnTo>
                      <a:pt x="350" y="513"/>
                    </a:lnTo>
                    <a:lnTo>
                      <a:pt x="343" y="513"/>
                    </a:lnTo>
                    <a:lnTo>
                      <a:pt x="335" y="513"/>
                    </a:lnTo>
                    <a:lnTo>
                      <a:pt x="328" y="513"/>
                    </a:lnTo>
                    <a:lnTo>
                      <a:pt x="321" y="510"/>
                    </a:lnTo>
                    <a:lnTo>
                      <a:pt x="314" y="510"/>
                    </a:lnTo>
                    <a:lnTo>
                      <a:pt x="306" y="513"/>
                    </a:lnTo>
                    <a:lnTo>
                      <a:pt x="299" y="513"/>
                    </a:lnTo>
                    <a:lnTo>
                      <a:pt x="292" y="513"/>
                    </a:lnTo>
                    <a:lnTo>
                      <a:pt x="284" y="513"/>
                    </a:lnTo>
                    <a:lnTo>
                      <a:pt x="275" y="513"/>
                    </a:lnTo>
                    <a:lnTo>
                      <a:pt x="267" y="513"/>
                    </a:lnTo>
                    <a:lnTo>
                      <a:pt x="260" y="513"/>
                    </a:lnTo>
                    <a:lnTo>
                      <a:pt x="253" y="513"/>
                    </a:lnTo>
                    <a:lnTo>
                      <a:pt x="245" y="513"/>
                    </a:lnTo>
                    <a:lnTo>
                      <a:pt x="238" y="513"/>
                    </a:lnTo>
                    <a:lnTo>
                      <a:pt x="231" y="513"/>
                    </a:lnTo>
                    <a:lnTo>
                      <a:pt x="224" y="513"/>
                    </a:lnTo>
                    <a:lnTo>
                      <a:pt x="216" y="513"/>
                    </a:lnTo>
                    <a:lnTo>
                      <a:pt x="209" y="513"/>
                    </a:lnTo>
                    <a:lnTo>
                      <a:pt x="202" y="513"/>
                    </a:lnTo>
                    <a:lnTo>
                      <a:pt x="194" y="513"/>
                    </a:lnTo>
                    <a:lnTo>
                      <a:pt x="187" y="513"/>
                    </a:lnTo>
                    <a:lnTo>
                      <a:pt x="180" y="513"/>
                    </a:lnTo>
                    <a:lnTo>
                      <a:pt x="173" y="513"/>
                    </a:lnTo>
                    <a:lnTo>
                      <a:pt x="165" y="513"/>
                    </a:lnTo>
                    <a:lnTo>
                      <a:pt x="158" y="513"/>
                    </a:lnTo>
                    <a:lnTo>
                      <a:pt x="151" y="510"/>
                    </a:lnTo>
                    <a:lnTo>
                      <a:pt x="143" y="510"/>
                    </a:lnTo>
                    <a:lnTo>
                      <a:pt x="136" y="510"/>
                    </a:lnTo>
                    <a:lnTo>
                      <a:pt x="126" y="510"/>
                    </a:lnTo>
                    <a:lnTo>
                      <a:pt x="119" y="510"/>
                    </a:lnTo>
                    <a:lnTo>
                      <a:pt x="112" y="510"/>
                    </a:lnTo>
                    <a:lnTo>
                      <a:pt x="104" y="510"/>
                    </a:lnTo>
                    <a:lnTo>
                      <a:pt x="97" y="510"/>
                    </a:lnTo>
                    <a:lnTo>
                      <a:pt x="90" y="510"/>
                    </a:lnTo>
                    <a:lnTo>
                      <a:pt x="83" y="510"/>
                    </a:lnTo>
                    <a:lnTo>
                      <a:pt x="75" y="510"/>
                    </a:lnTo>
                    <a:lnTo>
                      <a:pt x="68" y="510"/>
                    </a:lnTo>
                    <a:lnTo>
                      <a:pt x="61" y="510"/>
                    </a:lnTo>
                    <a:lnTo>
                      <a:pt x="53" y="510"/>
                    </a:lnTo>
                    <a:lnTo>
                      <a:pt x="46" y="510"/>
                    </a:lnTo>
                    <a:lnTo>
                      <a:pt x="39" y="510"/>
                    </a:lnTo>
                    <a:lnTo>
                      <a:pt x="31" y="510"/>
                    </a:lnTo>
                    <a:lnTo>
                      <a:pt x="24" y="510"/>
                    </a:lnTo>
                    <a:lnTo>
                      <a:pt x="17" y="510"/>
                    </a:lnTo>
                    <a:lnTo>
                      <a:pt x="10" y="510"/>
                    </a:lnTo>
                    <a:lnTo>
                      <a:pt x="2" y="508"/>
                    </a:lnTo>
                    <a:lnTo>
                      <a:pt x="0" y="508"/>
                    </a:lnTo>
                    <a:lnTo>
                      <a:pt x="2" y="508"/>
                    </a:lnTo>
                    <a:lnTo>
                      <a:pt x="10" y="508"/>
                    </a:lnTo>
                    <a:lnTo>
                      <a:pt x="17" y="508"/>
                    </a:lnTo>
                    <a:lnTo>
                      <a:pt x="24" y="508"/>
                    </a:lnTo>
                    <a:lnTo>
                      <a:pt x="31" y="508"/>
                    </a:lnTo>
                    <a:lnTo>
                      <a:pt x="39" y="508"/>
                    </a:lnTo>
                    <a:lnTo>
                      <a:pt x="46" y="508"/>
                    </a:lnTo>
                    <a:lnTo>
                      <a:pt x="53" y="508"/>
                    </a:lnTo>
                    <a:lnTo>
                      <a:pt x="61" y="508"/>
                    </a:lnTo>
                    <a:lnTo>
                      <a:pt x="68" y="508"/>
                    </a:lnTo>
                    <a:lnTo>
                      <a:pt x="75" y="508"/>
                    </a:lnTo>
                    <a:lnTo>
                      <a:pt x="83" y="508"/>
                    </a:lnTo>
                    <a:lnTo>
                      <a:pt x="90" y="508"/>
                    </a:lnTo>
                    <a:lnTo>
                      <a:pt x="97" y="508"/>
                    </a:lnTo>
                    <a:lnTo>
                      <a:pt x="104" y="508"/>
                    </a:lnTo>
                    <a:lnTo>
                      <a:pt x="112" y="508"/>
                    </a:lnTo>
                    <a:lnTo>
                      <a:pt x="119" y="508"/>
                    </a:lnTo>
                    <a:lnTo>
                      <a:pt x="126" y="508"/>
                    </a:lnTo>
                    <a:lnTo>
                      <a:pt x="136" y="508"/>
                    </a:lnTo>
                    <a:lnTo>
                      <a:pt x="143" y="508"/>
                    </a:lnTo>
                    <a:lnTo>
                      <a:pt x="151" y="508"/>
                    </a:lnTo>
                    <a:lnTo>
                      <a:pt x="158" y="508"/>
                    </a:lnTo>
                    <a:lnTo>
                      <a:pt x="165" y="508"/>
                    </a:lnTo>
                    <a:lnTo>
                      <a:pt x="173" y="505"/>
                    </a:lnTo>
                    <a:lnTo>
                      <a:pt x="180" y="505"/>
                    </a:lnTo>
                    <a:lnTo>
                      <a:pt x="187" y="505"/>
                    </a:lnTo>
                    <a:lnTo>
                      <a:pt x="194" y="505"/>
                    </a:lnTo>
                    <a:lnTo>
                      <a:pt x="202" y="505"/>
                    </a:lnTo>
                    <a:lnTo>
                      <a:pt x="209" y="505"/>
                    </a:lnTo>
                    <a:lnTo>
                      <a:pt x="216" y="505"/>
                    </a:lnTo>
                    <a:lnTo>
                      <a:pt x="224" y="505"/>
                    </a:lnTo>
                    <a:lnTo>
                      <a:pt x="231" y="505"/>
                    </a:lnTo>
                    <a:lnTo>
                      <a:pt x="238" y="505"/>
                    </a:lnTo>
                    <a:lnTo>
                      <a:pt x="245" y="505"/>
                    </a:lnTo>
                    <a:lnTo>
                      <a:pt x="253" y="505"/>
                    </a:lnTo>
                    <a:lnTo>
                      <a:pt x="260" y="505"/>
                    </a:lnTo>
                    <a:lnTo>
                      <a:pt x="267" y="505"/>
                    </a:lnTo>
                    <a:lnTo>
                      <a:pt x="275" y="505"/>
                    </a:lnTo>
                    <a:lnTo>
                      <a:pt x="284" y="505"/>
                    </a:lnTo>
                    <a:lnTo>
                      <a:pt x="292" y="503"/>
                    </a:lnTo>
                    <a:lnTo>
                      <a:pt x="299" y="503"/>
                    </a:lnTo>
                    <a:lnTo>
                      <a:pt x="304" y="503"/>
                    </a:lnTo>
                    <a:lnTo>
                      <a:pt x="299" y="503"/>
                    </a:lnTo>
                    <a:lnTo>
                      <a:pt x="292" y="503"/>
                    </a:lnTo>
                    <a:lnTo>
                      <a:pt x="284" y="501"/>
                    </a:lnTo>
                    <a:lnTo>
                      <a:pt x="275" y="501"/>
                    </a:lnTo>
                    <a:lnTo>
                      <a:pt x="267" y="501"/>
                    </a:lnTo>
                    <a:lnTo>
                      <a:pt x="260" y="501"/>
                    </a:lnTo>
                    <a:lnTo>
                      <a:pt x="253" y="501"/>
                    </a:lnTo>
                    <a:lnTo>
                      <a:pt x="245" y="498"/>
                    </a:lnTo>
                    <a:lnTo>
                      <a:pt x="238" y="498"/>
                    </a:lnTo>
                    <a:lnTo>
                      <a:pt x="231" y="498"/>
                    </a:lnTo>
                    <a:lnTo>
                      <a:pt x="224" y="498"/>
                    </a:lnTo>
                    <a:lnTo>
                      <a:pt x="231" y="496"/>
                    </a:lnTo>
                    <a:lnTo>
                      <a:pt x="238" y="493"/>
                    </a:lnTo>
                    <a:lnTo>
                      <a:pt x="238" y="493"/>
                    </a:lnTo>
                    <a:lnTo>
                      <a:pt x="245" y="491"/>
                    </a:lnTo>
                    <a:lnTo>
                      <a:pt x="253" y="488"/>
                    </a:lnTo>
                    <a:lnTo>
                      <a:pt x="258" y="488"/>
                    </a:lnTo>
                    <a:lnTo>
                      <a:pt x="258" y="484"/>
                    </a:lnTo>
                    <a:lnTo>
                      <a:pt x="255" y="481"/>
                    </a:lnTo>
                    <a:lnTo>
                      <a:pt x="255" y="479"/>
                    </a:lnTo>
                    <a:lnTo>
                      <a:pt x="258" y="476"/>
                    </a:lnTo>
                    <a:lnTo>
                      <a:pt x="258" y="474"/>
                    </a:lnTo>
                    <a:lnTo>
                      <a:pt x="258" y="471"/>
                    </a:lnTo>
                    <a:lnTo>
                      <a:pt x="258" y="469"/>
                    </a:lnTo>
                    <a:lnTo>
                      <a:pt x="260" y="467"/>
                    </a:lnTo>
                    <a:lnTo>
                      <a:pt x="258" y="464"/>
                    </a:lnTo>
                    <a:lnTo>
                      <a:pt x="255" y="462"/>
                    </a:lnTo>
                    <a:lnTo>
                      <a:pt x="255" y="459"/>
                    </a:lnTo>
                    <a:lnTo>
                      <a:pt x="258" y="457"/>
                    </a:lnTo>
                    <a:lnTo>
                      <a:pt x="253" y="452"/>
                    </a:lnTo>
                    <a:lnTo>
                      <a:pt x="255" y="450"/>
                    </a:lnTo>
                    <a:lnTo>
                      <a:pt x="253" y="450"/>
                    </a:lnTo>
                    <a:lnTo>
                      <a:pt x="250" y="447"/>
                    </a:lnTo>
                    <a:lnTo>
                      <a:pt x="250" y="445"/>
                    </a:lnTo>
                    <a:lnTo>
                      <a:pt x="250" y="442"/>
                    </a:lnTo>
                    <a:lnTo>
                      <a:pt x="248" y="440"/>
                    </a:lnTo>
                    <a:lnTo>
                      <a:pt x="248" y="437"/>
                    </a:lnTo>
                    <a:lnTo>
                      <a:pt x="248" y="435"/>
                    </a:lnTo>
                    <a:lnTo>
                      <a:pt x="245" y="435"/>
                    </a:lnTo>
                    <a:lnTo>
                      <a:pt x="243" y="432"/>
                    </a:lnTo>
                    <a:lnTo>
                      <a:pt x="241" y="430"/>
                    </a:lnTo>
                    <a:lnTo>
                      <a:pt x="243" y="428"/>
                    </a:lnTo>
                    <a:lnTo>
                      <a:pt x="243" y="423"/>
                    </a:lnTo>
                    <a:lnTo>
                      <a:pt x="243" y="420"/>
                    </a:lnTo>
                    <a:lnTo>
                      <a:pt x="243" y="418"/>
                    </a:lnTo>
                    <a:lnTo>
                      <a:pt x="243" y="415"/>
                    </a:lnTo>
                    <a:lnTo>
                      <a:pt x="243" y="413"/>
                    </a:lnTo>
                    <a:lnTo>
                      <a:pt x="241" y="411"/>
                    </a:lnTo>
                    <a:lnTo>
                      <a:pt x="241" y="408"/>
                    </a:lnTo>
                    <a:lnTo>
                      <a:pt x="241" y="406"/>
                    </a:lnTo>
                    <a:lnTo>
                      <a:pt x="241" y="403"/>
                    </a:lnTo>
                    <a:lnTo>
                      <a:pt x="238" y="401"/>
                    </a:lnTo>
                    <a:lnTo>
                      <a:pt x="238" y="398"/>
                    </a:lnTo>
                    <a:lnTo>
                      <a:pt x="238" y="398"/>
                    </a:lnTo>
                    <a:lnTo>
                      <a:pt x="238" y="396"/>
                    </a:lnTo>
                    <a:lnTo>
                      <a:pt x="236" y="391"/>
                    </a:lnTo>
                    <a:lnTo>
                      <a:pt x="236" y="389"/>
                    </a:lnTo>
                    <a:lnTo>
                      <a:pt x="236" y="386"/>
                    </a:lnTo>
                    <a:lnTo>
                      <a:pt x="233" y="384"/>
                    </a:lnTo>
                    <a:lnTo>
                      <a:pt x="231" y="377"/>
                    </a:lnTo>
                    <a:lnTo>
                      <a:pt x="231" y="377"/>
                    </a:lnTo>
                    <a:lnTo>
                      <a:pt x="226" y="350"/>
                    </a:lnTo>
                    <a:lnTo>
                      <a:pt x="224" y="340"/>
                    </a:lnTo>
                    <a:lnTo>
                      <a:pt x="221" y="323"/>
                    </a:lnTo>
                    <a:lnTo>
                      <a:pt x="219" y="296"/>
                    </a:lnTo>
                    <a:lnTo>
                      <a:pt x="216" y="289"/>
                    </a:lnTo>
                    <a:lnTo>
                      <a:pt x="214" y="270"/>
                    </a:lnTo>
                    <a:lnTo>
                      <a:pt x="209" y="245"/>
                    </a:lnTo>
                    <a:lnTo>
                      <a:pt x="211" y="233"/>
                    </a:lnTo>
                    <a:lnTo>
                      <a:pt x="209" y="226"/>
                    </a:lnTo>
                    <a:lnTo>
                      <a:pt x="209" y="223"/>
                    </a:lnTo>
                    <a:lnTo>
                      <a:pt x="209" y="216"/>
                    </a:lnTo>
                    <a:lnTo>
                      <a:pt x="207" y="209"/>
                    </a:lnTo>
                    <a:lnTo>
                      <a:pt x="204" y="202"/>
                    </a:lnTo>
                    <a:lnTo>
                      <a:pt x="204" y="192"/>
                    </a:lnTo>
                    <a:lnTo>
                      <a:pt x="202" y="185"/>
                    </a:lnTo>
                    <a:lnTo>
                      <a:pt x="202" y="180"/>
                    </a:lnTo>
                    <a:lnTo>
                      <a:pt x="199" y="175"/>
                    </a:lnTo>
                    <a:lnTo>
                      <a:pt x="202" y="172"/>
                    </a:lnTo>
                    <a:lnTo>
                      <a:pt x="204" y="167"/>
                    </a:lnTo>
                    <a:lnTo>
                      <a:pt x="202" y="158"/>
                    </a:lnTo>
                    <a:lnTo>
                      <a:pt x="204" y="150"/>
                    </a:lnTo>
                    <a:lnTo>
                      <a:pt x="202" y="141"/>
                    </a:lnTo>
                    <a:lnTo>
                      <a:pt x="204" y="133"/>
                    </a:lnTo>
                    <a:lnTo>
                      <a:pt x="207" y="124"/>
                    </a:lnTo>
                    <a:lnTo>
                      <a:pt x="207" y="116"/>
                    </a:lnTo>
                    <a:lnTo>
                      <a:pt x="207" y="107"/>
                    </a:lnTo>
                    <a:lnTo>
                      <a:pt x="209" y="99"/>
                    </a:lnTo>
                    <a:lnTo>
                      <a:pt x="209" y="99"/>
                    </a:lnTo>
                    <a:lnTo>
                      <a:pt x="214" y="90"/>
                    </a:lnTo>
                    <a:lnTo>
                      <a:pt x="216" y="82"/>
                    </a:lnTo>
                    <a:lnTo>
                      <a:pt x="216" y="80"/>
                    </a:lnTo>
                    <a:lnTo>
                      <a:pt x="219" y="73"/>
                    </a:lnTo>
                    <a:lnTo>
                      <a:pt x="224" y="65"/>
                    </a:lnTo>
                    <a:lnTo>
                      <a:pt x="224" y="63"/>
                    </a:lnTo>
                    <a:lnTo>
                      <a:pt x="228" y="56"/>
                    </a:lnTo>
                    <a:lnTo>
                      <a:pt x="231" y="53"/>
                    </a:lnTo>
                    <a:lnTo>
                      <a:pt x="238" y="46"/>
                    </a:lnTo>
                    <a:lnTo>
                      <a:pt x="238" y="43"/>
                    </a:lnTo>
                    <a:lnTo>
                      <a:pt x="243" y="39"/>
                    </a:lnTo>
                    <a:lnTo>
                      <a:pt x="245" y="36"/>
                    </a:lnTo>
                    <a:lnTo>
                      <a:pt x="253" y="31"/>
                    </a:lnTo>
                    <a:lnTo>
                      <a:pt x="255" y="29"/>
                    </a:lnTo>
                    <a:lnTo>
                      <a:pt x="260" y="24"/>
                    </a:lnTo>
                    <a:lnTo>
                      <a:pt x="265" y="22"/>
                    </a:lnTo>
                    <a:lnTo>
                      <a:pt x="267" y="17"/>
                    </a:lnTo>
                    <a:lnTo>
                      <a:pt x="275" y="12"/>
                    </a:lnTo>
                    <a:lnTo>
                      <a:pt x="280" y="12"/>
                    </a:lnTo>
                    <a:lnTo>
                      <a:pt x="284" y="12"/>
                    </a:lnTo>
                    <a:lnTo>
                      <a:pt x="292" y="9"/>
                    </a:lnTo>
                    <a:lnTo>
                      <a:pt x="299" y="9"/>
                    </a:lnTo>
                    <a:lnTo>
                      <a:pt x="306" y="7"/>
                    </a:lnTo>
                    <a:lnTo>
                      <a:pt x="314" y="7"/>
                    </a:lnTo>
                    <a:lnTo>
                      <a:pt x="321" y="7"/>
                    </a:lnTo>
                    <a:lnTo>
                      <a:pt x="328" y="5"/>
                    </a:lnTo>
                    <a:lnTo>
                      <a:pt x="333" y="5"/>
                    </a:lnTo>
                    <a:lnTo>
                      <a:pt x="335" y="2"/>
                    </a:lnTo>
                    <a:lnTo>
                      <a:pt x="343" y="2"/>
                    </a:lnTo>
                    <a:lnTo>
                      <a:pt x="350" y="2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2"/>
                    </a:lnTo>
                    <a:lnTo>
                      <a:pt x="374" y="5"/>
                    </a:lnTo>
                    <a:lnTo>
                      <a:pt x="379" y="7"/>
                    </a:lnTo>
                    <a:lnTo>
                      <a:pt x="387" y="7"/>
                    </a:lnTo>
                    <a:lnTo>
                      <a:pt x="394" y="7"/>
                    </a:lnTo>
                    <a:lnTo>
                      <a:pt x="401" y="9"/>
                    </a:lnTo>
                    <a:lnTo>
                      <a:pt x="408" y="12"/>
                    </a:lnTo>
                    <a:lnTo>
                      <a:pt x="411" y="12"/>
                    </a:lnTo>
                    <a:lnTo>
                      <a:pt x="416" y="17"/>
                    </a:lnTo>
                    <a:lnTo>
                      <a:pt x="423" y="22"/>
                    </a:lnTo>
                    <a:lnTo>
                      <a:pt x="425" y="22"/>
                    </a:lnTo>
                    <a:lnTo>
                      <a:pt x="430" y="24"/>
                    </a:lnTo>
                    <a:lnTo>
                      <a:pt x="440" y="24"/>
                    </a:lnTo>
                    <a:lnTo>
                      <a:pt x="447" y="26"/>
                    </a:lnTo>
                    <a:lnTo>
                      <a:pt x="455" y="26"/>
                    </a:lnTo>
                    <a:lnTo>
                      <a:pt x="462" y="26"/>
                    </a:lnTo>
                    <a:lnTo>
                      <a:pt x="464" y="29"/>
                    </a:lnTo>
                    <a:lnTo>
                      <a:pt x="469" y="31"/>
                    </a:lnTo>
                    <a:lnTo>
                      <a:pt x="477" y="36"/>
                    </a:lnTo>
                    <a:lnTo>
                      <a:pt x="484" y="36"/>
                    </a:lnTo>
                    <a:lnTo>
                      <a:pt x="491" y="31"/>
                    </a:lnTo>
                    <a:lnTo>
                      <a:pt x="498" y="34"/>
                    </a:lnTo>
                    <a:lnTo>
                      <a:pt x="501" y="39"/>
                    </a:lnTo>
                    <a:lnTo>
                      <a:pt x="503" y="46"/>
                    </a:lnTo>
                    <a:lnTo>
                      <a:pt x="506" y="48"/>
                    </a:lnTo>
                    <a:lnTo>
                      <a:pt x="513" y="48"/>
                    </a:lnTo>
                    <a:lnTo>
                      <a:pt x="520" y="51"/>
                    </a:lnTo>
                    <a:lnTo>
                      <a:pt x="528" y="53"/>
                    </a:lnTo>
                    <a:lnTo>
                      <a:pt x="530" y="56"/>
                    </a:lnTo>
                    <a:lnTo>
                      <a:pt x="535" y="58"/>
                    </a:lnTo>
                    <a:lnTo>
                      <a:pt x="542" y="58"/>
                    </a:lnTo>
                    <a:lnTo>
                      <a:pt x="550" y="61"/>
                    </a:lnTo>
                    <a:lnTo>
                      <a:pt x="557" y="61"/>
                    </a:lnTo>
                    <a:lnTo>
                      <a:pt x="562" y="65"/>
                    </a:lnTo>
                    <a:lnTo>
                      <a:pt x="562" y="73"/>
                    </a:lnTo>
                    <a:lnTo>
                      <a:pt x="564" y="82"/>
                    </a:lnTo>
                    <a:lnTo>
                      <a:pt x="564" y="82"/>
                    </a:lnTo>
                    <a:lnTo>
                      <a:pt x="571" y="87"/>
                    </a:lnTo>
                    <a:lnTo>
                      <a:pt x="579" y="90"/>
                    </a:lnTo>
                    <a:lnTo>
                      <a:pt x="579" y="90"/>
                    </a:lnTo>
                    <a:lnTo>
                      <a:pt x="586" y="95"/>
                    </a:lnTo>
                    <a:lnTo>
                      <a:pt x="596" y="95"/>
                    </a:lnTo>
                    <a:lnTo>
                      <a:pt x="603" y="95"/>
                    </a:lnTo>
                    <a:lnTo>
                      <a:pt x="610" y="95"/>
                    </a:lnTo>
                    <a:lnTo>
                      <a:pt x="613" y="99"/>
                    </a:lnTo>
                    <a:lnTo>
                      <a:pt x="618" y="102"/>
                    </a:lnTo>
                    <a:lnTo>
                      <a:pt x="625" y="107"/>
                    </a:lnTo>
                    <a:lnTo>
                      <a:pt x="632" y="107"/>
                    </a:lnTo>
                    <a:lnTo>
                      <a:pt x="632" y="107"/>
                    </a:lnTo>
                    <a:lnTo>
                      <a:pt x="635" y="116"/>
                    </a:lnTo>
                    <a:lnTo>
                      <a:pt x="640" y="119"/>
                    </a:lnTo>
                    <a:lnTo>
                      <a:pt x="642" y="116"/>
                    </a:lnTo>
                    <a:lnTo>
                      <a:pt x="647" y="114"/>
                    </a:lnTo>
                    <a:lnTo>
                      <a:pt x="649" y="116"/>
                    </a:lnTo>
                    <a:lnTo>
                      <a:pt x="654" y="124"/>
                    </a:lnTo>
                    <a:lnTo>
                      <a:pt x="654" y="126"/>
                    </a:lnTo>
                    <a:lnTo>
                      <a:pt x="661" y="131"/>
                    </a:lnTo>
                    <a:lnTo>
                      <a:pt x="669" y="131"/>
                    </a:lnTo>
                    <a:lnTo>
                      <a:pt x="671" y="133"/>
                    </a:lnTo>
                    <a:lnTo>
                      <a:pt x="674" y="141"/>
                    </a:lnTo>
                    <a:lnTo>
                      <a:pt x="676" y="143"/>
                    </a:lnTo>
                    <a:lnTo>
                      <a:pt x="678" y="150"/>
                    </a:lnTo>
                    <a:lnTo>
                      <a:pt x="683" y="155"/>
                    </a:lnTo>
                    <a:lnTo>
                      <a:pt x="691" y="155"/>
                    </a:lnTo>
                    <a:lnTo>
                      <a:pt x="693" y="158"/>
                    </a:lnTo>
                    <a:lnTo>
                      <a:pt x="693" y="167"/>
                    </a:lnTo>
                    <a:lnTo>
                      <a:pt x="698" y="170"/>
                    </a:lnTo>
                    <a:lnTo>
                      <a:pt x="705" y="170"/>
                    </a:lnTo>
                    <a:lnTo>
                      <a:pt x="712" y="175"/>
                    </a:lnTo>
                    <a:lnTo>
                      <a:pt x="712" y="180"/>
                    </a:lnTo>
                    <a:lnTo>
                      <a:pt x="720" y="185"/>
                    </a:lnTo>
                    <a:lnTo>
                      <a:pt x="720" y="185"/>
                    </a:lnTo>
                    <a:lnTo>
                      <a:pt x="727" y="185"/>
                    </a:lnTo>
                    <a:lnTo>
                      <a:pt x="727" y="182"/>
                    </a:lnTo>
                    <a:lnTo>
                      <a:pt x="734" y="180"/>
                    </a:lnTo>
                    <a:lnTo>
                      <a:pt x="737" y="185"/>
                    </a:lnTo>
                    <a:lnTo>
                      <a:pt x="737" y="192"/>
                    </a:lnTo>
                    <a:lnTo>
                      <a:pt x="744" y="199"/>
                    </a:lnTo>
                    <a:lnTo>
                      <a:pt x="751" y="199"/>
                    </a:lnTo>
                    <a:lnTo>
                      <a:pt x="754" y="202"/>
                    </a:lnTo>
                    <a:lnTo>
                      <a:pt x="751" y="209"/>
                    </a:lnTo>
                    <a:lnTo>
                      <a:pt x="759" y="214"/>
                    </a:lnTo>
                    <a:lnTo>
                      <a:pt x="761" y="216"/>
                    </a:lnTo>
                    <a:lnTo>
                      <a:pt x="766" y="223"/>
                    </a:lnTo>
                    <a:lnTo>
                      <a:pt x="766" y="226"/>
                    </a:lnTo>
                    <a:lnTo>
                      <a:pt x="766" y="228"/>
                    </a:lnTo>
                    <a:lnTo>
                      <a:pt x="761" y="233"/>
                    </a:lnTo>
                    <a:lnTo>
                      <a:pt x="766" y="236"/>
                    </a:lnTo>
                    <a:lnTo>
                      <a:pt x="773" y="243"/>
                    </a:lnTo>
                    <a:lnTo>
                      <a:pt x="781" y="243"/>
                    </a:lnTo>
                    <a:lnTo>
                      <a:pt x="783" y="245"/>
                    </a:lnTo>
                    <a:lnTo>
                      <a:pt x="788" y="262"/>
                    </a:lnTo>
                    <a:lnTo>
                      <a:pt x="795" y="250"/>
                    </a:lnTo>
                    <a:lnTo>
                      <a:pt x="802" y="262"/>
                    </a:lnTo>
                    <a:lnTo>
                      <a:pt x="810" y="260"/>
                    </a:lnTo>
                    <a:lnTo>
                      <a:pt x="817" y="270"/>
                    </a:lnTo>
                    <a:lnTo>
                      <a:pt x="817" y="274"/>
                    </a:lnTo>
                    <a:lnTo>
                      <a:pt x="822" y="296"/>
                    </a:lnTo>
                    <a:lnTo>
                      <a:pt x="824" y="299"/>
                    </a:lnTo>
                    <a:lnTo>
                      <a:pt x="832" y="306"/>
                    </a:lnTo>
                    <a:lnTo>
                      <a:pt x="839" y="316"/>
                    </a:lnTo>
                    <a:lnTo>
                      <a:pt x="841" y="323"/>
                    </a:lnTo>
                    <a:lnTo>
                      <a:pt x="846" y="333"/>
                    </a:lnTo>
                    <a:lnTo>
                      <a:pt x="854" y="335"/>
                    </a:lnTo>
                    <a:lnTo>
                      <a:pt x="861" y="343"/>
                    </a:lnTo>
                    <a:lnTo>
                      <a:pt x="868" y="347"/>
                    </a:lnTo>
                    <a:lnTo>
                      <a:pt x="871" y="350"/>
                    </a:lnTo>
                    <a:lnTo>
                      <a:pt x="875" y="367"/>
                    </a:lnTo>
                    <a:lnTo>
                      <a:pt x="883" y="372"/>
                    </a:lnTo>
                    <a:lnTo>
                      <a:pt x="890" y="374"/>
                    </a:lnTo>
                    <a:close/>
                  </a:path>
                </a:pathLst>
              </a:custGeom>
              <a:solidFill>
                <a:srgbClr val="FF6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13" name="Freeform 2341"/>
              <p:cNvSpPr>
                <a:spLocks/>
              </p:cNvSpPr>
              <p:nvPr/>
            </p:nvSpPr>
            <p:spPr bwMode="auto">
              <a:xfrm>
                <a:off x="1262" y="3095"/>
                <a:ext cx="890" cy="513"/>
              </a:xfrm>
              <a:custGeom>
                <a:avLst/>
                <a:gdLst/>
                <a:ahLst/>
                <a:cxnLst>
                  <a:cxn ang="0">
                    <a:pos x="890" y="398"/>
                  </a:cxn>
                  <a:cxn ang="0">
                    <a:pos x="890" y="418"/>
                  </a:cxn>
                  <a:cxn ang="0">
                    <a:pos x="890" y="440"/>
                  </a:cxn>
                  <a:cxn ang="0">
                    <a:pos x="890" y="462"/>
                  </a:cxn>
                  <a:cxn ang="0">
                    <a:pos x="890" y="481"/>
                  </a:cxn>
                  <a:cxn ang="0">
                    <a:pos x="868" y="498"/>
                  </a:cxn>
                  <a:cxn ang="0">
                    <a:pos x="810" y="503"/>
                  </a:cxn>
                  <a:cxn ang="0">
                    <a:pos x="751" y="501"/>
                  </a:cxn>
                  <a:cxn ang="0">
                    <a:pos x="691" y="501"/>
                  </a:cxn>
                  <a:cxn ang="0">
                    <a:pos x="632" y="503"/>
                  </a:cxn>
                  <a:cxn ang="0">
                    <a:pos x="647" y="505"/>
                  </a:cxn>
                  <a:cxn ang="0">
                    <a:pos x="705" y="505"/>
                  </a:cxn>
                  <a:cxn ang="0">
                    <a:pos x="766" y="505"/>
                  </a:cxn>
                  <a:cxn ang="0">
                    <a:pos x="824" y="505"/>
                  </a:cxn>
                  <a:cxn ang="0">
                    <a:pos x="839" y="510"/>
                  </a:cxn>
                  <a:cxn ang="0">
                    <a:pos x="781" y="510"/>
                  </a:cxn>
                  <a:cxn ang="0">
                    <a:pos x="720" y="513"/>
                  </a:cxn>
                  <a:cxn ang="0">
                    <a:pos x="661" y="513"/>
                  </a:cxn>
                  <a:cxn ang="0">
                    <a:pos x="603" y="513"/>
                  </a:cxn>
                  <a:cxn ang="0">
                    <a:pos x="542" y="513"/>
                  </a:cxn>
                  <a:cxn ang="0">
                    <a:pos x="484" y="513"/>
                  </a:cxn>
                  <a:cxn ang="0">
                    <a:pos x="423" y="513"/>
                  </a:cxn>
                  <a:cxn ang="0">
                    <a:pos x="365" y="513"/>
                  </a:cxn>
                  <a:cxn ang="0">
                    <a:pos x="306" y="513"/>
                  </a:cxn>
                  <a:cxn ang="0">
                    <a:pos x="245" y="513"/>
                  </a:cxn>
                  <a:cxn ang="0">
                    <a:pos x="187" y="513"/>
                  </a:cxn>
                  <a:cxn ang="0">
                    <a:pos x="126" y="510"/>
                  </a:cxn>
                  <a:cxn ang="0">
                    <a:pos x="68" y="510"/>
                  </a:cxn>
                  <a:cxn ang="0">
                    <a:pos x="10" y="510"/>
                  </a:cxn>
                  <a:cxn ang="0">
                    <a:pos x="39" y="508"/>
                  </a:cxn>
                  <a:cxn ang="0">
                    <a:pos x="97" y="508"/>
                  </a:cxn>
                  <a:cxn ang="0">
                    <a:pos x="158" y="508"/>
                  </a:cxn>
                  <a:cxn ang="0">
                    <a:pos x="216" y="505"/>
                  </a:cxn>
                  <a:cxn ang="0">
                    <a:pos x="275" y="505"/>
                  </a:cxn>
                  <a:cxn ang="0">
                    <a:pos x="275" y="501"/>
                  </a:cxn>
                  <a:cxn ang="0">
                    <a:pos x="231" y="496"/>
                  </a:cxn>
                  <a:cxn ang="0">
                    <a:pos x="255" y="479"/>
                  </a:cxn>
                  <a:cxn ang="0">
                    <a:pos x="255" y="459"/>
                  </a:cxn>
                  <a:cxn ang="0">
                    <a:pos x="248" y="440"/>
                  </a:cxn>
                  <a:cxn ang="0">
                    <a:pos x="243" y="420"/>
                  </a:cxn>
                  <a:cxn ang="0">
                    <a:pos x="238" y="401"/>
                  </a:cxn>
                  <a:cxn ang="0">
                    <a:pos x="231" y="377"/>
                  </a:cxn>
                  <a:cxn ang="0">
                    <a:pos x="209" y="245"/>
                  </a:cxn>
                  <a:cxn ang="0">
                    <a:pos x="202" y="185"/>
                  </a:cxn>
                  <a:cxn ang="0">
                    <a:pos x="204" y="133"/>
                  </a:cxn>
                  <a:cxn ang="0">
                    <a:pos x="216" y="80"/>
                  </a:cxn>
                  <a:cxn ang="0">
                    <a:pos x="243" y="39"/>
                  </a:cxn>
                  <a:cxn ang="0">
                    <a:pos x="280" y="12"/>
                  </a:cxn>
                  <a:cxn ang="0">
                    <a:pos x="333" y="5"/>
                  </a:cxn>
                  <a:cxn ang="0">
                    <a:pos x="379" y="7"/>
                  </a:cxn>
                  <a:cxn ang="0">
                    <a:pos x="425" y="22"/>
                  </a:cxn>
                  <a:cxn ang="0">
                    <a:pos x="477" y="36"/>
                  </a:cxn>
                  <a:cxn ang="0">
                    <a:pos x="520" y="51"/>
                  </a:cxn>
                  <a:cxn ang="0">
                    <a:pos x="562" y="73"/>
                  </a:cxn>
                  <a:cxn ang="0">
                    <a:pos x="603" y="95"/>
                  </a:cxn>
                  <a:cxn ang="0">
                    <a:pos x="640" y="119"/>
                  </a:cxn>
                  <a:cxn ang="0">
                    <a:pos x="671" y="133"/>
                  </a:cxn>
                  <a:cxn ang="0">
                    <a:pos x="698" y="170"/>
                  </a:cxn>
                  <a:cxn ang="0">
                    <a:pos x="734" y="180"/>
                  </a:cxn>
                  <a:cxn ang="0">
                    <a:pos x="761" y="216"/>
                  </a:cxn>
                  <a:cxn ang="0">
                    <a:pos x="783" y="245"/>
                  </a:cxn>
                  <a:cxn ang="0">
                    <a:pos x="824" y="299"/>
                  </a:cxn>
                  <a:cxn ang="0">
                    <a:pos x="871" y="350"/>
                  </a:cxn>
                </a:cxnLst>
                <a:rect l="0" t="0" r="r" b="b"/>
                <a:pathLst>
                  <a:path w="890" h="513">
                    <a:moveTo>
                      <a:pt x="890" y="374"/>
                    </a:moveTo>
                    <a:lnTo>
                      <a:pt x="890" y="377"/>
                    </a:lnTo>
                    <a:lnTo>
                      <a:pt x="890" y="384"/>
                    </a:lnTo>
                    <a:lnTo>
                      <a:pt x="890" y="386"/>
                    </a:lnTo>
                    <a:lnTo>
                      <a:pt x="890" y="389"/>
                    </a:lnTo>
                    <a:lnTo>
                      <a:pt x="890" y="391"/>
                    </a:lnTo>
                    <a:lnTo>
                      <a:pt x="890" y="396"/>
                    </a:lnTo>
                    <a:lnTo>
                      <a:pt x="890" y="398"/>
                    </a:lnTo>
                    <a:lnTo>
                      <a:pt x="890" y="401"/>
                    </a:lnTo>
                    <a:lnTo>
                      <a:pt x="890" y="403"/>
                    </a:lnTo>
                    <a:lnTo>
                      <a:pt x="890" y="406"/>
                    </a:lnTo>
                    <a:lnTo>
                      <a:pt x="890" y="408"/>
                    </a:lnTo>
                    <a:lnTo>
                      <a:pt x="890" y="411"/>
                    </a:lnTo>
                    <a:lnTo>
                      <a:pt x="890" y="413"/>
                    </a:lnTo>
                    <a:lnTo>
                      <a:pt x="890" y="415"/>
                    </a:lnTo>
                    <a:lnTo>
                      <a:pt x="890" y="418"/>
                    </a:lnTo>
                    <a:lnTo>
                      <a:pt x="890" y="420"/>
                    </a:lnTo>
                    <a:lnTo>
                      <a:pt x="890" y="423"/>
                    </a:lnTo>
                    <a:lnTo>
                      <a:pt x="890" y="428"/>
                    </a:lnTo>
                    <a:lnTo>
                      <a:pt x="890" y="430"/>
                    </a:lnTo>
                    <a:lnTo>
                      <a:pt x="890" y="432"/>
                    </a:lnTo>
                    <a:lnTo>
                      <a:pt x="890" y="435"/>
                    </a:lnTo>
                    <a:lnTo>
                      <a:pt x="890" y="437"/>
                    </a:lnTo>
                    <a:lnTo>
                      <a:pt x="890" y="440"/>
                    </a:lnTo>
                    <a:lnTo>
                      <a:pt x="890" y="442"/>
                    </a:lnTo>
                    <a:lnTo>
                      <a:pt x="890" y="445"/>
                    </a:lnTo>
                    <a:lnTo>
                      <a:pt x="890" y="447"/>
                    </a:lnTo>
                    <a:lnTo>
                      <a:pt x="890" y="450"/>
                    </a:lnTo>
                    <a:lnTo>
                      <a:pt x="890" y="452"/>
                    </a:lnTo>
                    <a:lnTo>
                      <a:pt x="890" y="457"/>
                    </a:lnTo>
                    <a:lnTo>
                      <a:pt x="890" y="459"/>
                    </a:lnTo>
                    <a:lnTo>
                      <a:pt x="890" y="462"/>
                    </a:lnTo>
                    <a:lnTo>
                      <a:pt x="890" y="464"/>
                    </a:lnTo>
                    <a:lnTo>
                      <a:pt x="890" y="467"/>
                    </a:lnTo>
                    <a:lnTo>
                      <a:pt x="890" y="469"/>
                    </a:lnTo>
                    <a:lnTo>
                      <a:pt x="890" y="471"/>
                    </a:lnTo>
                    <a:lnTo>
                      <a:pt x="890" y="474"/>
                    </a:lnTo>
                    <a:lnTo>
                      <a:pt x="890" y="476"/>
                    </a:lnTo>
                    <a:lnTo>
                      <a:pt x="890" y="479"/>
                    </a:lnTo>
                    <a:lnTo>
                      <a:pt x="890" y="481"/>
                    </a:lnTo>
                    <a:lnTo>
                      <a:pt x="890" y="484"/>
                    </a:lnTo>
                    <a:lnTo>
                      <a:pt x="890" y="488"/>
                    </a:lnTo>
                    <a:lnTo>
                      <a:pt x="890" y="493"/>
                    </a:lnTo>
                    <a:lnTo>
                      <a:pt x="890" y="498"/>
                    </a:lnTo>
                    <a:lnTo>
                      <a:pt x="885" y="498"/>
                    </a:lnTo>
                    <a:lnTo>
                      <a:pt x="883" y="498"/>
                    </a:lnTo>
                    <a:lnTo>
                      <a:pt x="875" y="498"/>
                    </a:lnTo>
                    <a:lnTo>
                      <a:pt x="868" y="498"/>
                    </a:lnTo>
                    <a:lnTo>
                      <a:pt x="861" y="501"/>
                    </a:lnTo>
                    <a:lnTo>
                      <a:pt x="854" y="501"/>
                    </a:lnTo>
                    <a:lnTo>
                      <a:pt x="846" y="501"/>
                    </a:lnTo>
                    <a:lnTo>
                      <a:pt x="839" y="501"/>
                    </a:lnTo>
                    <a:lnTo>
                      <a:pt x="832" y="501"/>
                    </a:lnTo>
                    <a:lnTo>
                      <a:pt x="824" y="501"/>
                    </a:lnTo>
                    <a:lnTo>
                      <a:pt x="817" y="503"/>
                    </a:lnTo>
                    <a:lnTo>
                      <a:pt x="810" y="503"/>
                    </a:lnTo>
                    <a:lnTo>
                      <a:pt x="802" y="503"/>
                    </a:lnTo>
                    <a:lnTo>
                      <a:pt x="795" y="503"/>
                    </a:lnTo>
                    <a:lnTo>
                      <a:pt x="788" y="503"/>
                    </a:lnTo>
                    <a:lnTo>
                      <a:pt x="781" y="501"/>
                    </a:lnTo>
                    <a:lnTo>
                      <a:pt x="773" y="501"/>
                    </a:lnTo>
                    <a:lnTo>
                      <a:pt x="766" y="501"/>
                    </a:lnTo>
                    <a:lnTo>
                      <a:pt x="759" y="501"/>
                    </a:lnTo>
                    <a:lnTo>
                      <a:pt x="751" y="501"/>
                    </a:lnTo>
                    <a:lnTo>
                      <a:pt x="744" y="501"/>
                    </a:lnTo>
                    <a:lnTo>
                      <a:pt x="734" y="501"/>
                    </a:lnTo>
                    <a:lnTo>
                      <a:pt x="727" y="501"/>
                    </a:lnTo>
                    <a:lnTo>
                      <a:pt x="720" y="501"/>
                    </a:lnTo>
                    <a:lnTo>
                      <a:pt x="712" y="501"/>
                    </a:lnTo>
                    <a:lnTo>
                      <a:pt x="705" y="501"/>
                    </a:lnTo>
                    <a:lnTo>
                      <a:pt x="698" y="501"/>
                    </a:lnTo>
                    <a:lnTo>
                      <a:pt x="691" y="501"/>
                    </a:lnTo>
                    <a:lnTo>
                      <a:pt x="683" y="501"/>
                    </a:lnTo>
                    <a:lnTo>
                      <a:pt x="676" y="501"/>
                    </a:lnTo>
                    <a:lnTo>
                      <a:pt x="669" y="501"/>
                    </a:lnTo>
                    <a:lnTo>
                      <a:pt x="661" y="501"/>
                    </a:lnTo>
                    <a:lnTo>
                      <a:pt x="654" y="503"/>
                    </a:lnTo>
                    <a:lnTo>
                      <a:pt x="647" y="503"/>
                    </a:lnTo>
                    <a:lnTo>
                      <a:pt x="640" y="503"/>
                    </a:lnTo>
                    <a:lnTo>
                      <a:pt x="632" y="503"/>
                    </a:lnTo>
                    <a:lnTo>
                      <a:pt x="625" y="503"/>
                    </a:lnTo>
                    <a:lnTo>
                      <a:pt x="618" y="503"/>
                    </a:lnTo>
                    <a:lnTo>
                      <a:pt x="613" y="503"/>
                    </a:lnTo>
                    <a:lnTo>
                      <a:pt x="618" y="503"/>
                    </a:lnTo>
                    <a:lnTo>
                      <a:pt x="625" y="503"/>
                    </a:lnTo>
                    <a:lnTo>
                      <a:pt x="632" y="503"/>
                    </a:lnTo>
                    <a:lnTo>
                      <a:pt x="640" y="505"/>
                    </a:lnTo>
                    <a:lnTo>
                      <a:pt x="647" y="505"/>
                    </a:lnTo>
                    <a:lnTo>
                      <a:pt x="654" y="505"/>
                    </a:lnTo>
                    <a:lnTo>
                      <a:pt x="661" y="505"/>
                    </a:lnTo>
                    <a:lnTo>
                      <a:pt x="669" y="505"/>
                    </a:lnTo>
                    <a:lnTo>
                      <a:pt x="676" y="505"/>
                    </a:lnTo>
                    <a:lnTo>
                      <a:pt x="683" y="505"/>
                    </a:lnTo>
                    <a:lnTo>
                      <a:pt x="691" y="505"/>
                    </a:lnTo>
                    <a:lnTo>
                      <a:pt x="698" y="505"/>
                    </a:lnTo>
                    <a:lnTo>
                      <a:pt x="705" y="505"/>
                    </a:lnTo>
                    <a:lnTo>
                      <a:pt x="712" y="505"/>
                    </a:lnTo>
                    <a:lnTo>
                      <a:pt x="720" y="505"/>
                    </a:lnTo>
                    <a:lnTo>
                      <a:pt x="727" y="505"/>
                    </a:lnTo>
                    <a:lnTo>
                      <a:pt x="734" y="505"/>
                    </a:lnTo>
                    <a:lnTo>
                      <a:pt x="744" y="505"/>
                    </a:lnTo>
                    <a:lnTo>
                      <a:pt x="751" y="503"/>
                    </a:lnTo>
                    <a:lnTo>
                      <a:pt x="759" y="505"/>
                    </a:lnTo>
                    <a:lnTo>
                      <a:pt x="766" y="505"/>
                    </a:lnTo>
                    <a:lnTo>
                      <a:pt x="773" y="505"/>
                    </a:lnTo>
                    <a:lnTo>
                      <a:pt x="781" y="505"/>
                    </a:lnTo>
                    <a:lnTo>
                      <a:pt x="788" y="505"/>
                    </a:lnTo>
                    <a:lnTo>
                      <a:pt x="795" y="505"/>
                    </a:lnTo>
                    <a:lnTo>
                      <a:pt x="802" y="505"/>
                    </a:lnTo>
                    <a:lnTo>
                      <a:pt x="810" y="503"/>
                    </a:lnTo>
                    <a:lnTo>
                      <a:pt x="817" y="505"/>
                    </a:lnTo>
                    <a:lnTo>
                      <a:pt x="824" y="505"/>
                    </a:lnTo>
                    <a:lnTo>
                      <a:pt x="832" y="505"/>
                    </a:lnTo>
                    <a:lnTo>
                      <a:pt x="839" y="505"/>
                    </a:lnTo>
                    <a:lnTo>
                      <a:pt x="846" y="505"/>
                    </a:lnTo>
                    <a:lnTo>
                      <a:pt x="854" y="508"/>
                    </a:lnTo>
                    <a:lnTo>
                      <a:pt x="858" y="508"/>
                    </a:lnTo>
                    <a:lnTo>
                      <a:pt x="854" y="508"/>
                    </a:lnTo>
                    <a:lnTo>
                      <a:pt x="846" y="510"/>
                    </a:lnTo>
                    <a:lnTo>
                      <a:pt x="839" y="510"/>
                    </a:lnTo>
                    <a:lnTo>
                      <a:pt x="832" y="510"/>
                    </a:lnTo>
                    <a:lnTo>
                      <a:pt x="824" y="510"/>
                    </a:lnTo>
                    <a:lnTo>
                      <a:pt x="817" y="510"/>
                    </a:lnTo>
                    <a:lnTo>
                      <a:pt x="810" y="510"/>
                    </a:lnTo>
                    <a:lnTo>
                      <a:pt x="802" y="510"/>
                    </a:lnTo>
                    <a:lnTo>
                      <a:pt x="795" y="510"/>
                    </a:lnTo>
                    <a:lnTo>
                      <a:pt x="788" y="510"/>
                    </a:lnTo>
                    <a:lnTo>
                      <a:pt x="781" y="510"/>
                    </a:lnTo>
                    <a:lnTo>
                      <a:pt x="773" y="510"/>
                    </a:lnTo>
                    <a:lnTo>
                      <a:pt x="766" y="510"/>
                    </a:lnTo>
                    <a:lnTo>
                      <a:pt x="759" y="510"/>
                    </a:lnTo>
                    <a:lnTo>
                      <a:pt x="751" y="510"/>
                    </a:lnTo>
                    <a:lnTo>
                      <a:pt x="744" y="510"/>
                    </a:lnTo>
                    <a:lnTo>
                      <a:pt x="734" y="513"/>
                    </a:lnTo>
                    <a:lnTo>
                      <a:pt x="727" y="513"/>
                    </a:lnTo>
                    <a:lnTo>
                      <a:pt x="720" y="513"/>
                    </a:lnTo>
                    <a:lnTo>
                      <a:pt x="712" y="513"/>
                    </a:lnTo>
                    <a:lnTo>
                      <a:pt x="705" y="513"/>
                    </a:lnTo>
                    <a:lnTo>
                      <a:pt x="698" y="513"/>
                    </a:lnTo>
                    <a:lnTo>
                      <a:pt x="691" y="513"/>
                    </a:lnTo>
                    <a:lnTo>
                      <a:pt x="683" y="513"/>
                    </a:lnTo>
                    <a:lnTo>
                      <a:pt x="676" y="513"/>
                    </a:lnTo>
                    <a:lnTo>
                      <a:pt x="669" y="513"/>
                    </a:lnTo>
                    <a:lnTo>
                      <a:pt x="661" y="513"/>
                    </a:lnTo>
                    <a:lnTo>
                      <a:pt x="654" y="513"/>
                    </a:lnTo>
                    <a:lnTo>
                      <a:pt x="647" y="513"/>
                    </a:lnTo>
                    <a:lnTo>
                      <a:pt x="640" y="513"/>
                    </a:lnTo>
                    <a:lnTo>
                      <a:pt x="632" y="513"/>
                    </a:lnTo>
                    <a:lnTo>
                      <a:pt x="625" y="513"/>
                    </a:lnTo>
                    <a:lnTo>
                      <a:pt x="618" y="513"/>
                    </a:lnTo>
                    <a:lnTo>
                      <a:pt x="610" y="513"/>
                    </a:lnTo>
                    <a:lnTo>
                      <a:pt x="603" y="513"/>
                    </a:lnTo>
                    <a:lnTo>
                      <a:pt x="596" y="513"/>
                    </a:lnTo>
                    <a:lnTo>
                      <a:pt x="586" y="513"/>
                    </a:lnTo>
                    <a:lnTo>
                      <a:pt x="579" y="510"/>
                    </a:lnTo>
                    <a:lnTo>
                      <a:pt x="571" y="513"/>
                    </a:lnTo>
                    <a:lnTo>
                      <a:pt x="564" y="513"/>
                    </a:lnTo>
                    <a:lnTo>
                      <a:pt x="557" y="513"/>
                    </a:lnTo>
                    <a:lnTo>
                      <a:pt x="550" y="513"/>
                    </a:lnTo>
                    <a:lnTo>
                      <a:pt x="542" y="513"/>
                    </a:lnTo>
                    <a:lnTo>
                      <a:pt x="535" y="513"/>
                    </a:lnTo>
                    <a:lnTo>
                      <a:pt x="528" y="513"/>
                    </a:lnTo>
                    <a:lnTo>
                      <a:pt x="520" y="513"/>
                    </a:lnTo>
                    <a:lnTo>
                      <a:pt x="513" y="513"/>
                    </a:lnTo>
                    <a:lnTo>
                      <a:pt x="506" y="513"/>
                    </a:lnTo>
                    <a:lnTo>
                      <a:pt x="498" y="513"/>
                    </a:lnTo>
                    <a:lnTo>
                      <a:pt x="491" y="513"/>
                    </a:lnTo>
                    <a:lnTo>
                      <a:pt x="484" y="513"/>
                    </a:lnTo>
                    <a:lnTo>
                      <a:pt x="477" y="513"/>
                    </a:lnTo>
                    <a:lnTo>
                      <a:pt x="469" y="513"/>
                    </a:lnTo>
                    <a:lnTo>
                      <a:pt x="462" y="513"/>
                    </a:lnTo>
                    <a:lnTo>
                      <a:pt x="455" y="513"/>
                    </a:lnTo>
                    <a:lnTo>
                      <a:pt x="447" y="513"/>
                    </a:lnTo>
                    <a:lnTo>
                      <a:pt x="440" y="513"/>
                    </a:lnTo>
                    <a:lnTo>
                      <a:pt x="430" y="513"/>
                    </a:lnTo>
                    <a:lnTo>
                      <a:pt x="423" y="513"/>
                    </a:lnTo>
                    <a:lnTo>
                      <a:pt x="416" y="513"/>
                    </a:lnTo>
                    <a:lnTo>
                      <a:pt x="408" y="513"/>
                    </a:lnTo>
                    <a:lnTo>
                      <a:pt x="401" y="513"/>
                    </a:lnTo>
                    <a:lnTo>
                      <a:pt x="394" y="513"/>
                    </a:lnTo>
                    <a:lnTo>
                      <a:pt x="387" y="513"/>
                    </a:lnTo>
                    <a:lnTo>
                      <a:pt x="379" y="513"/>
                    </a:lnTo>
                    <a:lnTo>
                      <a:pt x="372" y="513"/>
                    </a:lnTo>
                    <a:lnTo>
                      <a:pt x="365" y="513"/>
                    </a:lnTo>
                    <a:lnTo>
                      <a:pt x="357" y="513"/>
                    </a:lnTo>
                    <a:lnTo>
                      <a:pt x="350" y="513"/>
                    </a:lnTo>
                    <a:lnTo>
                      <a:pt x="343" y="513"/>
                    </a:lnTo>
                    <a:lnTo>
                      <a:pt x="335" y="513"/>
                    </a:lnTo>
                    <a:lnTo>
                      <a:pt x="328" y="513"/>
                    </a:lnTo>
                    <a:lnTo>
                      <a:pt x="321" y="510"/>
                    </a:lnTo>
                    <a:lnTo>
                      <a:pt x="314" y="510"/>
                    </a:lnTo>
                    <a:lnTo>
                      <a:pt x="306" y="513"/>
                    </a:lnTo>
                    <a:lnTo>
                      <a:pt x="299" y="513"/>
                    </a:lnTo>
                    <a:lnTo>
                      <a:pt x="292" y="513"/>
                    </a:lnTo>
                    <a:lnTo>
                      <a:pt x="284" y="513"/>
                    </a:lnTo>
                    <a:lnTo>
                      <a:pt x="275" y="513"/>
                    </a:lnTo>
                    <a:lnTo>
                      <a:pt x="267" y="513"/>
                    </a:lnTo>
                    <a:lnTo>
                      <a:pt x="260" y="513"/>
                    </a:lnTo>
                    <a:lnTo>
                      <a:pt x="253" y="513"/>
                    </a:lnTo>
                    <a:lnTo>
                      <a:pt x="245" y="513"/>
                    </a:lnTo>
                    <a:lnTo>
                      <a:pt x="238" y="513"/>
                    </a:lnTo>
                    <a:lnTo>
                      <a:pt x="231" y="513"/>
                    </a:lnTo>
                    <a:lnTo>
                      <a:pt x="224" y="513"/>
                    </a:lnTo>
                    <a:lnTo>
                      <a:pt x="216" y="513"/>
                    </a:lnTo>
                    <a:lnTo>
                      <a:pt x="209" y="513"/>
                    </a:lnTo>
                    <a:lnTo>
                      <a:pt x="202" y="513"/>
                    </a:lnTo>
                    <a:lnTo>
                      <a:pt x="194" y="513"/>
                    </a:lnTo>
                    <a:lnTo>
                      <a:pt x="187" y="513"/>
                    </a:lnTo>
                    <a:lnTo>
                      <a:pt x="180" y="513"/>
                    </a:lnTo>
                    <a:lnTo>
                      <a:pt x="173" y="513"/>
                    </a:lnTo>
                    <a:lnTo>
                      <a:pt x="165" y="513"/>
                    </a:lnTo>
                    <a:lnTo>
                      <a:pt x="158" y="513"/>
                    </a:lnTo>
                    <a:lnTo>
                      <a:pt x="151" y="510"/>
                    </a:lnTo>
                    <a:lnTo>
                      <a:pt x="143" y="510"/>
                    </a:lnTo>
                    <a:lnTo>
                      <a:pt x="136" y="510"/>
                    </a:lnTo>
                    <a:lnTo>
                      <a:pt x="126" y="510"/>
                    </a:lnTo>
                    <a:lnTo>
                      <a:pt x="119" y="510"/>
                    </a:lnTo>
                    <a:lnTo>
                      <a:pt x="112" y="510"/>
                    </a:lnTo>
                    <a:lnTo>
                      <a:pt x="104" y="510"/>
                    </a:lnTo>
                    <a:lnTo>
                      <a:pt x="97" y="510"/>
                    </a:lnTo>
                    <a:lnTo>
                      <a:pt x="90" y="510"/>
                    </a:lnTo>
                    <a:lnTo>
                      <a:pt x="83" y="510"/>
                    </a:lnTo>
                    <a:lnTo>
                      <a:pt x="75" y="510"/>
                    </a:lnTo>
                    <a:lnTo>
                      <a:pt x="68" y="510"/>
                    </a:lnTo>
                    <a:lnTo>
                      <a:pt x="61" y="510"/>
                    </a:lnTo>
                    <a:lnTo>
                      <a:pt x="53" y="510"/>
                    </a:lnTo>
                    <a:lnTo>
                      <a:pt x="46" y="510"/>
                    </a:lnTo>
                    <a:lnTo>
                      <a:pt x="39" y="510"/>
                    </a:lnTo>
                    <a:lnTo>
                      <a:pt x="31" y="510"/>
                    </a:lnTo>
                    <a:lnTo>
                      <a:pt x="24" y="510"/>
                    </a:lnTo>
                    <a:lnTo>
                      <a:pt x="17" y="510"/>
                    </a:lnTo>
                    <a:lnTo>
                      <a:pt x="10" y="510"/>
                    </a:lnTo>
                    <a:lnTo>
                      <a:pt x="2" y="508"/>
                    </a:lnTo>
                    <a:lnTo>
                      <a:pt x="0" y="508"/>
                    </a:lnTo>
                    <a:lnTo>
                      <a:pt x="2" y="508"/>
                    </a:lnTo>
                    <a:lnTo>
                      <a:pt x="10" y="508"/>
                    </a:lnTo>
                    <a:lnTo>
                      <a:pt x="17" y="508"/>
                    </a:lnTo>
                    <a:lnTo>
                      <a:pt x="24" y="508"/>
                    </a:lnTo>
                    <a:lnTo>
                      <a:pt x="31" y="508"/>
                    </a:lnTo>
                    <a:lnTo>
                      <a:pt x="39" y="508"/>
                    </a:lnTo>
                    <a:lnTo>
                      <a:pt x="46" y="508"/>
                    </a:lnTo>
                    <a:lnTo>
                      <a:pt x="53" y="508"/>
                    </a:lnTo>
                    <a:lnTo>
                      <a:pt x="61" y="508"/>
                    </a:lnTo>
                    <a:lnTo>
                      <a:pt x="68" y="508"/>
                    </a:lnTo>
                    <a:lnTo>
                      <a:pt x="75" y="508"/>
                    </a:lnTo>
                    <a:lnTo>
                      <a:pt x="83" y="508"/>
                    </a:lnTo>
                    <a:lnTo>
                      <a:pt x="90" y="508"/>
                    </a:lnTo>
                    <a:lnTo>
                      <a:pt x="97" y="508"/>
                    </a:lnTo>
                    <a:lnTo>
                      <a:pt x="104" y="508"/>
                    </a:lnTo>
                    <a:lnTo>
                      <a:pt x="112" y="508"/>
                    </a:lnTo>
                    <a:lnTo>
                      <a:pt x="119" y="508"/>
                    </a:lnTo>
                    <a:lnTo>
                      <a:pt x="126" y="508"/>
                    </a:lnTo>
                    <a:lnTo>
                      <a:pt x="136" y="508"/>
                    </a:lnTo>
                    <a:lnTo>
                      <a:pt x="143" y="508"/>
                    </a:lnTo>
                    <a:lnTo>
                      <a:pt x="151" y="508"/>
                    </a:lnTo>
                    <a:lnTo>
                      <a:pt x="158" y="508"/>
                    </a:lnTo>
                    <a:lnTo>
                      <a:pt x="165" y="508"/>
                    </a:lnTo>
                    <a:lnTo>
                      <a:pt x="173" y="505"/>
                    </a:lnTo>
                    <a:lnTo>
                      <a:pt x="180" y="505"/>
                    </a:lnTo>
                    <a:lnTo>
                      <a:pt x="187" y="505"/>
                    </a:lnTo>
                    <a:lnTo>
                      <a:pt x="194" y="505"/>
                    </a:lnTo>
                    <a:lnTo>
                      <a:pt x="202" y="505"/>
                    </a:lnTo>
                    <a:lnTo>
                      <a:pt x="209" y="505"/>
                    </a:lnTo>
                    <a:lnTo>
                      <a:pt x="216" y="505"/>
                    </a:lnTo>
                    <a:lnTo>
                      <a:pt x="224" y="505"/>
                    </a:lnTo>
                    <a:lnTo>
                      <a:pt x="231" y="505"/>
                    </a:lnTo>
                    <a:lnTo>
                      <a:pt x="238" y="505"/>
                    </a:lnTo>
                    <a:lnTo>
                      <a:pt x="245" y="505"/>
                    </a:lnTo>
                    <a:lnTo>
                      <a:pt x="253" y="505"/>
                    </a:lnTo>
                    <a:lnTo>
                      <a:pt x="260" y="505"/>
                    </a:lnTo>
                    <a:lnTo>
                      <a:pt x="267" y="505"/>
                    </a:lnTo>
                    <a:lnTo>
                      <a:pt x="275" y="505"/>
                    </a:lnTo>
                    <a:lnTo>
                      <a:pt x="284" y="505"/>
                    </a:lnTo>
                    <a:lnTo>
                      <a:pt x="292" y="503"/>
                    </a:lnTo>
                    <a:lnTo>
                      <a:pt x="299" y="503"/>
                    </a:lnTo>
                    <a:lnTo>
                      <a:pt x="304" y="503"/>
                    </a:lnTo>
                    <a:lnTo>
                      <a:pt x="299" y="503"/>
                    </a:lnTo>
                    <a:lnTo>
                      <a:pt x="292" y="503"/>
                    </a:lnTo>
                    <a:lnTo>
                      <a:pt x="284" y="501"/>
                    </a:lnTo>
                    <a:lnTo>
                      <a:pt x="275" y="501"/>
                    </a:lnTo>
                    <a:lnTo>
                      <a:pt x="267" y="501"/>
                    </a:lnTo>
                    <a:lnTo>
                      <a:pt x="260" y="501"/>
                    </a:lnTo>
                    <a:lnTo>
                      <a:pt x="253" y="501"/>
                    </a:lnTo>
                    <a:lnTo>
                      <a:pt x="245" y="498"/>
                    </a:lnTo>
                    <a:lnTo>
                      <a:pt x="238" y="498"/>
                    </a:lnTo>
                    <a:lnTo>
                      <a:pt x="231" y="498"/>
                    </a:lnTo>
                    <a:lnTo>
                      <a:pt x="224" y="498"/>
                    </a:lnTo>
                    <a:lnTo>
                      <a:pt x="231" y="496"/>
                    </a:lnTo>
                    <a:lnTo>
                      <a:pt x="238" y="493"/>
                    </a:lnTo>
                    <a:lnTo>
                      <a:pt x="238" y="493"/>
                    </a:lnTo>
                    <a:lnTo>
                      <a:pt x="245" y="491"/>
                    </a:lnTo>
                    <a:lnTo>
                      <a:pt x="253" y="488"/>
                    </a:lnTo>
                    <a:lnTo>
                      <a:pt x="258" y="488"/>
                    </a:lnTo>
                    <a:lnTo>
                      <a:pt x="258" y="484"/>
                    </a:lnTo>
                    <a:lnTo>
                      <a:pt x="255" y="481"/>
                    </a:lnTo>
                    <a:lnTo>
                      <a:pt x="255" y="479"/>
                    </a:lnTo>
                    <a:lnTo>
                      <a:pt x="258" y="476"/>
                    </a:lnTo>
                    <a:lnTo>
                      <a:pt x="258" y="474"/>
                    </a:lnTo>
                    <a:lnTo>
                      <a:pt x="258" y="471"/>
                    </a:lnTo>
                    <a:lnTo>
                      <a:pt x="258" y="469"/>
                    </a:lnTo>
                    <a:lnTo>
                      <a:pt x="260" y="467"/>
                    </a:lnTo>
                    <a:lnTo>
                      <a:pt x="258" y="464"/>
                    </a:lnTo>
                    <a:lnTo>
                      <a:pt x="255" y="462"/>
                    </a:lnTo>
                    <a:lnTo>
                      <a:pt x="255" y="459"/>
                    </a:lnTo>
                    <a:lnTo>
                      <a:pt x="258" y="457"/>
                    </a:lnTo>
                    <a:lnTo>
                      <a:pt x="253" y="452"/>
                    </a:lnTo>
                    <a:lnTo>
                      <a:pt x="255" y="450"/>
                    </a:lnTo>
                    <a:lnTo>
                      <a:pt x="253" y="450"/>
                    </a:lnTo>
                    <a:lnTo>
                      <a:pt x="250" y="447"/>
                    </a:lnTo>
                    <a:lnTo>
                      <a:pt x="250" y="445"/>
                    </a:lnTo>
                    <a:lnTo>
                      <a:pt x="250" y="442"/>
                    </a:lnTo>
                    <a:lnTo>
                      <a:pt x="248" y="440"/>
                    </a:lnTo>
                    <a:lnTo>
                      <a:pt x="248" y="437"/>
                    </a:lnTo>
                    <a:lnTo>
                      <a:pt x="248" y="435"/>
                    </a:lnTo>
                    <a:lnTo>
                      <a:pt x="245" y="435"/>
                    </a:lnTo>
                    <a:lnTo>
                      <a:pt x="243" y="432"/>
                    </a:lnTo>
                    <a:lnTo>
                      <a:pt x="241" y="430"/>
                    </a:lnTo>
                    <a:lnTo>
                      <a:pt x="243" y="428"/>
                    </a:lnTo>
                    <a:lnTo>
                      <a:pt x="243" y="423"/>
                    </a:lnTo>
                    <a:lnTo>
                      <a:pt x="243" y="420"/>
                    </a:lnTo>
                    <a:lnTo>
                      <a:pt x="243" y="418"/>
                    </a:lnTo>
                    <a:lnTo>
                      <a:pt x="243" y="415"/>
                    </a:lnTo>
                    <a:lnTo>
                      <a:pt x="243" y="413"/>
                    </a:lnTo>
                    <a:lnTo>
                      <a:pt x="241" y="411"/>
                    </a:lnTo>
                    <a:lnTo>
                      <a:pt x="241" y="408"/>
                    </a:lnTo>
                    <a:lnTo>
                      <a:pt x="241" y="406"/>
                    </a:lnTo>
                    <a:lnTo>
                      <a:pt x="241" y="403"/>
                    </a:lnTo>
                    <a:lnTo>
                      <a:pt x="238" y="401"/>
                    </a:lnTo>
                    <a:lnTo>
                      <a:pt x="238" y="398"/>
                    </a:lnTo>
                    <a:lnTo>
                      <a:pt x="238" y="398"/>
                    </a:lnTo>
                    <a:lnTo>
                      <a:pt x="238" y="396"/>
                    </a:lnTo>
                    <a:lnTo>
                      <a:pt x="236" y="391"/>
                    </a:lnTo>
                    <a:lnTo>
                      <a:pt x="236" y="389"/>
                    </a:lnTo>
                    <a:lnTo>
                      <a:pt x="236" y="386"/>
                    </a:lnTo>
                    <a:lnTo>
                      <a:pt x="233" y="384"/>
                    </a:lnTo>
                    <a:lnTo>
                      <a:pt x="231" y="377"/>
                    </a:lnTo>
                    <a:lnTo>
                      <a:pt x="231" y="377"/>
                    </a:lnTo>
                    <a:lnTo>
                      <a:pt x="226" y="350"/>
                    </a:lnTo>
                    <a:lnTo>
                      <a:pt x="224" y="340"/>
                    </a:lnTo>
                    <a:lnTo>
                      <a:pt x="221" y="323"/>
                    </a:lnTo>
                    <a:lnTo>
                      <a:pt x="219" y="296"/>
                    </a:lnTo>
                    <a:lnTo>
                      <a:pt x="216" y="289"/>
                    </a:lnTo>
                    <a:lnTo>
                      <a:pt x="214" y="270"/>
                    </a:lnTo>
                    <a:lnTo>
                      <a:pt x="209" y="245"/>
                    </a:lnTo>
                    <a:lnTo>
                      <a:pt x="211" y="233"/>
                    </a:lnTo>
                    <a:lnTo>
                      <a:pt x="209" y="226"/>
                    </a:lnTo>
                    <a:lnTo>
                      <a:pt x="209" y="223"/>
                    </a:lnTo>
                    <a:lnTo>
                      <a:pt x="209" y="216"/>
                    </a:lnTo>
                    <a:lnTo>
                      <a:pt x="207" y="209"/>
                    </a:lnTo>
                    <a:lnTo>
                      <a:pt x="204" y="202"/>
                    </a:lnTo>
                    <a:lnTo>
                      <a:pt x="204" y="192"/>
                    </a:lnTo>
                    <a:lnTo>
                      <a:pt x="202" y="185"/>
                    </a:lnTo>
                    <a:lnTo>
                      <a:pt x="202" y="180"/>
                    </a:lnTo>
                    <a:lnTo>
                      <a:pt x="199" y="175"/>
                    </a:lnTo>
                    <a:lnTo>
                      <a:pt x="202" y="172"/>
                    </a:lnTo>
                    <a:lnTo>
                      <a:pt x="204" y="167"/>
                    </a:lnTo>
                    <a:lnTo>
                      <a:pt x="202" y="158"/>
                    </a:lnTo>
                    <a:lnTo>
                      <a:pt x="204" y="150"/>
                    </a:lnTo>
                    <a:lnTo>
                      <a:pt x="202" y="141"/>
                    </a:lnTo>
                    <a:lnTo>
                      <a:pt x="204" y="133"/>
                    </a:lnTo>
                    <a:lnTo>
                      <a:pt x="207" y="124"/>
                    </a:lnTo>
                    <a:lnTo>
                      <a:pt x="207" y="116"/>
                    </a:lnTo>
                    <a:lnTo>
                      <a:pt x="207" y="107"/>
                    </a:lnTo>
                    <a:lnTo>
                      <a:pt x="209" y="99"/>
                    </a:lnTo>
                    <a:lnTo>
                      <a:pt x="209" y="99"/>
                    </a:lnTo>
                    <a:lnTo>
                      <a:pt x="214" y="90"/>
                    </a:lnTo>
                    <a:lnTo>
                      <a:pt x="216" y="82"/>
                    </a:lnTo>
                    <a:lnTo>
                      <a:pt x="216" y="80"/>
                    </a:lnTo>
                    <a:lnTo>
                      <a:pt x="219" y="73"/>
                    </a:lnTo>
                    <a:lnTo>
                      <a:pt x="224" y="65"/>
                    </a:lnTo>
                    <a:lnTo>
                      <a:pt x="224" y="63"/>
                    </a:lnTo>
                    <a:lnTo>
                      <a:pt x="228" y="56"/>
                    </a:lnTo>
                    <a:lnTo>
                      <a:pt x="231" y="53"/>
                    </a:lnTo>
                    <a:lnTo>
                      <a:pt x="238" y="46"/>
                    </a:lnTo>
                    <a:lnTo>
                      <a:pt x="238" y="43"/>
                    </a:lnTo>
                    <a:lnTo>
                      <a:pt x="243" y="39"/>
                    </a:lnTo>
                    <a:lnTo>
                      <a:pt x="245" y="36"/>
                    </a:lnTo>
                    <a:lnTo>
                      <a:pt x="253" y="31"/>
                    </a:lnTo>
                    <a:lnTo>
                      <a:pt x="255" y="29"/>
                    </a:lnTo>
                    <a:lnTo>
                      <a:pt x="260" y="24"/>
                    </a:lnTo>
                    <a:lnTo>
                      <a:pt x="265" y="22"/>
                    </a:lnTo>
                    <a:lnTo>
                      <a:pt x="267" y="17"/>
                    </a:lnTo>
                    <a:lnTo>
                      <a:pt x="275" y="12"/>
                    </a:lnTo>
                    <a:lnTo>
                      <a:pt x="280" y="12"/>
                    </a:lnTo>
                    <a:lnTo>
                      <a:pt x="284" y="12"/>
                    </a:lnTo>
                    <a:lnTo>
                      <a:pt x="292" y="9"/>
                    </a:lnTo>
                    <a:lnTo>
                      <a:pt x="299" y="9"/>
                    </a:lnTo>
                    <a:lnTo>
                      <a:pt x="306" y="7"/>
                    </a:lnTo>
                    <a:lnTo>
                      <a:pt x="314" y="7"/>
                    </a:lnTo>
                    <a:lnTo>
                      <a:pt x="321" y="7"/>
                    </a:lnTo>
                    <a:lnTo>
                      <a:pt x="328" y="5"/>
                    </a:lnTo>
                    <a:lnTo>
                      <a:pt x="333" y="5"/>
                    </a:lnTo>
                    <a:lnTo>
                      <a:pt x="335" y="2"/>
                    </a:lnTo>
                    <a:lnTo>
                      <a:pt x="343" y="2"/>
                    </a:lnTo>
                    <a:lnTo>
                      <a:pt x="350" y="2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2"/>
                    </a:lnTo>
                    <a:lnTo>
                      <a:pt x="374" y="5"/>
                    </a:lnTo>
                    <a:lnTo>
                      <a:pt x="379" y="7"/>
                    </a:lnTo>
                    <a:lnTo>
                      <a:pt x="387" y="7"/>
                    </a:lnTo>
                    <a:lnTo>
                      <a:pt x="394" y="7"/>
                    </a:lnTo>
                    <a:lnTo>
                      <a:pt x="401" y="9"/>
                    </a:lnTo>
                    <a:lnTo>
                      <a:pt x="408" y="12"/>
                    </a:lnTo>
                    <a:lnTo>
                      <a:pt x="411" y="12"/>
                    </a:lnTo>
                    <a:lnTo>
                      <a:pt x="416" y="17"/>
                    </a:lnTo>
                    <a:lnTo>
                      <a:pt x="423" y="22"/>
                    </a:lnTo>
                    <a:lnTo>
                      <a:pt x="425" y="22"/>
                    </a:lnTo>
                    <a:lnTo>
                      <a:pt x="430" y="24"/>
                    </a:lnTo>
                    <a:lnTo>
                      <a:pt x="440" y="24"/>
                    </a:lnTo>
                    <a:lnTo>
                      <a:pt x="447" y="26"/>
                    </a:lnTo>
                    <a:lnTo>
                      <a:pt x="455" y="26"/>
                    </a:lnTo>
                    <a:lnTo>
                      <a:pt x="462" y="26"/>
                    </a:lnTo>
                    <a:lnTo>
                      <a:pt x="464" y="29"/>
                    </a:lnTo>
                    <a:lnTo>
                      <a:pt x="469" y="31"/>
                    </a:lnTo>
                    <a:lnTo>
                      <a:pt x="477" y="36"/>
                    </a:lnTo>
                    <a:lnTo>
                      <a:pt x="484" y="36"/>
                    </a:lnTo>
                    <a:lnTo>
                      <a:pt x="491" y="31"/>
                    </a:lnTo>
                    <a:lnTo>
                      <a:pt x="498" y="34"/>
                    </a:lnTo>
                    <a:lnTo>
                      <a:pt x="501" y="39"/>
                    </a:lnTo>
                    <a:lnTo>
                      <a:pt x="503" y="46"/>
                    </a:lnTo>
                    <a:lnTo>
                      <a:pt x="506" y="48"/>
                    </a:lnTo>
                    <a:lnTo>
                      <a:pt x="513" y="48"/>
                    </a:lnTo>
                    <a:lnTo>
                      <a:pt x="520" y="51"/>
                    </a:lnTo>
                    <a:lnTo>
                      <a:pt x="528" y="53"/>
                    </a:lnTo>
                    <a:lnTo>
                      <a:pt x="530" y="56"/>
                    </a:lnTo>
                    <a:lnTo>
                      <a:pt x="535" y="58"/>
                    </a:lnTo>
                    <a:lnTo>
                      <a:pt x="542" y="58"/>
                    </a:lnTo>
                    <a:lnTo>
                      <a:pt x="550" y="61"/>
                    </a:lnTo>
                    <a:lnTo>
                      <a:pt x="557" y="61"/>
                    </a:lnTo>
                    <a:lnTo>
                      <a:pt x="562" y="65"/>
                    </a:lnTo>
                    <a:lnTo>
                      <a:pt x="562" y="73"/>
                    </a:lnTo>
                    <a:lnTo>
                      <a:pt x="564" y="82"/>
                    </a:lnTo>
                    <a:lnTo>
                      <a:pt x="564" y="82"/>
                    </a:lnTo>
                    <a:lnTo>
                      <a:pt x="571" y="87"/>
                    </a:lnTo>
                    <a:lnTo>
                      <a:pt x="579" y="90"/>
                    </a:lnTo>
                    <a:lnTo>
                      <a:pt x="579" y="90"/>
                    </a:lnTo>
                    <a:lnTo>
                      <a:pt x="586" y="95"/>
                    </a:lnTo>
                    <a:lnTo>
                      <a:pt x="596" y="95"/>
                    </a:lnTo>
                    <a:lnTo>
                      <a:pt x="603" y="95"/>
                    </a:lnTo>
                    <a:lnTo>
                      <a:pt x="610" y="95"/>
                    </a:lnTo>
                    <a:lnTo>
                      <a:pt x="613" y="99"/>
                    </a:lnTo>
                    <a:lnTo>
                      <a:pt x="618" y="102"/>
                    </a:lnTo>
                    <a:lnTo>
                      <a:pt x="625" y="107"/>
                    </a:lnTo>
                    <a:lnTo>
                      <a:pt x="632" y="107"/>
                    </a:lnTo>
                    <a:lnTo>
                      <a:pt x="632" y="107"/>
                    </a:lnTo>
                    <a:lnTo>
                      <a:pt x="635" y="116"/>
                    </a:lnTo>
                    <a:lnTo>
                      <a:pt x="640" y="119"/>
                    </a:lnTo>
                    <a:lnTo>
                      <a:pt x="642" y="116"/>
                    </a:lnTo>
                    <a:lnTo>
                      <a:pt x="647" y="114"/>
                    </a:lnTo>
                    <a:lnTo>
                      <a:pt x="649" y="116"/>
                    </a:lnTo>
                    <a:lnTo>
                      <a:pt x="654" y="124"/>
                    </a:lnTo>
                    <a:lnTo>
                      <a:pt x="654" y="126"/>
                    </a:lnTo>
                    <a:lnTo>
                      <a:pt x="661" y="131"/>
                    </a:lnTo>
                    <a:lnTo>
                      <a:pt x="669" y="131"/>
                    </a:lnTo>
                    <a:lnTo>
                      <a:pt x="671" y="133"/>
                    </a:lnTo>
                    <a:lnTo>
                      <a:pt x="674" y="141"/>
                    </a:lnTo>
                    <a:lnTo>
                      <a:pt x="676" y="143"/>
                    </a:lnTo>
                    <a:lnTo>
                      <a:pt x="678" y="150"/>
                    </a:lnTo>
                    <a:lnTo>
                      <a:pt x="683" y="155"/>
                    </a:lnTo>
                    <a:lnTo>
                      <a:pt x="691" y="155"/>
                    </a:lnTo>
                    <a:lnTo>
                      <a:pt x="693" y="158"/>
                    </a:lnTo>
                    <a:lnTo>
                      <a:pt x="693" y="167"/>
                    </a:lnTo>
                    <a:lnTo>
                      <a:pt x="698" y="170"/>
                    </a:lnTo>
                    <a:lnTo>
                      <a:pt x="705" y="170"/>
                    </a:lnTo>
                    <a:lnTo>
                      <a:pt x="712" y="175"/>
                    </a:lnTo>
                    <a:lnTo>
                      <a:pt x="712" y="180"/>
                    </a:lnTo>
                    <a:lnTo>
                      <a:pt x="720" y="185"/>
                    </a:lnTo>
                    <a:lnTo>
                      <a:pt x="720" y="185"/>
                    </a:lnTo>
                    <a:lnTo>
                      <a:pt x="727" y="185"/>
                    </a:lnTo>
                    <a:lnTo>
                      <a:pt x="727" y="182"/>
                    </a:lnTo>
                    <a:lnTo>
                      <a:pt x="734" y="180"/>
                    </a:lnTo>
                    <a:lnTo>
                      <a:pt x="737" y="185"/>
                    </a:lnTo>
                    <a:lnTo>
                      <a:pt x="737" y="192"/>
                    </a:lnTo>
                    <a:lnTo>
                      <a:pt x="744" y="199"/>
                    </a:lnTo>
                    <a:lnTo>
                      <a:pt x="751" y="199"/>
                    </a:lnTo>
                    <a:lnTo>
                      <a:pt x="754" y="202"/>
                    </a:lnTo>
                    <a:lnTo>
                      <a:pt x="751" y="209"/>
                    </a:lnTo>
                    <a:lnTo>
                      <a:pt x="759" y="214"/>
                    </a:lnTo>
                    <a:lnTo>
                      <a:pt x="761" y="216"/>
                    </a:lnTo>
                    <a:lnTo>
                      <a:pt x="766" y="223"/>
                    </a:lnTo>
                    <a:lnTo>
                      <a:pt x="766" y="226"/>
                    </a:lnTo>
                    <a:lnTo>
                      <a:pt x="766" y="228"/>
                    </a:lnTo>
                    <a:lnTo>
                      <a:pt x="761" y="233"/>
                    </a:lnTo>
                    <a:lnTo>
                      <a:pt x="766" y="236"/>
                    </a:lnTo>
                    <a:lnTo>
                      <a:pt x="773" y="243"/>
                    </a:lnTo>
                    <a:lnTo>
                      <a:pt x="781" y="243"/>
                    </a:lnTo>
                    <a:lnTo>
                      <a:pt x="783" y="245"/>
                    </a:lnTo>
                    <a:lnTo>
                      <a:pt x="788" y="262"/>
                    </a:lnTo>
                    <a:lnTo>
                      <a:pt x="795" y="250"/>
                    </a:lnTo>
                    <a:lnTo>
                      <a:pt x="802" y="262"/>
                    </a:lnTo>
                    <a:lnTo>
                      <a:pt x="810" y="260"/>
                    </a:lnTo>
                    <a:lnTo>
                      <a:pt x="817" y="270"/>
                    </a:lnTo>
                    <a:lnTo>
                      <a:pt x="817" y="274"/>
                    </a:lnTo>
                    <a:lnTo>
                      <a:pt x="822" y="296"/>
                    </a:lnTo>
                    <a:lnTo>
                      <a:pt x="824" y="299"/>
                    </a:lnTo>
                    <a:lnTo>
                      <a:pt x="832" y="306"/>
                    </a:lnTo>
                    <a:lnTo>
                      <a:pt x="839" y="316"/>
                    </a:lnTo>
                    <a:lnTo>
                      <a:pt x="841" y="323"/>
                    </a:lnTo>
                    <a:lnTo>
                      <a:pt x="846" y="333"/>
                    </a:lnTo>
                    <a:lnTo>
                      <a:pt x="854" y="335"/>
                    </a:lnTo>
                    <a:lnTo>
                      <a:pt x="861" y="343"/>
                    </a:lnTo>
                    <a:lnTo>
                      <a:pt x="868" y="347"/>
                    </a:lnTo>
                    <a:lnTo>
                      <a:pt x="871" y="350"/>
                    </a:lnTo>
                    <a:lnTo>
                      <a:pt x="875" y="367"/>
                    </a:lnTo>
                    <a:lnTo>
                      <a:pt x="883" y="372"/>
                    </a:lnTo>
                    <a:lnTo>
                      <a:pt x="890" y="374"/>
                    </a:lnTo>
                    <a:lnTo>
                      <a:pt x="890" y="37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14" name="Freeform 2342"/>
              <p:cNvSpPr>
                <a:spLocks/>
              </p:cNvSpPr>
              <p:nvPr/>
            </p:nvSpPr>
            <p:spPr bwMode="auto">
              <a:xfrm>
                <a:off x="328" y="2545"/>
                <a:ext cx="642" cy="990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158" y="0"/>
                  </a:cxn>
                  <a:cxn ang="0">
                    <a:pos x="238" y="0"/>
                  </a:cxn>
                  <a:cxn ang="0">
                    <a:pos x="321" y="0"/>
                  </a:cxn>
                  <a:cxn ang="0">
                    <a:pos x="401" y="0"/>
                  </a:cxn>
                  <a:cxn ang="0">
                    <a:pos x="484" y="0"/>
                  </a:cxn>
                  <a:cxn ang="0">
                    <a:pos x="564" y="0"/>
                  </a:cxn>
                  <a:cxn ang="0">
                    <a:pos x="642" y="0"/>
                  </a:cxn>
                  <a:cxn ang="0">
                    <a:pos x="603" y="34"/>
                  </a:cxn>
                  <a:cxn ang="0">
                    <a:pos x="601" y="56"/>
                  </a:cxn>
                  <a:cxn ang="0">
                    <a:pos x="564" y="59"/>
                  </a:cxn>
                  <a:cxn ang="0">
                    <a:pos x="513" y="80"/>
                  </a:cxn>
                  <a:cxn ang="0">
                    <a:pos x="520" y="122"/>
                  </a:cxn>
                  <a:cxn ang="0">
                    <a:pos x="513" y="144"/>
                  </a:cxn>
                  <a:cxn ang="0">
                    <a:pos x="484" y="175"/>
                  </a:cxn>
                  <a:cxn ang="0">
                    <a:pos x="486" y="219"/>
                  </a:cxn>
                  <a:cxn ang="0">
                    <a:pos x="445" y="202"/>
                  </a:cxn>
                  <a:cxn ang="0">
                    <a:pos x="445" y="166"/>
                  </a:cxn>
                  <a:cxn ang="0">
                    <a:pos x="438" y="122"/>
                  </a:cxn>
                  <a:cxn ang="0">
                    <a:pos x="430" y="66"/>
                  </a:cxn>
                  <a:cxn ang="0">
                    <a:pos x="394" y="100"/>
                  </a:cxn>
                  <a:cxn ang="0">
                    <a:pos x="408" y="141"/>
                  </a:cxn>
                  <a:cxn ang="0">
                    <a:pos x="387" y="153"/>
                  </a:cxn>
                  <a:cxn ang="0">
                    <a:pos x="394" y="168"/>
                  </a:cxn>
                  <a:cxn ang="0">
                    <a:pos x="408" y="226"/>
                  </a:cxn>
                  <a:cxn ang="0">
                    <a:pos x="367" y="219"/>
                  </a:cxn>
                  <a:cxn ang="0">
                    <a:pos x="331" y="229"/>
                  </a:cxn>
                  <a:cxn ang="0">
                    <a:pos x="335" y="202"/>
                  </a:cxn>
                  <a:cxn ang="0">
                    <a:pos x="326" y="229"/>
                  </a:cxn>
                  <a:cxn ang="0">
                    <a:pos x="304" y="307"/>
                  </a:cxn>
                  <a:cxn ang="0">
                    <a:pos x="304" y="326"/>
                  </a:cxn>
                  <a:cxn ang="0">
                    <a:pos x="289" y="343"/>
                  </a:cxn>
                  <a:cxn ang="0">
                    <a:pos x="267" y="406"/>
                  </a:cxn>
                  <a:cxn ang="0">
                    <a:pos x="241" y="431"/>
                  </a:cxn>
                  <a:cxn ang="0">
                    <a:pos x="282" y="457"/>
                  </a:cxn>
                  <a:cxn ang="0">
                    <a:pos x="238" y="484"/>
                  </a:cxn>
                  <a:cxn ang="0">
                    <a:pos x="238" y="511"/>
                  </a:cxn>
                  <a:cxn ang="0">
                    <a:pos x="211" y="562"/>
                  </a:cxn>
                  <a:cxn ang="0">
                    <a:pos x="187" y="589"/>
                  </a:cxn>
                  <a:cxn ang="0">
                    <a:pos x="172" y="657"/>
                  </a:cxn>
                  <a:cxn ang="0">
                    <a:pos x="148" y="696"/>
                  </a:cxn>
                  <a:cxn ang="0">
                    <a:pos x="126" y="737"/>
                  </a:cxn>
                  <a:cxn ang="0">
                    <a:pos x="100" y="820"/>
                  </a:cxn>
                  <a:cxn ang="0">
                    <a:pos x="53" y="929"/>
                  </a:cxn>
                  <a:cxn ang="0">
                    <a:pos x="46" y="953"/>
                  </a:cxn>
                  <a:cxn ang="0">
                    <a:pos x="31" y="968"/>
                  </a:cxn>
                  <a:cxn ang="0">
                    <a:pos x="17" y="990"/>
                  </a:cxn>
                  <a:cxn ang="0">
                    <a:pos x="2" y="982"/>
                  </a:cxn>
                  <a:cxn ang="0">
                    <a:pos x="0" y="956"/>
                  </a:cxn>
                  <a:cxn ang="0">
                    <a:pos x="0" y="873"/>
                  </a:cxn>
                  <a:cxn ang="0">
                    <a:pos x="0" y="725"/>
                  </a:cxn>
                  <a:cxn ang="0">
                    <a:pos x="0" y="632"/>
                  </a:cxn>
                  <a:cxn ang="0">
                    <a:pos x="0" y="535"/>
                  </a:cxn>
                  <a:cxn ang="0">
                    <a:pos x="0" y="440"/>
                  </a:cxn>
                  <a:cxn ang="0">
                    <a:pos x="0" y="343"/>
                  </a:cxn>
                  <a:cxn ang="0">
                    <a:pos x="0" y="246"/>
                  </a:cxn>
                  <a:cxn ang="0">
                    <a:pos x="0" y="149"/>
                  </a:cxn>
                  <a:cxn ang="0">
                    <a:pos x="0" y="51"/>
                  </a:cxn>
                </a:cxnLst>
                <a:rect l="0" t="0" r="r" b="b"/>
                <a:pathLst>
                  <a:path w="642" h="990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2" y="0"/>
                    </a:lnTo>
                    <a:lnTo>
                      <a:pt x="640" y="0"/>
                    </a:lnTo>
                    <a:lnTo>
                      <a:pt x="632" y="8"/>
                    </a:lnTo>
                    <a:lnTo>
                      <a:pt x="627" y="8"/>
                    </a:lnTo>
                    <a:lnTo>
                      <a:pt x="632" y="17"/>
                    </a:lnTo>
                    <a:lnTo>
                      <a:pt x="632" y="17"/>
                    </a:lnTo>
                    <a:lnTo>
                      <a:pt x="632" y="17"/>
                    </a:lnTo>
                    <a:lnTo>
                      <a:pt x="625" y="22"/>
                    </a:lnTo>
                    <a:lnTo>
                      <a:pt x="618" y="25"/>
                    </a:lnTo>
                    <a:lnTo>
                      <a:pt x="610" y="25"/>
                    </a:lnTo>
                    <a:lnTo>
                      <a:pt x="608" y="27"/>
                    </a:lnTo>
                    <a:lnTo>
                      <a:pt x="603" y="34"/>
                    </a:lnTo>
                    <a:lnTo>
                      <a:pt x="601" y="34"/>
                    </a:lnTo>
                    <a:lnTo>
                      <a:pt x="593" y="37"/>
                    </a:lnTo>
                    <a:lnTo>
                      <a:pt x="588" y="44"/>
                    </a:lnTo>
                    <a:lnTo>
                      <a:pt x="593" y="49"/>
                    </a:lnTo>
                    <a:lnTo>
                      <a:pt x="601" y="49"/>
                    </a:lnTo>
                    <a:lnTo>
                      <a:pt x="608" y="49"/>
                    </a:lnTo>
                    <a:lnTo>
                      <a:pt x="618" y="49"/>
                    </a:lnTo>
                    <a:lnTo>
                      <a:pt x="622" y="51"/>
                    </a:lnTo>
                    <a:lnTo>
                      <a:pt x="618" y="56"/>
                    </a:lnTo>
                    <a:lnTo>
                      <a:pt x="608" y="56"/>
                    </a:lnTo>
                    <a:lnTo>
                      <a:pt x="601" y="56"/>
                    </a:lnTo>
                    <a:lnTo>
                      <a:pt x="593" y="56"/>
                    </a:lnTo>
                    <a:lnTo>
                      <a:pt x="586" y="59"/>
                    </a:lnTo>
                    <a:lnTo>
                      <a:pt x="584" y="61"/>
                    </a:lnTo>
                    <a:lnTo>
                      <a:pt x="586" y="63"/>
                    </a:lnTo>
                    <a:lnTo>
                      <a:pt x="591" y="71"/>
                    </a:lnTo>
                    <a:lnTo>
                      <a:pt x="586" y="73"/>
                    </a:lnTo>
                    <a:lnTo>
                      <a:pt x="579" y="73"/>
                    </a:lnTo>
                    <a:lnTo>
                      <a:pt x="574" y="71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4" y="59"/>
                    </a:lnTo>
                    <a:lnTo>
                      <a:pt x="557" y="56"/>
                    </a:lnTo>
                    <a:lnTo>
                      <a:pt x="550" y="54"/>
                    </a:lnTo>
                    <a:lnTo>
                      <a:pt x="542" y="59"/>
                    </a:lnTo>
                    <a:lnTo>
                      <a:pt x="540" y="61"/>
                    </a:lnTo>
                    <a:lnTo>
                      <a:pt x="535" y="63"/>
                    </a:lnTo>
                    <a:lnTo>
                      <a:pt x="530" y="71"/>
                    </a:lnTo>
                    <a:lnTo>
                      <a:pt x="528" y="71"/>
                    </a:lnTo>
                    <a:lnTo>
                      <a:pt x="520" y="73"/>
                    </a:lnTo>
                    <a:lnTo>
                      <a:pt x="513" y="78"/>
                    </a:lnTo>
                    <a:lnTo>
                      <a:pt x="511" y="78"/>
                    </a:lnTo>
                    <a:lnTo>
                      <a:pt x="513" y="80"/>
                    </a:lnTo>
                    <a:lnTo>
                      <a:pt x="520" y="85"/>
                    </a:lnTo>
                    <a:lnTo>
                      <a:pt x="528" y="85"/>
                    </a:lnTo>
                    <a:lnTo>
                      <a:pt x="530" y="88"/>
                    </a:lnTo>
                    <a:lnTo>
                      <a:pt x="528" y="93"/>
                    </a:lnTo>
                    <a:lnTo>
                      <a:pt x="520" y="88"/>
                    </a:lnTo>
                    <a:lnTo>
                      <a:pt x="513" y="93"/>
                    </a:lnTo>
                    <a:lnTo>
                      <a:pt x="508" y="95"/>
                    </a:lnTo>
                    <a:lnTo>
                      <a:pt x="506" y="105"/>
                    </a:lnTo>
                    <a:lnTo>
                      <a:pt x="513" y="112"/>
                    </a:lnTo>
                    <a:lnTo>
                      <a:pt x="513" y="115"/>
                    </a:lnTo>
                    <a:lnTo>
                      <a:pt x="520" y="122"/>
                    </a:lnTo>
                    <a:lnTo>
                      <a:pt x="528" y="119"/>
                    </a:lnTo>
                    <a:lnTo>
                      <a:pt x="530" y="122"/>
                    </a:lnTo>
                    <a:lnTo>
                      <a:pt x="528" y="132"/>
                    </a:lnTo>
                    <a:lnTo>
                      <a:pt x="528" y="141"/>
                    </a:lnTo>
                    <a:lnTo>
                      <a:pt x="528" y="141"/>
                    </a:lnTo>
                    <a:lnTo>
                      <a:pt x="525" y="141"/>
                    </a:lnTo>
                    <a:lnTo>
                      <a:pt x="528" y="132"/>
                    </a:lnTo>
                    <a:lnTo>
                      <a:pt x="520" y="122"/>
                    </a:lnTo>
                    <a:lnTo>
                      <a:pt x="513" y="132"/>
                    </a:lnTo>
                    <a:lnTo>
                      <a:pt x="515" y="141"/>
                    </a:lnTo>
                    <a:lnTo>
                      <a:pt x="513" y="144"/>
                    </a:lnTo>
                    <a:lnTo>
                      <a:pt x="506" y="141"/>
                    </a:lnTo>
                    <a:lnTo>
                      <a:pt x="498" y="144"/>
                    </a:lnTo>
                    <a:lnTo>
                      <a:pt x="491" y="144"/>
                    </a:lnTo>
                    <a:lnTo>
                      <a:pt x="484" y="146"/>
                    </a:lnTo>
                    <a:lnTo>
                      <a:pt x="477" y="141"/>
                    </a:lnTo>
                    <a:lnTo>
                      <a:pt x="472" y="149"/>
                    </a:lnTo>
                    <a:lnTo>
                      <a:pt x="472" y="158"/>
                    </a:lnTo>
                    <a:lnTo>
                      <a:pt x="477" y="163"/>
                    </a:lnTo>
                    <a:lnTo>
                      <a:pt x="484" y="166"/>
                    </a:lnTo>
                    <a:lnTo>
                      <a:pt x="484" y="166"/>
                    </a:lnTo>
                    <a:lnTo>
                      <a:pt x="484" y="175"/>
                    </a:lnTo>
                    <a:lnTo>
                      <a:pt x="484" y="175"/>
                    </a:lnTo>
                    <a:lnTo>
                      <a:pt x="477" y="180"/>
                    </a:lnTo>
                    <a:lnTo>
                      <a:pt x="472" y="185"/>
                    </a:lnTo>
                    <a:lnTo>
                      <a:pt x="477" y="192"/>
                    </a:lnTo>
                    <a:lnTo>
                      <a:pt x="477" y="192"/>
                    </a:lnTo>
                    <a:lnTo>
                      <a:pt x="477" y="202"/>
                    </a:lnTo>
                    <a:lnTo>
                      <a:pt x="477" y="202"/>
                    </a:lnTo>
                    <a:lnTo>
                      <a:pt x="474" y="212"/>
                    </a:lnTo>
                    <a:lnTo>
                      <a:pt x="477" y="214"/>
                    </a:lnTo>
                    <a:lnTo>
                      <a:pt x="484" y="217"/>
                    </a:lnTo>
                    <a:lnTo>
                      <a:pt x="486" y="219"/>
                    </a:lnTo>
                    <a:lnTo>
                      <a:pt x="484" y="229"/>
                    </a:lnTo>
                    <a:lnTo>
                      <a:pt x="477" y="224"/>
                    </a:lnTo>
                    <a:lnTo>
                      <a:pt x="469" y="229"/>
                    </a:lnTo>
                    <a:lnTo>
                      <a:pt x="462" y="222"/>
                    </a:lnTo>
                    <a:lnTo>
                      <a:pt x="455" y="219"/>
                    </a:lnTo>
                    <a:lnTo>
                      <a:pt x="457" y="212"/>
                    </a:lnTo>
                    <a:lnTo>
                      <a:pt x="452" y="207"/>
                    </a:lnTo>
                    <a:lnTo>
                      <a:pt x="447" y="212"/>
                    </a:lnTo>
                    <a:lnTo>
                      <a:pt x="445" y="212"/>
                    </a:lnTo>
                    <a:lnTo>
                      <a:pt x="445" y="212"/>
                    </a:lnTo>
                    <a:lnTo>
                      <a:pt x="445" y="202"/>
                    </a:lnTo>
                    <a:lnTo>
                      <a:pt x="438" y="195"/>
                    </a:lnTo>
                    <a:lnTo>
                      <a:pt x="438" y="192"/>
                    </a:lnTo>
                    <a:lnTo>
                      <a:pt x="438" y="192"/>
                    </a:lnTo>
                    <a:lnTo>
                      <a:pt x="445" y="190"/>
                    </a:lnTo>
                    <a:lnTo>
                      <a:pt x="452" y="185"/>
                    </a:lnTo>
                    <a:lnTo>
                      <a:pt x="445" y="178"/>
                    </a:lnTo>
                    <a:lnTo>
                      <a:pt x="438" y="180"/>
                    </a:lnTo>
                    <a:lnTo>
                      <a:pt x="438" y="175"/>
                    </a:lnTo>
                    <a:lnTo>
                      <a:pt x="438" y="166"/>
                    </a:lnTo>
                    <a:lnTo>
                      <a:pt x="438" y="166"/>
                    </a:lnTo>
                    <a:lnTo>
                      <a:pt x="445" y="166"/>
                    </a:lnTo>
                    <a:lnTo>
                      <a:pt x="452" y="163"/>
                    </a:lnTo>
                    <a:lnTo>
                      <a:pt x="462" y="161"/>
                    </a:lnTo>
                    <a:lnTo>
                      <a:pt x="464" y="158"/>
                    </a:lnTo>
                    <a:lnTo>
                      <a:pt x="462" y="156"/>
                    </a:lnTo>
                    <a:lnTo>
                      <a:pt x="452" y="153"/>
                    </a:lnTo>
                    <a:lnTo>
                      <a:pt x="445" y="149"/>
                    </a:lnTo>
                    <a:lnTo>
                      <a:pt x="438" y="151"/>
                    </a:lnTo>
                    <a:lnTo>
                      <a:pt x="438" y="149"/>
                    </a:lnTo>
                    <a:lnTo>
                      <a:pt x="435" y="141"/>
                    </a:lnTo>
                    <a:lnTo>
                      <a:pt x="433" y="132"/>
                    </a:lnTo>
                    <a:lnTo>
                      <a:pt x="438" y="122"/>
                    </a:lnTo>
                    <a:lnTo>
                      <a:pt x="435" y="115"/>
                    </a:lnTo>
                    <a:lnTo>
                      <a:pt x="438" y="105"/>
                    </a:lnTo>
                    <a:lnTo>
                      <a:pt x="433" y="95"/>
                    </a:lnTo>
                    <a:lnTo>
                      <a:pt x="433" y="88"/>
                    </a:lnTo>
                    <a:lnTo>
                      <a:pt x="438" y="83"/>
                    </a:lnTo>
                    <a:lnTo>
                      <a:pt x="445" y="83"/>
                    </a:lnTo>
                    <a:lnTo>
                      <a:pt x="452" y="78"/>
                    </a:lnTo>
                    <a:lnTo>
                      <a:pt x="452" y="71"/>
                    </a:lnTo>
                    <a:lnTo>
                      <a:pt x="445" y="68"/>
                    </a:lnTo>
                    <a:lnTo>
                      <a:pt x="438" y="68"/>
                    </a:lnTo>
                    <a:lnTo>
                      <a:pt x="430" y="66"/>
                    </a:lnTo>
                    <a:lnTo>
                      <a:pt x="428" y="71"/>
                    </a:lnTo>
                    <a:lnTo>
                      <a:pt x="423" y="76"/>
                    </a:lnTo>
                    <a:lnTo>
                      <a:pt x="421" y="78"/>
                    </a:lnTo>
                    <a:lnTo>
                      <a:pt x="423" y="80"/>
                    </a:lnTo>
                    <a:lnTo>
                      <a:pt x="430" y="88"/>
                    </a:lnTo>
                    <a:lnTo>
                      <a:pt x="423" y="95"/>
                    </a:lnTo>
                    <a:lnTo>
                      <a:pt x="423" y="95"/>
                    </a:lnTo>
                    <a:lnTo>
                      <a:pt x="416" y="100"/>
                    </a:lnTo>
                    <a:lnTo>
                      <a:pt x="408" y="105"/>
                    </a:lnTo>
                    <a:lnTo>
                      <a:pt x="401" y="102"/>
                    </a:lnTo>
                    <a:lnTo>
                      <a:pt x="394" y="100"/>
                    </a:lnTo>
                    <a:lnTo>
                      <a:pt x="387" y="102"/>
                    </a:lnTo>
                    <a:lnTo>
                      <a:pt x="384" y="105"/>
                    </a:lnTo>
                    <a:lnTo>
                      <a:pt x="387" y="107"/>
                    </a:lnTo>
                    <a:lnTo>
                      <a:pt x="394" y="110"/>
                    </a:lnTo>
                    <a:lnTo>
                      <a:pt x="401" y="110"/>
                    </a:lnTo>
                    <a:lnTo>
                      <a:pt x="408" y="105"/>
                    </a:lnTo>
                    <a:lnTo>
                      <a:pt x="413" y="115"/>
                    </a:lnTo>
                    <a:lnTo>
                      <a:pt x="413" y="122"/>
                    </a:lnTo>
                    <a:lnTo>
                      <a:pt x="413" y="132"/>
                    </a:lnTo>
                    <a:lnTo>
                      <a:pt x="408" y="139"/>
                    </a:lnTo>
                    <a:lnTo>
                      <a:pt x="408" y="141"/>
                    </a:lnTo>
                    <a:lnTo>
                      <a:pt x="401" y="146"/>
                    </a:lnTo>
                    <a:lnTo>
                      <a:pt x="396" y="149"/>
                    </a:lnTo>
                    <a:lnTo>
                      <a:pt x="401" y="151"/>
                    </a:lnTo>
                    <a:lnTo>
                      <a:pt x="408" y="153"/>
                    </a:lnTo>
                    <a:lnTo>
                      <a:pt x="413" y="158"/>
                    </a:lnTo>
                    <a:lnTo>
                      <a:pt x="408" y="161"/>
                    </a:lnTo>
                    <a:lnTo>
                      <a:pt x="401" y="163"/>
                    </a:lnTo>
                    <a:lnTo>
                      <a:pt x="394" y="166"/>
                    </a:lnTo>
                    <a:lnTo>
                      <a:pt x="387" y="161"/>
                    </a:lnTo>
                    <a:lnTo>
                      <a:pt x="382" y="158"/>
                    </a:lnTo>
                    <a:lnTo>
                      <a:pt x="387" y="153"/>
                    </a:lnTo>
                    <a:lnTo>
                      <a:pt x="391" y="149"/>
                    </a:lnTo>
                    <a:lnTo>
                      <a:pt x="387" y="144"/>
                    </a:lnTo>
                    <a:lnTo>
                      <a:pt x="379" y="146"/>
                    </a:lnTo>
                    <a:lnTo>
                      <a:pt x="372" y="144"/>
                    </a:lnTo>
                    <a:lnTo>
                      <a:pt x="370" y="149"/>
                    </a:lnTo>
                    <a:lnTo>
                      <a:pt x="370" y="158"/>
                    </a:lnTo>
                    <a:lnTo>
                      <a:pt x="372" y="161"/>
                    </a:lnTo>
                    <a:lnTo>
                      <a:pt x="379" y="161"/>
                    </a:lnTo>
                    <a:lnTo>
                      <a:pt x="382" y="166"/>
                    </a:lnTo>
                    <a:lnTo>
                      <a:pt x="387" y="175"/>
                    </a:lnTo>
                    <a:lnTo>
                      <a:pt x="394" y="168"/>
                    </a:lnTo>
                    <a:lnTo>
                      <a:pt x="401" y="173"/>
                    </a:lnTo>
                    <a:lnTo>
                      <a:pt x="408" y="175"/>
                    </a:lnTo>
                    <a:lnTo>
                      <a:pt x="408" y="175"/>
                    </a:lnTo>
                    <a:lnTo>
                      <a:pt x="411" y="185"/>
                    </a:lnTo>
                    <a:lnTo>
                      <a:pt x="408" y="192"/>
                    </a:lnTo>
                    <a:lnTo>
                      <a:pt x="413" y="202"/>
                    </a:lnTo>
                    <a:lnTo>
                      <a:pt x="408" y="207"/>
                    </a:lnTo>
                    <a:lnTo>
                      <a:pt x="404" y="212"/>
                    </a:lnTo>
                    <a:lnTo>
                      <a:pt x="408" y="214"/>
                    </a:lnTo>
                    <a:lnTo>
                      <a:pt x="411" y="219"/>
                    </a:lnTo>
                    <a:lnTo>
                      <a:pt x="408" y="226"/>
                    </a:lnTo>
                    <a:lnTo>
                      <a:pt x="401" y="224"/>
                    </a:lnTo>
                    <a:lnTo>
                      <a:pt x="396" y="229"/>
                    </a:lnTo>
                    <a:lnTo>
                      <a:pt x="394" y="236"/>
                    </a:lnTo>
                    <a:lnTo>
                      <a:pt x="391" y="229"/>
                    </a:lnTo>
                    <a:lnTo>
                      <a:pt x="391" y="219"/>
                    </a:lnTo>
                    <a:lnTo>
                      <a:pt x="394" y="212"/>
                    </a:lnTo>
                    <a:lnTo>
                      <a:pt x="387" y="207"/>
                    </a:lnTo>
                    <a:lnTo>
                      <a:pt x="379" y="204"/>
                    </a:lnTo>
                    <a:lnTo>
                      <a:pt x="372" y="204"/>
                    </a:lnTo>
                    <a:lnTo>
                      <a:pt x="367" y="212"/>
                    </a:lnTo>
                    <a:lnTo>
                      <a:pt x="367" y="219"/>
                    </a:lnTo>
                    <a:lnTo>
                      <a:pt x="367" y="229"/>
                    </a:lnTo>
                    <a:lnTo>
                      <a:pt x="365" y="236"/>
                    </a:lnTo>
                    <a:lnTo>
                      <a:pt x="367" y="246"/>
                    </a:lnTo>
                    <a:lnTo>
                      <a:pt x="365" y="253"/>
                    </a:lnTo>
                    <a:lnTo>
                      <a:pt x="357" y="251"/>
                    </a:lnTo>
                    <a:lnTo>
                      <a:pt x="350" y="253"/>
                    </a:lnTo>
                    <a:lnTo>
                      <a:pt x="343" y="248"/>
                    </a:lnTo>
                    <a:lnTo>
                      <a:pt x="335" y="251"/>
                    </a:lnTo>
                    <a:lnTo>
                      <a:pt x="331" y="246"/>
                    </a:lnTo>
                    <a:lnTo>
                      <a:pt x="333" y="236"/>
                    </a:lnTo>
                    <a:lnTo>
                      <a:pt x="331" y="229"/>
                    </a:lnTo>
                    <a:lnTo>
                      <a:pt x="335" y="224"/>
                    </a:lnTo>
                    <a:lnTo>
                      <a:pt x="338" y="229"/>
                    </a:lnTo>
                    <a:lnTo>
                      <a:pt x="340" y="236"/>
                    </a:lnTo>
                    <a:lnTo>
                      <a:pt x="343" y="239"/>
                    </a:lnTo>
                    <a:lnTo>
                      <a:pt x="345" y="236"/>
                    </a:lnTo>
                    <a:lnTo>
                      <a:pt x="345" y="229"/>
                    </a:lnTo>
                    <a:lnTo>
                      <a:pt x="345" y="219"/>
                    </a:lnTo>
                    <a:lnTo>
                      <a:pt x="345" y="212"/>
                    </a:lnTo>
                    <a:lnTo>
                      <a:pt x="345" y="202"/>
                    </a:lnTo>
                    <a:lnTo>
                      <a:pt x="343" y="200"/>
                    </a:lnTo>
                    <a:lnTo>
                      <a:pt x="335" y="202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21" y="192"/>
                    </a:lnTo>
                    <a:lnTo>
                      <a:pt x="314" y="190"/>
                    </a:lnTo>
                    <a:lnTo>
                      <a:pt x="311" y="192"/>
                    </a:lnTo>
                    <a:lnTo>
                      <a:pt x="314" y="197"/>
                    </a:lnTo>
                    <a:lnTo>
                      <a:pt x="318" y="202"/>
                    </a:lnTo>
                    <a:lnTo>
                      <a:pt x="321" y="204"/>
                    </a:lnTo>
                    <a:lnTo>
                      <a:pt x="326" y="212"/>
                    </a:lnTo>
                    <a:lnTo>
                      <a:pt x="321" y="219"/>
                    </a:lnTo>
                    <a:lnTo>
                      <a:pt x="326" y="229"/>
                    </a:lnTo>
                    <a:lnTo>
                      <a:pt x="321" y="234"/>
                    </a:lnTo>
                    <a:lnTo>
                      <a:pt x="314" y="231"/>
                    </a:lnTo>
                    <a:lnTo>
                      <a:pt x="309" y="236"/>
                    </a:lnTo>
                    <a:lnTo>
                      <a:pt x="309" y="246"/>
                    </a:lnTo>
                    <a:lnTo>
                      <a:pt x="309" y="256"/>
                    </a:lnTo>
                    <a:lnTo>
                      <a:pt x="306" y="263"/>
                    </a:lnTo>
                    <a:lnTo>
                      <a:pt x="309" y="273"/>
                    </a:lnTo>
                    <a:lnTo>
                      <a:pt x="311" y="282"/>
                    </a:lnTo>
                    <a:lnTo>
                      <a:pt x="306" y="290"/>
                    </a:lnTo>
                    <a:lnTo>
                      <a:pt x="311" y="299"/>
                    </a:lnTo>
                    <a:lnTo>
                      <a:pt x="304" y="307"/>
                    </a:lnTo>
                    <a:lnTo>
                      <a:pt x="297" y="302"/>
                    </a:lnTo>
                    <a:lnTo>
                      <a:pt x="289" y="304"/>
                    </a:lnTo>
                    <a:lnTo>
                      <a:pt x="282" y="299"/>
                    </a:lnTo>
                    <a:lnTo>
                      <a:pt x="282" y="307"/>
                    </a:lnTo>
                    <a:lnTo>
                      <a:pt x="282" y="314"/>
                    </a:lnTo>
                    <a:lnTo>
                      <a:pt x="289" y="311"/>
                    </a:lnTo>
                    <a:lnTo>
                      <a:pt x="297" y="311"/>
                    </a:lnTo>
                    <a:lnTo>
                      <a:pt x="304" y="309"/>
                    </a:lnTo>
                    <a:lnTo>
                      <a:pt x="311" y="316"/>
                    </a:lnTo>
                    <a:lnTo>
                      <a:pt x="304" y="326"/>
                    </a:lnTo>
                    <a:lnTo>
                      <a:pt x="304" y="326"/>
                    </a:lnTo>
                    <a:lnTo>
                      <a:pt x="297" y="328"/>
                    </a:lnTo>
                    <a:lnTo>
                      <a:pt x="294" y="333"/>
                    </a:lnTo>
                    <a:lnTo>
                      <a:pt x="297" y="341"/>
                    </a:lnTo>
                    <a:lnTo>
                      <a:pt x="304" y="341"/>
                    </a:lnTo>
                    <a:lnTo>
                      <a:pt x="306" y="343"/>
                    </a:lnTo>
                    <a:lnTo>
                      <a:pt x="306" y="353"/>
                    </a:lnTo>
                    <a:lnTo>
                      <a:pt x="304" y="353"/>
                    </a:lnTo>
                    <a:lnTo>
                      <a:pt x="304" y="353"/>
                    </a:lnTo>
                    <a:lnTo>
                      <a:pt x="297" y="345"/>
                    </a:lnTo>
                    <a:lnTo>
                      <a:pt x="292" y="343"/>
                    </a:lnTo>
                    <a:lnTo>
                      <a:pt x="289" y="343"/>
                    </a:lnTo>
                    <a:lnTo>
                      <a:pt x="282" y="338"/>
                    </a:lnTo>
                    <a:lnTo>
                      <a:pt x="280" y="343"/>
                    </a:lnTo>
                    <a:lnTo>
                      <a:pt x="275" y="353"/>
                    </a:lnTo>
                    <a:lnTo>
                      <a:pt x="277" y="360"/>
                    </a:lnTo>
                    <a:lnTo>
                      <a:pt x="277" y="370"/>
                    </a:lnTo>
                    <a:lnTo>
                      <a:pt x="277" y="377"/>
                    </a:lnTo>
                    <a:lnTo>
                      <a:pt x="280" y="387"/>
                    </a:lnTo>
                    <a:lnTo>
                      <a:pt x="280" y="397"/>
                    </a:lnTo>
                    <a:lnTo>
                      <a:pt x="275" y="404"/>
                    </a:lnTo>
                    <a:lnTo>
                      <a:pt x="275" y="404"/>
                    </a:lnTo>
                    <a:lnTo>
                      <a:pt x="267" y="406"/>
                    </a:lnTo>
                    <a:lnTo>
                      <a:pt x="260" y="411"/>
                    </a:lnTo>
                    <a:lnTo>
                      <a:pt x="255" y="404"/>
                    </a:lnTo>
                    <a:lnTo>
                      <a:pt x="253" y="404"/>
                    </a:lnTo>
                    <a:lnTo>
                      <a:pt x="253" y="404"/>
                    </a:lnTo>
                    <a:lnTo>
                      <a:pt x="250" y="414"/>
                    </a:lnTo>
                    <a:lnTo>
                      <a:pt x="245" y="421"/>
                    </a:lnTo>
                    <a:lnTo>
                      <a:pt x="245" y="421"/>
                    </a:lnTo>
                    <a:lnTo>
                      <a:pt x="245" y="423"/>
                    </a:lnTo>
                    <a:lnTo>
                      <a:pt x="250" y="431"/>
                    </a:lnTo>
                    <a:lnTo>
                      <a:pt x="245" y="435"/>
                    </a:lnTo>
                    <a:lnTo>
                      <a:pt x="241" y="431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38" y="440"/>
                    </a:lnTo>
                    <a:lnTo>
                      <a:pt x="238" y="440"/>
                    </a:lnTo>
                    <a:lnTo>
                      <a:pt x="245" y="440"/>
                    </a:lnTo>
                    <a:lnTo>
                      <a:pt x="253" y="448"/>
                    </a:lnTo>
                    <a:lnTo>
                      <a:pt x="258" y="448"/>
                    </a:lnTo>
                    <a:lnTo>
                      <a:pt x="260" y="450"/>
                    </a:lnTo>
                    <a:lnTo>
                      <a:pt x="267" y="452"/>
                    </a:lnTo>
                    <a:lnTo>
                      <a:pt x="275" y="452"/>
                    </a:lnTo>
                    <a:lnTo>
                      <a:pt x="282" y="457"/>
                    </a:lnTo>
                    <a:lnTo>
                      <a:pt x="280" y="467"/>
                    </a:lnTo>
                    <a:lnTo>
                      <a:pt x="275" y="472"/>
                    </a:lnTo>
                    <a:lnTo>
                      <a:pt x="267" y="472"/>
                    </a:lnTo>
                    <a:lnTo>
                      <a:pt x="265" y="474"/>
                    </a:lnTo>
                    <a:lnTo>
                      <a:pt x="265" y="484"/>
                    </a:lnTo>
                    <a:lnTo>
                      <a:pt x="260" y="487"/>
                    </a:lnTo>
                    <a:lnTo>
                      <a:pt x="253" y="487"/>
                    </a:lnTo>
                    <a:lnTo>
                      <a:pt x="245" y="487"/>
                    </a:lnTo>
                    <a:lnTo>
                      <a:pt x="238" y="484"/>
                    </a:lnTo>
                    <a:lnTo>
                      <a:pt x="238" y="484"/>
                    </a:lnTo>
                    <a:lnTo>
                      <a:pt x="238" y="484"/>
                    </a:lnTo>
                    <a:lnTo>
                      <a:pt x="233" y="491"/>
                    </a:lnTo>
                    <a:lnTo>
                      <a:pt x="238" y="499"/>
                    </a:lnTo>
                    <a:lnTo>
                      <a:pt x="245" y="496"/>
                    </a:lnTo>
                    <a:lnTo>
                      <a:pt x="253" y="496"/>
                    </a:lnTo>
                    <a:lnTo>
                      <a:pt x="260" y="496"/>
                    </a:lnTo>
                    <a:lnTo>
                      <a:pt x="265" y="501"/>
                    </a:lnTo>
                    <a:lnTo>
                      <a:pt x="260" y="506"/>
                    </a:lnTo>
                    <a:lnTo>
                      <a:pt x="253" y="506"/>
                    </a:lnTo>
                    <a:lnTo>
                      <a:pt x="250" y="511"/>
                    </a:lnTo>
                    <a:lnTo>
                      <a:pt x="245" y="511"/>
                    </a:lnTo>
                    <a:lnTo>
                      <a:pt x="238" y="511"/>
                    </a:lnTo>
                    <a:lnTo>
                      <a:pt x="231" y="518"/>
                    </a:lnTo>
                    <a:lnTo>
                      <a:pt x="231" y="518"/>
                    </a:lnTo>
                    <a:lnTo>
                      <a:pt x="231" y="521"/>
                    </a:lnTo>
                    <a:lnTo>
                      <a:pt x="233" y="528"/>
                    </a:lnTo>
                    <a:lnTo>
                      <a:pt x="231" y="528"/>
                    </a:lnTo>
                    <a:lnTo>
                      <a:pt x="224" y="530"/>
                    </a:lnTo>
                    <a:lnTo>
                      <a:pt x="216" y="533"/>
                    </a:lnTo>
                    <a:lnTo>
                      <a:pt x="209" y="535"/>
                    </a:lnTo>
                    <a:lnTo>
                      <a:pt x="209" y="545"/>
                    </a:lnTo>
                    <a:lnTo>
                      <a:pt x="214" y="555"/>
                    </a:lnTo>
                    <a:lnTo>
                      <a:pt x="211" y="562"/>
                    </a:lnTo>
                    <a:lnTo>
                      <a:pt x="214" y="572"/>
                    </a:lnTo>
                    <a:lnTo>
                      <a:pt x="209" y="576"/>
                    </a:lnTo>
                    <a:lnTo>
                      <a:pt x="204" y="579"/>
                    </a:lnTo>
                    <a:lnTo>
                      <a:pt x="202" y="581"/>
                    </a:lnTo>
                    <a:lnTo>
                      <a:pt x="199" y="579"/>
                    </a:lnTo>
                    <a:lnTo>
                      <a:pt x="194" y="572"/>
                    </a:lnTo>
                    <a:lnTo>
                      <a:pt x="194" y="567"/>
                    </a:lnTo>
                    <a:lnTo>
                      <a:pt x="190" y="572"/>
                    </a:lnTo>
                    <a:lnTo>
                      <a:pt x="187" y="574"/>
                    </a:lnTo>
                    <a:lnTo>
                      <a:pt x="182" y="579"/>
                    </a:lnTo>
                    <a:lnTo>
                      <a:pt x="187" y="589"/>
                    </a:lnTo>
                    <a:lnTo>
                      <a:pt x="187" y="589"/>
                    </a:lnTo>
                    <a:lnTo>
                      <a:pt x="187" y="589"/>
                    </a:lnTo>
                    <a:lnTo>
                      <a:pt x="185" y="596"/>
                    </a:lnTo>
                    <a:lnTo>
                      <a:pt x="180" y="606"/>
                    </a:lnTo>
                    <a:lnTo>
                      <a:pt x="180" y="615"/>
                    </a:lnTo>
                    <a:lnTo>
                      <a:pt x="180" y="623"/>
                    </a:lnTo>
                    <a:lnTo>
                      <a:pt x="180" y="632"/>
                    </a:lnTo>
                    <a:lnTo>
                      <a:pt x="180" y="635"/>
                    </a:lnTo>
                    <a:lnTo>
                      <a:pt x="175" y="640"/>
                    </a:lnTo>
                    <a:lnTo>
                      <a:pt x="175" y="649"/>
                    </a:lnTo>
                    <a:lnTo>
                      <a:pt x="172" y="657"/>
                    </a:lnTo>
                    <a:lnTo>
                      <a:pt x="172" y="659"/>
                    </a:lnTo>
                    <a:lnTo>
                      <a:pt x="168" y="666"/>
                    </a:lnTo>
                    <a:lnTo>
                      <a:pt x="165" y="674"/>
                    </a:lnTo>
                    <a:lnTo>
                      <a:pt x="165" y="674"/>
                    </a:lnTo>
                    <a:lnTo>
                      <a:pt x="158" y="681"/>
                    </a:lnTo>
                    <a:lnTo>
                      <a:pt x="148" y="681"/>
                    </a:lnTo>
                    <a:lnTo>
                      <a:pt x="141" y="681"/>
                    </a:lnTo>
                    <a:lnTo>
                      <a:pt x="138" y="683"/>
                    </a:lnTo>
                    <a:lnTo>
                      <a:pt x="136" y="691"/>
                    </a:lnTo>
                    <a:lnTo>
                      <a:pt x="141" y="696"/>
                    </a:lnTo>
                    <a:lnTo>
                      <a:pt x="148" y="696"/>
                    </a:lnTo>
                    <a:lnTo>
                      <a:pt x="158" y="700"/>
                    </a:lnTo>
                    <a:lnTo>
                      <a:pt x="158" y="700"/>
                    </a:lnTo>
                    <a:lnTo>
                      <a:pt x="158" y="700"/>
                    </a:lnTo>
                    <a:lnTo>
                      <a:pt x="148" y="708"/>
                    </a:lnTo>
                    <a:lnTo>
                      <a:pt x="146" y="708"/>
                    </a:lnTo>
                    <a:lnTo>
                      <a:pt x="141" y="710"/>
                    </a:lnTo>
                    <a:lnTo>
                      <a:pt x="134" y="710"/>
                    </a:lnTo>
                    <a:lnTo>
                      <a:pt x="131" y="717"/>
                    </a:lnTo>
                    <a:lnTo>
                      <a:pt x="129" y="725"/>
                    </a:lnTo>
                    <a:lnTo>
                      <a:pt x="126" y="735"/>
                    </a:lnTo>
                    <a:lnTo>
                      <a:pt x="126" y="737"/>
                    </a:lnTo>
                    <a:lnTo>
                      <a:pt x="126" y="742"/>
                    </a:lnTo>
                    <a:lnTo>
                      <a:pt x="121" y="752"/>
                    </a:lnTo>
                    <a:lnTo>
                      <a:pt x="119" y="756"/>
                    </a:lnTo>
                    <a:lnTo>
                      <a:pt x="117" y="759"/>
                    </a:lnTo>
                    <a:lnTo>
                      <a:pt x="112" y="766"/>
                    </a:lnTo>
                    <a:lnTo>
                      <a:pt x="112" y="766"/>
                    </a:lnTo>
                    <a:lnTo>
                      <a:pt x="107" y="776"/>
                    </a:lnTo>
                    <a:lnTo>
                      <a:pt x="104" y="783"/>
                    </a:lnTo>
                    <a:lnTo>
                      <a:pt x="104" y="783"/>
                    </a:lnTo>
                    <a:lnTo>
                      <a:pt x="102" y="795"/>
                    </a:lnTo>
                    <a:lnTo>
                      <a:pt x="100" y="820"/>
                    </a:lnTo>
                    <a:lnTo>
                      <a:pt x="97" y="839"/>
                    </a:lnTo>
                    <a:lnTo>
                      <a:pt x="95" y="846"/>
                    </a:lnTo>
                    <a:lnTo>
                      <a:pt x="90" y="859"/>
                    </a:lnTo>
                    <a:lnTo>
                      <a:pt x="85" y="873"/>
                    </a:lnTo>
                    <a:lnTo>
                      <a:pt x="82" y="885"/>
                    </a:lnTo>
                    <a:lnTo>
                      <a:pt x="75" y="895"/>
                    </a:lnTo>
                    <a:lnTo>
                      <a:pt x="68" y="890"/>
                    </a:lnTo>
                    <a:lnTo>
                      <a:pt x="61" y="897"/>
                    </a:lnTo>
                    <a:lnTo>
                      <a:pt x="61" y="900"/>
                    </a:lnTo>
                    <a:lnTo>
                      <a:pt x="53" y="927"/>
                    </a:lnTo>
                    <a:lnTo>
                      <a:pt x="53" y="929"/>
                    </a:lnTo>
                    <a:lnTo>
                      <a:pt x="48" y="934"/>
                    </a:lnTo>
                    <a:lnTo>
                      <a:pt x="46" y="936"/>
                    </a:lnTo>
                    <a:lnTo>
                      <a:pt x="48" y="939"/>
                    </a:lnTo>
                    <a:lnTo>
                      <a:pt x="48" y="941"/>
                    </a:lnTo>
                    <a:lnTo>
                      <a:pt x="51" y="946"/>
                    </a:lnTo>
                    <a:lnTo>
                      <a:pt x="46" y="946"/>
                    </a:lnTo>
                    <a:lnTo>
                      <a:pt x="39" y="946"/>
                    </a:lnTo>
                    <a:lnTo>
                      <a:pt x="31" y="948"/>
                    </a:lnTo>
                    <a:lnTo>
                      <a:pt x="36" y="951"/>
                    </a:lnTo>
                    <a:lnTo>
                      <a:pt x="39" y="951"/>
                    </a:lnTo>
                    <a:lnTo>
                      <a:pt x="46" y="953"/>
                    </a:lnTo>
                    <a:lnTo>
                      <a:pt x="46" y="953"/>
                    </a:lnTo>
                    <a:lnTo>
                      <a:pt x="46" y="953"/>
                    </a:lnTo>
                    <a:lnTo>
                      <a:pt x="44" y="956"/>
                    </a:lnTo>
                    <a:lnTo>
                      <a:pt x="39" y="956"/>
                    </a:lnTo>
                    <a:lnTo>
                      <a:pt x="31" y="958"/>
                    </a:lnTo>
                    <a:lnTo>
                      <a:pt x="36" y="961"/>
                    </a:lnTo>
                    <a:lnTo>
                      <a:pt x="31" y="963"/>
                    </a:lnTo>
                    <a:lnTo>
                      <a:pt x="29" y="963"/>
                    </a:lnTo>
                    <a:lnTo>
                      <a:pt x="29" y="965"/>
                    </a:lnTo>
                    <a:lnTo>
                      <a:pt x="31" y="968"/>
                    </a:lnTo>
                    <a:lnTo>
                      <a:pt x="31" y="968"/>
                    </a:lnTo>
                    <a:lnTo>
                      <a:pt x="31" y="970"/>
                    </a:lnTo>
                    <a:lnTo>
                      <a:pt x="29" y="970"/>
                    </a:lnTo>
                    <a:lnTo>
                      <a:pt x="27" y="973"/>
                    </a:lnTo>
                    <a:lnTo>
                      <a:pt x="27" y="978"/>
                    </a:lnTo>
                    <a:lnTo>
                      <a:pt x="29" y="980"/>
                    </a:lnTo>
                    <a:lnTo>
                      <a:pt x="24" y="982"/>
                    </a:lnTo>
                    <a:lnTo>
                      <a:pt x="24" y="982"/>
                    </a:lnTo>
                    <a:lnTo>
                      <a:pt x="17" y="985"/>
                    </a:lnTo>
                    <a:lnTo>
                      <a:pt x="17" y="987"/>
                    </a:lnTo>
                    <a:lnTo>
                      <a:pt x="17" y="990"/>
                    </a:lnTo>
                    <a:lnTo>
                      <a:pt x="17" y="990"/>
                    </a:lnTo>
                    <a:lnTo>
                      <a:pt x="12" y="990"/>
                    </a:lnTo>
                    <a:lnTo>
                      <a:pt x="14" y="987"/>
                    </a:lnTo>
                    <a:lnTo>
                      <a:pt x="14" y="985"/>
                    </a:lnTo>
                    <a:lnTo>
                      <a:pt x="17" y="985"/>
                    </a:lnTo>
                    <a:lnTo>
                      <a:pt x="17" y="982"/>
                    </a:lnTo>
                    <a:lnTo>
                      <a:pt x="17" y="982"/>
                    </a:lnTo>
                    <a:lnTo>
                      <a:pt x="10" y="980"/>
                    </a:lnTo>
                    <a:lnTo>
                      <a:pt x="10" y="978"/>
                    </a:lnTo>
                    <a:lnTo>
                      <a:pt x="5" y="980"/>
                    </a:lnTo>
                    <a:lnTo>
                      <a:pt x="2" y="982"/>
                    </a:lnTo>
                    <a:lnTo>
                      <a:pt x="2" y="982"/>
                    </a:lnTo>
                    <a:lnTo>
                      <a:pt x="2" y="982"/>
                    </a:lnTo>
                    <a:lnTo>
                      <a:pt x="2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15" name="Freeform 2343"/>
              <p:cNvSpPr>
                <a:spLocks/>
              </p:cNvSpPr>
              <p:nvPr/>
            </p:nvSpPr>
            <p:spPr bwMode="auto">
              <a:xfrm>
                <a:off x="328" y="2545"/>
                <a:ext cx="642" cy="990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158" y="0"/>
                  </a:cxn>
                  <a:cxn ang="0">
                    <a:pos x="238" y="0"/>
                  </a:cxn>
                  <a:cxn ang="0">
                    <a:pos x="321" y="0"/>
                  </a:cxn>
                  <a:cxn ang="0">
                    <a:pos x="401" y="0"/>
                  </a:cxn>
                  <a:cxn ang="0">
                    <a:pos x="484" y="0"/>
                  </a:cxn>
                  <a:cxn ang="0">
                    <a:pos x="564" y="0"/>
                  </a:cxn>
                  <a:cxn ang="0">
                    <a:pos x="642" y="0"/>
                  </a:cxn>
                  <a:cxn ang="0">
                    <a:pos x="603" y="34"/>
                  </a:cxn>
                  <a:cxn ang="0">
                    <a:pos x="601" y="56"/>
                  </a:cxn>
                  <a:cxn ang="0">
                    <a:pos x="564" y="59"/>
                  </a:cxn>
                  <a:cxn ang="0">
                    <a:pos x="513" y="80"/>
                  </a:cxn>
                  <a:cxn ang="0">
                    <a:pos x="520" y="122"/>
                  </a:cxn>
                  <a:cxn ang="0">
                    <a:pos x="513" y="144"/>
                  </a:cxn>
                  <a:cxn ang="0">
                    <a:pos x="484" y="175"/>
                  </a:cxn>
                  <a:cxn ang="0">
                    <a:pos x="486" y="219"/>
                  </a:cxn>
                  <a:cxn ang="0">
                    <a:pos x="445" y="202"/>
                  </a:cxn>
                  <a:cxn ang="0">
                    <a:pos x="445" y="166"/>
                  </a:cxn>
                  <a:cxn ang="0">
                    <a:pos x="438" y="122"/>
                  </a:cxn>
                  <a:cxn ang="0">
                    <a:pos x="430" y="66"/>
                  </a:cxn>
                  <a:cxn ang="0">
                    <a:pos x="394" y="100"/>
                  </a:cxn>
                  <a:cxn ang="0">
                    <a:pos x="408" y="141"/>
                  </a:cxn>
                  <a:cxn ang="0">
                    <a:pos x="387" y="153"/>
                  </a:cxn>
                  <a:cxn ang="0">
                    <a:pos x="394" y="168"/>
                  </a:cxn>
                  <a:cxn ang="0">
                    <a:pos x="408" y="226"/>
                  </a:cxn>
                  <a:cxn ang="0">
                    <a:pos x="367" y="219"/>
                  </a:cxn>
                  <a:cxn ang="0">
                    <a:pos x="331" y="229"/>
                  </a:cxn>
                  <a:cxn ang="0">
                    <a:pos x="335" y="202"/>
                  </a:cxn>
                  <a:cxn ang="0">
                    <a:pos x="326" y="229"/>
                  </a:cxn>
                  <a:cxn ang="0">
                    <a:pos x="304" y="307"/>
                  </a:cxn>
                  <a:cxn ang="0">
                    <a:pos x="304" y="326"/>
                  </a:cxn>
                  <a:cxn ang="0">
                    <a:pos x="289" y="343"/>
                  </a:cxn>
                  <a:cxn ang="0">
                    <a:pos x="267" y="406"/>
                  </a:cxn>
                  <a:cxn ang="0">
                    <a:pos x="241" y="431"/>
                  </a:cxn>
                  <a:cxn ang="0">
                    <a:pos x="282" y="457"/>
                  </a:cxn>
                  <a:cxn ang="0">
                    <a:pos x="238" y="484"/>
                  </a:cxn>
                  <a:cxn ang="0">
                    <a:pos x="238" y="511"/>
                  </a:cxn>
                  <a:cxn ang="0">
                    <a:pos x="211" y="562"/>
                  </a:cxn>
                  <a:cxn ang="0">
                    <a:pos x="187" y="589"/>
                  </a:cxn>
                  <a:cxn ang="0">
                    <a:pos x="172" y="657"/>
                  </a:cxn>
                  <a:cxn ang="0">
                    <a:pos x="148" y="696"/>
                  </a:cxn>
                  <a:cxn ang="0">
                    <a:pos x="126" y="737"/>
                  </a:cxn>
                  <a:cxn ang="0">
                    <a:pos x="100" y="820"/>
                  </a:cxn>
                  <a:cxn ang="0">
                    <a:pos x="53" y="929"/>
                  </a:cxn>
                  <a:cxn ang="0">
                    <a:pos x="46" y="953"/>
                  </a:cxn>
                  <a:cxn ang="0">
                    <a:pos x="31" y="968"/>
                  </a:cxn>
                  <a:cxn ang="0">
                    <a:pos x="17" y="990"/>
                  </a:cxn>
                  <a:cxn ang="0">
                    <a:pos x="2" y="982"/>
                  </a:cxn>
                  <a:cxn ang="0">
                    <a:pos x="0" y="956"/>
                  </a:cxn>
                  <a:cxn ang="0">
                    <a:pos x="0" y="873"/>
                  </a:cxn>
                  <a:cxn ang="0">
                    <a:pos x="0" y="725"/>
                  </a:cxn>
                  <a:cxn ang="0">
                    <a:pos x="0" y="632"/>
                  </a:cxn>
                  <a:cxn ang="0">
                    <a:pos x="0" y="535"/>
                  </a:cxn>
                  <a:cxn ang="0">
                    <a:pos x="0" y="440"/>
                  </a:cxn>
                  <a:cxn ang="0">
                    <a:pos x="0" y="343"/>
                  </a:cxn>
                  <a:cxn ang="0">
                    <a:pos x="0" y="246"/>
                  </a:cxn>
                  <a:cxn ang="0">
                    <a:pos x="0" y="149"/>
                  </a:cxn>
                  <a:cxn ang="0">
                    <a:pos x="0" y="51"/>
                  </a:cxn>
                </a:cxnLst>
                <a:rect l="0" t="0" r="r" b="b"/>
                <a:pathLst>
                  <a:path w="642" h="990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5" y="0"/>
                    </a:lnTo>
                    <a:lnTo>
                      <a:pt x="253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0"/>
                    </a:lnTo>
                    <a:lnTo>
                      <a:pt x="297" y="0"/>
                    </a:lnTo>
                    <a:lnTo>
                      <a:pt x="304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0"/>
                    </a:lnTo>
                    <a:lnTo>
                      <a:pt x="335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7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9" y="0"/>
                    </a:lnTo>
                    <a:lnTo>
                      <a:pt x="387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62" y="0"/>
                    </a:lnTo>
                    <a:lnTo>
                      <a:pt x="469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1" y="0"/>
                    </a:lnTo>
                    <a:lnTo>
                      <a:pt x="498" y="0"/>
                    </a:lnTo>
                    <a:lnTo>
                      <a:pt x="506" y="0"/>
                    </a:lnTo>
                    <a:lnTo>
                      <a:pt x="513" y="0"/>
                    </a:lnTo>
                    <a:lnTo>
                      <a:pt x="520" y="0"/>
                    </a:lnTo>
                    <a:lnTo>
                      <a:pt x="528" y="0"/>
                    </a:lnTo>
                    <a:lnTo>
                      <a:pt x="535" y="0"/>
                    </a:lnTo>
                    <a:lnTo>
                      <a:pt x="542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4" y="0"/>
                    </a:lnTo>
                    <a:lnTo>
                      <a:pt x="571" y="0"/>
                    </a:lnTo>
                    <a:lnTo>
                      <a:pt x="579" y="0"/>
                    </a:lnTo>
                    <a:lnTo>
                      <a:pt x="586" y="0"/>
                    </a:lnTo>
                    <a:lnTo>
                      <a:pt x="593" y="0"/>
                    </a:lnTo>
                    <a:lnTo>
                      <a:pt x="601" y="0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5" y="0"/>
                    </a:lnTo>
                    <a:lnTo>
                      <a:pt x="632" y="0"/>
                    </a:lnTo>
                    <a:lnTo>
                      <a:pt x="640" y="0"/>
                    </a:lnTo>
                    <a:lnTo>
                      <a:pt x="642" y="0"/>
                    </a:lnTo>
                    <a:lnTo>
                      <a:pt x="640" y="0"/>
                    </a:lnTo>
                    <a:lnTo>
                      <a:pt x="632" y="8"/>
                    </a:lnTo>
                    <a:lnTo>
                      <a:pt x="627" y="8"/>
                    </a:lnTo>
                    <a:lnTo>
                      <a:pt x="632" y="17"/>
                    </a:lnTo>
                    <a:lnTo>
                      <a:pt x="632" y="17"/>
                    </a:lnTo>
                    <a:lnTo>
                      <a:pt x="632" y="17"/>
                    </a:lnTo>
                    <a:lnTo>
                      <a:pt x="625" y="22"/>
                    </a:lnTo>
                    <a:lnTo>
                      <a:pt x="618" y="25"/>
                    </a:lnTo>
                    <a:lnTo>
                      <a:pt x="610" y="25"/>
                    </a:lnTo>
                    <a:lnTo>
                      <a:pt x="608" y="27"/>
                    </a:lnTo>
                    <a:lnTo>
                      <a:pt x="603" y="34"/>
                    </a:lnTo>
                    <a:lnTo>
                      <a:pt x="601" y="34"/>
                    </a:lnTo>
                    <a:lnTo>
                      <a:pt x="593" y="37"/>
                    </a:lnTo>
                    <a:lnTo>
                      <a:pt x="588" y="44"/>
                    </a:lnTo>
                    <a:lnTo>
                      <a:pt x="593" y="49"/>
                    </a:lnTo>
                    <a:lnTo>
                      <a:pt x="601" y="49"/>
                    </a:lnTo>
                    <a:lnTo>
                      <a:pt x="608" y="49"/>
                    </a:lnTo>
                    <a:lnTo>
                      <a:pt x="618" y="49"/>
                    </a:lnTo>
                    <a:lnTo>
                      <a:pt x="622" y="51"/>
                    </a:lnTo>
                    <a:lnTo>
                      <a:pt x="618" y="56"/>
                    </a:lnTo>
                    <a:lnTo>
                      <a:pt x="608" y="56"/>
                    </a:lnTo>
                    <a:lnTo>
                      <a:pt x="601" y="56"/>
                    </a:lnTo>
                    <a:lnTo>
                      <a:pt x="593" y="56"/>
                    </a:lnTo>
                    <a:lnTo>
                      <a:pt x="586" y="59"/>
                    </a:lnTo>
                    <a:lnTo>
                      <a:pt x="584" y="61"/>
                    </a:lnTo>
                    <a:lnTo>
                      <a:pt x="586" y="63"/>
                    </a:lnTo>
                    <a:lnTo>
                      <a:pt x="591" y="71"/>
                    </a:lnTo>
                    <a:lnTo>
                      <a:pt x="586" y="73"/>
                    </a:lnTo>
                    <a:lnTo>
                      <a:pt x="579" y="73"/>
                    </a:lnTo>
                    <a:lnTo>
                      <a:pt x="574" y="71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4" y="59"/>
                    </a:lnTo>
                    <a:lnTo>
                      <a:pt x="557" y="56"/>
                    </a:lnTo>
                    <a:lnTo>
                      <a:pt x="550" y="54"/>
                    </a:lnTo>
                    <a:lnTo>
                      <a:pt x="542" y="59"/>
                    </a:lnTo>
                    <a:lnTo>
                      <a:pt x="540" y="61"/>
                    </a:lnTo>
                    <a:lnTo>
                      <a:pt x="535" y="63"/>
                    </a:lnTo>
                    <a:lnTo>
                      <a:pt x="530" y="71"/>
                    </a:lnTo>
                    <a:lnTo>
                      <a:pt x="528" y="71"/>
                    </a:lnTo>
                    <a:lnTo>
                      <a:pt x="520" y="73"/>
                    </a:lnTo>
                    <a:lnTo>
                      <a:pt x="513" y="78"/>
                    </a:lnTo>
                    <a:lnTo>
                      <a:pt x="511" y="78"/>
                    </a:lnTo>
                    <a:lnTo>
                      <a:pt x="513" y="80"/>
                    </a:lnTo>
                    <a:lnTo>
                      <a:pt x="520" y="85"/>
                    </a:lnTo>
                    <a:lnTo>
                      <a:pt x="528" y="85"/>
                    </a:lnTo>
                    <a:lnTo>
                      <a:pt x="530" y="88"/>
                    </a:lnTo>
                    <a:lnTo>
                      <a:pt x="528" y="93"/>
                    </a:lnTo>
                    <a:lnTo>
                      <a:pt x="520" y="88"/>
                    </a:lnTo>
                    <a:lnTo>
                      <a:pt x="513" y="93"/>
                    </a:lnTo>
                    <a:lnTo>
                      <a:pt x="508" y="95"/>
                    </a:lnTo>
                    <a:lnTo>
                      <a:pt x="506" y="105"/>
                    </a:lnTo>
                    <a:lnTo>
                      <a:pt x="513" y="112"/>
                    </a:lnTo>
                    <a:lnTo>
                      <a:pt x="513" y="115"/>
                    </a:lnTo>
                    <a:lnTo>
                      <a:pt x="520" y="122"/>
                    </a:lnTo>
                    <a:lnTo>
                      <a:pt x="528" y="119"/>
                    </a:lnTo>
                    <a:lnTo>
                      <a:pt x="530" y="122"/>
                    </a:lnTo>
                    <a:lnTo>
                      <a:pt x="528" y="132"/>
                    </a:lnTo>
                    <a:lnTo>
                      <a:pt x="528" y="141"/>
                    </a:lnTo>
                    <a:lnTo>
                      <a:pt x="528" y="141"/>
                    </a:lnTo>
                    <a:lnTo>
                      <a:pt x="525" y="141"/>
                    </a:lnTo>
                    <a:lnTo>
                      <a:pt x="528" y="132"/>
                    </a:lnTo>
                    <a:lnTo>
                      <a:pt x="520" y="122"/>
                    </a:lnTo>
                    <a:lnTo>
                      <a:pt x="513" y="132"/>
                    </a:lnTo>
                    <a:lnTo>
                      <a:pt x="515" y="141"/>
                    </a:lnTo>
                    <a:lnTo>
                      <a:pt x="513" y="144"/>
                    </a:lnTo>
                    <a:lnTo>
                      <a:pt x="506" y="141"/>
                    </a:lnTo>
                    <a:lnTo>
                      <a:pt x="498" y="144"/>
                    </a:lnTo>
                    <a:lnTo>
                      <a:pt x="491" y="144"/>
                    </a:lnTo>
                    <a:lnTo>
                      <a:pt x="484" y="146"/>
                    </a:lnTo>
                    <a:lnTo>
                      <a:pt x="477" y="141"/>
                    </a:lnTo>
                    <a:lnTo>
                      <a:pt x="472" y="149"/>
                    </a:lnTo>
                    <a:lnTo>
                      <a:pt x="472" y="158"/>
                    </a:lnTo>
                    <a:lnTo>
                      <a:pt x="477" y="163"/>
                    </a:lnTo>
                    <a:lnTo>
                      <a:pt x="484" y="166"/>
                    </a:lnTo>
                    <a:lnTo>
                      <a:pt x="484" y="166"/>
                    </a:lnTo>
                    <a:lnTo>
                      <a:pt x="484" y="175"/>
                    </a:lnTo>
                    <a:lnTo>
                      <a:pt x="484" y="175"/>
                    </a:lnTo>
                    <a:lnTo>
                      <a:pt x="477" y="180"/>
                    </a:lnTo>
                    <a:lnTo>
                      <a:pt x="472" y="185"/>
                    </a:lnTo>
                    <a:lnTo>
                      <a:pt x="477" y="192"/>
                    </a:lnTo>
                    <a:lnTo>
                      <a:pt x="477" y="192"/>
                    </a:lnTo>
                    <a:lnTo>
                      <a:pt x="477" y="202"/>
                    </a:lnTo>
                    <a:lnTo>
                      <a:pt x="477" y="202"/>
                    </a:lnTo>
                    <a:lnTo>
                      <a:pt x="474" y="212"/>
                    </a:lnTo>
                    <a:lnTo>
                      <a:pt x="477" y="214"/>
                    </a:lnTo>
                    <a:lnTo>
                      <a:pt x="484" y="217"/>
                    </a:lnTo>
                    <a:lnTo>
                      <a:pt x="486" y="219"/>
                    </a:lnTo>
                    <a:lnTo>
                      <a:pt x="484" y="229"/>
                    </a:lnTo>
                    <a:lnTo>
                      <a:pt x="477" y="224"/>
                    </a:lnTo>
                    <a:lnTo>
                      <a:pt x="469" y="229"/>
                    </a:lnTo>
                    <a:lnTo>
                      <a:pt x="462" y="222"/>
                    </a:lnTo>
                    <a:lnTo>
                      <a:pt x="455" y="219"/>
                    </a:lnTo>
                    <a:lnTo>
                      <a:pt x="457" y="212"/>
                    </a:lnTo>
                    <a:lnTo>
                      <a:pt x="452" y="207"/>
                    </a:lnTo>
                    <a:lnTo>
                      <a:pt x="447" y="212"/>
                    </a:lnTo>
                    <a:lnTo>
                      <a:pt x="445" y="212"/>
                    </a:lnTo>
                    <a:lnTo>
                      <a:pt x="445" y="212"/>
                    </a:lnTo>
                    <a:lnTo>
                      <a:pt x="445" y="202"/>
                    </a:lnTo>
                    <a:lnTo>
                      <a:pt x="438" y="195"/>
                    </a:lnTo>
                    <a:lnTo>
                      <a:pt x="438" y="192"/>
                    </a:lnTo>
                    <a:lnTo>
                      <a:pt x="438" y="192"/>
                    </a:lnTo>
                    <a:lnTo>
                      <a:pt x="445" y="190"/>
                    </a:lnTo>
                    <a:lnTo>
                      <a:pt x="452" y="185"/>
                    </a:lnTo>
                    <a:lnTo>
                      <a:pt x="445" y="178"/>
                    </a:lnTo>
                    <a:lnTo>
                      <a:pt x="438" y="180"/>
                    </a:lnTo>
                    <a:lnTo>
                      <a:pt x="438" y="175"/>
                    </a:lnTo>
                    <a:lnTo>
                      <a:pt x="438" y="166"/>
                    </a:lnTo>
                    <a:lnTo>
                      <a:pt x="438" y="166"/>
                    </a:lnTo>
                    <a:lnTo>
                      <a:pt x="445" y="166"/>
                    </a:lnTo>
                    <a:lnTo>
                      <a:pt x="452" y="163"/>
                    </a:lnTo>
                    <a:lnTo>
                      <a:pt x="462" y="161"/>
                    </a:lnTo>
                    <a:lnTo>
                      <a:pt x="464" y="158"/>
                    </a:lnTo>
                    <a:lnTo>
                      <a:pt x="462" y="156"/>
                    </a:lnTo>
                    <a:lnTo>
                      <a:pt x="452" y="153"/>
                    </a:lnTo>
                    <a:lnTo>
                      <a:pt x="445" y="149"/>
                    </a:lnTo>
                    <a:lnTo>
                      <a:pt x="438" y="151"/>
                    </a:lnTo>
                    <a:lnTo>
                      <a:pt x="438" y="149"/>
                    </a:lnTo>
                    <a:lnTo>
                      <a:pt x="435" y="141"/>
                    </a:lnTo>
                    <a:lnTo>
                      <a:pt x="433" y="132"/>
                    </a:lnTo>
                    <a:lnTo>
                      <a:pt x="438" y="122"/>
                    </a:lnTo>
                    <a:lnTo>
                      <a:pt x="435" y="115"/>
                    </a:lnTo>
                    <a:lnTo>
                      <a:pt x="438" y="105"/>
                    </a:lnTo>
                    <a:lnTo>
                      <a:pt x="433" y="95"/>
                    </a:lnTo>
                    <a:lnTo>
                      <a:pt x="433" y="88"/>
                    </a:lnTo>
                    <a:lnTo>
                      <a:pt x="438" y="83"/>
                    </a:lnTo>
                    <a:lnTo>
                      <a:pt x="445" y="83"/>
                    </a:lnTo>
                    <a:lnTo>
                      <a:pt x="452" y="78"/>
                    </a:lnTo>
                    <a:lnTo>
                      <a:pt x="452" y="71"/>
                    </a:lnTo>
                    <a:lnTo>
                      <a:pt x="445" y="68"/>
                    </a:lnTo>
                    <a:lnTo>
                      <a:pt x="438" y="68"/>
                    </a:lnTo>
                    <a:lnTo>
                      <a:pt x="430" y="66"/>
                    </a:lnTo>
                    <a:lnTo>
                      <a:pt x="428" y="71"/>
                    </a:lnTo>
                    <a:lnTo>
                      <a:pt x="423" y="76"/>
                    </a:lnTo>
                    <a:lnTo>
                      <a:pt x="421" y="78"/>
                    </a:lnTo>
                    <a:lnTo>
                      <a:pt x="423" y="80"/>
                    </a:lnTo>
                    <a:lnTo>
                      <a:pt x="430" y="88"/>
                    </a:lnTo>
                    <a:lnTo>
                      <a:pt x="423" y="95"/>
                    </a:lnTo>
                    <a:lnTo>
                      <a:pt x="423" y="95"/>
                    </a:lnTo>
                    <a:lnTo>
                      <a:pt x="416" y="100"/>
                    </a:lnTo>
                    <a:lnTo>
                      <a:pt x="408" y="105"/>
                    </a:lnTo>
                    <a:lnTo>
                      <a:pt x="401" y="102"/>
                    </a:lnTo>
                    <a:lnTo>
                      <a:pt x="394" y="100"/>
                    </a:lnTo>
                    <a:lnTo>
                      <a:pt x="387" y="102"/>
                    </a:lnTo>
                    <a:lnTo>
                      <a:pt x="384" y="105"/>
                    </a:lnTo>
                    <a:lnTo>
                      <a:pt x="387" y="107"/>
                    </a:lnTo>
                    <a:lnTo>
                      <a:pt x="394" y="110"/>
                    </a:lnTo>
                    <a:lnTo>
                      <a:pt x="401" y="110"/>
                    </a:lnTo>
                    <a:lnTo>
                      <a:pt x="408" y="105"/>
                    </a:lnTo>
                    <a:lnTo>
                      <a:pt x="413" y="115"/>
                    </a:lnTo>
                    <a:lnTo>
                      <a:pt x="413" y="122"/>
                    </a:lnTo>
                    <a:lnTo>
                      <a:pt x="413" y="132"/>
                    </a:lnTo>
                    <a:lnTo>
                      <a:pt x="408" y="139"/>
                    </a:lnTo>
                    <a:lnTo>
                      <a:pt x="408" y="141"/>
                    </a:lnTo>
                    <a:lnTo>
                      <a:pt x="401" y="146"/>
                    </a:lnTo>
                    <a:lnTo>
                      <a:pt x="396" y="149"/>
                    </a:lnTo>
                    <a:lnTo>
                      <a:pt x="401" y="151"/>
                    </a:lnTo>
                    <a:lnTo>
                      <a:pt x="408" y="153"/>
                    </a:lnTo>
                    <a:lnTo>
                      <a:pt x="413" y="158"/>
                    </a:lnTo>
                    <a:lnTo>
                      <a:pt x="408" y="161"/>
                    </a:lnTo>
                    <a:lnTo>
                      <a:pt x="401" y="163"/>
                    </a:lnTo>
                    <a:lnTo>
                      <a:pt x="394" y="166"/>
                    </a:lnTo>
                    <a:lnTo>
                      <a:pt x="387" y="161"/>
                    </a:lnTo>
                    <a:lnTo>
                      <a:pt x="382" y="158"/>
                    </a:lnTo>
                    <a:lnTo>
                      <a:pt x="387" y="153"/>
                    </a:lnTo>
                    <a:lnTo>
                      <a:pt x="391" y="149"/>
                    </a:lnTo>
                    <a:lnTo>
                      <a:pt x="387" y="144"/>
                    </a:lnTo>
                    <a:lnTo>
                      <a:pt x="379" y="146"/>
                    </a:lnTo>
                    <a:lnTo>
                      <a:pt x="372" y="144"/>
                    </a:lnTo>
                    <a:lnTo>
                      <a:pt x="370" y="149"/>
                    </a:lnTo>
                    <a:lnTo>
                      <a:pt x="370" y="158"/>
                    </a:lnTo>
                    <a:lnTo>
                      <a:pt x="372" y="161"/>
                    </a:lnTo>
                    <a:lnTo>
                      <a:pt x="379" y="161"/>
                    </a:lnTo>
                    <a:lnTo>
                      <a:pt x="382" y="166"/>
                    </a:lnTo>
                    <a:lnTo>
                      <a:pt x="387" y="175"/>
                    </a:lnTo>
                    <a:lnTo>
                      <a:pt x="394" y="168"/>
                    </a:lnTo>
                    <a:lnTo>
                      <a:pt x="401" y="173"/>
                    </a:lnTo>
                    <a:lnTo>
                      <a:pt x="408" y="175"/>
                    </a:lnTo>
                    <a:lnTo>
                      <a:pt x="408" y="175"/>
                    </a:lnTo>
                    <a:lnTo>
                      <a:pt x="411" y="185"/>
                    </a:lnTo>
                    <a:lnTo>
                      <a:pt x="408" y="192"/>
                    </a:lnTo>
                    <a:lnTo>
                      <a:pt x="413" y="202"/>
                    </a:lnTo>
                    <a:lnTo>
                      <a:pt x="408" y="207"/>
                    </a:lnTo>
                    <a:lnTo>
                      <a:pt x="404" y="212"/>
                    </a:lnTo>
                    <a:lnTo>
                      <a:pt x="408" y="214"/>
                    </a:lnTo>
                    <a:lnTo>
                      <a:pt x="411" y="219"/>
                    </a:lnTo>
                    <a:lnTo>
                      <a:pt x="408" y="226"/>
                    </a:lnTo>
                    <a:lnTo>
                      <a:pt x="401" y="224"/>
                    </a:lnTo>
                    <a:lnTo>
                      <a:pt x="396" y="229"/>
                    </a:lnTo>
                    <a:lnTo>
                      <a:pt x="394" y="236"/>
                    </a:lnTo>
                    <a:lnTo>
                      <a:pt x="391" y="229"/>
                    </a:lnTo>
                    <a:lnTo>
                      <a:pt x="391" y="219"/>
                    </a:lnTo>
                    <a:lnTo>
                      <a:pt x="394" y="212"/>
                    </a:lnTo>
                    <a:lnTo>
                      <a:pt x="387" y="207"/>
                    </a:lnTo>
                    <a:lnTo>
                      <a:pt x="379" y="204"/>
                    </a:lnTo>
                    <a:lnTo>
                      <a:pt x="372" y="204"/>
                    </a:lnTo>
                    <a:lnTo>
                      <a:pt x="367" y="212"/>
                    </a:lnTo>
                    <a:lnTo>
                      <a:pt x="367" y="219"/>
                    </a:lnTo>
                    <a:lnTo>
                      <a:pt x="367" y="229"/>
                    </a:lnTo>
                    <a:lnTo>
                      <a:pt x="365" y="236"/>
                    </a:lnTo>
                    <a:lnTo>
                      <a:pt x="367" y="246"/>
                    </a:lnTo>
                    <a:lnTo>
                      <a:pt x="365" y="253"/>
                    </a:lnTo>
                    <a:lnTo>
                      <a:pt x="357" y="251"/>
                    </a:lnTo>
                    <a:lnTo>
                      <a:pt x="350" y="253"/>
                    </a:lnTo>
                    <a:lnTo>
                      <a:pt x="343" y="248"/>
                    </a:lnTo>
                    <a:lnTo>
                      <a:pt x="335" y="251"/>
                    </a:lnTo>
                    <a:lnTo>
                      <a:pt x="331" y="246"/>
                    </a:lnTo>
                    <a:lnTo>
                      <a:pt x="333" y="236"/>
                    </a:lnTo>
                    <a:lnTo>
                      <a:pt x="331" y="229"/>
                    </a:lnTo>
                    <a:lnTo>
                      <a:pt x="335" y="224"/>
                    </a:lnTo>
                    <a:lnTo>
                      <a:pt x="338" y="229"/>
                    </a:lnTo>
                    <a:lnTo>
                      <a:pt x="340" y="236"/>
                    </a:lnTo>
                    <a:lnTo>
                      <a:pt x="343" y="239"/>
                    </a:lnTo>
                    <a:lnTo>
                      <a:pt x="345" y="236"/>
                    </a:lnTo>
                    <a:lnTo>
                      <a:pt x="345" y="229"/>
                    </a:lnTo>
                    <a:lnTo>
                      <a:pt x="345" y="219"/>
                    </a:lnTo>
                    <a:lnTo>
                      <a:pt x="345" y="212"/>
                    </a:lnTo>
                    <a:lnTo>
                      <a:pt x="345" y="202"/>
                    </a:lnTo>
                    <a:lnTo>
                      <a:pt x="343" y="200"/>
                    </a:lnTo>
                    <a:lnTo>
                      <a:pt x="335" y="202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21" y="192"/>
                    </a:lnTo>
                    <a:lnTo>
                      <a:pt x="314" y="190"/>
                    </a:lnTo>
                    <a:lnTo>
                      <a:pt x="311" y="192"/>
                    </a:lnTo>
                    <a:lnTo>
                      <a:pt x="314" y="197"/>
                    </a:lnTo>
                    <a:lnTo>
                      <a:pt x="318" y="202"/>
                    </a:lnTo>
                    <a:lnTo>
                      <a:pt x="321" y="204"/>
                    </a:lnTo>
                    <a:lnTo>
                      <a:pt x="326" y="212"/>
                    </a:lnTo>
                    <a:lnTo>
                      <a:pt x="321" y="219"/>
                    </a:lnTo>
                    <a:lnTo>
                      <a:pt x="326" y="229"/>
                    </a:lnTo>
                    <a:lnTo>
                      <a:pt x="321" y="234"/>
                    </a:lnTo>
                    <a:lnTo>
                      <a:pt x="314" y="231"/>
                    </a:lnTo>
                    <a:lnTo>
                      <a:pt x="309" y="236"/>
                    </a:lnTo>
                    <a:lnTo>
                      <a:pt x="309" y="246"/>
                    </a:lnTo>
                    <a:lnTo>
                      <a:pt x="309" y="256"/>
                    </a:lnTo>
                    <a:lnTo>
                      <a:pt x="306" y="263"/>
                    </a:lnTo>
                    <a:lnTo>
                      <a:pt x="309" y="273"/>
                    </a:lnTo>
                    <a:lnTo>
                      <a:pt x="311" y="282"/>
                    </a:lnTo>
                    <a:lnTo>
                      <a:pt x="306" y="290"/>
                    </a:lnTo>
                    <a:lnTo>
                      <a:pt x="311" y="299"/>
                    </a:lnTo>
                    <a:lnTo>
                      <a:pt x="304" y="307"/>
                    </a:lnTo>
                    <a:lnTo>
                      <a:pt x="297" y="302"/>
                    </a:lnTo>
                    <a:lnTo>
                      <a:pt x="289" y="304"/>
                    </a:lnTo>
                    <a:lnTo>
                      <a:pt x="282" y="299"/>
                    </a:lnTo>
                    <a:lnTo>
                      <a:pt x="282" y="307"/>
                    </a:lnTo>
                    <a:lnTo>
                      <a:pt x="282" y="314"/>
                    </a:lnTo>
                    <a:lnTo>
                      <a:pt x="289" y="311"/>
                    </a:lnTo>
                    <a:lnTo>
                      <a:pt x="297" y="311"/>
                    </a:lnTo>
                    <a:lnTo>
                      <a:pt x="304" y="309"/>
                    </a:lnTo>
                    <a:lnTo>
                      <a:pt x="311" y="316"/>
                    </a:lnTo>
                    <a:lnTo>
                      <a:pt x="304" y="326"/>
                    </a:lnTo>
                    <a:lnTo>
                      <a:pt x="304" y="326"/>
                    </a:lnTo>
                    <a:lnTo>
                      <a:pt x="297" y="328"/>
                    </a:lnTo>
                    <a:lnTo>
                      <a:pt x="294" y="333"/>
                    </a:lnTo>
                    <a:lnTo>
                      <a:pt x="297" y="341"/>
                    </a:lnTo>
                    <a:lnTo>
                      <a:pt x="304" y="341"/>
                    </a:lnTo>
                    <a:lnTo>
                      <a:pt x="306" y="343"/>
                    </a:lnTo>
                    <a:lnTo>
                      <a:pt x="306" y="353"/>
                    </a:lnTo>
                    <a:lnTo>
                      <a:pt x="304" y="353"/>
                    </a:lnTo>
                    <a:lnTo>
                      <a:pt x="304" y="353"/>
                    </a:lnTo>
                    <a:lnTo>
                      <a:pt x="297" y="345"/>
                    </a:lnTo>
                    <a:lnTo>
                      <a:pt x="292" y="343"/>
                    </a:lnTo>
                    <a:lnTo>
                      <a:pt x="289" y="343"/>
                    </a:lnTo>
                    <a:lnTo>
                      <a:pt x="282" y="338"/>
                    </a:lnTo>
                    <a:lnTo>
                      <a:pt x="280" y="343"/>
                    </a:lnTo>
                    <a:lnTo>
                      <a:pt x="275" y="353"/>
                    </a:lnTo>
                    <a:lnTo>
                      <a:pt x="277" y="360"/>
                    </a:lnTo>
                    <a:lnTo>
                      <a:pt x="277" y="370"/>
                    </a:lnTo>
                    <a:lnTo>
                      <a:pt x="277" y="377"/>
                    </a:lnTo>
                    <a:lnTo>
                      <a:pt x="280" y="387"/>
                    </a:lnTo>
                    <a:lnTo>
                      <a:pt x="280" y="397"/>
                    </a:lnTo>
                    <a:lnTo>
                      <a:pt x="275" y="404"/>
                    </a:lnTo>
                    <a:lnTo>
                      <a:pt x="275" y="404"/>
                    </a:lnTo>
                    <a:lnTo>
                      <a:pt x="267" y="406"/>
                    </a:lnTo>
                    <a:lnTo>
                      <a:pt x="260" y="411"/>
                    </a:lnTo>
                    <a:lnTo>
                      <a:pt x="255" y="404"/>
                    </a:lnTo>
                    <a:lnTo>
                      <a:pt x="253" y="404"/>
                    </a:lnTo>
                    <a:lnTo>
                      <a:pt x="253" y="404"/>
                    </a:lnTo>
                    <a:lnTo>
                      <a:pt x="250" y="414"/>
                    </a:lnTo>
                    <a:lnTo>
                      <a:pt x="245" y="421"/>
                    </a:lnTo>
                    <a:lnTo>
                      <a:pt x="245" y="421"/>
                    </a:lnTo>
                    <a:lnTo>
                      <a:pt x="245" y="423"/>
                    </a:lnTo>
                    <a:lnTo>
                      <a:pt x="250" y="431"/>
                    </a:lnTo>
                    <a:lnTo>
                      <a:pt x="245" y="435"/>
                    </a:lnTo>
                    <a:lnTo>
                      <a:pt x="241" y="431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38" y="440"/>
                    </a:lnTo>
                    <a:lnTo>
                      <a:pt x="238" y="440"/>
                    </a:lnTo>
                    <a:lnTo>
                      <a:pt x="245" y="440"/>
                    </a:lnTo>
                    <a:lnTo>
                      <a:pt x="253" y="448"/>
                    </a:lnTo>
                    <a:lnTo>
                      <a:pt x="258" y="448"/>
                    </a:lnTo>
                    <a:lnTo>
                      <a:pt x="260" y="450"/>
                    </a:lnTo>
                    <a:lnTo>
                      <a:pt x="267" y="452"/>
                    </a:lnTo>
                    <a:lnTo>
                      <a:pt x="275" y="452"/>
                    </a:lnTo>
                    <a:lnTo>
                      <a:pt x="282" y="457"/>
                    </a:lnTo>
                    <a:lnTo>
                      <a:pt x="280" y="467"/>
                    </a:lnTo>
                    <a:lnTo>
                      <a:pt x="275" y="472"/>
                    </a:lnTo>
                    <a:lnTo>
                      <a:pt x="267" y="472"/>
                    </a:lnTo>
                    <a:lnTo>
                      <a:pt x="265" y="474"/>
                    </a:lnTo>
                    <a:lnTo>
                      <a:pt x="265" y="484"/>
                    </a:lnTo>
                    <a:lnTo>
                      <a:pt x="260" y="487"/>
                    </a:lnTo>
                    <a:lnTo>
                      <a:pt x="253" y="487"/>
                    </a:lnTo>
                    <a:lnTo>
                      <a:pt x="245" y="487"/>
                    </a:lnTo>
                    <a:lnTo>
                      <a:pt x="238" y="484"/>
                    </a:lnTo>
                    <a:lnTo>
                      <a:pt x="238" y="484"/>
                    </a:lnTo>
                    <a:lnTo>
                      <a:pt x="238" y="484"/>
                    </a:lnTo>
                    <a:lnTo>
                      <a:pt x="233" y="491"/>
                    </a:lnTo>
                    <a:lnTo>
                      <a:pt x="238" y="499"/>
                    </a:lnTo>
                    <a:lnTo>
                      <a:pt x="245" y="496"/>
                    </a:lnTo>
                    <a:lnTo>
                      <a:pt x="253" y="496"/>
                    </a:lnTo>
                    <a:lnTo>
                      <a:pt x="260" y="496"/>
                    </a:lnTo>
                    <a:lnTo>
                      <a:pt x="265" y="501"/>
                    </a:lnTo>
                    <a:lnTo>
                      <a:pt x="260" y="506"/>
                    </a:lnTo>
                    <a:lnTo>
                      <a:pt x="253" y="506"/>
                    </a:lnTo>
                    <a:lnTo>
                      <a:pt x="250" y="511"/>
                    </a:lnTo>
                    <a:lnTo>
                      <a:pt x="245" y="511"/>
                    </a:lnTo>
                    <a:lnTo>
                      <a:pt x="238" y="511"/>
                    </a:lnTo>
                    <a:lnTo>
                      <a:pt x="231" y="518"/>
                    </a:lnTo>
                    <a:lnTo>
                      <a:pt x="231" y="518"/>
                    </a:lnTo>
                    <a:lnTo>
                      <a:pt x="231" y="521"/>
                    </a:lnTo>
                    <a:lnTo>
                      <a:pt x="233" y="528"/>
                    </a:lnTo>
                    <a:lnTo>
                      <a:pt x="231" y="528"/>
                    </a:lnTo>
                    <a:lnTo>
                      <a:pt x="224" y="530"/>
                    </a:lnTo>
                    <a:lnTo>
                      <a:pt x="216" y="533"/>
                    </a:lnTo>
                    <a:lnTo>
                      <a:pt x="209" y="535"/>
                    </a:lnTo>
                    <a:lnTo>
                      <a:pt x="209" y="545"/>
                    </a:lnTo>
                    <a:lnTo>
                      <a:pt x="214" y="555"/>
                    </a:lnTo>
                    <a:lnTo>
                      <a:pt x="211" y="562"/>
                    </a:lnTo>
                    <a:lnTo>
                      <a:pt x="214" y="572"/>
                    </a:lnTo>
                    <a:lnTo>
                      <a:pt x="209" y="576"/>
                    </a:lnTo>
                    <a:lnTo>
                      <a:pt x="204" y="579"/>
                    </a:lnTo>
                    <a:lnTo>
                      <a:pt x="202" y="581"/>
                    </a:lnTo>
                    <a:lnTo>
                      <a:pt x="199" y="579"/>
                    </a:lnTo>
                    <a:lnTo>
                      <a:pt x="194" y="572"/>
                    </a:lnTo>
                    <a:lnTo>
                      <a:pt x="194" y="567"/>
                    </a:lnTo>
                    <a:lnTo>
                      <a:pt x="190" y="572"/>
                    </a:lnTo>
                    <a:lnTo>
                      <a:pt x="187" y="574"/>
                    </a:lnTo>
                    <a:lnTo>
                      <a:pt x="182" y="579"/>
                    </a:lnTo>
                    <a:lnTo>
                      <a:pt x="187" y="589"/>
                    </a:lnTo>
                    <a:lnTo>
                      <a:pt x="187" y="589"/>
                    </a:lnTo>
                    <a:lnTo>
                      <a:pt x="187" y="589"/>
                    </a:lnTo>
                    <a:lnTo>
                      <a:pt x="185" y="596"/>
                    </a:lnTo>
                    <a:lnTo>
                      <a:pt x="180" y="606"/>
                    </a:lnTo>
                    <a:lnTo>
                      <a:pt x="180" y="615"/>
                    </a:lnTo>
                    <a:lnTo>
                      <a:pt x="180" y="623"/>
                    </a:lnTo>
                    <a:lnTo>
                      <a:pt x="180" y="632"/>
                    </a:lnTo>
                    <a:lnTo>
                      <a:pt x="180" y="635"/>
                    </a:lnTo>
                    <a:lnTo>
                      <a:pt x="175" y="640"/>
                    </a:lnTo>
                    <a:lnTo>
                      <a:pt x="175" y="649"/>
                    </a:lnTo>
                    <a:lnTo>
                      <a:pt x="172" y="657"/>
                    </a:lnTo>
                    <a:lnTo>
                      <a:pt x="172" y="659"/>
                    </a:lnTo>
                    <a:lnTo>
                      <a:pt x="168" y="666"/>
                    </a:lnTo>
                    <a:lnTo>
                      <a:pt x="165" y="674"/>
                    </a:lnTo>
                    <a:lnTo>
                      <a:pt x="165" y="674"/>
                    </a:lnTo>
                    <a:lnTo>
                      <a:pt x="158" y="681"/>
                    </a:lnTo>
                    <a:lnTo>
                      <a:pt x="148" y="681"/>
                    </a:lnTo>
                    <a:lnTo>
                      <a:pt x="141" y="681"/>
                    </a:lnTo>
                    <a:lnTo>
                      <a:pt x="138" y="683"/>
                    </a:lnTo>
                    <a:lnTo>
                      <a:pt x="136" y="691"/>
                    </a:lnTo>
                    <a:lnTo>
                      <a:pt x="141" y="696"/>
                    </a:lnTo>
                    <a:lnTo>
                      <a:pt x="148" y="696"/>
                    </a:lnTo>
                    <a:lnTo>
                      <a:pt x="158" y="700"/>
                    </a:lnTo>
                    <a:lnTo>
                      <a:pt x="158" y="700"/>
                    </a:lnTo>
                    <a:lnTo>
                      <a:pt x="158" y="700"/>
                    </a:lnTo>
                    <a:lnTo>
                      <a:pt x="148" y="708"/>
                    </a:lnTo>
                    <a:lnTo>
                      <a:pt x="146" y="708"/>
                    </a:lnTo>
                    <a:lnTo>
                      <a:pt x="141" y="710"/>
                    </a:lnTo>
                    <a:lnTo>
                      <a:pt x="134" y="710"/>
                    </a:lnTo>
                    <a:lnTo>
                      <a:pt x="131" y="717"/>
                    </a:lnTo>
                    <a:lnTo>
                      <a:pt x="129" y="725"/>
                    </a:lnTo>
                    <a:lnTo>
                      <a:pt x="126" y="735"/>
                    </a:lnTo>
                    <a:lnTo>
                      <a:pt x="126" y="737"/>
                    </a:lnTo>
                    <a:lnTo>
                      <a:pt x="126" y="742"/>
                    </a:lnTo>
                    <a:lnTo>
                      <a:pt x="121" y="752"/>
                    </a:lnTo>
                    <a:lnTo>
                      <a:pt x="119" y="756"/>
                    </a:lnTo>
                    <a:lnTo>
                      <a:pt x="117" y="759"/>
                    </a:lnTo>
                    <a:lnTo>
                      <a:pt x="112" y="766"/>
                    </a:lnTo>
                    <a:lnTo>
                      <a:pt x="112" y="766"/>
                    </a:lnTo>
                    <a:lnTo>
                      <a:pt x="107" y="776"/>
                    </a:lnTo>
                    <a:lnTo>
                      <a:pt x="104" y="783"/>
                    </a:lnTo>
                    <a:lnTo>
                      <a:pt x="104" y="783"/>
                    </a:lnTo>
                    <a:lnTo>
                      <a:pt x="102" y="795"/>
                    </a:lnTo>
                    <a:lnTo>
                      <a:pt x="100" y="820"/>
                    </a:lnTo>
                    <a:lnTo>
                      <a:pt x="97" y="839"/>
                    </a:lnTo>
                    <a:lnTo>
                      <a:pt x="95" y="846"/>
                    </a:lnTo>
                    <a:lnTo>
                      <a:pt x="90" y="859"/>
                    </a:lnTo>
                    <a:lnTo>
                      <a:pt x="85" y="873"/>
                    </a:lnTo>
                    <a:lnTo>
                      <a:pt x="82" y="885"/>
                    </a:lnTo>
                    <a:lnTo>
                      <a:pt x="75" y="895"/>
                    </a:lnTo>
                    <a:lnTo>
                      <a:pt x="68" y="890"/>
                    </a:lnTo>
                    <a:lnTo>
                      <a:pt x="61" y="897"/>
                    </a:lnTo>
                    <a:lnTo>
                      <a:pt x="61" y="900"/>
                    </a:lnTo>
                    <a:lnTo>
                      <a:pt x="53" y="927"/>
                    </a:lnTo>
                    <a:lnTo>
                      <a:pt x="53" y="929"/>
                    </a:lnTo>
                    <a:lnTo>
                      <a:pt x="48" y="934"/>
                    </a:lnTo>
                    <a:lnTo>
                      <a:pt x="46" y="936"/>
                    </a:lnTo>
                    <a:lnTo>
                      <a:pt x="48" y="939"/>
                    </a:lnTo>
                    <a:lnTo>
                      <a:pt x="48" y="941"/>
                    </a:lnTo>
                    <a:lnTo>
                      <a:pt x="51" y="946"/>
                    </a:lnTo>
                    <a:lnTo>
                      <a:pt x="46" y="946"/>
                    </a:lnTo>
                    <a:lnTo>
                      <a:pt x="39" y="946"/>
                    </a:lnTo>
                    <a:lnTo>
                      <a:pt x="31" y="948"/>
                    </a:lnTo>
                    <a:lnTo>
                      <a:pt x="36" y="951"/>
                    </a:lnTo>
                    <a:lnTo>
                      <a:pt x="39" y="951"/>
                    </a:lnTo>
                    <a:lnTo>
                      <a:pt x="46" y="953"/>
                    </a:lnTo>
                    <a:lnTo>
                      <a:pt x="46" y="953"/>
                    </a:lnTo>
                    <a:lnTo>
                      <a:pt x="46" y="953"/>
                    </a:lnTo>
                    <a:lnTo>
                      <a:pt x="44" y="956"/>
                    </a:lnTo>
                    <a:lnTo>
                      <a:pt x="39" y="956"/>
                    </a:lnTo>
                    <a:lnTo>
                      <a:pt x="31" y="958"/>
                    </a:lnTo>
                    <a:lnTo>
                      <a:pt x="36" y="961"/>
                    </a:lnTo>
                    <a:lnTo>
                      <a:pt x="31" y="963"/>
                    </a:lnTo>
                    <a:lnTo>
                      <a:pt x="29" y="963"/>
                    </a:lnTo>
                    <a:lnTo>
                      <a:pt x="29" y="965"/>
                    </a:lnTo>
                    <a:lnTo>
                      <a:pt x="31" y="968"/>
                    </a:lnTo>
                    <a:lnTo>
                      <a:pt x="31" y="968"/>
                    </a:lnTo>
                    <a:lnTo>
                      <a:pt x="31" y="970"/>
                    </a:lnTo>
                    <a:lnTo>
                      <a:pt x="29" y="970"/>
                    </a:lnTo>
                    <a:lnTo>
                      <a:pt x="27" y="973"/>
                    </a:lnTo>
                    <a:lnTo>
                      <a:pt x="27" y="978"/>
                    </a:lnTo>
                    <a:lnTo>
                      <a:pt x="29" y="980"/>
                    </a:lnTo>
                    <a:lnTo>
                      <a:pt x="24" y="982"/>
                    </a:lnTo>
                    <a:lnTo>
                      <a:pt x="24" y="982"/>
                    </a:lnTo>
                    <a:lnTo>
                      <a:pt x="17" y="985"/>
                    </a:lnTo>
                    <a:lnTo>
                      <a:pt x="17" y="987"/>
                    </a:lnTo>
                    <a:lnTo>
                      <a:pt x="17" y="990"/>
                    </a:lnTo>
                    <a:lnTo>
                      <a:pt x="17" y="990"/>
                    </a:lnTo>
                    <a:lnTo>
                      <a:pt x="12" y="990"/>
                    </a:lnTo>
                    <a:lnTo>
                      <a:pt x="14" y="987"/>
                    </a:lnTo>
                    <a:lnTo>
                      <a:pt x="14" y="985"/>
                    </a:lnTo>
                    <a:lnTo>
                      <a:pt x="17" y="985"/>
                    </a:lnTo>
                    <a:lnTo>
                      <a:pt x="17" y="982"/>
                    </a:lnTo>
                    <a:lnTo>
                      <a:pt x="17" y="982"/>
                    </a:lnTo>
                    <a:lnTo>
                      <a:pt x="10" y="980"/>
                    </a:lnTo>
                    <a:lnTo>
                      <a:pt x="10" y="978"/>
                    </a:lnTo>
                    <a:lnTo>
                      <a:pt x="5" y="980"/>
                    </a:lnTo>
                    <a:lnTo>
                      <a:pt x="2" y="982"/>
                    </a:lnTo>
                    <a:lnTo>
                      <a:pt x="2" y="982"/>
                    </a:lnTo>
                    <a:lnTo>
                      <a:pt x="2" y="982"/>
                    </a:lnTo>
                    <a:lnTo>
                      <a:pt x="2" y="980"/>
                    </a:lnTo>
                    <a:lnTo>
                      <a:pt x="0" y="978"/>
                    </a:lnTo>
                    <a:lnTo>
                      <a:pt x="0" y="973"/>
                    </a:lnTo>
                    <a:lnTo>
                      <a:pt x="0" y="970"/>
                    </a:lnTo>
                    <a:lnTo>
                      <a:pt x="0" y="968"/>
                    </a:lnTo>
                    <a:lnTo>
                      <a:pt x="0" y="965"/>
                    </a:lnTo>
                    <a:lnTo>
                      <a:pt x="0" y="963"/>
                    </a:lnTo>
                    <a:lnTo>
                      <a:pt x="0" y="961"/>
                    </a:lnTo>
                    <a:lnTo>
                      <a:pt x="0" y="958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8"/>
                    </a:lnTo>
                    <a:lnTo>
                      <a:pt x="0" y="946"/>
                    </a:lnTo>
                    <a:lnTo>
                      <a:pt x="0" y="941"/>
                    </a:lnTo>
                    <a:lnTo>
                      <a:pt x="0" y="939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0" y="927"/>
                    </a:lnTo>
                    <a:lnTo>
                      <a:pt x="0" y="900"/>
                    </a:lnTo>
                    <a:lnTo>
                      <a:pt x="0" y="873"/>
                    </a:lnTo>
                    <a:lnTo>
                      <a:pt x="0" y="846"/>
                    </a:lnTo>
                    <a:lnTo>
                      <a:pt x="0" y="820"/>
                    </a:lnTo>
                    <a:lnTo>
                      <a:pt x="0" y="795"/>
                    </a:lnTo>
                    <a:lnTo>
                      <a:pt x="0" y="783"/>
                    </a:lnTo>
                    <a:lnTo>
                      <a:pt x="0" y="776"/>
                    </a:lnTo>
                    <a:lnTo>
                      <a:pt x="0" y="766"/>
                    </a:lnTo>
                    <a:lnTo>
                      <a:pt x="0" y="759"/>
                    </a:lnTo>
                    <a:lnTo>
                      <a:pt x="0" y="752"/>
                    </a:lnTo>
                    <a:lnTo>
                      <a:pt x="0" y="742"/>
                    </a:lnTo>
                    <a:lnTo>
                      <a:pt x="0" y="735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3"/>
                    </a:lnTo>
                    <a:lnTo>
                      <a:pt x="0" y="674"/>
                    </a:lnTo>
                    <a:lnTo>
                      <a:pt x="0" y="666"/>
                    </a:lnTo>
                    <a:lnTo>
                      <a:pt x="0" y="657"/>
                    </a:lnTo>
                    <a:lnTo>
                      <a:pt x="0" y="649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5"/>
                    </a:lnTo>
                    <a:lnTo>
                      <a:pt x="0" y="606"/>
                    </a:lnTo>
                    <a:lnTo>
                      <a:pt x="0" y="596"/>
                    </a:lnTo>
                    <a:lnTo>
                      <a:pt x="0" y="589"/>
                    </a:lnTo>
                    <a:lnTo>
                      <a:pt x="0" y="579"/>
                    </a:lnTo>
                    <a:lnTo>
                      <a:pt x="0" y="572"/>
                    </a:lnTo>
                    <a:lnTo>
                      <a:pt x="0" y="562"/>
                    </a:lnTo>
                    <a:lnTo>
                      <a:pt x="0" y="555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8"/>
                    </a:lnTo>
                    <a:lnTo>
                      <a:pt x="0" y="518"/>
                    </a:lnTo>
                    <a:lnTo>
                      <a:pt x="0" y="511"/>
                    </a:lnTo>
                    <a:lnTo>
                      <a:pt x="0" y="501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4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448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0" y="421"/>
                    </a:lnTo>
                    <a:lnTo>
                      <a:pt x="0" y="414"/>
                    </a:lnTo>
                    <a:lnTo>
                      <a:pt x="0" y="404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0" y="377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0" y="353"/>
                    </a:lnTo>
                    <a:lnTo>
                      <a:pt x="0" y="343"/>
                    </a:lnTo>
                    <a:lnTo>
                      <a:pt x="0" y="333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0" y="307"/>
                    </a:lnTo>
                    <a:lnTo>
                      <a:pt x="0" y="299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3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19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2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0" y="158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16" name="Freeform 2344"/>
              <p:cNvSpPr>
                <a:spLocks/>
              </p:cNvSpPr>
              <p:nvPr/>
            </p:nvSpPr>
            <p:spPr bwMode="auto">
              <a:xfrm>
                <a:off x="418" y="3022"/>
                <a:ext cx="970" cy="591"/>
              </a:xfrm>
              <a:custGeom>
                <a:avLst/>
                <a:gdLst/>
                <a:ahLst/>
                <a:cxnLst>
                  <a:cxn ang="0">
                    <a:pos x="36" y="581"/>
                  </a:cxn>
                  <a:cxn ang="0">
                    <a:pos x="82" y="588"/>
                  </a:cxn>
                  <a:cxn ang="0">
                    <a:pos x="97" y="578"/>
                  </a:cxn>
                  <a:cxn ang="0">
                    <a:pos x="155" y="578"/>
                  </a:cxn>
                  <a:cxn ang="0">
                    <a:pos x="207" y="583"/>
                  </a:cxn>
                  <a:cxn ang="0">
                    <a:pos x="260" y="588"/>
                  </a:cxn>
                  <a:cxn ang="0">
                    <a:pos x="311" y="583"/>
                  </a:cxn>
                  <a:cxn ang="0">
                    <a:pos x="372" y="583"/>
                  </a:cxn>
                  <a:cxn ang="0">
                    <a:pos x="430" y="583"/>
                  </a:cxn>
                  <a:cxn ang="0">
                    <a:pos x="489" y="583"/>
                  </a:cxn>
                  <a:cxn ang="0">
                    <a:pos x="547" y="581"/>
                  </a:cxn>
                  <a:cxn ang="0">
                    <a:pos x="593" y="583"/>
                  </a:cxn>
                  <a:cxn ang="0">
                    <a:pos x="644" y="581"/>
                  </a:cxn>
                  <a:cxn ang="0">
                    <a:pos x="705" y="581"/>
                  </a:cxn>
                  <a:cxn ang="0">
                    <a:pos x="764" y="581"/>
                  </a:cxn>
                  <a:cxn ang="0">
                    <a:pos x="822" y="578"/>
                  </a:cxn>
                  <a:cxn ang="0">
                    <a:pos x="883" y="578"/>
                  </a:cxn>
                  <a:cxn ang="0">
                    <a:pos x="941" y="578"/>
                  </a:cxn>
                  <a:cxn ang="0">
                    <a:pos x="941" y="571"/>
                  </a:cxn>
                  <a:cxn ang="0">
                    <a:pos x="956" y="554"/>
                  </a:cxn>
                  <a:cxn ang="0">
                    <a:pos x="956" y="542"/>
                  </a:cxn>
                  <a:cxn ang="0">
                    <a:pos x="951" y="520"/>
                  </a:cxn>
                  <a:cxn ang="0">
                    <a:pos x="946" y="503"/>
                  </a:cxn>
                  <a:cxn ang="0">
                    <a:pos x="944" y="481"/>
                  </a:cxn>
                  <a:cxn ang="0">
                    <a:pos x="941" y="462"/>
                  </a:cxn>
                  <a:cxn ang="0">
                    <a:pos x="927" y="352"/>
                  </a:cxn>
                  <a:cxn ang="0">
                    <a:pos x="912" y="275"/>
                  </a:cxn>
                  <a:cxn ang="0">
                    <a:pos x="902" y="223"/>
                  </a:cxn>
                  <a:cxn ang="0">
                    <a:pos x="892" y="163"/>
                  </a:cxn>
                  <a:cxn ang="0">
                    <a:pos x="888" y="102"/>
                  </a:cxn>
                  <a:cxn ang="0">
                    <a:pos x="875" y="46"/>
                  </a:cxn>
                  <a:cxn ang="0">
                    <a:pos x="839" y="17"/>
                  </a:cxn>
                  <a:cxn ang="0">
                    <a:pos x="793" y="2"/>
                  </a:cxn>
                  <a:cxn ang="0">
                    <a:pos x="737" y="7"/>
                  </a:cxn>
                  <a:cxn ang="0">
                    <a:pos x="698" y="29"/>
                  </a:cxn>
                  <a:cxn ang="0">
                    <a:pos x="666" y="58"/>
                  </a:cxn>
                  <a:cxn ang="0">
                    <a:pos x="637" y="95"/>
                  </a:cxn>
                  <a:cxn ang="0">
                    <a:pos x="608" y="136"/>
                  </a:cxn>
                  <a:cxn ang="0">
                    <a:pos x="586" y="177"/>
                  </a:cxn>
                  <a:cxn ang="0">
                    <a:pos x="557" y="214"/>
                  </a:cxn>
                  <a:cxn ang="0">
                    <a:pos x="528" y="248"/>
                  </a:cxn>
                  <a:cxn ang="0">
                    <a:pos x="501" y="282"/>
                  </a:cxn>
                  <a:cxn ang="0">
                    <a:pos x="467" y="318"/>
                  </a:cxn>
                  <a:cxn ang="0">
                    <a:pos x="430" y="386"/>
                  </a:cxn>
                  <a:cxn ang="0">
                    <a:pos x="387" y="447"/>
                  </a:cxn>
                  <a:cxn ang="0">
                    <a:pos x="360" y="464"/>
                  </a:cxn>
                  <a:cxn ang="0">
                    <a:pos x="338" y="474"/>
                  </a:cxn>
                  <a:cxn ang="0">
                    <a:pos x="321" y="488"/>
                  </a:cxn>
                  <a:cxn ang="0">
                    <a:pos x="297" y="501"/>
                  </a:cxn>
                  <a:cxn ang="0">
                    <a:pos x="275" y="515"/>
                  </a:cxn>
                  <a:cxn ang="0">
                    <a:pos x="245" y="525"/>
                  </a:cxn>
                  <a:cxn ang="0">
                    <a:pos x="224" y="537"/>
                  </a:cxn>
                  <a:cxn ang="0">
                    <a:pos x="192" y="547"/>
                  </a:cxn>
                  <a:cxn ang="0">
                    <a:pos x="170" y="561"/>
                  </a:cxn>
                  <a:cxn ang="0">
                    <a:pos x="112" y="566"/>
                  </a:cxn>
                  <a:cxn ang="0">
                    <a:pos x="82" y="571"/>
                  </a:cxn>
                  <a:cxn ang="0">
                    <a:pos x="22" y="574"/>
                  </a:cxn>
                </a:cxnLst>
                <a:rect l="0" t="0" r="r" b="b"/>
                <a:pathLst>
                  <a:path w="970" h="591">
                    <a:moveTo>
                      <a:pt x="0" y="576"/>
                    </a:moveTo>
                    <a:lnTo>
                      <a:pt x="0" y="576"/>
                    </a:lnTo>
                    <a:lnTo>
                      <a:pt x="0" y="576"/>
                    </a:lnTo>
                    <a:lnTo>
                      <a:pt x="7" y="576"/>
                    </a:lnTo>
                    <a:lnTo>
                      <a:pt x="14" y="576"/>
                    </a:lnTo>
                    <a:lnTo>
                      <a:pt x="22" y="578"/>
                    </a:lnTo>
                    <a:lnTo>
                      <a:pt x="29" y="578"/>
                    </a:lnTo>
                    <a:lnTo>
                      <a:pt x="36" y="581"/>
                    </a:lnTo>
                    <a:lnTo>
                      <a:pt x="36" y="581"/>
                    </a:lnTo>
                    <a:lnTo>
                      <a:pt x="44" y="586"/>
                    </a:lnTo>
                    <a:lnTo>
                      <a:pt x="48" y="586"/>
                    </a:lnTo>
                    <a:lnTo>
                      <a:pt x="51" y="588"/>
                    </a:lnTo>
                    <a:lnTo>
                      <a:pt x="58" y="588"/>
                    </a:lnTo>
                    <a:lnTo>
                      <a:pt x="68" y="588"/>
                    </a:lnTo>
                    <a:lnTo>
                      <a:pt x="75" y="588"/>
                    </a:lnTo>
                    <a:lnTo>
                      <a:pt x="82" y="588"/>
                    </a:lnTo>
                    <a:lnTo>
                      <a:pt x="87" y="586"/>
                    </a:lnTo>
                    <a:lnTo>
                      <a:pt x="82" y="586"/>
                    </a:lnTo>
                    <a:lnTo>
                      <a:pt x="75" y="586"/>
                    </a:lnTo>
                    <a:lnTo>
                      <a:pt x="68" y="581"/>
                    </a:lnTo>
                    <a:lnTo>
                      <a:pt x="75" y="578"/>
                    </a:lnTo>
                    <a:lnTo>
                      <a:pt x="82" y="578"/>
                    </a:lnTo>
                    <a:lnTo>
                      <a:pt x="90" y="578"/>
                    </a:lnTo>
                    <a:lnTo>
                      <a:pt x="97" y="578"/>
                    </a:lnTo>
                    <a:lnTo>
                      <a:pt x="104" y="578"/>
                    </a:lnTo>
                    <a:lnTo>
                      <a:pt x="112" y="578"/>
                    </a:lnTo>
                    <a:lnTo>
                      <a:pt x="119" y="578"/>
                    </a:lnTo>
                    <a:lnTo>
                      <a:pt x="126" y="581"/>
                    </a:lnTo>
                    <a:lnTo>
                      <a:pt x="134" y="578"/>
                    </a:lnTo>
                    <a:lnTo>
                      <a:pt x="141" y="578"/>
                    </a:lnTo>
                    <a:lnTo>
                      <a:pt x="148" y="578"/>
                    </a:lnTo>
                    <a:lnTo>
                      <a:pt x="155" y="578"/>
                    </a:lnTo>
                    <a:lnTo>
                      <a:pt x="163" y="581"/>
                    </a:lnTo>
                    <a:lnTo>
                      <a:pt x="165" y="581"/>
                    </a:lnTo>
                    <a:lnTo>
                      <a:pt x="170" y="583"/>
                    </a:lnTo>
                    <a:lnTo>
                      <a:pt x="177" y="586"/>
                    </a:lnTo>
                    <a:lnTo>
                      <a:pt x="185" y="586"/>
                    </a:lnTo>
                    <a:lnTo>
                      <a:pt x="192" y="586"/>
                    </a:lnTo>
                    <a:lnTo>
                      <a:pt x="199" y="583"/>
                    </a:lnTo>
                    <a:lnTo>
                      <a:pt x="207" y="583"/>
                    </a:lnTo>
                    <a:lnTo>
                      <a:pt x="214" y="583"/>
                    </a:lnTo>
                    <a:lnTo>
                      <a:pt x="224" y="586"/>
                    </a:lnTo>
                    <a:lnTo>
                      <a:pt x="228" y="586"/>
                    </a:lnTo>
                    <a:lnTo>
                      <a:pt x="231" y="588"/>
                    </a:lnTo>
                    <a:lnTo>
                      <a:pt x="238" y="591"/>
                    </a:lnTo>
                    <a:lnTo>
                      <a:pt x="245" y="591"/>
                    </a:lnTo>
                    <a:lnTo>
                      <a:pt x="253" y="588"/>
                    </a:lnTo>
                    <a:lnTo>
                      <a:pt x="260" y="588"/>
                    </a:lnTo>
                    <a:lnTo>
                      <a:pt x="265" y="586"/>
                    </a:lnTo>
                    <a:lnTo>
                      <a:pt x="267" y="586"/>
                    </a:lnTo>
                    <a:lnTo>
                      <a:pt x="275" y="586"/>
                    </a:lnTo>
                    <a:lnTo>
                      <a:pt x="282" y="583"/>
                    </a:lnTo>
                    <a:lnTo>
                      <a:pt x="289" y="583"/>
                    </a:lnTo>
                    <a:lnTo>
                      <a:pt x="297" y="583"/>
                    </a:lnTo>
                    <a:lnTo>
                      <a:pt x="304" y="583"/>
                    </a:lnTo>
                    <a:lnTo>
                      <a:pt x="311" y="583"/>
                    </a:lnTo>
                    <a:lnTo>
                      <a:pt x="318" y="583"/>
                    </a:lnTo>
                    <a:lnTo>
                      <a:pt x="326" y="583"/>
                    </a:lnTo>
                    <a:lnTo>
                      <a:pt x="333" y="583"/>
                    </a:lnTo>
                    <a:lnTo>
                      <a:pt x="340" y="583"/>
                    </a:lnTo>
                    <a:lnTo>
                      <a:pt x="348" y="583"/>
                    </a:lnTo>
                    <a:lnTo>
                      <a:pt x="355" y="583"/>
                    </a:lnTo>
                    <a:lnTo>
                      <a:pt x="362" y="583"/>
                    </a:lnTo>
                    <a:lnTo>
                      <a:pt x="372" y="583"/>
                    </a:lnTo>
                    <a:lnTo>
                      <a:pt x="379" y="583"/>
                    </a:lnTo>
                    <a:lnTo>
                      <a:pt x="387" y="583"/>
                    </a:lnTo>
                    <a:lnTo>
                      <a:pt x="394" y="583"/>
                    </a:lnTo>
                    <a:lnTo>
                      <a:pt x="401" y="583"/>
                    </a:lnTo>
                    <a:lnTo>
                      <a:pt x="408" y="583"/>
                    </a:lnTo>
                    <a:lnTo>
                      <a:pt x="416" y="583"/>
                    </a:lnTo>
                    <a:lnTo>
                      <a:pt x="423" y="583"/>
                    </a:lnTo>
                    <a:lnTo>
                      <a:pt x="430" y="583"/>
                    </a:lnTo>
                    <a:lnTo>
                      <a:pt x="438" y="583"/>
                    </a:lnTo>
                    <a:lnTo>
                      <a:pt x="445" y="583"/>
                    </a:lnTo>
                    <a:lnTo>
                      <a:pt x="452" y="583"/>
                    </a:lnTo>
                    <a:lnTo>
                      <a:pt x="460" y="583"/>
                    </a:lnTo>
                    <a:lnTo>
                      <a:pt x="467" y="583"/>
                    </a:lnTo>
                    <a:lnTo>
                      <a:pt x="474" y="583"/>
                    </a:lnTo>
                    <a:lnTo>
                      <a:pt x="481" y="583"/>
                    </a:lnTo>
                    <a:lnTo>
                      <a:pt x="489" y="583"/>
                    </a:lnTo>
                    <a:lnTo>
                      <a:pt x="496" y="583"/>
                    </a:lnTo>
                    <a:lnTo>
                      <a:pt x="503" y="583"/>
                    </a:lnTo>
                    <a:lnTo>
                      <a:pt x="511" y="583"/>
                    </a:lnTo>
                    <a:lnTo>
                      <a:pt x="518" y="583"/>
                    </a:lnTo>
                    <a:lnTo>
                      <a:pt x="528" y="583"/>
                    </a:lnTo>
                    <a:lnTo>
                      <a:pt x="535" y="583"/>
                    </a:lnTo>
                    <a:lnTo>
                      <a:pt x="542" y="581"/>
                    </a:lnTo>
                    <a:lnTo>
                      <a:pt x="547" y="581"/>
                    </a:lnTo>
                    <a:lnTo>
                      <a:pt x="550" y="581"/>
                    </a:lnTo>
                    <a:lnTo>
                      <a:pt x="557" y="581"/>
                    </a:lnTo>
                    <a:lnTo>
                      <a:pt x="564" y="581"/>
                    </a:lnTo>
                    <a:lnTo>
                      <a:pt x="564" y="581"/>
                    </a:lnTo>
                    <a:lnTo>
                      <a:pt x="571" y="581"/>
                    </a:lnTo>
                    <a:lnTo>
                      <a:pt x="579" y="581"/>
                    </a:lnTo>
                    <a:lnTo>
                      <a:pt x="586" y="581"/>
                    </a:lnTo>
                    <a:lnTo>
                      <a:pt x="593" y="583"/>
                    </a:lnTo>
                    <a:lnTo>
                      <a:pt x="601" y="583"/>
                    </a:lnTo>
                    <a:lnTo>
                      <a:pt x="608" y="583"/>
                    </a:lnTo>
                    <a:lnTo>
                      <a:pt x="615" y="583"/>
                    </a:lnTo>
                    <a:lnTo>
                      <a:pt x="622" y="581"/>
                    </a:lnTo>
                    <a:lnTo>
                      <a:pt x="630" y="581"/>
                    </a:lnTo>
                    <a:lnTo>
                      <a:pt x="632" y="581"/>
                    </a:lnTo>
                    <a:lnTo>
                      <a:pt x="637" y="581"/>
                    </a:lnTo>
                    <a:lnTo>
                      <a:pt x="644" y="581"/>
                    </a:lnTo>
                    <a:lnTo>
                      <a:pt x="652" y="581"/>
                    </a:lnTo>
                    <a:lnTo>
                      <a:pt x="659" y="581"/>
                    </a:lnTo>
                    <a:lnTo>
                      <a:pt x="666" y="581"/>
                    </a:lnTo>
                    <a:lnTo>
                      <a:pt x="676" y="581"/>
                    </a:lnTo>
                    <a:lnTo>
                      <a:pt x="683" y="581"/>
                    </a:lnTo>
                    <a:lnTo>
                      <a:pt x="691" y="581"/>
                    </a:lnTo>
                    <a:lnTo>
                      <a:pt x="698" y="581"/>
                    </a:lnTo>
                    <a:lnTo>
                      <a:pt x="705" y="581"/>
                    </a:lnTo>
                    <a:lnTo>
                      <a:pt x="712" y="581"/>
                    </a:lnTo>
                    <a:lnTo>
                      <a:pt x="720" y="581"/>
                    </a:lnTo>
                    <a:lnTo>
                      <a:pt x="727" y="581"/>
                    </a:lnTo>
                    <a:lnTo>
                      <a:pt x="734" y="581"/>
                    </a:lnTo>
                    <a:lnTo>
                      <a:pt x="742" y="581"/>
                    </a:lnTo>
                    <a:lnTo>
                      <a:pt x="749" y="581"/>
                    </a:lnTo>
                    <a:lnTo>
                      <a:pt x="756" y="581"/>
                    </a:lnTo>
                    <a:lnTo>
                      <a:pt x="764" y="581"/>
                    </a:lnTo>
                    <a:lnTo>
                      <a:pt x="771" y="581"/>
                    </a:lnTo>
                    <a:lnTo>
                      <a:pt x="778" y="581"/>
                    </a:lnTo>
                    <a:lnTo>
                      <a:pt x="785" y="581"/>
                    </a:lnTo>
                    <a:lnTo>
                      <a:pt x="793" y="581"/>
                    </a:lnTo>
                    <a:lnTo>
                      <a:pt x="800" y="578"/>
                    </a:lnTo>
                    <a:lnTo>
                      <a:pt x="807" y="578"/>
                    </a:lnTo>
                    <a:lnTo>
                      <a:pt x="815" y="578"/>
                    </a:lnTo>
                    <a:lnTo>
                      <a:pt x="822" y="578"/>
                    </a:lnTo>
                    <a:lnTo>
                      <a:pt x="832" y="578"/>
                    </a:lnTo>
                    <a:lnTo>
                      <a:pt x="839" y="578"/>
                    </a:lnTo>
                    <a:lnTo>
                      <a:pt x="846" y="578"/>
                    </a:lnTo>
                    <a:lnTo>
                      <a:pt x="854" y="578"/>
                    </a:lnTo>
                    <a:lnTo>
                      <a:pt x="861" y="578"/>
                    </a:lnTo>
                    <a:lnTo>
                      <a:pt x="868" y="578"/>
                    </a:lnTo>
                    <a:lnTo>
                      <a:pt x="875" y="578"/>
                    </a:lnTo>
                    <a:lnTo>
                      <a:pt x="883" y="578"/>
                    </a:lnTo>
                    <a:lnTo>
                      <a:pt x="890" y="578"/>
                    </a:lnTo>
                    <a:lnTo>
                      <a:pt x="897" y="578"/>
                    </a:lnTo>
                    <a:lnTo>
                      <a:pt x="905" y="578"/>
                    </a:lnTo>
                    <a:lnTo>
                      <a:pt x="912" y="578"/>
                    </a:lnTo>
                    <a:lnTo>
                      <a:pt x="919" y="578"/>
                    </a:lnTo>
                    <a:lnTo>
                      <a:pt x="927" y="578"/>
                    </a:lnTo>
                    <a:lnTo>
                      <a:pt x="934" y="578"/>
                    </a:lnTo>
                    <a:lnTo>
                      <a:pt x="941" y="578"/>
                    </a:lnTo>
                    <a:lnTo>
                      <a:pt x="948" y="576"/>
                    </a:lnTo>
                    <a:lnTo>
                      <a:pt x="956" y="576"/>
                    </a:lnTo>
                    <a:lnTo>
                      <a:pt x="963" y="576"/>
                    </a:lnTo>
                    <a:lnTo>
                      <a:pt x="970" y="576"/>
                    </a:lnTo>
                    <a:lnTo>
                      <a:pt x="963" y="576"/>
                    </a:lnTo>
                    <a:lnTo>
                      <a:pt x="956" y="574"/>
                    </a:lnTo>
                    <a:lnTo>
                      <a:pt x="948" y="574"/>
                    </a:lnTo>
                    <a:lnTo>
                      <a:pt x="941" y="571"/>
                    </a:lnTo>
                    <a:lnTo>
                      <a:pt x="936" y="571"/>
                    </a:lnTo>
                    <a:lnTo>
                      <a:pt x="941" y="566"/>
                    </a:lnTo>
                    <a:lnTo>
                      <a:pt x="944" y="566"/>
                    </a:lnTo>
                    <a:lnTo>
                      <a:pt x="948" y="564"/>
                    </a:lnTo>
                    <a:lnTo>
                      <a:pt x="956" y="561"/>
                    </a:lnTo>
                    <a:lnTo>
                      <a:pt x="958" y="561"/>
                    </a:lnTo>
                    <a:lnTo>
                      <a:pt x="958" y="557"/>
                    </a:lnTo>
                    <a:lnTo>
                      <a:pt x="956" y="554"/>
                    </a:lnTo>
                    <a:lnTo>
                      <a:pt x="956" y="554"/>
                    </a:lnTo>
                    <a:lnTo>
                      <a:pt x="956" y="554"/>
                    </a:lnTo>
                    <a:lnTo>
                      <a:pt x="958" y="552"/>
                    </a:lnTo>
                    <a:lnTo>
                      <a:pt x="958" y="549"/>
                    </a:lnTo>
                    <a:lnTo>
                      <a:pt x="956" y="547"/>
                    </a:lnTo>
                    <a:lnTo>
                      <a:pt x="956" y="547"/>
                    </a:lnTo>
                    <a:lnTo>
                      <a:pt x="956" y="544"/>
                    </a:lnTo>
                    <a:lnTo>
                      <a:pt x="956" y="542"/>
                    </a:lnTo>
                    <a:lnTo>
                      <a:pt x="956" y="540"/>
                    </a:lnTo>
                    <a:lnTo>
                      <a:pt x="953" y="537"/>
                    </a:lnTo>
                    <a:lnTo>
                      <a:pt x="956" y="535"/>
                    </a:lnTo>
                    <a:lnTo>
                      <a:pt x="953" y="532"/>
                    </a:lnTo>
                    <a:lnTo>
                      <a:pt x="953" y="530"/>
                    </a:lnTo>
                    <a:lnTo>
                      <a:pt x="953" y="525"/>
                    </a:lnTo>
                    <a:lnTo>
                      <a:pt x="953" y="523"/>
                    </a:lnTo>
                    <a:lnTo>
                      <a:pt x="951" y="520"/>
                    </a:lnTo>
                    <a:lnTo>
                      <a:pt x="951" y="518"/>
                    </a:lnTo>
                    <a:lnTo>
                      <a:pt x="951" y="515"/>
                    </a:lnTo>
                    <a:lnTo>
                      <a:pt x="948" y="513"/>
                    </a:lnTo>
                    <a:lnTo>
                      <a:pt x="948" y="510"/>
                    </a:lnTo>
                    <a:lnTo>
                      <a:pt x="948" y="510"/>
                    </a:lnTo>
                    <a:lnTo>
                      <a:pt x="948" y="508"/>
                    </a:lnTo>
                    <a:lnTo>
                      <a:pt x="948" y="505"/>
                    </a:lnTo>
                    <a:lnTo>
                      <a:pt x="946" y="503"/>
                    </a:lnTo>
                    <a:lnTo>
                      <a:pt x="944" y="501"/>
                    </a:lnTo>
                    <a:lnTo>
                      <a:pt x="944" y="496"/>
                    </a:lnTo>
                    <a:lnTo>
                      <a:pt x="946" y="493"/>
                    </a:lnTo>
                    <a:lnTo>
                      <a:pt x="946" y="491"/>
                    </a:lnTo>
                    <a:lnTo>
                      <a:pt x="944" y="488"/>
                    </a:lnTo>
                    <a:lnTo>
                      <a:pt x="944" y="486"/>
                    </a:lnTo>
                    <a:lnTo>
                      <a:pt x="944" y="484"/>
                    </a:lnTo>
                    <a:lnTo>
                      <a:pt x="944" y="481"/>
                    </a:lnTo>
                    <a:lnTo>
                      <a:pt x="944" y="479"/>
                    </a:lnTo>
                    <a:lnTo>
                      <a:pt x="944" y="476"/>
                    </a:lnTo>
                    <a:lnTo>
                      <a:pt x="941" y="474"/>
                    </a:lnTo>
                    <a:lnTo>
                      <a:pt x="941" y="471"/>
                    </a:lnTo>
                    <a:lnTo>
                      <a:pt x="941" y="471"/>
                    </a:lnTo>
                    <a:lnTo>
                      <a:pt x="941" y="469"/>
                    </a:lnTo>
                    <a:lnTo>
                      <a:pt x="941" y="464"/>
                    </a:lnTo>
                    <a:lnTo>
                      <a:pt x="941" y="462"/>
                    </a:lnTo>
                    <a:lnTo>
                      <a:pt x="939" y="459"/>
                    </a:lnTo>
                    <a:lnTo>
                      <a:pt x="939" y="457"/>
                    </a:lnTo>
                    <a:lnTo>
                      <a:pt x="939" y="450"/>
                    </a:lnTo>
                    <a:lnTo>
                      <a:pt x="934" y="435"/>
                    </a:lnTo>
                    <a:lnTo>
                      <a:pt x="931" y="423"/>
                    </a:lnTo>
                    <a:lnTo>
                      <a:pt x="929" y="396"/>
                    </a:lnTo>
                    <a:lnTo>
                      <a:pt x="929" y="369"/>
                    </a:lnTo>
                    <a:lnTo>
                      <a:pt x="927" y="352"/>
                    </a:lnTo>
                    <a:lnTo>
                      <a:pt x="927" y="343"/>
                    </a:lnTo>
                    <a:lnTo>
                      <a:pt x="922" y="318"/>
                    </a:lnTo>
                    <a:lnTo>
                      <a:pt x="922" y="306"/>
                    </a:lnTo>
                    <a:lnTo>
                      <a:pt x="919" y="301"/>
                    </a:lnTo>
                    <a:lnTo>
                      <a:pt x="919" y="299"/>
                    </a:lnTo>
                    <a:lnTo>
                      <a:pt x="917" y="289"/>
                    </a:lnTo>
                    <a:lnTo>
                      <a:pt x="914" y="282"/>
                    </a:lnTo>
                    <a:lnTo>
                      <a:pt x="912" y="275"/>
                    </a:lnTo>
                    <a:lnTo>
                      <a:pt x="912" y="272"/>
                    </a:lnTo>
                    <a:lnTo>
                      <a:pt x="909" y="265"/>
                    </a:lnTo>
                    <a:lnTo>
                      <a:pt x="907" y="258"/>
                    </a:lnTo>
                    <a:lnTo>
                      <a:pt x="907" y="248"/>
                    </a:lnTo>
                    <a:lnTo>
                      <a:pt x="905" y="240"/>
                    </a:lnTo>
                    <a:lnTo>
                      <a:pt x="905" y="238"/>
                    </a:lnTo>
                    <a:lnTo>
                      <a:pt x="902" y="231"/>
                    </a:lnTo>
                    <a:lnTo>
                      <a:pt x="902" y="223"/>
                    </a:lnTo>
                    <a:lnTo>
                      <a:pt x="900" y="214"/>
                    </a:lnTo>
                    <a:lnTo>
                      <a:pt x="900" y="206"/>
                    </a:lnTo>
                    <a:lnTo>
                      <a:pt x="897" y="197"/>
                    </a:lnTo>
                    <a:lnTo>
                      <a:pt x="897" y="197"/>
                    </a:lnTo>
                    <a:lnTo>
                      <a:pt x="895" y="189"/>
                    </a:lnTo>
                    <a:lnTo>
                      <a:pt x="892" y="180"/>
                    </a:lnTo>
                    <a:lnTo>
                      <a:pt x="892" y="172"/>
                    </a:lnTo>
                    <a:lnTo>
                      <a:pt x="892" y="163"/>
                    </a:lnTo>
                    <a:lnTo>
                      <a:pt x="890" y="155"/>
                    </a:lnTo>
                    <a:lnTo>
                      <a:pt x="890" y="146"/>
                    </a:lnTo>
                    <a:lnTo>
                      <a:pt x="890" y="146"/>
                    </a:lnTo>
                    <a:lnTo>
                      <a:pt x="890" y="138"/>
                    </a:lnTo>
                    <a:lnTo>
                      <a:pt x="888" y="129"/>
                    </a:lnTo>
                    <a:lnTo>
                      <a:pt x="888" y="119"/>
                    </a:lnTo>
                    <a:lnTo>
                      <a:pt x="888" y="112"/>
                    </a:lnTo>
                    <a:lnTo>
                      <a:pt x="888" y="102"/>
                    </a:lnTo>
                    <a:lnTo>
                      <a:pt x="885" y="95"/>
                    </a:lnTo>
                    <a:lnTo>
                      <a:pt x="885" y="85"/>
                    </a:lnTo>
                    <a:lnTo>
                      <a:pt x="885" y="78"/>
                    </a:lnTo>
                    <a:lnTo>
                      <a:pt x="883" y="68"/>
                    </a:lnTo>
                    <a:lnTo>
                      <a:pt x="883" y="68"/>
                    </a:lnTo>
                    <a:lnTo>
                      <a:pt x="878" y="58"/>
                    </a:lnTo>
                    <a:lnTo>
                      <a:pt x="878" y="51"/>
                    </a:lnTo>
                    <a:lnTo>
                      <a:pt x="875" y="46"/>
                    </a:lnTo>
                    <a:lnTo>
                      <a:pt x="873" y="41"/>
                    </a:lnTo>
                    <a:lnTo>
                      <a:pt x="868" y="34"/>
                    </a:lnTo>
                    <a:lnTo>
                      <a:pt x="866" y="34"/>
                    </a:lnTo>
                    <a:lnTo>
                      <a:pt x="861" y="29"/>
                    </a:lnTo>
                    <a:lnTo>
                      <a:pt x="854" y="24"/>
                    </a:lnTo>
                    <a:lnTo>
                      <a:pt x="851" y="24"/>
                    </a:lnTo>
                    <a:lnTo>
                      <a:pt x="846" y="22"/>
                    </a:lnTo>
                    <a:lnTo>
                      <a:pt x="839" y="17"/>
                    </a:lnTo>
                    <a:lnTo>
                      <a:pt x="834" y="14"/>
                    </a:lnTo>
                    <a:lnTo>
                      <a:pt x="832" y="12"/>
                    </a:lnTo>
                    <a:lnTo>
                      <a:pt x="822" y="7"/>
                    </a:lnTo>
                    <a:lnTo>
                      <a:pt x="822" y="7"/>
                    </a:lnTo>
                    <a:lnTo>
                      <a:pt x="815" y="5"/>
                    </a:lnTo>
                    <a:lnTo>
                      <a:pt x="807" y="2"/>
                    </a:lnTo>
                    <a:lnTo>
                      <a:pt x="800" y="2"/>
                    </a:lnTo>
                    <a:lnTo>
                      <a:pt x="793" y="2"/>
                    </a:lnTo>
                    <a:lnTo>
                      <a:pt x="785" y="2"/>
                    </a:lnTo>
                    <a:lnTo>
                      <a:pt x="778" y="0"/>
                    </a:lnTo>
                    <a:lnTo>
                      <a:pt x="771" y="0"/>
                    </a:lnTo>
                    <a:lnTo>
                      <a:pt x="764" y="0"/>
                    </a:lnTo>
                    <a:lnTo>
                      <a:pt x="756" y="2"/>
                    </a:lnTo>
                    <a:lnTo>
                      <a:pt x="749" y="5"/>
                    </a:lnTo>
                    <a:lnTo>
                      <a:pt x="742" y="5"/>
                    </a:lnTo>
                    <a:lnTo>
                      <a:pt x="737" y="7"/>
                    </a:lnTo>
                    <a:lnTo>
                      <a:pt x="734" y="7"/>
                    </a:lnTo>
                    <a:lnTo>
                      <a:pt x="727" y="10"/>
                    </a:lnTo>
                    <a:lnTo>
                      <a:pt x="722" y="14"/>
                    </a:lnTo>
                    <a:lnTo>
                      <a:pt x="720" y="19"/>
                    </a:lnTo>
                    <a:lnTo>
                      <a:pt x="712" y="24"/>
                    </a:lnTo>
                    <a:lnTo>
                      <a:pt x="710" y="24"/>
                    </a:lnTo>
                    <a:lnTo>
                      <a:pt x="705" y="27"/>
                    </a:lnTo>
                    <a:lnTo>
                      <a:pt x="698" y="29"/>
                    </a:lnTo>
                    <a:lnTo>
                      <a:pt x="691" y="34"/>
                    </a:lnTo>
                    <a:lnTo>
                      <a:pt x="691" y="34"/>
                    </a:lnTo>
                    <a:lnTo>
                      <a:pt x="683" y="39"/>
                    </a:lnTo>
                    <a:lnTo>
                      <a:pt x="678" y="41"/>
                    </a:lnTo>
                    <a:lnTo>
                      <a:pt x="676" y="51"/>
                    </a:lnTo>
                    <a:lnTo>
                      <a:pt x="676" y="51"/>
                    </a:lnTo>
                    <a:lnTo>
                      <a:pt x="666" y="58"/>
                    </a:lnTo>
                    <a:lnTo>
                      <a:pt x="666" y="58"/>
                    </a:lnTo>
                    <a:lnTo>
                      <a:pt x="659" y="65"/>
                    </a:lnTo>
                    <a:lnTo>
                      <a:pt x="657" y="68"/>
                    </a:lnTo>
                    <a:lnTo>
                      <a:pt x="652" y="70"/>
                    </a:lnTo>
                    <a:lnTo>
                      <a:pt x="649" y="78"/>
                    </a:lnTo>
                    <a:lnTo>
                      <a:pt x="644" y="80"/>
                    </a:lnTo>
                    <a:lnTo>
                      <a:pt x="642" y="85"/>
                    </a:lnTo>
                    <a:lnTo>
                      <a:pt x="637" y="92"/>
                    </a:lnTo>
                    <a:lnTo>
                      <a:pt x="637" y="95"/>
                    </a:lnTo>
                    <a:lnTo>
                      <a:pt x="632" y="102"/>
                    </a:lnTo>
                    <a:lnTo>
                      <a:pt x="630" y="104"/>
                    </a:lnTo>
                    <a:lnTo>
                      <a:pt x="627" y="112"/>
                    </a:lnTo>
                    <a:lnTo>
                      <a:pt x="625" y="119"/>
                    </a:lnTo>
                    <a:lnTo>
                      <a:pt x="622" y="121"/>
                    </a:lnTo>
                    <a:lnTo>
                      <a:pt x="618" y="129"/>
                    </a:lnTo>
                    <a:lnTo>
                      <a:pt x="615" y="131"/>
                    </a:lnTo>
                    <a:lnTo>
                      <a:pt x="608" y="136"/>
                    </a:lnTo>
                    <a:lnTo>
                      <a:pt x="608" y="138"/>
                    </a:lnTo>
                    <a:lnTo>
                      <a:pt x="601" y="146"/>
                    </a:lnTo>
                    <a:lnTo>
                      <a:pt x="601" y="148"/>
                    </a:lnTo>
                    <a:lnTo>
                      <a:pt x="598" y="155"/>
                    </a:lnTo>
                    <a:lnTo>
                      <a:pt x="593" y="163"/>
                    </a:lnTo>
                    <a:lnTo>
                      <a:pt x="593" y="163"/>
                    </a:lnTo>
                    <a:lnTo>
                      <a:pt x="588" y="172"/>
                    </a:lnTo>
                    <a:lnTo>
                      <a:pt x="586" y="177"/>
                    </a:lnTo>
                    <a:lnTo>
                      <a:pt x="584" y="180"/>
                    </a:lnTo>
                    <a:lnTo>
                      <a:pt x="579" y="185"/>
                    </a:lnTo>
                    <a:lnTo>
                      <a:pt x="576" y="189"/>
                    </a:lnTo>
                    <a:lnTo>
                      <a:pt x="571" y="197"/>
                    </a:lnTo>
                    <a:lnTo>
                      <a:pt x="569" y="197"/>
                    </a:lnTo>
                    <a:lnTo>
                      <a:pt x="564" y="206"/>
                    </a:lnTo>
                    <a:lnTo>
                      <a:pt x="564" y="206"/>
                    </a:lnTo>
                    <a:lnTo>
                      <a:pt x="557" y="214"/>
                    </a:lnTo>
                    <a:lnTo>
                      <a:pt x="557" y="216"/>
                    </a:lnTo>
                    <a:lnTo>
                      <a:pt x="552" y="223"/>
                    </a:lnTo>
                    <a:lnTo>
                      <a:pt x="550" y="226"/>
                    </a:lnTo>
                    <a:lnTo>
                      <a:pt x="542" y="231"/>
                    </a:lnTo>
                    <a:lnTo>
                      <a:pt x="542" y="231"/>
                    </a:lnTo>
                    <a:lnTo>
                      <a:pt x="535" y="240"/>
                    </a:lnTo>
                    <a:lnTo>
                      <a:pt x="532" y="240"/>
                    </a:lnTo>
                    <a:lnTo>
                      <a:pt x="528" y="248"/>
                    </a:lnTo>
                    <a:lnTo>
                      <a:pt x="528" y="250"/>
                    </a:lnTo>
                    <a:lnTo>
                      <a:pt x="520" y="258"/>
                    </a:lnTo>
                    <a:lnTo>
                      <a:pt x="518" y="260"/>
                    </a:lnTo>
                    <a:lnTo>
                      <a:pt x="515" y="265"/>
                    </a:lnTo>
                    <a:lnTo>
                      <a:pt x="511" y="270"/>
                    </a:lnTo>
                    <a:lnTo>
                      <a:pt x="508" y="275"/>
                    </a:lnTo>
                    <a:lnTo>
                      <a:pt x="503" y="277"/>
                    </a:lnTo>
                    <a:lnTo>
                      <a:pt x="501" y="282"/>
                    </a:lnTo>
                    <a:lnTo>
                      <a:pt x="496" y="287"/>
                    </a:lnTo>
                    <a:lnTo>
                      <a:pt x="496" y="289"/>
                    </a:lnTo>
                    <a:lnTo>
                      <a:pt x="489" y="296"/>
                    </a:lnTo>
                    <a:lnTo>
                      <a:pt x="486" y="299"/>
                    </a:lnTo>
                    <a:lnTo>
                      <a:pt x="481" y="304"/>
                    </a:lnTo>
                    <a:lnTo>
                      <a:pt x="477" y="306"/>
                    </a:lnTo>
                    <a:lnTo>
                      <a:pt x="474" y="309"/>
                    </a:lnTo>
                    <a:lnTo>
                      <a:pt x="467" y="318"/>
                    </a:lnTo>
                    <a:lnTo>
                      <a:pt x="467" y="318"/>
                    </a:lnTo>
                    <a:lnTo>
                      <a:pt x="460" y="338"/>
                    </a:lnTo>
                    <a:lnTo>
                      <a:pt x="457" y="343"/>
                    </a:lnTo>
                    <a:lnTo>
                      <a:pt x="452" y="357"/>
                    </a:lnTo>
                    <a:lnTo>
                      <a:pt x="445" y="367"/>
                    </a:lnTo>
                    <a:lnTo>
                      <a:pt x="442" y="369"/>
                    </a:lnTo>
                    <a:lnTo>
                      <a:pt x="438" y="379"/>
                    </a:lnTo>
                    <a:lnTo>
                      <a:pt x="430" y="386"/>
                    </a:lnTo>
                    <a:lnTo>
                      <a:pt x="423" y="396"/>
                    </a:lnTo>
                    <a:lnTo>
                      <a:pt x="423" y="396"/>
                    </a:lnTo>
                    <a:lnTo>
                      <a:pt x="416" y="408"/>
                    </a:lnTo>
                    <a:lnTo>
                      <a:pt x="408" y="418"/>
                    </a:lnTo>
                    <a:lnTo>
                      <a:pt x="404" y="423"/>
                    </a:lnTo>
                    <a:lnTo>
                      <a:pt x="401" y="425"/>
                    </a:lnTo>
                    <a:lnTo>
                      <a:pt x="394" y="437"/>
                    </a:lnTo>
                    <a:lnTo>
                      <a:pt x="387" y="447"/>
                    </a:lnTo>
                    <a:lnTo>
                      <a:pt x="384" y="450"/>
                    </a:lnTo>
                    <a:lnTo>
                      <a:pt x="379" y="457"/>
                    </a:lnTo>
                    <a:lnTo>
                      <a:pt x="379" y="459"/>
                    </a:lnTo>
                    <a:lnTo>
                      <a:pt x="372" y="459"/>
                    </a:lnTo>
                    <a:lnTo>
                      <a:pt x="370" y="459"/>
                    </a:lnTo>
                    <a:lnTo>
                      <a:pt x="365" y="462"/>
                    </a:lnTo>
                    <a:lnTo>
                      <a:pt x="362" y="464"/>
                    </a:lnTo>
                    <a:lnTo>
                      <a:pt x="360" y="464"/>
                    </a:lnTo>
                    <a:lnTo>
                      <a:pt x="355" y="467"/>
                    </a:lnTo>
                    <a:lnTo>
                      <a:pt x="355" y="469"/>
                    </a:lnTo>
                    <a:lnTo>
                      <a:pt x="352" y="471"/>
                    </a:lnTo>
                    <a:lnTo>
                      <a:pt x="348" y="474"/>
                    </a:lnTo>
                    <a:lnTo>
                      <a:pt x="348" y="474"/>
                    </a:lnTo>
                    <a:lnTo>
                      <a:pt x="348" y="474"/>
                    </a:lnTo>
                    <a:lnTo>
                      <a:pt x="340" y="471"/>
                    </a:lnTo>
                    <a:lnTo>
                      <a:pt x="338" y="474"/>
                    </a:lnTo>
                    <a:lnTo>
                      <a:pt x="333" y="476"/>
                    </a:lnTo>
                    <a:lnTo>
                      <a:pt x="333" y="476"/>
                    </a:lnTo>
                    <a:lnTo>
                      <a:pt x="331" y="479"/>
                    </a:lnTo>
                    <a:lnTo>
                      <a:pt x="326" y="481"/>
                    </a:lnTo>
                    <a:lnTo>
                      <a:pt x="326" y="481"/>
                    </a:lnTo>
                    <a:lnTo>
                      <a:pt x="326" y="484"/>
                    </a:lnTo>
                    <a:lnTo>
                      <a:pt x="323" y="486"/>
                    </a:lnTo>
                    <a:lnTo>
                      <a:pt x="321" y="488"/>
                    </a:lnTo>
                    <a:lnTo>
                      <a:pt x="321" y="491"/>
                    </a:lnTo>
                    <a:lnTo>
                      <a:pt x="318" y="493"/>
                    </a:lnTo>
                    <a:lnTo>
                      <a:pt x="311" y="493"/>
                    </a:lnTo>
                    <a:lnTo>
                      <a:pt x="314" y="496"/>
                    </a:lnTo>
                    <a:lnTo>
                      <a:pt x="311" y="498"/>
                    </a:lnTo>
                    <a:lnTo>
                      <a:pt x="309" y="501"/>
                    </a:lnTo>
                    <a:lnTo>
                      <a:pt x="304" y="501"/>
                    </a:lnTo>
                    <a:lnTo>
                      <a:pt x="297" y="501"/>
                    </a:lnTo>
                    <a:lnTo>
                      <a:pt x="294" y="503"/>
                    </a:lnTo>
                    <a:lnTo>
                      <a:pt x="289" y="503"/>
                    </a:lnTo>
                    <a:lnTo>
                      <a:pt x="282" y="505"/>
                    </a:lnTo>
                    <a:lnTo>
                      <a:pt x="282" y="505"/>
                    </a:lnTo>
                    <a:lnTo>
                      <a:pt x="280" y="508"/>
                    </a:lnTo>
                    <a:lnTo>
                      <a:pt x="280" y="510"/>
                    </a:lnTo>
                    <a:lnTo>
                      <a:pt x="277" y="513"/>
                    </a:lnTo>
                    <a:lnTo>
                      <a:pt x="275" y="515"/>
                    </a:lnTo>
                    <a:lnTo>
                      <a:pt x="272" y="515"/>
                    </a:lnTo>
                    <a:lnTo>
                      <a:pt x="267" y="518"/>
                    </a:lnTo>
                    <a:lnTo>
                      <a:pt x="267" y="520"/>
                    </a:lnTo>
                    <a:lnTo>
                      <a:pt x="265" y="520"/>
                    </a:lnTo>
                    <a:lnTo>
                      <a:pt x="260" y="523"/>
                    </a:lnTo>
                    <a:lnTo>
                      <a:pt x="260" y="523"/>
                    </a:lnTo>
                    <a:lnTo>
                      <a:pt x="253" y="523"/>
                    </a:lnTo>
                    <a:lnTo>
                      <a:pt x="245" y="525"/>
                    </a:lnTo>
                    <a:lnTo>
                      <a:pt x="243" y="525"/>
                    </a:lnTo>
                    <a:lnTo>
                      <a:pt x="241" y="530"/>
                    </a:lnTo>
                    <a:lnTo>
                      <a:pt x="238" y="530"/>
                    </a:lnTo>
                    <a:lnTo>
                      <a:pt x="233" y="532"/>
                    </a:lnTo>
                    <a:lnTo>
                      <a:pt x="233" y="535"/>
                    </a:lnTo>
                    <a:lnTo>
                      <a:pt x="233" y="537"/>
                    </a:lnTo>
                    <a:lnTo>
                      <a:pt x="231" y="537"/>
                    </a:lnTo>
                    <a:lnTo>
                      <a:pt x="224" y="537"/>
                    </a:lnTo>
                    <a:lnTo>
                      <a:pt x="219" y="540"/>
                    </a:lnTo>
                    <a:lnTo>
                      <a:pt x="214" y="542"/>
                    </a:lnTo>
                    <a:lnTo>
                      <a:pt x="211" y="542"/>
                    </a:lnTo>
                    <a:lnTo>
                      <a:pt x="207" y="542"/>
                    </a:lnTo>
                    <a:lnTo>
                      <a:pt x="202" y="544"/>
                    </a:lnTo>
                    <a:lnTo>
                      <a:pt x="199" y="544"/>
                    </a:lnTo>
                    <a:lnTo>
                      <a:pt x="192" y="547"/>
                    </a:lnTo>
                    <a:lnTo>
                      <a:pt x="192" y="547"/>
                    </a:lnTo>
                    <a:lnTo>
                      <a:pt x="192" y="549"/>
                    </a:lnTo>
                    <a:lnTo>
                      <a:pt x="190" y="552"/>
                    </a:lnTo>
                    <a:lnTo>
                      <a:pt x="185" y="554"/>
                    </a:lnTo>
                    <a:lnTo>
                      <a:pt x="182" y="554"/>
                    </a:lnTo>
                    <a:lnTo>
                      <a:pt x="177" y="557"/>
                    </a:lnTo>
                    <a:lnTo>
                      <a:pt x="172" y="557"/>
                    </a:lnTo>
                    <a:lnTo>
                      <a:pt x="172" y="561"/>
                    </a:lnTo>
                    <a:lnTo>
                      <a:pt x="170" y="561"/>
                    </a:lnTo>
                    <a:lnTo>
                      <a:pt x="163" y="561"/>
                    </a:lnTo>
                    <a:lnTo>
                      <a:pt x="155" y="561"/>
                    </a:lnTo>
                    <a:lnTo>
                      <a:pt x="148" y="561"/>
                    </a:lnTo>
                    <a:lnTo>
                      <a:pt x="141" y="561"/>
                    </a:lnTo>
                    <a:lnTo>
                      <a:pt x="134" y="564"/>
                    </a:lnTo>
                    <a:lnTo>
                      <a:pt x="126" y="564"/>
                    </a:lnTo>
                    <a:lnTo>
                      <a:pt x="119" y="564"/>
                    </a:lnTo>
                    <a:lnTo>
                      <a:pt x="112" y="566"/>
                    </a:lnTo>
                    <a:lnTo>
                      <a:pt x="104" y="566"/>
                    </a:lnTo>
                    <a:lnTo>
                      <a:pt x="102" y="566"/>
                    </a:lnTo>
                    <a:lnTo>
                      <a:pt x="104" y="569"/>
                    </a:lnTo>
                    <a:lnTo>
                      <a:pt x="104" y="571"/>
                    </a:lnTo>
                    <a:lnTo>
                      <a:pt x="104" y="571"/>
                    </a:lnTo>
                    <a:lnTo>
                      <a:pt x="97" y="571"/>
                    </a:lnTo>
                    <a:lnTo>
                      <a:pt x="90" y="571"/>
                    </a:lnTo>
                    <a:lnTo>
                      <a:pt x="82" y="571"/>
                    </a:lnTo>
                    <a:lnTo>
                      <a:pt x="75" y="571"/>
                    </a:lnTo>
                    <a:lnTo>
                      <a:pt x="68" y="574"/>
                    </a:lnTo>
                    <a:lnTo>
                      <a:pt x="58" y="574"/>
                    </a:lnTo>
                    <a:lnTo>
                      <a:pt x="51" y="571"/>
                    </a:lnTo>
                    <a:lnTo>
                      <a:pt x="44" y="571"/>
                    </a:lnTo>
                    <a:lnTo>
                      <a:pt x="36" y="571"/>
                    </a:lnTo>
                    <a:lnTo>
                      <a:pt x="29" y="574"/>
                    </a:lnTo>
                    <a:lnTo>
                      <a:pt x="22" y="574"/>
                    </a:lnTo>
                    <a:lnTo>
                      <a:pt x="14" y="574"/>
                    </a:lnTo>
                    <a:lnTo>
                      <a:pt x="7" y="574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rgbClr val="49FF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17" name="Freeform 2345"/>
              <p:cNvSpPr>
                <a:spLocks/>
              </p:cNvSpPr>
              <p:nvPr/>
            </p:nvSpPr>
            <p:spPr bwMode="auto">
              <a:xfrm>
                <a:off x="418" y="3022"/>
                <a:ext cx="970" cy="591"/>
              </a:xfrm>
              <a:custGeom>
                <a:avLst/>
                <a:gdLst/>
                <a:ahLst/>
                <a:cxnLst>
                  <a:cxn ang="0">
                    <a:pos x="36" y="581"/>
                  </a:cxn>
                  <a:cxn ang="0">
                    <a:pos x="82" y="588"/>
                  </a:cxn>
                  <a:cxn ang="0">
                    <a:pos x="97" y="578"/>
                  </a:cxn>
                  <a:cxn ang="0">
                    <a:pos x="155" y="578"/>
                  </a:cxn>
                  <a:cxn ang="0">
                    <a:pos x="207" y="583"/>
                  </a:cxn>
                  <a:cxn ang="0">
                    <a:pos x="260" y="588"/>
                  </a:cxn>
                  <a:cxn ang="0">
                    <a:pos x="311" y="583"/>
                  </a:cxn>
                  <a:cxn ang="0">
                    <a:pos x="372" y="583"/>
                  </a:cxn>
                  <a:cxn ang="0">
                    <a:pos x="430" y="583"/>
                  </a:cxn>
                  <a:cxn ang="0">
                    <a:pos x="489" y="583"/>
                  </a:cxn>
                  <a:cxn ang="0">
                    <a:pos x="547" y="581"/>
                  </a:cxn>
                  <a:cxn ang="0">
                    <a:pos x="593" y="583"/>
                  </a:cxn>
                  <a:cxn ang="0">
                    <a:pos x="644" y="581"/>
                  </a:cxn>
                  <a:cxn ang="0">
                    <a:pos x="705" y="581"/>
                  </a:cxn>
                  <a:cxn ang="0">
                    <a:pos x="764" y="581"/>
                  </a:cxn>
                  <a:cxn ang="0">
                    <a:pos x="822" y="578"/>
                  </a:cxn>
                  <a:cxn ang="0">
                    <a:pos x="883" y="578"/>
                  </a:cxn>
                  <a:cxn ang="0">
                    <a:pos x="941" y="578"/>
                  </a:cxn>
                  <a:cxn ang="0">
                    <a:pos x="941" y="571"/>
                  </a:cxn>
                  <a:cxn ang="0">
                    <a:pos x="956" y="554"/>
                  </a:cxn>
                  <a:cxn ang="0">
                    <a:pos x="956" y="542"/>
                  </a:cxn>
                  <a:cxn ang="0">
                    <a:pos x="951" y="520"/>
                  </a:cxn>
                  <a:cxn ang="0">
                    <a:pos x="946" y="503"/>
                  </a:cxn>
                  <a:cxn ang="0">
                    <a:pos x="944" y="481"/>
                  </a:cxn>
                  <a:cxn ang="0">
                    <a:pos x="941" y="462"/>
                  </a:cxn>
                  <a:cxn ang="0">
                    <a:pos x="927" y="352"/>
                  </a:cxn>
                  <a:cxn ang="0">
                    <a:pos x="912" y="275"/>
                  </a:cxn>
                  <a:cxn ang="0">
                    <a:pos x="902" y="223"/>
                  </a:cxn>
                  <a:cxn ang="0">
                    <a:pos x="892" y="163"/>
                  </a:cxn>
                  <a:cxn ang="0">
                    <a:pos x="888" y="102"/>
                  </a:cxn>
                  <a:cxn ang="0">
                    <a:pos x="875" y="46"/>
                  </a:cxn>
                  <a:cxn ang="0">
                    <a:pos x="839" y="17"/>
                  </a:cxn>
                  <a:cxn ang="0">
                    <a:pos x="793" y="2"/>
                  </a:cxn>
                  <a:cxn ang="0">
                    <a:pos x="737" y="7"/>
                  </a:cxn>
                  <a:cxn ang="0">
                    <a:pos x="698" y="29"/>
                  </a:cxn>
                  <a:cxn ang="0">
                    <a:pos x="666" y="58"/>
                  </a:cxn>
                  <a:cxn ang="0">
                    <a:pos x="637" y="95"/>
                  </a:cxn>
                  <a:cxn ang="0">
                    <a:pos x="608" y="136"/>
                  </a:cxn>
                  <a:cxn ang="0">
                    <a:pos x="586" y="177"/>
                  </a:cxn>
                  <a:cxn ang="0">
                    <a:pos x="557" y="214"/>
                  </a:cxn>
                  <a:cxn ang="0">
                    <a:pos x="528" y="248"/>
                  </a:cxn>
                  <a:cxn ang="0">
                    <a:pos x="501" y="282"/>
                  </a:cxn>
                  <a:cxn ang="0">
                    <a:pos x="467" y="318"/>
                  </a:cxn>
                  <a:cxn ang="0">
                    <a:pos x="430" y="386"/>
                  </a:cxn>
                  <a:cxn ang="0">
                    <a:pos x="387" y="447"/>
                  </a:cxn>
                  <a:cxn ang="0">
                    <a:pos x="360" y="464"/>
                  </a:cxn>
                  <a:cxn ang="0">
                    <a:pos x="338" y="474"/>
                  </a:cxn>
                  <a:cxn ang="0">
                    <a:pos x="321" y="488"/>
                  </a:cxn>
                  <a:cxn ang="0">
                    <a:pos x="297" y="501"/>
                  </a:cxn>
                  <a:cxn ang="0">
                    <a:pos x="275" y="515"/>
                  </a:cxn>
                  <a:cxn ang="0">
                    <a:pos x="245" y="525"/>
                  </a:cxn>
                  <a:cxn ang="0">
                    <a:pos x="224" y="537"/>
                  </a:cxn>
                  <a:cxn ang="0">
                    <a:pos x="192" y="547"/>
                  </a:cxn>
                  <a:cxn ang="0">
                    <a:pos x="170" y="561"/>
                  </a:cxn>
                  <a:cxn ang="0">
                    <a:pos x="112" y="566"/>
                  </a:cxn>
                  <a:cxn ang="0">
                    <a:pos x="82" y="571"/>
                  </a:cxn>
                  <a:cxn ang="0">
                    <a:pos x="22" y="574"/>
                  </a:cxn>
                </a:cxnLst>
                <a:rect l="0" t="0" r="r" b="b"/>
                <a:pathLst>
                  <a:path w="970" h="591">
                    <a:moveTo>
                      <a:pt x="0" y="576"/>
                    </a:moveTo>
                    <a:lnTo>
                      <a:pt x="0" y="576"/>
                    </a:lnTo>
                    <a:lnTo>
                      <a:pt x="0" y="576"/>
                    </a:lnTo>
                    <a:lnTo>
                      <a:pt x="7" y="576"/>
                    </a:lnTo>
                    <a:lnTo>
                      <a:pt x="14" y="576"/>
                    </a:lnTo>
                    <a:lnTo>
                      <a:pt x="22" y="578"/>
                    </a:lnTo>
                    <a:lnTo>
                      <a:pt x="29" y="578"/>
                    </a:lnTo>
                    <a:lnTo>
                      <a:pt x="36" y="581"/>
                    </a:lnTo>
                    <a:lnTo>
                      <a:pt x="36" y="581"/>
                    </a:lnTo>
                    <a:lnTo>
                      <a:pt x="44" y="586"/>
                    </a:lnTo>
                    <a:lnTo>
                      <a:pt x="48" y="586"/>
                    </a:lnTo>
                    <a:lnTo>
                      <a:pt x="51" y="588"/>
                    </a:lnTo>
                    <a:lnTo>
                      <a:pt x="58" y="588"/>
                    </a:lnTo>
                    <a:lnTo>
                      <a:pt x="68" y="588"/>
                    </a:lnTo>
                    <a:lnTo>
                      <a:pt x="75" y="588"/>
                    </a:lnTo>
                    <a:lnTo>
                      <a:pt x="82" y="588"/>
                    </a:lnTo>
                    <a:lnTo>
                      <a:pt x="87" y="586"/>
                    </a:lnTo>
                    <a:lnTo>
                      <a:pt x="82" y="586"/>
                    </a:lnTo>
                    <a:lnTo>
                      <a:pt x="75" y="586"/>
                    </a:lnTo>
                    <a:lnTo>
                      <a:pt x="68" y="581"/>
                    </a:lnTo>
                    <a:lnTo>
                      <a:pt x="75" y="578"/>
                    </a:lnTo>
                    <a:lnTo>
                      <a:pt x="82" y="578"/>
                    </a:lnTo>
                    <a:lnTo>
                      <a:pt x="90" y="578"/>
                    </a:lnTo>
                    <a:lnTo>
                      <a:pt x="97" y="578"/>
                    </a:lnTo>
                    <a:lnTo>
                      <a:pt x="104" y="578"/>
                    </a:lnTo>
                    <a:lnTo>
                      <a:pt x="112" y="578"/>
                    </a:lnTo>
                    <a:lnTo>
                      <a:pt x="119" y="578"/>
                    </a:lnTo>
                    <a:lnTo>
                      <a:pt x="126" y="581"/>
                    </a:lnTo>
                    <a:lnTo>
                      <a:pt x="134" y="578"/>
                    </a:lnTo>
                    <a:lnTo>
                      <a:pt x="141" y="578"/>
                    </a:lnTo>
                    <a:lnTo>
                      <a:pt x="148" y="578"/>
                    </a:lnTo>
                    <a:lnTo>
                      <a:pt x="155" y="578"/>
                    </a:lnTo>
                    <a:lnTo>
                      <a:pt x="163" y="581"/>
                    </a:lnTo>
                    <a:lnTo>
                      <a:pt x="165" y="581"/>
                    </a:lnTo>
                    <a:lnTo>
                      <a:pt x="170" y="583"/>
                    </a:lnTo>
                    <a:lnTo>
                      <a:pt x="177" y="586"/>
                    </a:lnTo>
                    <a:lnTo>
                      <a:pt x="185" y="586"/>
                    </a:lnTo>
                    <a:lnTo>
                      <a:pt x="192" y="586"/>
                    </a:lnTo>
                    <a:lnTo>
                      <a:pt x="199" y="583"/>
                    </a:lnTo>
                    <a:lnTo>
                      <a:pt x="207" y="583"/>
                    </a:lnTo>
                    <a:lnTo>
                      <a:pt x="214" y="583"/>
                    </a:lnTo>
                    <a:lnTo>
                      <a:pt x="224" y="586"/>
                    </a:lnTo>
                    <a:lnTo>
                      <a:pt x="228" y="586"/>
                    </a:lnTo>
                    <a:lnTo>
                      <a:pt x="231" y="588"/>
                    </a:lnTo>
                    <a:lnTo>
                      <a:pt x="238" y="591"/>
                    </a:lnTo>
                    <a:lnTo>
                      <a:pt x="245" y="591"/>
                    </a:lnTo>
                    <a:lnTo>
                      <a:pt x="253" y="588"/>
                    </a:lnTo>
                    <a:lnTo>
                      <a:pt x="260" y="588"/>
                    </a:lnTo>
                    <a:lnTo>
                      <a:pt x="265" y="586"/>
                    </a:lnTo>
                    <a:lnTo>
                      <a:pt x="267" y="586"/>
                    </a:lnTo>
                    <a:lnTo>
                      <a:pt x="275" y="586"/>
                    </a:lnTo>
                    <a:lnTo>
                      <a:pt x="282" y="583"/>
                    </a:lnTo>
                    <a:lnTo>
                      <a:pt x="289" y="583"/>
                    </a:lnTo>
                    <a:lnTo>
                      <a:pt x="297" y="583"/>
                    </a:lnTo>
                    <a:lnTo>
                      <a:pt x="304" y="583"/>
                    </a:lnTo>
                    <a:lnTo>
                      <a:pt x="311" y="583"/>
                    </a:lnTo>
                    <a:lnTo>
                      <a:pt x="318" y="583"/>
                    </a:lnTo>
                    <a:lnTo>
                      <a:pt x="326" y="583"/>
                    </a:lnTo>
                    <a:lnTo>
                      <a:pt x="333" y="583"/>
                    </a:lnTo>
                    <a:lnTo>
                      <a:pt x="340" y="583"/>
                    </a:lnTo>
                    <a:lnTo>
                      <a:pt x="348" y="583"/>
                    </a:lnTo>
                    <a:lnTo>
                      <a:pt x="355" y="583"/>
                    </a:lnTo>
                    <a:lnTo>
                      <a:pt x="362" y="583"/>
                    </a:lnTo>
                    <a:lnTo>
                      <a:pt x="372" y="583"/>
                    </a:lnTo>
                    <a:lnTo>
                      <a:pt x="379" y="583"/>
                    </a:lnTo>
                    <a:lnTo>
                      <a:pt x="387" y="583"/>
                    </a:lnTo>
                    <a:lnTo>
                      <a:pt x="394" y="583"/>
                    </a:lnTo>
                    <a:lnTo>
                      <a:pt x="401" y="583"/>
                    </a:lnTo>
                    <a:lnTo>
                      <a:pt x="408" y="583"/>
                    </a:lnTo>
                    <a:lnTo>
                      <a:pt x="416" y="583"/>
                    </a:lnTo>
                    <a:lnTo>
                      <a:pt x="423" y="583"/>
                    </a:lnTo>
                    <a:lnTo>
                      <a:pt x="430" y="583"/>
                    </a:lnTo>
                    <a:lnTo>
                      <a:pt x="438" y="583"/>
                    </a:lnTo>
                    <a:lnTo>
                      <a:pt x="445" y="583"/>
                    </a:lnTo>
                    <a:lnTo>
                      <a:pt x="452" y="583"/>
                    </a:lnTo>
                    <a:lnTo>
                      <a:pt x="460" y="583"/>
                    </a:lnTo>
                    <a:lnTo>
                      <a:pt x="467" y="583"/>
                    </a:lnTo>
                    <a:lnTo>
                      <a:pt x="474" y="583"/>
                    </a:lnTo>
                    <a:lnTo>
                      <a:pt x="481" y="583"/>
                    </a:lnTo>
                    <a:lnTo>
                      <a:pt x="489" y="583"/>
                    </a:lnTo>
                    <a:lnTo>
                      <a:pt x="496" y="583"/>
                    </a:lnTo>
                    <a:lnTo>
                      <a:pt x="503" y="583"/>
                    </a:lnTo>
                    <a:lnTo>
                      <a:pt x="511" y="583"/>
                    </a:lnTo>
                    <a:lnTo>
                      <a:pt x="518" y="583"/>
                    </a:lnTo>
                    <a:lnTo>
                      <a:pt x="528" y="583"/>
                    </a:lnTo>
                    <a:lnTo>
                      <a:pt x="535" y="583"/>
                    </a:lnTo>
                    <a:lnTo>
                      <a:pt x="542" y="581"/>
                    </a:lnTo>
                    <a:lnTo>
                      <a:pt x="547" y="581"/>
                    </a:lnTo>
                    <a:lnTo>
                      <a:pt x="550" y="581"/>
                    </a:lnTo>
                    <a:lnTo>
                      <a:pt x="557" y="581"/>
                    </a:lnTo>
                    <a:lnTo>
                      <a:pt x="564" y="581"/>
                    </a:lnTo>
                    <a:lnTo>
                      <a:pt x="564" y="581"/>
                    </a:lnTo>
                    <a:lnTo>
                      <a:pt x="571" y="581"/>
                    </a:lnTo>
                    <a:lnTo>
                      <a:pt x="579" y="581"/>
                    </a:lnTo>
                    <a:lnTo>
                      <a:pt x="586" y="581"/>
                    </a:lnTo>
                    <a:lnTo>
                      <a:pt x="593" y="583"/>
                    </a:lnTo>
                    <a:lnTo>
                      <a:pt x="601" y="583"/>
                    </a:lnTo>
                    <a:lnTo>
                      <a:pt x="608" y="583"/>
                    </a:lnTo>
                    <a:lnTo>
                      <a:pt x="615" y="583"/>
                    </a:lnTo>
                    <a:lnTo>
                      <a:pt x="622" y="581"/>
                    </a:lnTo>
                    <a:lnTo>
                      <a:pt x="630" y="581"/>
                    </a:lnTo>
                    <a:lnTo>
                      <a:pt x="632" y="581"/>
                    </a:lnTo>
                    <a:lnTo>
                      <a:pt x="637" y="581"/>
                    </a:lnTo>
                    <a:lnTo>
                      <a:pt x="644" y="581"/>
                    </a:lnTo>
                    <a:lnTo>
                      <a:pt x="652" y="581"/>
                    </a:lnTo>
                    <a:lnTo>
                      <a:pt x="659" y="581"/>
                    </a:lnTo>
                    <a:lnTo>
                      <a:pt x="666" y="581"/>
                    </a:lnTo>
                    <a:lnTo>
                      <a:pt x="676" y="581"/>
                    </a:lnTo>
                    <a:lnTo>
                      <a:pt x="683" y="581"/>
                    </a:lnTo>
                    <a:lnTo>
                      <a:pt x="691" y="581"/>
                    </a:lnTo>
                    <a:lnTo>
                      <a:pt x="698" y="581"/>
                    </a:lnTo>
                    <a:lnTo>
                      <a:pt x="705" y="581"/>
                    </a:lnTo>
                    <a:lnTo>
                      <a:pt x="712" y="581"/>
                    </a:lnTo>
                    <a:lnTo>
                      <a:pt x="720" y="581"/>
                    </a:lnTo>
                    <a:lnTo>
                      <a:pt x="727" y="581"/>
                    </a:lnTo>
                    <a:lnTo>
                      <a:pt x="734" y="581"/>
                    </a:lnTo>
                    <a:lnTo>
                      <a:pt x="742" y="581"/>
                    </a:lnTo>
                    <a:lnTo>
                      <a:pt x="749" y="581"/>
                    </a:lnTo>
                    <a:lnTo>
                      <a:pt x="756" y="581"/>
                    </a:lnTo>
                    <a:lnTo>
                      <a:pt x="764" y="581"/>
                    </a:lnTo>
                    <a:lnTo>
                      <a:pt x="771" y="581"/>
                    </a:lnTo>
                    <a:lnTo>
                      <a:pt x="778" y="581"/>
                    </a:lnTo>
                    <a:lnTo>
                      <a:pt x="785" y="581"/>
                    </a:lnTo>
                    <a:lnTo>
                      <a:pt x="793" y="581"/>
                    </a:lnTo>
                    <a:lnTo>
                      <a:pt x="800" y="578"/>
                    </a:lnTo>
                    <a:lnTo>
                      <a:pt x="807" y="578"/>
                    </a:lnTo>
                    <a:lnTo>
                      <a:pt x="815" y="578"/>
                    </a:lnTo>
                    <a:lnTo>
                      <a:pt x="822" y="578"/>
                    </a:lnTo>
                    <a:lnTo>
                      <a:pt x="832" y="578"/>
                    </a:lnTo>
                    <a:lnTo>
                      <a:pt x="839" y="578"/>
                    </a:lnTo>
                    <a:lnTo>
                      <a:pt x="846" y="578"/>
                    </a:lnTo>
                    <a:lnTo>
                      <a:pt x="854" y="578"/>
                    </a:lnTo>
                    <a:lnTo>
                      <a:pt x="861" y="578"/>
                    </a:lnTo>
                    <a:lnTo>
                      <a:pt x="868" y="578"/>
                    </a:lnTo>
                    <a:lnTo>
                      <a:pt x="875" y="578"/>
                    </a:lnTo>
                    <a:lnTo>
                      <a:pt x="883" y="578"/>
                    </a:lnTo>
                    <a:lnTo>
                      <a:pt x="890" y="578"/>
                    </a:lnTo>
                    <a:lnTo>
                      <a:pt x="897" y="578"/>
                    </a:lnTo>
                    <a:lnTo>
                      <a:pt x="905" y="578"/>
                    </a:lnTo>
                    <a:lnTo>
                      <a:pt x="912" y="578"/>
                    </a:lnTo>
                    <a:lnTo>
                      <a:pt x="919" y="578"/>
                    </a:lnTo>
                    <a:lnTo>
                      <a:pt x="927" y="578"/>
                    </a:lnTo>
                    <a:lnTo>
                      <a:pt x="934" y="578"/>
                    </a:lnTo>
                    <a:lnTo>
                      <a:pt x="941" y="578"/>
                    </a:lnTo>
                    <a:lnTo>
                      <a:pt x="948" y="576"/>
                    </a:lnTo>
                    <a:lnTo>
                      <a:pt x="956" y="576"/>
                    </a:lnTo>
                    <a:lnTo>
                      <a:pt x="963" y="576"/>
                    </a:lnTo>
                    <a:lnTo>
                      <a:pt x="970" y="576"/>
                    </a:lnTo>
                    <a:lnTo>
                      <a:pt x="963" y="576"/>
                    </a:lnTo>
                    <a:lnTo>
                      <a:pt x="956" y="574"/>
                    </a:lnTo>
                    <a:lnTo>
                      <a:pt x="948" y="574"/>
                    </a:lnTo>
                    <a:lnTo>
                      <a:pt x="941" y="571"/>
                    </a:lnTo>
                    <a:lnTo>
                      <a:pt x="936" y="571"/>
                    </a:lnTo>
                    <a:lnTo>
                      <a:pt x="941" y="566"/>
                    </a:lnTo>
                    <a:lnTo>
                      <a:pt x="944" y="566"/>
                    </a:lnTo>
                    <a:lnTo>
                      <a:pt x="948" y="564"/>
                    </a:lnTo>
                    <a:lnTo>
                      <a:pt x="956" y="561"/>
                    </a:lnTo>
                    <a:lnTo>
                      <a:pt x="958" y="561"/>
                    </a:lnTo>
                    <a:lnTo>
                      <a:pt x="958" y="557"/>
                    </a:lnTo>
                    <a:lnTo>
                      <a:pt x="956" y="554"/>
                    </a:lnTo>
                    <a:lnTo>
                      <a:pt x="956" y="554"/>
                    </a:lnTo>
                    <a:lnTo>
                      <a:pt x="956" y="554"/>
                    </a:lnTo>
                    <a:lnTo>
                      <a:pt x="958" y="552"/>
                    </a:lnTo>
                    <a:lnTo>
                      <a:pt x="958" y="549"/>
                    </a:lnTo>
                    <a:lnTo>
                      <a:pt x="956" y="547"/>
                    </a:lnTo>
                    <a:lnTo>
                      <a:pt x="956" y="547"/>
                    </a:lnTo>
                    <a:lnTo>
                      <a:pt x="956" y="544"/>
                    </a:lnTo>
                    <a:lnTo>
                      <a:pt x="956" y="542"/>
                    </a:lnTo>
                    <a:lnTo>
                      <a:pt x="956" y="540"/>
                    </a:lnTo>
                    <a:lnTo>
                      <a:pt x="953" y="537"/>
                    </a:lnTo>
                    <a:lnTo>
                      <a:pt x="956" y="535"/>
                    </a:lnTo>
                    <a:lnTo>
                      <a:pt x="953" y="532"/>
                    </a:lnTo>
                    <a:lnTo>
                      <a:pt x="953" y="530"/>
                    </a:lnTo>
                    <a:lnTo>
                      <a:pt x="953" y="525"/>
                    </a:lnTo>
                    <a:lnTo>
                      <a:pt x="953" y="523"/>
                    </a:lnTo>
                    <a:lnTo>
                      <a:pt x="951" y="520"/>
                    </a:lnTo>
                    <a:lnTo>
                      <a:pt x="951" y="518"/>
                    </a:lnTo>
                    <a:lnTo>
                      <a:pt x="951" y="515"/>
                    </a:lnTo>
                    <a:lnTo>
                      <a:pt x="948" y="513"/>
                    </a:lnTo>
                    <a:lnTo>
                      <a:pt x="948" y="510"/>
                    </a:lnTo>
                    <a:lnTo>
                      <a:pt x="948" y="510"/>
                    </a:lnTo>
                    <a:lnTo>
                      <a:pt x="948" y="508"/>
                    </a:lnTo>
                    <a:lnTo>
                      <a:pt x="948" y="505"/>
                    </a:lnTo>
                    <a:lnTo>
                      <a:pt x="946" y="503"/>
                    </a:lnTo>
                    <a:lnTo>
                      <a:pt x="944" y="501"/>
                    </a:lnTo>
                    <a:lnTo>
                      <a:pt x="944" y="496"/>
                    </a:lnTo>
                    <a:lnTo>
                      <a:pt x="946" y="493"/>
                    </a:lnTo>
                    <a:lnTo>
                      <a:pt x="946" y="491"/>
                    </a:lnTo>
                    <a:lnTo>
                      <a:pt x="944" y="488"/>
                    </a:lnTo>
                    <a:lnTo>
                      <a:pt x="944" y="486"/>
                    </a:lnTo>
                    <a:lnTo>
                      <a:pt x="944" y="484"/>
                    </a:lnTo>
                    <a:lnTo>
                      <a:pt x="944" y="481"/>
                    </a:lnTo>
                    <a:lnTo>
                      <a:pt x="944" y="479"/>
                    </a:lnTo>
                    <a:lnTo>
                      <a:pt x="944" y="476"/>
                    </a:lnTo>
                    <a:lnTo>
                      <a:pt x="941" y="474"/>
                    </a:lnTo>
                    <a:lnTo>
                      <a:pt x="941" y="471"/>
                    </a:lnTo>
                    <a:lnTo>
                      <a:pt x="941" y="471"/>
                    </a:lnTo>
                    <a:lnTo>
                      <a:pt x="941" y="469"/>
                    </a:lnTo>
                    <a:lnTo>
                      <a:pt x="941" y="464"/>
                    </a:lnTo>
                    <a:lnTo>
                      <a:pt x="941" y="462"/>
                    </a:lnTo>
                    <a:lnTo>
                      <a:pt x="939" y="459"/>
                    </a:lnTo>
                    <a:lnTo>
                      <a:pt x="939" y="457"/>
                    </a:lnTo>
                    <a:lnTo>
                      <a:pt x="939" y="450"/>
                    </a:lnTo>
                    <a:lnTo>
                      <a:pt x="934" y="435"/>
                    </a:lnTo>
                    <a:lnTo>
                      <a:pt x="931" y="423"/>
                    </a:lnTo>
                    <a:lnTo>
                      <a:pt x="929" y="396"/>
                    </a:lnTo>
                    <a:lnTo>
                      <a:pt x="929" y="369"/>
                    </a:lnTo>
                    <a:lnTo>
                      <a:pt x="927" y="352"/>
                    </a:lnTo>
                    <a:lnTo>
                      <a:pt x="927" y="343"/>
                    </a:lnTo>
                    <a:lnTo>
                      <a:pt x="922" y="318"/>
                    </a:lnTo>
                    <a:lnTo>
                      <a:pt x="922" y="306"/>
                    </a:lnTo>
                    <a:lnTo>
                      <a:pt x="919" y="301"/>
                    </a:lnTo>
                    <a:lnTo>
                      <a:pt x="919" y="299"/>
                    </a:lnTo>
                    <a:lnTo>
                      <a:pt x="917" y="289"/>
                    </a:lnTo>
                    <a:lnTo>
                      <a:pt x="914" y="282"/>
                    </a:lnTo>
                    <a:lnTo>
                      <a:pt x="912" y="275"/>
                    </a:lnTo>
                    <a:lnTo>
                      <a:pt x="912" y="272"/>
                    </a:lnTo>
                    <a:lnTo>
                      <a:pt x="909" y="265"/>
                    </a:lnTo>
                    <a:lnTo>
                      <a:pt x="907" y="258"/>
                    </a:lnTo>
                    <a:lnTo>
                      <a:pt x="907" y="248"/>
                    </a:lnTo>
                    <a:lnTo>
                      <a:pt x="905" y="240"/>
                    </a:lnTo>
                    <a:lnTo>
                      <a:pt x="905" y="238"/>
                    </a:lnTo>
                    <a:lnTo>
                      <a:pt x="902" y="231"/>
                    </a:lnTo>
                    <a:lnTo>
                      <a:pt x="902" y="223"/>
                    </a:lnTo>
                    <a:lnTo>
                      <a:pt x="900" y="214"/>
                    </a:lnTo>
                    <a:lnTo>
                      <a:pt x="900" y="206"/>
                    </a:lnTo>
                    <a:lnTo>
                      <a:pt x="897" y="197"/>
                    </a:lnTo>
                    <a:lnTo>
                      <a:pt x="897" y="197"/>
                    </a:lnTo>
                    <a:lnTo>
                      <a:pt x="895" y="189"/>
                    </a:lnTo>
                    <a:lnTo>
                      <a:pt x="892" y="180"/>
                    </a:lnTo>
                    <a:lnTo>
                      <a:pt x="892" y="172"/>
                    </a:lnTo>
                    <a:lnTo>
                      <a:pt x="892" y="163"/>
                    </a:lnTo>
                    <a:lnTo>
                      <a:pt x="890" y="155"/>
                    </a:lnTo>
                    <a:lnTo>
                      <a:pt x="890" y="146"/>
                    </a:lnTo>
                    <a:lnTo>
                      <a:pt x="890" y="146"/>
                    </a:lnTo>
                    <a:lnTo>
                      <a:pt x="890" y="138"/>
                    </a:lnTo>
                    <a:lnTo>
                      <a:pt x="888" y="129"/>
                    </a:lnTo>
                    <a:lnTo>
                      <a:pt x="888" y="119"/>
                    </a:lnTo>
                    <a:lnTo>
                      <a:pt x="888" y="112"/>
                    </a:lnTo>
                    <a:lnTo>
                      <a:pt x="888" y="102"/>
                    </a:lnTo>
                    <a:lnTo>
                      <a:pt x="885" y="95"/>
                    </a:lnTo>
                    <a:lnTo>
                      <a:pt x="885" y="85"/>
                    </a:lnTo>
                    <a:lnTo>
                      <a:pt x="885" y="78"/>
                    </a:lnTo>
                    <a:lnTo>
                      <a:pt x="883" y="68"/>
                    </a:lnTo>
                    <a:lnTo>
                      <a:pt x="883" y="68"/>
                    </a:lnTo>
                    <a:lnTo>
                      <a:pt x="878" y="58"/>
                    </a:lnTo>
                    <a:lnTo>
                      <a:pt x="878" y="51"/>
                    </a:lnTo>
                    <a:lnTo>
                      <a:pt x="875" y="46"/>
                    </a:lnTo>
                    <a:lnTo>
                      <a:pt x="873" y="41"/>
                    </a:lnTo>
                    <a:lnTo>
                      <a:pt x="868" y="34"/>
                    </a:lnTo>
                    <a:lnTo>
                      <a:pt x="866" y="34"/>
                    </a:lnTo>
                    <a:lnTo>
                      <a:pt x="861" y="29"/>
                    </a:lnTo>
                    <a:lnTo>
                      <a:pt x="854" y="24"/>
                    </a:lnTo>
                    <a:lnTo>
                      <a:pt x="851" y="24"/>
                    </a:lnTo>
                    <a:lnTo>
                      <a:pt x="846" y="22"/>
                    </a:lnTo>
                    <a:lnTo>
                      <a:pt x="839" y="17"/>
                    </a:lnTo>
                    <a:lnTo>
                      <a:pt x="834" y="14"/>
                    </a:lnTo>
                    <a:lnTo>
                      <a:pt x="832" y="12"/>
                    </a:lnTo>
                    <a:lnTo>
                      <a:pt x="822" y="7"/>
                    </a:lnTo>
                    <a:lnTo>
                      <a:pt x="822" y="7"/>
                    </a:lnTo>
                    <a:lnTo>
                      <a:pt x="815" y="5"/>
                    </a:lnTo>
                    <a:lnTo>
                      <a:pt x="807" y="2"/>
                    </a:lnTo>
                    <a:lnTo>
                      <a:pt x="800" y="2"/>
                    </a:lnTo>
                    <a:lnTo>
                      <a:pt x="793" y="2"/>
                    </a:lnTo>
                    <a:lnTo>
                      <a:pt x="785" y="2"/>
                    </a:lnTo>
                    <a:lnTo>
                      <a:pt x="778" y="0"/>
                    </a:lnTo>
                    <a:lnTo>
                      <a:pt x="771" y="0"/>
                    </a:lnTo>
                    <a:lnTo>
                      <a:pt x="764" y="0"/>
                    </a:lnTo>
                    <a:lnTo>
                      <a:pt x="756" y="2"/>
                    </a:lnTo>
                    <a:lnTo>
                      <a:pt x="749" y="5"/>
                    </a:lnTo>
                    <a:lnTo>
                      <a:pt x="742" y="5"/>
                    </a:lnTo>
                    <a:lnTo>
                      <a:pt x="737" y="7"/>
                    </a:lnTo>
                    <a:lnTo>
                      <a:pt x="734" y="7"/>
                    </a:lnTo>
                    <a:lnTo>
                      <a:pt x="727" y="10"/>
                    </a:lnTo>
                    <a:lnTo>
                      <a:pt x="722" y="14"/>
                    </a:lnTo>
                    <a:lnTo>
                      <a:pt x="720" y="19"/>
                    </a:lnTo>
                    <a:lnTo>
                      <a:pt x="712" y="24"/>
                    </a:lnTo>
                    <a:lnTo>
                      <a:pt x="710" y="24"/>
                    </a:lnTo>
                    <a:lnTo>
                      <a:pt x="705" y="27"/>
                    </a:lnTo>
                    <a:lnTo>
                      <a:pt x="698" y="29"/>
                    </a:lnTo>
                    <a:lnTo>
                      <a:pt x="691" y="34"/>
                    </a:lnTo>
                    <a:lnTo>
                      <a:pt x="691" y="34"/>
                    </a:lnTo>
                    <a:lnTo>
                      <a:pt x="683" y="39"/>
                    </a:lnTo>
                    <a:lnTo>
                      <a:pt x="678" y="41"/>
                    </a:lnTo>
                    <a:lnTo>
                      <a:pt x="676" y="51"/>
                    </a:lnTo>
                    <a:lnTo>
                      <a:pt x="676" y="51"/>
                    </a:lnTo>
                    <a:lnTo>
                      <a:pt x="666" y="58"/>
                    </a:lnTo>
                    <a:lnTo>
                      <a:pt x="666" y="58"/>
                    </a:lnTo>
                    <a:lnTo>
                      <a:pt x="659" y="65"/>
                    </a:lnTo>
                    <a:lnTo>
                      <a:pt x="657" y="68"/>
                    </a:lnTo>
                    <a:lnTo>
                      <a:pt x="652" y="70"/>
                    </a:lnTo>
                    <a:lnTo>
                      <a:pt x="649" y="78"/>
                    </a:lnTo>
                    <a:lnTo>
                      <a:pt x="644" y="80"/>
                    </a:lnTo>
                    <a:lnTo>
                      <a:pt x="642" y="85"/>
                    </a:lnTo>
                    <a:lnTo>
                      <a:pt x="637" y="92"/>
                    </a:lnTo>
                    <a:lnTo>
                      <a:pt x="637" y="95"/>
                    </a:lnTo>
                    <a:lnTo>
                      <a:pt x="632" y="102"/>
                    </a:lnTo>
                    <a:lnTo>
                      <a:pt x="630" y="104"/>
                    </a:lnTo>
                    <a:lnTo>
                      <a:pt x="627" y="112"/>
                    </a:lnTo>
                    <a:lnTo>
                      <a:pt x="625" y="119"/>
                    </a:lnTo>
                    <a:lnTo>
                      <a:pt x="622" y="121"/>
                    </a:lnTo>
                    <a:lnTo>
                      <a:pt x="618" y="129"/>
                    </a:lnTo>
                    <a:lnTo>
                      <a:pt x="615" y="131"/>
                    </a:lnTo>
                    <a:lnTo>
                      <a:pt x="608" y="136"/>
                    </a:lnTo>
                    <a:lnTo>
                      <a:pt x="608" y="138"/>
                    </a:lnTo>
                    <a:lnTo>
                      <a:pt x="601" y="146"/>
                    </a:lnTo>
                    <a:lnTo>
                      <a:pt x="601" y="148"/>
                    </a:lnTo>
                    <a:lnTo>
                      <a:pt x="598" y="155"/>
                    </a:lnTo>
                    <a:lnTo>
                      <a:pt x="593" y="163"/>
                    </a:lnTo>
                    <a:lnTo>
                      <a:pt x="593" y="163"/>
                    </a:lnTo>
                    <a:lnTo>
                      <a:pt x="588" y="172"/>
                    </a:lnTo>
                    <a:lnTo>
                      <a:pt x="586" y="177"/>
                    </a:lnTo>
                    <a:lnTo>
                      <a:pt x="584" y="180"/>
                    </a:lnTo>
                    <a:lnTo>
                      <a:pt x="579" y="185"/>
                    </a:lnTo>
                    <a:lnTo>
                      <a:pt x="576" y="189"/>
                    </a:lnTo>
                    <a:lnTo>
                      <a:pt x="571" y="197"/>
                    </a:lnTo>
                    <a:lnTo>
                      <a:pt x="569" y="197"/>
                    </a:lnTo>
                    <a:lnTo>
                      <a:pt x="564" y="206"/>
                    </a:lnTo>
                    <a:lnTo>
                      <a:pt x="564" y="206"/>
                    </a:lnTo>
                    <a:lnTo>
                      <a:pt x="557" y="214"/>
                    </a:lnTo>
                    <a:lnTo>
                      <a:pt x="557" y="216"/>
                    </a:lnTo>
                    <a:lnTo>
                      <a:pt x="552" y="223"/>
                    </a:lnTo>
                    <a:lnTo>
                      <a:pt x="550" y="226"/>
                    </a:lnTo>
                    <a:lnTo>
                      <a:pt x="542" y="231"/>
                    </a:lnTo>
                    <a:lnTo>
                      <a:pt x="542" y="231"/>
                    </a:lnTo>
                    <a:lnTo>
                      <a:pt x="535" y="240"/>
                    </a:lnTo>
                    <a:lnTo>
                      <a:pt x="532" y="240"/>
                    </a:lnTo>
                    <a:lnTo>
                      <a:pt x="528" y="248"/>
                    </a:lnTo>
                    <a:lnTo>
                      <a:pt x="528" y="250"/>
                    </a:lnTo>
                    <a:lnTo>
                      <a:pt x="520" y="258"/>
                    </a:lnTo>
                    <a:lnTo>
                      <a:pt x="518" y="260"/>
                    </a:lnTo>
                    <a:lnTo>
                      <a:pt x="515" y="265"/>
                    </a:lnTo>
                    <a:lnTo>
                      <a:pt x="511" y="270"/>
                    </a:lnTo>
                    <a:lnTo>
                      <a:pt x="508" y="275"/>
                    </a:lnTo>
                    <a:lnTo>
                      <a:pt x="503" y="277"/>
                    </a:lnTo>
                    <a:lnTo>
                      <a:pt x="501" y="282"/>
                    </a:lnTo>
                    <a:lnTo>
                      <a:pt x="496" y="287"/>
                    </a:lnTo>
                    <a:lnTo>
                      <a:pt x="496" y="289"/>
                    </a:lnTo>
                    <a:lnTo>
                      <a:pt x="489" y="296"/>
                    </a:lnTo>
                    <a:lnTo>
                      <a:pt x="486" y="299"/>
                    </a:lnTo>
                    <a:lnTo>
                      <a:pt x="481" y="304"/>
                    </a:lnTo>
                    <a:lnTo>
                      <a:pt x="477" y="306"/>
                    </a:lnTo>
                    <a:lnTo>
                      <a:pt x="474" y="309"/>
                    </a:lnTo>
                    <a:lnTo>
                      <a:pt x="467" y="318"/>
                    </a:lnTo>
                    <a:lnTo>
                      <a:pt x="467" y="318"/>
                    </a:lnTo>
                    <a:lnTo>
                      <a:pt x="460" y="338"/>
                    </a:lnTo>
                    <a:lnTo>
                      <a:pt x="457" y="343"/>
                    </a:lnTo>
                    <a:lnTo>
                      <a:pt x="452" y="357"/>
                    </a:lnTo>
                    <a:lnTo>
                      <a:pt x="445" y="367"/>
                    </a:lnTo>
                    <a:lnTo>
                      <a:pt x="442" y="369"/>
                    </a:lnTo>
                    <a:lnTo>
                      <a:pt x="438" y="379"/>
                    </a:lnTo>
                    <a:lnTo>
                      <a:pt x="430" y="386"/>
                    </a:lnTo>
                    <a:lnTo>
                      <a:pt x="423" y="396"/>
                    </a:lnTo>
                    <a:lnTo>
                      <a:pt x="423" y="396"/>
                    </a:lnTo>
                    <a:lnTo>
                      <a:pt x="416" y="408"/>
                    </a:lnTo>
                    <a:lnTo>
                      <a:pt x="408" y="418"/>
                    </a:lnTo>
                    <a:lnTo>
                      <a:pt x="404" y="423"/>
                    </a:lnTo>
                    <a:lnTo>
                      <a:pt x="401" y="425"/>
                    </a:lnTo>
                    <a:lnTo>
                      <a:pt x="394" y="437"/>
                    </a:lnTo>
                    <a:lnTo>
                      <a:pt x="387" y="447"/>
                    </a:lnTo>
                    <a:lnTo>
                      <a:pt x="384" y="450"/>
                    </a:lnTo>
                    <a:lnTo>
                      <a:pt x="379" y="457"/>
                    </a:lnTo>
                    <a:lnTo>
                      <a:pt x="379" y="459"/>
                    </a:lnTo>
                    <a:lnTo>
                      <a:pt x="372" y="459"/>
                    </a:lnTo>
                    <a:lnTo>
                      <a:pt x="370" y="459"/>
                    </a:lnTo>
                    <a:lnTo>
                      <a:pt x="365" y="462"/>
                    </a:lnTo>
                    <a:lnTo>
                      <a:pt x="362" y="464"/>
                    </a:lnTo>
                    <a:lnTo>
                      <a:pt x="360" y="464"/>
                    </a:lnTo>
                    <a:lnTo>
                      <a:pt x="355" y="467"/>
                    </a:lnTo>
                    <a:lnTo>
                      <a:pt x="355" y="469"/>
                    </a:lnTo>
                    <a:lnTo>
                      <a:pt x="352" y="471"/>
                    </a:lnTo>
                    <a:lnTo>
                      <a:pt x="348" y="474"/>
                    </a:lnTo>
                    <a:lnTo>
                      <a:pt x="348" y="474"/>
                    </a:lnTo>
                    <a:lnTo>
                      <a:pt x="348" y="474"/>
                    </a:lnTo>
                    <a:lnTo>
                      <a:pt x="340" y="471"/>
                    </a:lnTo>
                    <a:lnTo>
                      <a:pt x="338" y="474"/>
                    </a:lnTo>
                    <a:lnTo>
                      <a:pt x="333" y="476"/>
                    </a:lnTo>
                    <a:lnTo>
                      <a:pt x="333" y="476"/>
                    </a:lnTo>
                    <a:lnTo>
                      <a:pt x="331" y="479"/>
                    </a:lnTo>
                    <a:lnTo>
                      <a:pt x="326" y="481"/>
                    </a:lnTo>
                    <a:lnTo>
                      <a:pt x="326" y="481"/>
                    </a:lnTo>
                    <a:lnTo>
                      <a:pt x="326" y="484"/>
                    </a:lnTo>
                    <a:lnTo>
                      <a:pt x="323" y="486"/>
                    </a:lnTo>
                    <a:lnTo>
                      <a:pt x="321" y="488"/>
                    </a:lnTo>
                    <a:lnTo>
                      <a:pt x="321" y="491"/>
                    </a:lnTo>
                    <a:lnTo>
                      <a:pt x="318" y="493"/>
                    </a:lnTo>
                    <a:lnTo>
                      <a:pt x="311" y="493"/>
                    </a:lnTo>
                    <a:lnTo>
                      <a:pt x="314" y="496"/>
                    </a:lnTo>
                    <a:lnTo>
                      <a:pt x="311" y="498"/>
                    </a:lnTo>
                    <a:lnTo>
                      <a:pt x="309" y="501"/>
                    </a:lnTo>
                    <a:lnTo>
                      <a:pt x="304" y="501"/>
                    </a:lnTo>
                    <a:lnTo>
                      <a:pt x="297" y="501"/>
                    </a:lnTo>
                    <a:lnTo>
                      <a:pt x="294" y="503"/>
                    </a:lnTo>
                    <a:lnTo>
                      <a:pt x="289" y="503"/>
                    </a:lnTo>
                    <a:lnTo>
                      <a:pt x="282" y="505"/>
                    </a:lnTo>
                    <a:lnTo>
                      <a:pt x="282" y="505"/>
                    </a:lnTo>
                    <a:lnTo>
                      <a:pt x="280" y="508"/>
                    </a:lnTo>
                    <a:lnTo>
                      <a:pt x="280" y="510"/>
                    </a:lnTo>
                    <a:lnTo>
                      <a:pt x="277" y="513"/>
                    </a:lnTo>
                    <a:lnTo>
                      <a:pt x="275" y="515"/>
                    </a:lnTo>
                    <a:lnTo>
                      <a:pt x="272" y="515"/>
                    </a:lnTo>
                    <a:lnTo>
                      <a:pt x="267" y="518"/>
                    </a:lnTo>
                    <a:lnTo>
                      <a:pt x="267" y="520"/>
                    </a:lnTo>
                    <a:lnTo>
                      <a:pt x="265" y="520"/>
                    </a:lnTo>
                    <a:lnTo>
                      <a:pt x="260" y="523"/>
                    </a:lnTo>
                    <a:lnTo>
                      <a:pt x="260" y="523"/>
                    </a:lnTo>
                    <a:lnTo>
                      <a:pt x="253" y="523"/>
                    </a:lnTo>
                    <a:lnTo>
                      <a:pt x="245" y="525"/>
                    </a:lnTo>
                    <a:lnTo>
                      <a:pt x="243" y="525"/>
                    </a:lnTo>
                    <a:lnTo>
                      <a:pt x="241" y="530"/>
                    </a:lnTo>
                    <a:lnTo>
                      <a:pt x="238" y="530"/>
                    </a:lnTo>
                    <a:lnTo>
                      <a:pt x="233" y="532"/>
                    </a:lnTo>
                    <a:lnTo>
                      <a:pt x="233" y="535"/>
                    </a:lnTo>
                    <a:lnTo>
                      <a:pt x="233" y="537"/>
                    </a:lnTo>
                    <a:lnTo>
                      <a:pt x="231" y="537"/>
                    </a:lnTo>
                    <a:lnTo>
                      <a:pt x="224" y="537"/>
                    </a:lnTo>
                    <a:lnTo>
                      <a:pt x="219" y="540"/>
                    </a:lnTo>
                    <a:lnTo>
                      <a:pt x="214" y="542"/>
                    </a:lnTo>
                    <a:lnTo>
                      <a:pt x="211" y="542"/>
                    </a:lnTo>
                    <a:lnTo>
                      <a:pt x="207" y="542"/>
                    </a:lnTo>
                    <a:lnTo>
                      <a:pt x="202" y="544"/>
                    </a:lnTo>
                    <a:lnTo>
                      <a:pt x="199" y="544"/>
                    </a:lnTo>
                    <a:lnTo>
                      <a:pt x="192" y="547"/>
                    </a:lnTo>
                    <a:lnTo>
                      <a:pt x="192" y="547"/>
                    </a:lnTo>
                    <a:lnTo>
                      <a:pt x="192" y="549"/>
                    </a:lnTo>
                    <a:lnTo>
                      <a:pt x="190" y="552"/>
                    </a:lnTo>
                    <a:lnTo>
                      <a:pt x="185" y="554"/>
                    </a:lnTo>
                    <a:lnTo>
                      <a:pt x="182" y="554"/>
                    </a:lnTo>
                    <a:lnTo>
                      <a:pt x="177" y="557"/>
                    </a:lnTo>
                    <a:lnTo>
                      <a:pt x="172" y="557"/>
                    </a:lnTo>
                    <a:lnTo>
                      <a:pt x="172" y="561"/>
                    </a:lnTo>
                    <a:lnTo>
                      <a:pt x="170" y="561"/>
                    </a:lnTo>
                    <a:lnTo>
                      <a:pt x="163" y="561"/>
                    </a:lnTo>
                    <a:lnTo>
                      <a:pt x="155" y="561"/>
                    </a:lnTo>
                    <a:lnTo>
                      <a:pt x="148" y="561"/>
                    </a:lnTo>
                    <a:lnTo>
                      <a:pt x="141" y="561"/>
                    </a:lnTo>
                    <a:lnTo>
                      <a:pt x="134" y="564"/>
                    </a:lnTo>
                    <a:lnTo>
                      <a:pt x="126" y="564"/>
                    </a:lnTo>
                    <a:lnTo>
                      <a:pt x="119" y="564"/>
                    </a:lnTo>
                    <a:lnTo>
                      <a:pt x="112" y="566"/>
                    </a:lnTo>
                    <a:lnTo>
                      <a:pt x="104" y="566"/>
                    </a:lnTo>
                    <a:lnTo>
                      <a:pt x="102" y="566"/>
                    </a:lnTo>
                    <a:lnTo>
                      <a:pt x="104" y="569"/>
                    </a:lnTo>
                    <a:lnTo>
                      <a:pt x="104" y="571"/>
                    </a:lnTo>
                    <a:lnTo>
                      <a:pt x="104" y="571"/>
                    </a:lnTo>
                    <a:lnTo>
                      <a:pt x="97" y="571"/>
                    </a:lnTo>
                    <a:lnTo>
                      <a:pt x="90" y="571"/>
                    </a:lnTo>
                    <a:lnTo>
                      <a:pt x="82" y="571"/>
                    </a:lnTo>
                    <a:lnTo>
                      <a:pt x="75" y="571"/>
                    </a:lnTo>
                    <a:lnTo>
                      <a:pt x="68" y="574"/>
                    </a:lnTo>
                    <a:lnTo>
                      <a:pt x="58" y="574"/>
                    </a:lnTo>
                    <a:lnTo>
                      <a:pt x="51" y="571"/>
                    </a:lnTo>
                    <a:lnTo>
                      <a:pt x="44" y="571"/>
                    </a:lnTo>
                    <a:lnTo>
                      <a:pt x="36" y="571"/>
                    </a:lnTo>
                    <a:lnTo>
                      <a:pt x="29" y="574"/>
                    </a:lnTo>
                    <a:lnTo>
                      <a:pt x="22" y="574"/>
                    </a:lnTo>
                    <a:lnTo>
                      <a:pt x="14" y="574"/>
                    </a:lnTo>
                    <a:lnTo>
                      <a:pt x="7" y="574"/>
                    </a:lnTo>
                    <a:lnTo>
                      <a:pt x="0" y="576"/>
                    </a:lnTo>
                    <a:lnTo>
                      <a:pt x="0" y="57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18" name="Freeform 2346"/>
              <p:cNvSpPr>
                <a:spLocks/>
              </p:cNvSpPr>
              <p:nvPr/>
            </p:nvSpPr>
            <p:spPr bwMode="auto">
              <a:xfrm>
                <a:off x="418" y="3061"/>
                <a:ext cx="958" cy="549"/>
              </a:xfrm>
              <a:custGeom>
                <a:avLst/>
                <a:gdLst/>
                <a:ahLst/>
                <a:cxnLst>
                  <a:cxn ang="0">
                    <a:pos x="36" y="542"/>
                  </a:cxn>
                  <a:cxn ang="0">
                    <a:pos x="75" y="549"/>
                  </a:cxn>
                  <a:cxn ang="0">
                    <a:pos x="68" y="539"/>
                  </a:cxn>
                  <a:cxn ang="0">
                    <a:pos x="119" y="539"/>
                  </a:cxn>
                  <a:cxn ang="0">
                    <a:pos x="168" y="542"/>
                  </a:cxn>
                  <a:cxn ang="0">
                    <a:pos x="214" y="544"/>
                  </a:cxn>
                  <a:cxn ang="0">
                    <a:pos x="260" y="547"/>
                  </a:cxn>
                  <a:cxn ang="0">
                    <a:pos x="304" y="544"/>
                  </a:cxn>
                  <a:cxn ang="0">
                    <a:pos x="355" y="542"/>
                  </a:cxn>
                  <a:cxn ang="0">
                    <a:pos x="408" y="544"/>
                  </a:cxn>
                  <a:cxn ang="0">
                    <a:pos x="460" y="544"/>
                  </a:cxn>
                  <a:cxn ang="0">
                    <a:pos x="511" y="544"/>
                  </a:cxn>
                  <a:cxn ang="0">
                    <a:pos x="557" y="542"/>
                  </a:cxn>
                  <a:cxn ang="0">
                    <a:pos x="608" y="542"/>
                  </a:cxn>
                  <a:cxn ang="0">
                    <a:pos x="659" y="542"/>
                  </a:cxn>
                  <a:cxn ang="0">
                    <a:pos x="712" y="539"/>
                  </a:cxn>
                  <a:cxn ang="0">
                    <a:pos x="764" y="539"/>
                  </a:cxn>
                  <a:cxn ang="0">
                    <a:pos x="815" y="539"/>
                  </a:cxn>
                  <a:cxn ang="0">
                    <a:pos x="868" y="539"/>
                  </a:cxn>
                  <a:cxn ang="0">
                    <a:pos x="919" y="539"/>
                  </a:cxn>
                  <a:cxn ang="0">
                    <a:pos x="956" y="537"/>
                  </a:cxn>
                  <a:cxn ang="0">
                    <a:pos x="919" y="532"/>
                  </a:cxn>
                  <a:cxn ang="0">
                    <a:pos x="941" y="513"/>
                  </a:cxn>
                  <a:cxn ang="0">
                    <a:pos x="941" y="501"/>
                  </a:cxn>
                  <a:cxn ang="0">
                    <a:pos x="936" y="481"/>
                  </a:cxn>
                  <a:cxn ang="0">
                    <a:pos x="931" y="466"/>
                  </a:cxn>
                  <a:cxn ang="0">
                    <a:pos x="929" y="447"/>
                  </a:cxn>
                  <a:cxn ang="0">
                    <a:pos x="927" y="432"/>
                  </a:cxn>
                  <a:cxn ang="0">
                    <a:pos x="919" y="398"/>
                  </a:cxn>
                  <a:cxn ang="0">
                    <a:pos x="905" y="277"/>
                  </a:cxn>
                  <a:cxn ang="0">
                    <a:pos x="892" y="226"/>
                  </a:cxn>
                  <a:cxn ang="0">
                    <a:pos x="883" y="182"/>
                  </a:cxn>
                  <a:cxn ang="0">
                    <a:pos x="868" y="133"/>
                  </a:cxn>
                  <a:cxn ang="0">
                    <a:pos x="856" y="90"/>
                  </a:cxn>
                  <a:cxn ang="0">
                    <a:pos x="846" y="41"/>
                  </a:cxn>
                  <a:cxn ang="0">
                    <a:pos x="822" y="12"/>
                  </a:cxn>
                  <a:cxn ang="0">
                    <a:pos x="778" y="0"/>
                  </a:cxn>
                  <a:cxn ang="0">
                    <a:pos x="739" y="12"/>
                  </a:cxn>
                  <a:cxn ang="0">
                    <a:pos x="705" y="34"/>
                  </a:cxn>
                  <a:cxn ang="0">
                    <a:pos x="676" y="63"/>
                  </a:cxn>
                  <a:cxn ang="0">
                    <a:pos x="652" y="95"/>
                  </a:cxn>
                  <a:cxn ang="0">
                    <a:pos x="630" y="129"/>
                  </a:cxn>
                  <a:cxn ang="0">
                    <a:pos x="603" y="158"/>
                  </a:cxn>
                  <a:cxn ang="0">
                    <a:pos x="579" y="192"/>
                  </a:cxn>
                  <a:cxn ang="0">
                    <a:pos x="557" y="221"/>
                  </a:cxn>
                  <a:cxn ang="0">
                    <a:pos x="528" y="250"/>
                  </a:cxn>
                  <a:cxn ang="0">
                    <a:pos x="501" y="279"/>
                  </a:cxn>
                  <a:cxn ang="0">
                    <a:pos x="469" y="357"/>
                  </a:cxn>
                  <a:cxn ang="0">
                    <a:pos x="430" y="406"/>
                  </a:cxn>
                  <a:cxn ang="0">
                    <a:pos x="411" y="425"/>
                  </a:cxn>
                  <a:cxn ang="0">
                    <a:pos x="396" y="440"/>
                  </a:cxn>
                  <a:cxn ang="0">
                    <a:pos x="387" y="454"/>
                  </a:cxn>
                  <a:cxn ang="0">
                    <a:pos x="362" y="466"/>
                  </a:cxn>
                  <a:cxn ang="0">
                    <a:pos x="350" y="474"/>
                  </a:cxn>
                  <a:cxn ang="0">
                    <a:pos x="333" y="484"/>
                  </a:cxn>
                  <a:cxn ang="0">
                    <a:pos x="309" y="496"/>
                  </a:cxn>
                  <a:cxn ang="0">
                    <a:pos x="289" y="503"/>
                  </a:cxn>
                  <a:cxn ang="0">
                    <a:pos x="262" y="510"/>
                  </a:cxn>
                  <a:cxn ang="0">
                    <a:pos x="233" y="518"/>
                  </a:cxn>
                  <a:cxn ang="0">
                    <a:pos x="192" y="525"/>
                  </a:cxn>
                  <a:cxn ang="0">
                    <a:pos x="148" y="530"/>
                  </a:cxn>
                  <a:cxn ang="0">
                    <a:pos x="104" y="535"/>
                  </a:cxn>
                  <a:cxn ang="0">
                    <a:pos x="51" y="535"/>
                  </a:cxn>
                </a:cxnLst>
                <a:rect l="0" t="0" r="r" b="b"/>
                <a:pathLst>
                  <a:path w="958" h="549">
                    <a:moveTo>
                      <a:pt x="7" y="535"/>
                    </a:moveTo>
                    <a:lnTo>
                      <a:pt x="0" y="537"/>
                    </a:lnTo>
                    <a:lnTo>
                      <a:pt x="7" y="537"/>
                    </a:lnTo>
                    <a:lnTo>
                      <a:pt x="14" y="537"/>
                    </a:lnTo>
                    <a:lnTo>
                      <a:pt x="22" y="537"/>
                    </a:lnTo>
                    <a:lnTo>
                      <a:pt x="29" y="539"/>
                    </a:lnTo>
                    <a:lnTo>
                      <a:pt x="36" y="542"/>
                    </a:lnTo>
                    <a:lnTo>
                      <a:pt x="41" y="542"/>
                    </a:lnTo>
                    <a:lnTo>
                      <a:pt x="44" y="544"/>
                    </a:lnTo>
                    <a:lnTo>
                      <a:pt x="51" y="547"/>
                    </a:lnTo>
                    <a:lnTo>
                      <a:pt x="53" y="547"/>
                    </a:lnTo>
                    <a:lnTo>
                      <a:pt x="58" y="549"/>
                    </a:lnTo>
                    <a:lnTo>
                      <a:pt x="68" y="549"/>
                    </a:lnTo>
                    <a:lnTo>
                      <a:pt x="75" y="549"/>
                    </a:lnTo>
                    <a:lnTo>
                      <a:pt x="82" y="549"/>
                    </a:lnTo>
                    <a:lnTo>
                      <a:pt x="85" y="547"/>
                    </a:lnTo>
                    <a:lnTo>
                      <a:pt x="82" y="547"/>
                    </a:lnTo>
                    <a:lnTo>
                      <a:pt x="75" y="547"/>
                    </a:lnTo>
                    <a:lnTo>
                      <a:pt x="68" y="544"/>
                    </a:lnTo>
                    <a:lnTo>
                      <a:pt x="65" y="542"/>
                    </a:lnTo>
                    <a:lnTo>
                      <a:pt x="68" y="539"/>
                    </a:lnTo>
                    <a:lnTo>
                      <a:pt x="75" y="539"/>
                    </a:lnTo>
                    <a:lnTo>
                      <a:pt x="82" y="539"/>
                    </a:lnTo>
                    <a:lnTo>
                      <a:pt x="90" y="539"/>
                    </a:lnTo>
                    <a:lnTo>
                      <a:pt x="97" y="537"/>
                    </a:lnTo>
                    <a:lnTo>
                      <a:pt x="104" y="537"/>
                    </a:lnTo>
                    <a:lnTo>
                      <a:pt x="112" y="537"/>
                    </a:lnTo>
                    <a:lnTo>
                      <a:pt x="119" y="539"/>
                    </a:lnTo>
                    <a:lnTo>
                      <a:pt x="126" y="542"/>
                    </a:lnTo>
                    <a:lnTo>
                      <a:pt x="134" y="539"/>
                    </a:lnTo>
                    <a:lnTo>
                      <a:pt x="141" y="539"/>
                    </a:lnTo>
                    <a:lnTo>
                      <a:pt x="148" y="539"/>
                    </a:lnTo>
                    <a:lnTo>
                      <a:pt x="155" y="539"/>
                    </a:lnTo>
                    <a:lnTo>
                      <a:pt x="163" y="539"/>
                    </a:lnTo>
                    <a:lnTo>
                      <a:pt x="168" y="542"/>
                    </a:lnTo>
                    <a:lnTo>
                      <a:pt x="170" y="544"/>
                    </a:lnTo>
                    <a:lnTo>
                      <a:pt x="177" y="547"/>
                    </a:lnTo>
                    <a:lnTo>
                      <a:pt x="185" y="547"/>
                    </a:lnTo>
                    <a:lnTo>
                      <a:pt x="192" y="544"/>
                    </a:lnTo>
                    <a:lnTo>
                      <a:pt x="199" y="544"/>
                    </a:lnTo>
                    <a:lnTo>
                      <a:pt x="207" y="544"/>
                    </a:lnTo>
                    <a:lnTo>
                      <a:pt x="214" y="544"/>
                    </a:lnTo>
                    <a:lnTo>
                      <a:pt x="224" y="547"/>
                    </a:lnTo>
                    <a:lnTo>
                      <a:pt x="231" y="547"/>
                    </a:lnTo>
                    <a:lnTo>
                      <a:pt x="231" y="547"/>
                    </a:lnTo>
                    <a:lnTo>
                      <a:pt x="238" y="549"/>
                    </a:lnTo>
                    <a:lnTo>
                      <a:pt x="245" y="549"/>
                    </a:lnTo>
                    <a:lnTo>
                      <a:pt x="253" y="549"/>
                    </a:lnTo>
                    <a:lnTo>
                      <a:pt x="260" y="547"/>
                    </a:lnTo>
                    <a:lnTo>
                      <a:pt x="260" y="547"/>
                    </a:lnTo>
                    <a:lnTo>
                      <a:pt x="267" y="547"/>
                    </a:lnTo>
                    <a:lnTo>
                      <a:pt x="275" y="547"/>
                    </a:lnTo>
                    <a:lnTo>
                      <a:pt x="282" y="544"/>
                    </a:lnTo>
                    <a:lnTo>
                      <a:pt x="289" y="544"/>
                    </a:lnTo>
                    <a:lnTo>
                      <a:pt x="297" y="544"/>
                    </a:lnTo>
                    <a:lnTo>
                      <a:pt x="304" y="544"/>
                    </a:lnTo>
                    <a:lnTo>
                      <a:pt x="311" y="544"/>
                    </a:lnTo>
                    <a:lnTo>
                      <a:pt x="318" y="544"/>
                    </a:lnTo>
                    <a:lnTo>
                      <a:pt x="326" y="544"/>
                    </a:lnTo>
                    <a:lnTo>
                      <a:pt x="333" y="544"/>
                    </a:lnTo>
                    <a:lnTo>
                      <a:pt x="340" y="544"/>
                    </a:lnTo>
                    <a:lnTo>
                      <a:pt x="348" y="542"/>
                    </a:lnTo>
                    <a:lnTo>
                      <a:pt x="355" y="542"/>
                    </a:lnTo>
                    <a:lnTo>
                      <a:pt x="362" y="542"/>
                    </a:lnTo>
                    <a:lnTo>
                      <a:pt x="372" y="544"/>
                    </a:lnTo>
                    <a:lnTo>
                      <a:pt x="379" y="544"/>
                    </a:lnTo>
                    <a:lnTo>
                      <a:pt x="387" y="544"/>
                    </a:lnTo>
                    <a:lnTo>
                      <a:pt x="394" y="544"/>
                    </a:lnTo>
                    <a:lnTo>
                      <a:pt x="401" y="544"/>
                    </a:lnTo>
                    <a:lnTo>
                      <a:pt x="408" y="544"/>
                    </a:lnTo>
                    <a:lnTo>
                      <a:pt x="416" y="544"/>
                    </a:lnTo>
                    <a:lnTo>
                      <a:pt x="423" y="544"/>
                    </a:lnTo>
                    <a:lnTo>
                      <a:pt x="430" y="544"/>
                    </a:lnTo>
                    <a:lnTo>
                      <a:pt x="438" y="544"/>
                    </a:lnTo>
                    <a:lnTo>
                      <a:pt x="445" y="542"/>
                    </a:lnTo>
                    <a:lnTo>
                      <a:pt x="452" y="542"/>
                    </a:lnTo>
                    <a:lnTo>
                      <a:pt x="460" y="544"/>
                    </a:lnTo>
                    <a:lnTo>
                      <a:pt x="467" y="544"/>
                    </a:lnTo>
                    <a:lnTo>
                      <a:pt x="474" y="544"/>
                    </a:lnTo>
                    <a:lnTo>
                      <a:pt x="481" y="544"/>
                    </a:lnTo>
                    <a:lnTo>
                      <a:pt x="489" y="544"/>
                    </a:lnTo>
                    <a:lnTo>
                      <a:pt x="496" y="544"/>
                    </a:lnTo>
                    <a:lnTo>
                      <a:pt x="503" y="544"/>
                    </a:lnTo>
                    <a:lnTo>
                      <a:pt x="511" y="544"/>
                    </a:lnTo>
                    <a:lnTo>
                      <a:pt x="518" y="544"/>
                    </a:lnTo>
                    <a:lnTo>
                      <a:pt x="528" y="542"/>
                    </a:lnTo>
                    <a:lnTo>
                      <a:pt x="532" y="542"/>
                    </a:lnTo>
                    <a:lnTo>
                      <a:pt x="535" y="542"/>
                    </a:lnTo>
                    <a:lnTo>
                      <a:pt x="542" y="542"/>
                    </a:lnTo>
                    <a:lnTo>
                      <a:pt x="550" y="542"/>
                    </a:lnTo>
                    <a:lnTo>
                      <a:pt x="557" y="542"/>
                    </a:lnTo>
                    <a:lnTo>
                      <a:pt x="564" y="542"/>
                    </a:lnTo>
                    <a:lnTo>
                      <a:pt x="571" y="542"/>
                    </a:lnTo>
                    <a:lnTo>
                      <a:pt x="579" y="542"/>
                    </a:lnTo>
                    <a:lnTo>
                      <a:pt x="586" y="542"/>
                    </a:lnTo>
                    <a:lnTo>
                      <a:pt x="593" y="542"/>
                    </a:lnTo>
                    <a:lnTo>
                      <a:pt x="601" y="542"/>
                    </a:lnTo>
                    <a:lnTo>
                      <a:pt x="608" y="542"/>
                    </a:lnTo>
                    <a:lnTo>
                      <a:pt x="615" y="542"/>
                    </a:lnTo>
                    <a:lnTo>
                      <a:pt x="622" y="542"/>
                    </a:lnTo>
                    <a:lnTo>
                      <a:pt x="630" y="542"/>
                    </a:lnTo>
                    <a:lnTo>
                      <a:pt x="637" y="542"/>
                    </a:lnTo>
                    <a:lnTo>
                      <a:pt x="644" y="542"/>
                    </a:lnTo>
                    <a:lnTo>
                      <a:pt x="652" y="542"/>
                    </a:lnTo>
                    <a:lnTo>
                      <a:pt x="659" y="542"/>
                    </a:lnTo>
                    <a:lnTo>
                      <a:pt x="666" y="539"/>
                    </a:lnTo>
                    <a:lnTo>
                      <a:pt x="676" y="539"/>
                    </a:lnTo>
                    <a:lnTo>
                      <a:pt x="683" y="539"/>
                    </a:lnTo>
                    <a:lnTo>
                      <a:pt x="691" y="539"/>
                    </a:lnTo>
                    <a:lnTo>
                      <a:pt x="698" y="539"/>
                    </a:lnTo>
                    <a:lnTo>
                      <a:pt x="705" y="539"/>
                    </a:lnTo>
                    <a:lnTo>
                      <a:pt x="712" y="539"/>
                    </a:lnTo>
                    <a:lnTo>
                      <a:pt x="720" y="539"/>
                    </a:lnTo>
                    <a:lnTo>
                      <a:pt x="727" y="539"/>
                    </a:lnTo>
                    <a:lnTo>
                      <a:pt x="734" y="539"/>
                    </a:lnTo>
                    <a:lnTo>
                      <a:pt x="742" y="542"/>
                    </a:lnTo>
                    <a:lnTo>
                      <a:pt x="749" y="542"/>
                    </a:lnTo>
                    <a:lnTo>
                      <a:pt x="756" y="539"/>
                    </a:lnTo>
                    <a:lnTo>
                      <a:pt x="764" y="539"/>
                    </a:lnTo>
                    <a:lnTo>
                      <a:pt x="771" y="539"/>
                    </a:lnTo>
                    <a:lnTo>
                      <a:pt x="778" y="539"/>
                    </a:lnTo>
                    <a:lnTo>
                      <a:pt x="785" y="539"/>
                    </a:lnTo>
                    <a:lnTo>
                      <a:pt x="793" y="539"/>
                    </a:lnTo>
                    <a:lnTo>
                      <a:pt x="800" y="539"/>
                    </a:lnTo>
                    <a:lnTo>
                      <a:pt x="807" y="539"/>
                    </a:lnTo>
                    <a:lnTo>
                      <a:pt x="815" y="539"/>
                    </a:lnTo>
                    <a:lnTo>
                      <a:pt x="822" y="539"/>
                    </a:lnTo>
                    <a:lnTo>
                      <a:pt x="832" y="539"/>
                    </a:lnTo>
                    <a:lnTo>
                      <a:pt x="839" y="539"/>
                    </a:lnTo>
                    <a:lnTo>
                      <a:pt x="846" y="539"/>
                    </a:lnTo>
                    <a:lnTo>
                      <a:pt x="854" y="539"/>
                    </a:lnTo>
                    <a:lnTo>
                      <a:pt x="861" y="539"/>
                    </a:lnTo>
                    <a:lnTo>
                      <a:pt x="868" y="539"/>
                    </a:lnTo>
                    <a:lnTo>
                      <a:pt x="875" y="539"/>
                    </a:lnTo>
                    <a:lnTo>
                      <a:pt x="883" y="539"/>
                    </a:lnTo>
                    <a:lnTo>
                      <a:pt x="890" y="539"/>
                    </a:lnTo>
                    <a:lnTo>
                      <a:pt x="897" y="539"/>
                    </a:lnTo>
                    <a:lnTo>
                      <a:pt x="905" y="539"/>
                    </a:lnTo>
                    <a:lnTo>
                      <a:pt x="912" y="539"/>
                    </a:lnTo>
                    <a:lnTo>
                      <a:pt x="919" y="539"/>
                    </a:lnTo>
                    <a:lnTo>
                      <a:pt x="927" y="539"/>
                    </a:lnTo>
                    <a:lnTo>
                      <a:pt x="934" y="537"/>
                    </a:lnTo>
                    <a:lnTo>
                      <a:pt x="941" y="537"/>
                    </a:lnTo>
                    <a:lnTo>
                      <a:pt x="948" y="537"/>
                    </a:lnTo>
                    <a:lnTo>
                      <a:pt x="956" y="537"/>
                    </a:lnTo>
                    <a:lnTo>
                      <a:pt x="958" y="537"/>
                    </a:lnTo>
                    <a:lnTo>
                      <a:pt x="956" y="537"/>
                    </a:lnTo>
                    <a:lnTo>
                      <a:pt x="948" y="535"/>
                    </a:lnTo>
                    <a:lnTo>
                      <a:pt x="941" y="535"/>
                    </a:lnTo>
                    <a:lnTo>
                      <a:pt x="934" y="535"/>
                    </a:lnTo>
                    <a:lnTo>
                      <a:pt x="927" y="532"/>
                    </a:lnTo>
                    <a:lnTo>
                      <a:pt x="919" y="532"/>
                    </a:lnTo>
                    <a:lnTo>
                      <a:pt x="917" y="532"/>
                    </a:lnTo>
                    <a:lnTo>
                      <a:pt x="919" y="532"/>
                    </a:lnTo>
                    <a:lnTo>
                      <a:pt x="927" y="527"/>
                    </a:lnTo>
                    <a:lnTo>
                      <a:pt x="927" y="527"/>
                    </a:lnTo>
                    <a:lnTo>
                      <a:pt x="934" y="525"/>
                    </a:lnTo>
                    <a:lnTo>
                      <a:pt x="941" y="522"/>
                    </a:lnTo>
                    <a:lnTo>
                      <a:pt x="941" y="518"/>
                    </a:lnTo>
                    <a:lnTo>
                      <a:pt x="941" y="515"/>
                    </a:lnTo>
                    <a:lnTo>
                      <a:pt x="941" y="513"/>
                    </a:lnTo>
                    <a:lnTo>
                      <a:pt x="941" y="513"/>
                    </a:lnTo>
                    <a:lnTo>
                      <a:pt x="941" y="510"/>
                    </a:lnTo>
                    <a:lnTo>
                      <a:pt x="941" y="510"/>
                    </a:lnTo>
                    <a:lnTo>
                      <a:pt x="941" y="508"/>
                    </a:lnTo>
                    <a:lnTo>
                      <a:pt x="941" y="505"/>
                    </a:lnTo>
                    <a:lnTo>
                      <a:pt x="941" y="503"/>
                    </a:lnTo>
                    <a:lnTo>
                      <a:pt x="941" y="501"/>
                    </a:lnTo>
                    <a:lnTo>
                      <a:pt x="941" y="498"/>
                    </a:lnTo>
                    <a:lnTo>
                      <a:pt x="939" y="496"/>
                    </a:lnTo>
                    <a:lnTo>
                      <a:pt x="939" y="493"/>
                    </a:lnTo>
                    <a:lnTo>
                      <a:pt x="939" y="491"/>
                    </a:lnTo>
                    <a:lnTo>
                      <a:pt x="936" y="486"/>
                    </a:lnTo>
                    <a:lnTo>
                      <a:pt x="936" y="484"/>
                    </a:lnTo>
                    <a:lnTo>
                      <a:pt x="936" y="481"/>
                    </a:lnTo>
                    <a:lnTo>
                      <a:pt x="936" y="479"/>
                    </a:lnTo>
                    <a:lnTo>
                      <a:pt x="936" y="476"/>
                    </a:lnTo>
                    <a:lnTo>
                      <a:pt x="934" y="474"/>
                    </a:lnTo>
                    <a:lnTo>
                      <a:pt x="934" y="474"/>
                    </a:lnTo>
                    <a:lnTo>
                      <a:pt x="934" y="471"/>
                    </a:lnTo>
                    <a:lnTo>
                      <a:pt x="934" y="469"/>
                    </a:lnTo>
                    <a:lnTo>
                      <a:pt x="931" y="466"/>
                    </a:lnTo>
                    <a:lnTo>
                      <a:pt x="931" y="464"/>
                    </a:lnTo>
                    <a:lnTo>
                      <a:pt x="929" y="462"/>
                    </a:lnTo>
                    <a:lnTo>
                      <a:pt x="929" y="457"/>
                    </a:lnTo>
                    <a:lnTo>
                      <a:pt x="931" y="454"/>
                    </a:lnTo>
                    <a:lnTo>
                      <a:pt x="931" y="452"/>
                    </a:lnTo>
                    <a:lnTo>
                      <a:pt x="931" y="449"/>
                    </a:lnTo>
                    <a:lnTo>
                      <a:pt x="929" y="447"/>
                    </a:lnTo>
                    <a:lnTo>
                      <a:pt x="929" y="445"/>
                    </a:lnTo>
                    <a:lnTo>
                      <a:pt x="929" y="442"/>
                    </a:lnTo>
                    <a:lnTo>
                      <a:pt x="929" y="440"/>
                    </a:lnTo>
                    <a:lnTo>
                      <a:pt x="927" y="437"/>
                    </a:lnTo>
                    <a:lnTo>
                      <a:pt x="927" y="435"/>
                    </a:lnTo>
                    <a:lnTo>
                      <a:pt x="927" y="435"/>
                    </a:lnTo>
                    <a:lnTo>
                      <a:pt x="927" y="432"/>
                    </a:lnTo>
                    <a:lnTo>
                      <a:pt x="927" y="430"/>
                    </a:lnTo>
                    <a:lnTo>
                      <a:pt x="924" y="425"/>
                    </a:lnTo>
                    <a:lnTo>
                      <a:pt x="924" y="423"/>
                    </a:lnTo>
                    <a:lnTo>
                      <a:pt x="924" y="420"/>
                    </a:lnTo>
                    <a:lnTo>
                      <a:pt x="924" y="418"/>
                    </a:lnTo>
                    <a:lnTo>
                      <a:pt x="922" y="411"/>
                    </a:lnTo>
                    <a:lnTo>
                      <a:pt x="919" y="398"/>
                    </a:lnTo>
                    <a:lnTo>
                      <a:pt x="917" y="384"/>
                    </a:lnTo>
                    <a:lnTo>
                      <a:pt x="912" y="357"/>
                    </a:lnTo>
                    <a:lnTo>
                      <a:pt x="912" y="352"/>
                    </a:lnTo>
                    <a:lnTo>
                      <a:pt x="909" y="330"/>
                    </a:lnTo>
                    <a:lnTo>
                      <a:pt x="909" y="304"/>
                    </a:lnTo>
                    <a:lnTo>
                      <a:pt x="905" y="279"/>
                    </a:lnTo>
                    <a:lnTo>
                      <a:pt x="905" y="277"/>
                    </a:lnTo>
                    <a:lnTo>
                      <a:pt x="902" y="267"/>
                    </a:lnTo>
                    <a:lnTo>
                      <a:pt x="900" y="260"/>
                    </a:lnTo>
                    <a:lnTo>
                      <a:pt x="900" y="250"/>
                    </a:lnTo>
                    <a:lnTo>
                      <a:pt x="897" y="243"/>
                    </a:lnTo>
                    <a:lnTo>
                      <a:pt x="897" y="240"/>
                    </a:lnTo>
                    <a:lnTo>
                      <a:pt x="895" y="236"/>
                    </a:lnTo>
                    <a:lnTo>
                      <a:pt x="892" y="226"/>
                    </a:lnTo>
                    <a:lnTo>
                      <a:pt x="892" y="219"/>
                    </a:lnTo>
                    <a:lnTo>
                      <a:pt x="890" y="211"/>
                    </a:lnTo>
                    <a:lnTo>
                      <a:pt x="890" y="209"/>
                    </a:lnTo>
                    <a:lnTo>
                      <a:pt x="888" y="201"/>
                    </a:lnTo>
                    <a:lnTo>
                      <a:pt x="885" y="192"/>
                    </a:lnTo>
                    <a:lnTo>
                      <a:pt x="883" y="184"/>
                    </a:lnTo>
                    <a:lnTo>
                      <a:pt x="883" y="182"/>
                    </a:lnTo>
                    <a:lnTo>
                      <a:pt x="880" y="175"/>
                    </a:lnTo>
                    <a:lnTo>
                      <a:pt x="880" y="167"/>
                    </a:lnTo>
                    <a:lnTo>
                      <a:pt x="875" y="158"/>
                    </a:lnTo>
                    <a:lnTo>
                      <a:pt x="875" y="155"/>
                    </a:lnTo>
                    <a:lnTo>
                      <a:pt x="873" y="150"/>
                    </a:lnTo>
                    <a:lnTo>
                      <a:pt x="871" y="141"/>
                    </a:lnTo>
                    <a:lnTo>
                      <a:pt x="868" y="133"/>
                    </a:lnTo>
                    <a:lnTo>
                      <a:pt x="868" y="131"/>
                    </a:lnTo>
                    <a:lnTo>
                      <a:pt x="866" y="124"/>
                    </a:lnTo>
                    <a:lnTo>
                      <a:pt x="863" y="116"/>
                    </a:lnTo>
                    <a:lnTo>
                      <a:pt x="863" y="107"/>
                    </a:lnTo>
                    <a:lnTo>
                      <a:pt x="861" y="99"/>
                    </a:lnTo>
                    <a:lnTo>
                      <a:pt x="861" y="97"/>
                    </a:lnTo>
                    <a:lnTo>
                      <a:pt x="856" y="90"/>
                    </a:lnTo>
                    <a:lnTo>
                      <a:pt x="854" y="80"/>
                    </a:lnTo>
                    <a:lnTo>
                      <a:pt x="854" y="73"/>
                    </a:lnTo>
                    <a:lnTo>
                      <a:pt x="854" y="70"/>
                    </a:lnTo>
                    <a:lnTo>
                      <a:pt x="851" y="63"/>
                    </a:lnTo>
                    <a:lnTo>
                      <a:pt x="849" y="56"/>
                    </a:lnTo>
                    <a:lnTo>
                      <a:pt x="846" y="46"/>
                    </a:lnTo>
                    <a:lnTo>
                      <a:pt x="846" y="41"/>
                    </a:lnTo>
                    <a:lnTo>
                      <a:pt x="844" y="39"/>
                    </a:lnTo>
                    <a:lnTo>
                      <a:pt x="839" y="29"/>
                    </a:lnTo>
                    <a:lnTo>
                      <a:pt x="837" y="29"/>
                    </a:lnTo>
                    <a:lnTo>
                      <a:pt x="832" y="22"/>
                    </a:lnTo>
                    <a:lnTo>
                      <a:pt x="827" y="19"/>
                    </a:lnTo>
                    <a:lnTo>
                      <a:pt x="822" y="14"/>
                    </a:lnTo>
                    <a:lnTo>
                      <a:pt x="822" y="12"/>
                    </a:lnTo>
                    <a:lnTo>
                      <a:pt x="815" y="9"/>
                    </a:lnTo>
                    <a:lnTo>
                      <a:pt x="807" y="7"/>
                    </a:lnTo>
                    <a:lnTo>
                      <a:pt x="800" y="5"/>
                    </a:lnTo>
                    <a:lnTo>
                      <a:pt x="793" y="2"/>
                    </a:lnTo>
                    <a:lnTo>
                      <a:pt x="793" y="2"/>
                    </a:lnTo>
                    <a:lnTo>
                      <a:pt x="785" y="0"/>
                    </a:lnTo>
                    <a:lnTo>
                      <a:pt x="778" y="0"/>
                    </a:lnTo>
                    <a:lnTo>
                      <a:pt x="771" y="0"/>
                    </a:lnTo>
                    <a:lnTo>
                      <a:pt x="764" y="2"/>
                    </a:lnTo>
                    <a:lnTo>
                      <a:pt x="764" y="2"/>
                    </a:lnTo>
                    <a:lnTo>
                      <a:pt x="756" y="7"/>
                    </a:lnTo>
                    <a:lnTo>
                      <a:pt x="749" y="9"/>
                    </a:lnTo>
                    <a:lnTo>
                      <a:pt x="742" y="9"/>
                    </a:lnTo>
                    <a:lnTo>
                      <a:pt x="739" y="12"/>
                    </a:lnTo>
                    <a:lnTo>
                      <a:pt x="734" y="14"/>
                    </a:lnTo>
                    <a:lnTo>
                      <a:pt x="727" y="19"/>
                    </a:lnTo>
                    <a:lnTo>
                      <a:pt x="727" y="22"/>
                    </a:lnTo>
                    <a:lnTo>
                      <a:pt x="720" y="26"/>
                    </a:lnTo>
                    <a:lnTo>
                      <a:pt x="715" y="29"/>
                    </a:lnTo>
                    <a:lnTo>
                      <a:pt x="712" y="31"/>
                    </a:lnTo>
                    <a:lnTo>
                      <a:pt x="705" y="34"/>
                    </a:lnTo>
                    <a:lnTo>
                      <a:pt x="700" y="39"/>
                    </a:lnTo>
                    <a:lnTo>
                      <a:pt x="698" y="41"/>
                    </a:lnTo>
                    <a:lnTo>
                      <a:pt x="693" y="46"/>
                    </a:lnTo>
                    <a:lnTo>
                      <a:pt x="691" y="51"/>
                    </a:lnTo>
                    <a:lnTo>
                      <a:pt x="683" y="56"/>
                    </a:lnTo>
                    <a:lnTo>
                      <a:pt x="683" y="56"/>
                    </a:lnTo>
                    <a:lnTo>
                      <a:pt x="676" y="63"/>
                    </a:lnTo>
                    <a:lnTo>
                      <a:pt x="676" y="68"/>
                    </a:lnTo>
                    <a:lnTo>
                      <a:pt x="671" y="73"/>
                    </a:lnTo>
                    <a:lnTo>
                      <a:pt x="666" y="80"/>
                    </a:lnTo>
                    <a:lnTo>
                      <a:pt x="666" y="80"/>
                    </a:lnTo>
                    <a:lnTo>
                      <a:pt x="659" y="87"/>
                    </a:lnTo>
                    <a:lnTo>
                      <a:pt x="659" y="90"/>
                    </a:lnTo>
                    <a:lnTo>
                      <a:pt x="652" y="95"/>
                    </a:lnTo>
                    <a:lnTo>
                      <a:pt x="649" y="99"/>
                    </a:lnTo>
                    <a:lnTo>
                      <a:pt x="644" y="102"/>
                    </a:lnTo>
                    <a:lnTo>
                      <a:pt x="642" y="107"/>
                    </a:lnTo>
                    <a:lnTo>
                      <a:pt x="637" y="114"/>
                    </a:lnTo>
                    <a:lnTo>
                      <a:pt x="637" y="116"/>
                    </a:lnTo>
                    <a:lnTo>
                      <a:pt x="635" y="124"/>
                    </a:lnTo>
                    <a:lnTo>
                      <a:pt x="630" y="129"/>
                    </a:lnTo>
                    <a:lnTo>
                      <a:pt x="627" y="133"/>
                    </a:lnTo>
                    <a:lnTo>
                      <a:pt x="622" y="136"/>
                    </a:lnTo>
                    <a:lnTo>
                      <a:pt x="618" y="141"/>
                    </a:lnTo>
                    <a:lnTo>
                      <a:pt x="615" y="146"/>
                    </a:lnTo>
                    <a:lnTo>
                      <a:pt x="613" y="150"/>
                    </a:lnTo>
                    <a:lnTo>
                      <a:pt x="608" y="153"/>
                    </a:lnTo>
                    <a:lnTo>
                      <a:pt x="603" y="158"/>
                    </a:lnTo>
                    <a:lnTo>
                      <a:pt x="601" y="160"/>
                    </a:lnTo>
                    <a:lnTo>
                      <a:pt x="596" y="167"/>
                    </a:lnTo>
                    <a:lnTo>
                      <a:pt x="593" y="172"/>
                    </a:lnTo>
                    <a:lnTo>
                      <a:pt x="591" y="175"/>
                    </a:lnTo>
                    <a:lnTo>
                      <a:pt x="586" y="182"/>
                    </a:lnTo>
                    <a:lnTo>
                      <a:pt x="584" y="184"/>
                    </a:lnTo>
                    <a:lnTo>
                      <a:pt x="579" y="192"/>
                    </a:lnTo>
                    <a:lnTo>
                      <a:pt x="579" y="192"/>
                    </a:lnTo>
                    <a:lnTo>
                      <a:pt x="571" y="199"/>
                    </a:lnTo>
                    <a:lnTo>
                      <a:pt x="569" y="201"/>
                    </a:lnTo>
                    <a:lnTo>
                      <a:pt x="564" y="209"/>
                    </a:lnTo>
                    <a:lnTo>
                      <a:pt x="562" y="209"/>
                    </a:lnTo>
                    <a:lnTo>
                      <a:pt x="557" y="219"/>
                    </a:lnTo>
                    <a:lnTo>
                      <a:pt x="557" y="221"/>
                    </a:lnTo>
                    <a:lnTo>
                      <a:pt x="550" y="226"/>
                    </a:lnTo>
                    <a:lnTo>
                      <a:pt x="550" y="228"/>
                    </a:lnTo>
                    <a:lnTo>
                      <a:pt x="542" y="236"/>
                    </a:lnTo>
                    <a:lnTo>
                      <a:pt x="542" y="236"/>
                    </a:lnTo>
                    <a:lnTo>
                      <a:pt x="535" y="243"/>
                    </a:lnTo>
                    <a:lnTo>
                      <a:pt x="535" y="243"/>
                    </a:lnTo>
                    <a:lnTo>
                      <a:pt x="528" y="250"/>
                    </a:lnTo>
                    <a:lnTo>
                      <a:pt x="528" y="253"/>
                    </a:lnTo>
                    <a:lnTo>
                      <a:pt x="520" y="260"/>
                    </a:lnTo>
                    <a:lnTo>
                      <a:pt x="518" y="260"/>
                    </a:lnTo>
                    <a:lnTo>
                      <a:pt x="513" y="267"/>
                    </a:lnTo>
                    <a:lnTo>
                      <a:pt x="511" y="270"/>
                    </a:lnTo>
                    <a:lnTo>
                      <a:pt x="503" y="274"/>
                    </a:lnTo>
                    <a:lnTo>
                      <a:pt x="501" y="279"/>
                    </a:lnTo>
                    <a:lnTo>
                      <a:pt x="496" y="294"/>
                    </a:lnTo>
                    <a:lnTo>
                      <a:pt x="494" y="304"/>
                    </a:lnTo>
                    <a:lnTo>
                      <a:pt x="489" y="316"/>
                    </a:lnTo>
                    <a:lnTo>
                      <a:pt x="484" y="330"/>
                    </a:lnTo>
                    <a:lnTo>
                      <a:pt x="481" y="335"/>
                    </a:lnTo>
                    <a:lnTo>
                      <a:pt x="474" y="347"/>
                    </a:lnTo>
                    <a:lnTo>
                      <a:pt x="469" y="357"/>
                    </a:lnTo>
                    <a:lnTo>
                      <a:pt x="467" y="362"/>
                    </a:lnTo>
                    <a:lnTo>
                      <a:pt x="460" y="372"/>
                    </a:lnTo>
                    <a:lnTo>
                      <a:pt x="452" y="384"/>
                    </a:lnTo>
                    <a:lnTo>
                      <a:pt x="452" y="384"/>
                    </a:lnTo>
                    <a:lnTo>
                      <a:pt x="445" y="391"/>
                    </a:lnTo>
                    <a:lnTo>
                      <a:pt x="438" y="398"/>
                    </a:lnTo>
                    <a:lnTo>
                      <a:pt x="430" y="406"/>
                    </a:lnTo>
                    <a:lnTo>
                      <a:pt x="428" y="411"/>
                    </a:lnTo>
                    <a:lnTo>
                      <a:pt x="423" y="415"/>
                    </a:lnTo>
                    <a:lnTo>
                      <a:pt x="421" y="418"/>
                    </a:lnTo>
                    <a:lnTo>
                      <a:pt x="418" y="420"/>
                    </a:lnTo>
                    <a:lnTo>
                      <a:pt x="416" y="423"/>
                    </a:lnTo>
                    <a:lnTo>
                      <a:pt x="416" y="423"/>
                    </a:lnTo>
                    <a:lnTo>
                      <a:pt x="411" y="425"/>
                    </a:lnTo>
                    <a:lnTo>
                      <a:pt x="408" y="430"/>
                    </a:lnTo>
                    <a:lnTo>
                      <a:pt x="408" y="430"/>
                    </a:lnTo>
                    <a:lnTo>
                      <a:pt x="406" y="432"/>
                    </a:lnTo>
                    <a:lnTo>
                      <a:pt x="401" y="435"/>
                    </a:lnTo>
                    <a:lnTo>
                      <a:pt x="401" y="435"/>
                    </a:lnTo>
                    <a:lnTo>
                      <a:pt x="399" y="437"/>
                    </a:lnTo>
                    <a:lnTo>
                      <a:pt x="396" y="440"/>
                    </a:lnTo>
                    <a:lnTo>
                      <a:pt x="394" y="442"/>
                    </a:lnTo>
                    <a:lnTo>
                      <a:pt x="394" y="445"/>
                    </a:lnTo>
                    <a:lnTo>
                      <a:pt x="394" y="445"/>
                    </a:lnTo>
                    <a:lnTo>
                      <a:pt x="391" y="447"/>
                    </a:lnTo>
                    <a:lnTo>
                      <a:pt x="389" y="449"/>
                    </a:lnTo>
                    <a:lnTo>
                      <a:pt x="387" y="452"/>
                    </a:lnTo>
                    <a:lnTo>
                      <a:pt x="387" y="454"/>
                    </a:lnTo>
                    <a:lnTo>
                      <a:pt x="382" y="454"/>
                    </a:lnTo>
                    <a:lnTo>
                      <a:pt x="379" y="457"/>
                    </a:lnTo>
                    <a:lnTo>
                      <a:pt x="379" y="459"/>
                    </a:lnTo>
                    <a:lnTo>
                      <a:pt x="377" y="462"/>
                    </a:lnTo>
                    <a:lnTo>
                      <a:pt x="372" y="464"/>
                    </a:lnTo>
                    <a:lnTo>
                      <a:pt x="372" y="464"/>
                    </a:lnTo>
                    <a:lnTo>
                      <a:pt x="362" y="466"/>
                    </a:lnTo>
                    <a:lnTo>
                      <a:pt x="362" y="466"/>
                    </a:lnTo>
                    <a:lnTo>
                      <a:pt x="355" y="469"/>
                    </a:lnTo>
                    <a:lnTo>
                      <a:pt x="355" y="469"/>
                    </a:lnTo>
                    <a:lnTo>
                      <a:pt x="355" y="471"/>
                    </a:lnTo>
                    <a:lnTo>
                      <a:pt x="357" y="471"/>
                    </a:lnTo>
                    <a:lnTo>
                      <a:pt x="355" y="471"/>
                    </a:lnTo>
                    <a:lnTo>
                      <a:pt x="350" y="474"/>
                    </a:lnTo>
                    <a:lnTo>
                      <a:pt x="348" y="476"/>
                    </a:lnTo>
                    <a:lnTo>
                      <a:pt x="348" y="479"/>
                    </a:lnTo>
                    <a:lnTo>
                      <a:pt x="348" y="479"/>
                    </a:lnTo>
                    <a:lnTo>
                      <a:pt x="340" y="481"/>
                    </a:lnTo>
                    <a:lnTo>
                      <a:pt x="335" y="481"/>
                    </a:lnTo>
                    <a:lnTo>
                      <a:pt x="333" y="484"/>
                    </a:lnTo>
                    <a:lnTo>
                      <a:pt x="333" y="484"/>
                    </a:lnTo>
                    <a:lnTo>
                      <a:pt x="328" y="486"/>
                    </a:lnTo>
                    <a:lnTo>
                      <a:pt x="326" y="488"/>
                    </a:lnTo>
                    <a:lnTo>
                      <a:pt x="318" y="488"/>
                    </a:lnTo>
                    <a:lnTo>
                      <a:pt x="318" y="491"/>
                    </a:lnTo>
                    <a:lnTo>
                      <a:pt x="314" y="493"/>
                    </a:lnTo>
                    <a:lnTo>
                      <a:pt x="311" y="493"/>
                    </a:lnTo>
                    <a:lnTo>
                      <a:pt x="309" y="496"/>
                    </a:lnTo>
                    <a:lnTo>
                      <a:pt x="304" y="496"/>
                    </a:lnTo>
                    <a:lnTo>
                      <a:pt x="297" y="498"/>
                    </a:lnTo>
                    <a:lnTo>
                      <a:pt x="297" y="498"/>
                    </a:lnTo>
                    <a:lnTo>
                      <a:pt x="297" y="498"/>
                    </a:lnTo>
                    <a:lnTo>
                      <a:pt x="301" y="501"/>
                    </a:lnTo>
                    <a:lnTo>
                      <a:pt x="297" y="501"/>
                    </a:lnTo>
                    <a:lnTo>
                      <a:pt x="289" y="503"/>
                    </a:lnTo>
                    <a:lnTo>
                      <a:pt x="289" y="503"/>
                    </a:lnTo>
                    <a:lnTo>
                      <a:pt x="282" y="503"/>
                    </a:lnTo>
                    <a:lnTo>
                      <a:pt x="277" y="505"/>
                    </a:lnTo>
                    <a:lnTo>
                      <a:pt x="275" y="508"/>
                    </a:lnTo>
                    <a:lnTo>
                      <a:pt x="270" y="508"/>
                    </a:lnTo>
                    <a:lnTo>
                      <a:pt x="267" y="508"/>
                    </a:lnTo>
                    <a:lnTo>
                      <a:pt x="262" y="510"/>
                    </a:lnTo>
                    <a:lnTo>
                      <a:pt x="260" y="513"/>
                    </a:lnTo>
                    <a:lnTo>
                      <a:pt x="258" y="513"/>
                    </a:lnTo>
                    <a:lnTo>
                      <a:pt x="253" y="515"/>
                    </a:lnTo>
                    <a:lnTo>
                      <a:pt x="250" y="515"/>
                    </a:lnTo>
                    <a:lnTo>
                      <a:pt x="245" y="518"/>
                    </a:lnTo>
                    <a:lnTo>
                      <a:pt x="238" y="518"/>
                    </a:lnTo>
                    <a:lnTo>
                      <a:pt x="233" y="518"/>
                    </a:lnTo>
                    <a:lnTo>
                      <a:pt x="231" y="520"/>
                    </a:lnTo>
                    <a:lnTo>
                      <a:pt x="224" y="522"/>
                    </a:lnTo>
                    <a:lnTo>
                      <a:pt x="224" y="522"/>
                    </a:lnTo>
                    <a:lnTo>
                      <a:pt x="214" y="522"/>
                    </a:lnTo>
                    <a:lnTo>
                      <a:pt x="207" y="522"/>
                    </a:lnTo>
                    <a:lnTo>
                      <a:pt x="199" y="525"/>
                    </a:lnTo>
                    <a:lnTo>
                      <a:pt x="192" y="525"/>
                    </a:lnTo>
                    <a:lnTo>
                      <a:pt x="185" y="527"/>
                    </a:lnTo>
                    <a:lnTo>
                      <a:pt x="182" y="527"/>
                    </a:lnTo>
                    <a:lnTo>
                      <a:pt x="177" y="527"/>
                    </a:lnTo>
                    <a:lnTo>
                      <a:pt x="170" y="527"/>
                    </a:lnTo>
                    <a:lnTo>
                      <a:pt x="163" y="527"/>
                    </a:lnTo>
                    <a:lnTo>
                      <a:pt x="155" y="530"/>
                    </a:lnTo>
                    <a:lnTo>
                      <a:pt x="148" y="530"/>
                    </a:lnTo>
                    <a:lnTo>
                      <a:pt x="141" y="530"/>
                    </a:lnTo>
                    <a:lnTo>
                      <a:pt x="134" y="530"/>
                    </a:lnTo>
                    <a:lnTo>
                      <a:pt x="126" y="532"/>
                    </a:lnTo>
                    <a:lnTo>
                      <a:pt x="126" y="532"/>
                    </a:lnTo>
                    <a:lnTo>
                      <a:pt x="119" y="535"/>
                    </a:lnTo>
                    <a:lnTo>
                      <a:pt x="112" y="535"/>
                    </a:lnTo>
                    <a:lnTo>
                      <a:pt x="104" y="535"/>
                    </a:lnTo>
                    <a:lnTo>
                      <a:pt x="97" y="535"/>
                    </a:lnTo>
                    <a:lnTo>
                      <a:pt x="90" y="535"/>
                    </a:lnTo>
                    <a:lnTo>
                      <a:pt x="82" y="535"/>
                    </a:lnTo>
                    <a:lnTo>
                      <a:pt x="75" y="535"/>
                    </a:lnTo>
                    <a:lnTo>
                      <a:pt x="68" y="537"/>
                    </a:lnTo>
                    <a:lnTo>
                      <a:pt x="58" y="535"/>
                    </a:lnTo>
                    <a:lnTo>
                      <a:pt x="51" y="535"/>
                    </a:lnTo>
                    <a:lnTo>
                      <a:pt x="44" y="535"/>
                    </a:lnTo>
                    <a:lnTo>
                      <a:pt x="36" y="535"/>
                    </a:lnTo>
                    <a:lnTo>
                      <a:pt x="29" y="535"/>
                    </a:lnTo>
                    <a:lnTo>
                      <a:pt x="22" y="535"/>
                    </a:lnTo>
                    <a:lnTo>
                      <a:pt x="14" y="535"/>
                    </a:lnTo>
                    <a:lnTo>
                      <a:pt x="7" y="535"/>
                    </a:lnTo>
                    <a:close/>
                  </a:path>
                </a:pathLst>
              </a:custGeom>
              <a:solidFill>
                <a:srgbClr val="24FF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19" name="Freeform 2347"/>
              <p:cNvSpPr>
                <a:spLocks/>
              </p:cNvSpPr>
              <p:nvPr/>
            </p:nvSpPr>
            <p:spPr bwMode="auto">
              <a:xfrm>
                <a:off x="418" y="3061"/>
                <a:ext cx="958" cy="549"/>
              </a:xfrm>
              <a:custGeom>
                <a:avLst/>
                <a:gdLst/>
                <a:ahLst/>
                <a:cxnLst>
                  <a:cxn ang="0">
                    <a:pos x="41" y="542"/>
                  </a:cxn>
                  <a:cxn ang="0">
                    <a:pos x="85" y="547"/>
                  </a:cxn>
                  <a:cxn ang="0">
                    <a:pos x="90" y="539"/>
                  </a:cxn>
                  <a:cxn ang="0">
                    <a:pos x="148" y="539"/>
                  </a:cxn>
                  <a:cxn ang="0">
                    <a:pos x="199" y="544"/>
                  </a:cxn>
                  <a:cxn ang="0">
                    <a:pos x="253" y="549"/>
                  </a:cxn>
                  <a:cxn ang="0">
                    <a:pos x="304" y="544"/>
                  </a:cxn>
                  <a:cxn ang="0">
                    <a:pos x="362" y="542"/>
                  </a:cxn>
                  <a:cxn ang="0">
                    <a:pos x="423" y="544"/>
                  </a:cxn>
                  <a:cxn ang="0">
                    <a:pos x="481" y="544"/>
                  </a:cxn>
                  <a:cxn ang="0">
                    <a:pos x="535" y="542"/>
                  </a:cxn>
                  <a:cxn ang="0">
                    <a:pos x="593" y="542"/>
                  </a:cxn>
                  <a:cxn ang="0">
                    <a:pos x="652" y="542"/>
                  </a:cxn>
                  <a:cxn ang="0">
                    <a:pos x="712" y="539"/>
                  </a:cxn>
                  <a:cxn ang="0">
                    <a:pos x="771" y="539"/>
                  </a:cxn>
                  <a:cxn ang="0">
                    <a:pos x="832" y="539"/>
                  </a:cxn>
                  <a:cxn ang="0">
                    <a:pos x="890" y="539"/>
                  </a:cxn>
                  <a:cxn ang="0">
                    <a:pos x="948" y="537"/>
                  </a:cxn>
                  <a:cxn ang="0">
                    <a:pos x="919" y="532"/>
                  </a:cxn>
                  <a:cxn ang="0">
                    <a:pos x="941" y="515"/>
                  </a:cxn>
                  <a:cxn ang="0">
                    <a:pos x="941" y="501"/>
                  </a:cxn>
                  <a:cxn ang="0">
                    <a:pos x="936" y="479"/>
                  </a:cxn>
                  <a:cxn ang="0">
                    <a:pos x="929" y="462"/>
                  </a:cxn>
                  <a:cxn ang="0">
                    <a:pos x="929" y="440"/>
                  </a:cxn>
                  <a:cxn ang="0">
                    <a:pos x="924" y="420"/>
                  </a:cxn>
                  <a:cxn ang="0">
                    <a:pos x="909" y="304"/>
                  </a:cxn>
                  <a:cxn ang="0">
                    <a:pos x="895" y="236"/>
                  </a:cxn>
                  <a:cxn ang="0">
                    <a:pos x="883" y="182"/>
                  </a:cxn>
                  <a:cxn ang="0">
                    <a:pos x="868" y="131"/>
                  </a:cxn>
                  <a:cxn ang="0">
                    <a:pos x="854" y="73"/>
                  </a:cxn>
                  <a:cxn ang="0">
                    <a:pos x="837" y="29"/>
                  </a:cxn>
                  <a:cxn ang="0">
                    <a:pos x="793" y="2"/>
                  </a:cxn>
                  <a:cxn ang="0">
                    <a:pos x="749" y="9"/>
                  </a:cxn>
                  <a:cxn ang="0">
                    <a:pos x="712" y="31"/>
                  </a:cxn>
                  <a:cxn ang="0">
                    <a:pos x="676" y="63"/>
                  </a:cxn>
                  <a:cxn ang="0">
                    <a:pos x="649" y="99"/>
                  </a:cxn>
                  <a:cxn ang="0">
                    <a:pos x="622" y="136"/>
                  </a:cxn>
                  <a:cxn ang="0">
                    <a:pos x="593" y="172"/>
                  </a:cxn>
                  <a:cxn ang="0">
                    <a:pos x="564" y="209"/>
                  </a:cxn>
                  <a:cxn ang="0">
                    <a:pos x="535" y="243"/>
                  </a:cxn>
                  <a:cxn ang="0">
                    <a:pos x="503" y="274"/>
                  </a:cxn>
                  <a:cxn ang="0">
                    <a:pos x="469" y="357"/>
                  </a:cxn>
                  <a:cxn ang="0">
                    <a:pos x="428" y="411"/>
                  </a:cxn>
                  <a:cxn ang="0">
                    <a:pos x="408" y="430"/>
                  </a:cxn>
                  <a:cxn ang="0">
                    <a:pos x="394" y="445"/>
                  </a:cxn>
                  <a:cxn ang="0">
                    <a:pos x="377" y="462"/>
                  </a:cxn>
                  <a:cxn ang="0">
                    <a:pos x="357" y="471"/>
                  </a:cxn>
                  <a:cxn ang="0">
                    <a:pos x="333" y="484"/>
                  </a:cxn>
                  <a:cxn ang="0">
                    <a:pos x="309" y="496"/>
                  </a:cxn>
                  <a:cxn ang="0">
                    <a:pos x="289" y="503"/>
                  </a:cxn>
                  <a:cxn ang="0">
                    <a:pos x="258" y="513"/>
                  </a:cxn>
                  <a:cxn ang="0">
                    <a:pos x="224" y="522"/>
                  </a:cxn>
                  <a:cxn ang="0">
                    <a:pos x="170" y="527"/>
                  </a:cxn>
                  <a:cxn ang="0">
                    <a:pos x="119" y="535"/>
                  </a:cxn>
                  <a:cxn ang="0">
                    <a:pos x="58" y="535"/>
                  </a:cxn>
                  <a:cxn ang="0">
                    <a:pos x="7" y="535"/>
                  </a:cxn>
                </a:cxnLst>
                <a:rect l="0" t="0" r="r" b="b"/>
                <a:pathLst>
                  <a:path w="958" h="549">
                    <a:moveTo>
                      <a:pt x="7" y="535"/>
                    </a:moveTo>
                    <a:lnTo>
                      <a:pt x="0" y="537"/>
                    </a:lnTo>
                    <a:lnTo>
                      <a:pt x="7" y="537"/>
                    </a:lnTo>
                    <a:lnTo>
                      <a:pt x="14" y="537"/>
                    </a:lnTo>
                    <a:lnTo>
                      <a:pt x="22" y="537"/>
                    </a:lnTo>
                    <a:lnTo>
                      <a:pt x="29" y="539"/>
                    </a:lnTo>
                    <a:lnTo>
                      <a:pt x="36" y="542"/>
                    </a:lnTo>
                    <a:lnTo>
                      <a:pt x="41" y="542"/>
                    </a:lnTo>
                    <a:lnTo>
                      <a:pt x="44" y="544"/>
                    </a:lnTo>
                    <a:lnTo>
                      <a:pt x="51" y="547"/>
                    </a:lnTo>
                    <a:lnTo>
                      <a:pt x="53" y="547"/>
                    </a:lnTo>
                    <a:lnTo>
                      <a:pt x="58" y="549"/>
                    </a:lnTo>
                    <a:lnTo>
                      <a:pt x="68" y="549"/>
                    </a:lnTo>
                    <a:lnTo>
                      <a:pt x="75" y="549"/>
                    </a:lnTo>
                    <a:lnTo>
                      <a:pt x="82" y="549"/>
                    </a:lnTo>
                    <a:lnTo>
                      <a:pt x="85" y="547"/>
                    </a:lnTo>
                    <a:lnTo>
                      <a:pt x="82" y="547"/>
                    </a:lnTo>
                    <a:lnTo>
                      <a:pt x="75" y="547"/>
                    </a:lnTo>
                    <a:lnTo>
                      <a:pt x="68" y="544"/>
                    </a:lnTo>
                    <a:lnTo>
                      <a:pt x="65" y="542"/>
                    </a:lnTo>
                    <a:lnTo>
                      <a:pt x="68" y="539"/>
                    </a:lnTo>
                    <a:lnTo>
                      <a:pt x="75" y="539"/>
                    </a:lnTo>
                    <a:lnTo>
                      <a:pt x="82" y="539"/>
                    </a:lnTo>
                    <a:lnTo>
                      <a:pt x="90" y="539"/>
                    </a:lnTo>
                    <a:lnTo>
                      <a:pt x="97" y="537"/>
                    </a:lnTo>
                    <a:lnTo>
                      <a:pt x="104" y="537"/>
                    </a:lnTo>
                    <a:lnTo>
                      <a:pt x="112" y="537"/>
                    </a:lnTo>
                    <a:lnTo>
                      <a:pt x="119" y="539"/>
                    </a:lnTo>
                    <a:lnTo>
                      <a:pt x="126" y="542"/>
                    </a:lnTo>
                    <a:lnTo>
                      <a:pt x="134" y="539"/>
                    </a:lnTo>
                    <a:lnTo>
                      <a:pt x="141" y="539"/>
                    </a:lnTo>
                    <a:lnTo>
                      <a:pt x="148" y="539"/>
                    </a:lnTo>
                    <a:lnTo>
                      <a:pt x="155" y="539"/>
                    </a:lnTo>
                    <a:lnTo>
                      <a:pt x="163" y="539"/>
                    </a:lnTo>
                    <a:lnTo>
                      <a:pt x="168" y="542"/>
                    </a:lnTo>
                    <a:lnTo>
                      <a:pt x="170" y="544"/>
                    </a:lnTo>
                    <a:lnTo>
                      <a:pt x="177" y="547"/>
                    </a:lnTo>
                    <a:lnTo>
                      <a:pt x="185" y="547"/>
                    </a:lnTo>
                    <a:lnTo>
                      <a:pt x="192" y="544"/>
                    </a:lnTo>
                    <a:lnTo>
                      <a:pt x="199" y="544"/>
                    </a:lnTo>
                    <a:lnTo>
                      <a:pt x="207" y="544"/>
                    </a:lnTo>
                    <a:lnTo>
                      <a:pt x="214" y="544"/>
                    </a:lnTo>
                    <a:lnTo>
                      <a:pt x="224" y="547"/>
                    </a:lnTo>
                    <a:lnTo>
                      <a:pt x="231" y="547"/>
                    </a:lnTo>
                    <a:lnTo>
                      <a:pt x="231" y="547"/>
                    </a:lnTo>
                    <a:lnTo>
                      <a:pt x="238" y="549"/>
                    </a:lnTo>
                    <a:lnTo>
                      <a:pt x="245" y="549"/>
                    </a:lnTo>
                    <a:lnTo>
                      <a:pt x="253" y="549"/>
                    </a:lnTo>
                    <a:lnTo>
                      <a:pt x="260" y="547"/>
                    </a:lnTo>
                    <a:lnTo>
                      <a:pt x="260" y="547"/>
                    </a:lnTo>
                    <a:lnTo>
                      <a:pt x="267" y="547"/>
                    </a:lnTo>
                    <a:lnTo>
                      <a:pt x="275" y="547"/>
                    </a:lnTo>
                    <a:lnTo>
                      <a:pt x="282" y="544"/>
                    </a:lnTo>
                    <a:lnTo>
                      <a:pt x="289" y="544"/>
                    </a:lnTo>
                    <a:lnTo>
                      <a:pt x="297" y="544"/>
                    </a:lnTo>
                    <a:lnTo>
                      <a:pt x="304" y="544"/>
                    </a:lnTo>
                    <a:lnTo>
                      <a:pt x="311" y="544"/>
                    </a:lnTo>
                    <a:lnTo>
                      <a:pt x="318" y="544"/>
                    </a:lnTo>
                    <a:lnTo>
                      <a:pt x="326" y="544"/>
                    </a:lnTo>
                    <a:lnTo>
                      <a:pt x="333" y="544"/>
                    </a:lnTo>
                    <a:lnTo>
                      <a:pt x="340" y="544"/>
                    </a:lnTo>
                    <a:lnTo>
                      <a:pt x="348" y="542"/>
                    </a:lnTo>
                    <a:lnTo>
                      <a:pt x="355" y="542"/>
                    </a:lnTo>
                    <a:lnTo>
                      <a:pt x="362" y="542"/>
                    </a:lnTo>
                    <a:lnTo>
                      <a:pt x="372" y="544"/>
                    </a:lnTo>
                    <a:lnTo>
                      <a:pt x="379" y="544"/>
                    </a:lnTo>
                    <a:lnTo>
                      <a:pt x="387" y="544"/>
                    </a:lnTo>
                    <a:lnTo>
                      <a:pt x="394" y="544"/>
                    </a:lnTo>
                    <a:lnTo>
                      <a:pt x="401" y="544"/>
                    </a:lnTo>
                    <a:lnTo>
                      <a:pt x="408" y="544"/>
                    </a:lnTo>
                    <a:lnTo>
                      <a:pt x="416" y="544"/>
                    </a:lnTo>
                    <a:lnTo>
                      <a:pt x="423" y="544"/>
                    </a:lnTo>
                    <a:lnTo>
                      <a:pt x="430" y="544"/>
                    </a:lnTo>
                    <a:lnTo>
                      <a:pt x="438" y="544"/>
                    </a:lnTo>
                    <a:lnTo>
                      <a:pt x="445" y="542"/>
                    </a:lnTo>
                    <a:lnTo>
                      <a:pt x="452" y="542"/>
                    </a:lnTo>
                    <a:lnTo>
                      <a:pt x="460" y="544"/>
                    </a:lnTo>
                    <a:lnTo>
                      <a:pt x="467" y="544"/>
                    </a:lnTo>
                    <a:lnTo>
                      <a:pt x="474" y="544"/>
                    </a:lnTo>
                    <a:lnTo>
                      <a:pt x="481" y="544"/>
                    </a:lnTo>
                    <a:lnTo>
                      <a:pt x="489" y="544"/>
                    </a:lnTo>
                    <a:lnTo>
                      <a:pt x="496" y="544"/>
                    </a:lnTo>
                    <a:lnTo>
                      <a:pt x="503" y="544"/>
                    </a:lnTo>
                    <a:lnTo>
                      <a:pt x="511" y="544"/>
                    </a:lnTo>
                    <a:lnTo>
                      <a:pt x="518" y="544"/>
                    </a:lnTo>
                    <a:lnTo>
                      <a:pt x="528" y="542"/>
                    </a:lnTo>
                    <a:lnTo>
                      <a:pt x="532" y="542"/>
                    </a:lnTo>
                    <a:lnTo>
                      <a:pt x="535" y="542"/>
                    </a:lnTo>
                    <a:lnTo>
                      <a:pt x="542" y="542"/>
                    </a:lnTo>
                    <a:lnTo>
                      <a:pt x="550" y="542"/>
                    </a:lnTo>
                    <a:lnTo>
                      <a:pt x="557" y="542"/>
                    </a:lnTo>
                    <a:lnTo>
                      <a:pt x="564" y="542"/>
                    </a:lnTo>
                    <a:lnTo>
                      <a:pt x="571" y="542"/>
                    </a:lnTo>
                    <a:lnTo>
                      <a:pt x="579" y="542"/>
                    </a:lnTo>
                    <a:lnTo>
                      <a:pt x="586" y="542"/>
                    </a:lnTo>
                    <a:lnTo>
                      <a:pt x="593" y="542"/>
                    </a:lnTo>
                    <a:lnTo>
                      <a:pt x="601" y="542"/>
                    </a:lnTo>
                    <a:lnTo>
                      <a:pt x="608" y="542"/>
                    </a:lnTo>
                    <a:lnTo>
                      <a:pt x="615" y="542"/>
                    </a:lnTo>
                    <a:lnTo>
                      <a:pt x="622" y="542"/>
                    </a:lnTo>
                    <a:lnTo>
                      <a:pt x="630" y="542"/>
                    </a:lnTo>
                    <a:lnTo>
                      <a:pt x="637" y="542"/>
                    </a:lnTo>
                    <a:lnTo>
                      <a:pt x="644" y="542"/>
                    </a:lnTo>
                    <a:lnTo>
                      <a:pt x="652" y="542"/>
                    </a:lnTo>
                    <a:lnTo>
                      <a:pt x="659" y="542"/>
                    </a:lnTo>
                    <a:lnTo>
                      <a:pt x="666" y="539"/>
                    </a:lnTo>
                    <a:lnTo>
                      <a:pt x="676" y="539"/>
                    </a:lnTo>
                    <a:lnTo>
                      <a:pt x="683" y="539"/>
                    </a:lnTo>
                    <a:lnTo>
                      <a:pt x="691" y="539"/>
                    </a:lnTo>
                    <a:lnTo>
                      <a:pt x="698" y="539"/>
                    </a:lnTo>
                    <a:lnTo>
                      <a:pt x="705" y="539"/>
                    </a:lnTo>
                    <a:lnTo>
                      <a:pt x="712" y="539"/>
                    </a:lnTo>
                    <a:lnTo>
                      <a:pt x="720" y="539"/>
                    </a:lnTo>
                    <a:lnTo>
                      <a:pt x="727" y="539"/>
                    </a:lnTo>
                    <a:lnTo>
                      <a:pt x="734" y="539"/>
                    </a:lnTo>
                    <a:lnTo>
                      <a:pt x="742" y="542"/>
                    </a:lnTo>
                    <a:lnTo>
                      <a:pt x="749" y="542"/>
                    </a:lnTo>
                    <a:lnTo>
                      <a:pt x="756" y="539"/>
                    </a:lnTo>
                    <a:lnTo>
                      <a:pt x="764" y="539"/>
                    </a:lnTo>
                    <a:lnTo>
                      <a:pt x="771" y="539"/>
                    </a:lnTo>
                    <a:lnTo>
                      <a:pt x="778" y="539"/>
                    </a:lnTo>
                    <a:lnTo>
                      <a:pt x="785" y="539"/>
                    </a:lnTo>
                    <a:lnTo>
                      <a:pt x="793" y="539"/>
                    </a:lnTo>
                    <a:lnTo>
                      <a:pt x="800" y="539"/>
                    </a:lnTo>
                    <a:lnTo>
                      <a:pt x="807" y="539"/>
                    </a:lnTo>
                    <a:lnTo>
                      <a:pt x="815" y="539"/>
                    </a:lnTo>
                    <a:lnTo>
                      <a:pt x="822" y="539"/>
                    </a:lnTo>
                    <a:lnTo>
                      <a:pt x="832" y="539"/>
                    </a:lnTo>
                    <a:lnTo>
                      <a:pt x="839" y="539"/>
                    </a:lnTo>
                    <a:lnTo>
                      <a:pt x="846" y="539"/>
                    </a:lnTo>
                    <a:lnTo>
                      <a:pt x="854" y="539"/>
                    </a:lnTo>
                    <a:lnTo>
                      <a:pt x="861" y="539"/>
                    </a:lnTo>
                    <a:lnTo>
                      <a:pt x="868" y="539"/>
                    </a:lnTo>
                    <a:lnTo>
                      <a:pt x="875" y="539"/>
                    </a:lnTo>
                    <a:lnTo>
                      <a:pt x="883" y="539"/>
                    </a:lnTo>
                    <a:lnTo>
                      <a:pt x="890" y="539"/>
                    </a:lnTo>
                    <a:lnTo>
                      <a:pt x="897" y="539"/>
                    </a:lnTo>
                    <a:lnTo>
                      <a:pt x="905" y="539"/>
                    </a:lnTo>
                    <a:lnTo>
                      <a:pt x="912" y="539"/>
                    </a:lnTo>
                    <a:lnTo>
                      <a:pt x="919" y="539"/>
                    </a:lnTo>
                    <a:lnTo>
                      <a:pt x="927" y="539"/>
                    </a:lnTo>
                    <a:lnTo>
                      <a:pt x="934" y="537"/>
                    </a:lnTo>
                    <a:lnTo>
                      <a:pt x="941" y="537"/>
                    </a:lnTo>
                    <a:lnTo>
                      <a:pt x="948" y="537"/>
                    </a:lnTo>
                    <a:lnTo>
                      <a:pt x="956" y="537"/>
                    </a:lnTo>
                    <a:lnTo>
                      <a:pt x="958" y="537"/>
                    </a:lnTo>
                    <a:lnTo>
                      <a:pt x="956" y="537"/>
                    </a:lnTo>
                    <a:lnTo>
                      <a:pt x="948" y="535"/>
                    </a:lnTo>
                    <a:lnTo>
                      <a:pt x="941" y="535"/>
                    </a:lnTo>
                    <a:lnTo>
                      <a:pt x="934" y="535"/>
                    </a:lnTo>
                    <a:lnTo>
                      <a:pt x="927" y="532"/>
                    </a:lnTo>
                    <a:lnTo>
                      <a:pt x="919" y="532"/>
                    </a:lnTo>
                    <a:lnTo>
                      <a:pt x="917" y="532"/>
                    </a:lnTo>
                    <a:lnTo>
                      <a:pt x="919" y="532"/>
                    </a:lnTo>
                    <a:lnTo>
                      <a:pt x="927" y="527"/>
                    </a:lnTo>
                    <a:lnTo>
                      <a:pt x="927" y="527"/>
                    </a:lnTo>
                    <a:lnTo>
                      <a:pt x="934" y="525"/>
                    </a:lnTo>
                    <a:lnTo>
                      <a:pt x="941" y="522"/>
                    </a:lnTo>
                    <a:lnTo>
                      <a:pt x="941" y="518"/>
                    </a:lnTo>
                    <a:lnTo>
                      <a:pt x="941" y="515"/>
                    </a:lnTo>
                    <a:lnTo>
                      <a:pt x="941" y="513"/>
                    </a:lnTo>
                    <a:lnTo>
                      <a:pt x="941" y="513"/>
                    </a:lnTo>
                    <a:lnTo>
                      <a:pt x="941" y="510"/>
                    </a:lnTo>
                    <a:lnTo>
                      <a:pt x="941" y="510"/>
                    </a:lnTo>
                    <a:lnTo>
                      <a:pt x="941" y="508"/>
                    </a:lnTo>
                    <a:lnTo>
                      <a:pt x="941" y="505"/>
                    </a:lnTo>
                    <a:lnTo>
                      <a:pt x="941" y="503"/>
                    </a:lnTo>
                    <a:lnTo>
                      <a:pt x="941" y="501"/>
                    </a:lnTo>
                    <a:lnTo>
                      <a:pt x="941" y="498"/>
                    </a:lnTo>
                    <a:lnTo>
                      <a:pt x="939" y="496"/>
                    </a:lnTo>
                    <a:lnTo>
                      <a:pt x="939" y="493"/>
                    </a:lnTo>
                    <a:lnTo>
                      <a:pt x="939" y="491"/>
                    </a:lnTo>
                    <a:lnTo>
                      <a:pt x="936" y="486"/>
                    </a:lnTo>
                    <a:lnTo>
                      <a:pt x="936" y="484"/>
                    </a:lnTo>
                    <a:lnTo>
                      <a:pt x="936" y="481"/>
                    </a:lnTo>
                    <a:lnTo>
                      <a:pt x="936" y="479"/>
                    </a:lnTo>
                    <a:lnTo>
                      <a:pt x="936" y="476"/>
                    </a:lnTo>
                    <a:lnTo>
                      <a:pt x="934" y="474"/>
                    </a:lnTo>
                    <a:lnTo>
                      <a:pt x="934" y="474"/>
                    </a:lnTo>
                    <a:lnTo>
                      <a:pt x="934" y="471"/>
                    </a:lnTo>
                    <a:lnTo>
                      <a:pt x="934" y="469"/>
                    </a:lnTo>
                    <a:lnTo>
                      <a:pt x="931" y="466"/>
                    </a:lnTo>
                    <a:lnTo>
                      <a:pt x="931" y="464"/>
                    </a:lnTo>
                    <a:lnTo>
                      <a:pt x="929" y="462"/>
                    </a:lnTo>
                    <a:lnTo>
                      <a:pt x="929" y="457"/>
                    </a:lnTo>
                    <a:lnTo>
                      <a:pt x="931" y="454"/>
                    </a:lnTo>
                    <a:lnTo>
                      <a:pt x="931" y="452"/>
                    </a:lnTo>
                    <a:lnTo>
                      <a:pt x="931" y="449"/>
                    </a:lnTo>
                    <a:lnTo>
                      <a:pt x="929" y="447"/>
                    </a:lnTo>
                    <a:lnTo>
                      <a:pt x="929" y="445"/>
                    </a:lnTo>
                    <a:lnTo>
                      <a:pt x="929" y="442"/>
                    </a:lnTo>
                    <a:lnTo>
                      <a:pt x="929" y="440"/>
                    </a:lnTo>
                    <a:lnTo>
                      <a:pt x="927" y="437"/>
                    </a:lnTo>
                    <a:lnTo>
                      <a:pt x="927" y="435"/>
                    </a:lnTo>
                    <a:lnTo>
                      <a:pt x="927" y="435"/>
                    </a:lnTo>
                    <a:lnTo>
                      <a:pt x="927" y="432"/>
                    </a:lnTo>
                    <a:lnTo>
                      <a:pt x="927" y="430"/>
                    </a:lnTo>
                    <a:lnTo>
                      <a:pt x="924" y="425"/>
                    </a:lnTo>
                    <a:lnTo>
                      <a:pt x="924" y="423"/>
                    </a:lnTo>
                    <a:lnTo>
                      <a:pt x="924" y="420"/>
                    </a:lnTo>
                    <a:lnTo>
                      <a:pt x="924" y="418"/>
                    </a:lnTo>
                    <a:lnTo>
                      <a:pt x="922" y="411"/>
                    </a:lnTo>
                    <a:lnTo>
                      <a:pt x="919" y="398"/>
                    </a:lnTo>
                    <a:lnTo>
                      <a:pt x="917" y="384"/>
                    </a:lnTo>
                    <a:lnTo>
                      <a:pt x="912" y="357"/>
                    </a:lnTo>
                    <a:lnTo>
                      <a:pt x="912" y="352"/>
                    </a:lnTo>
                    <a:lnTo>
                      <a:pt x="909" y="330"/>
                    </a:lnTo>
                    <a:lnTo>
                      <a:pt x="909" y="304"/>
                    </a:lnTo>
                    <a:lnTo>
                      <a:pt x="905" y="279"/>
                    </a:lnTo>
                    <a:lnTo>
                      <a:pt x="905" y="277"/>
                    </a:lnTo>
                    <a:lnTo>
                      <a:pt x="902" y="267"/>
                    </a:lnTo>
                    <a:lnTo>
                      <a:pt x="900" y="260"/>
                    </a:lnTo>
                    <a:lnTo>
                      <a:pt x="900" y="250"/>
                    </a:lnTo>
                    <a:lnTo>
                      <a:pt x="897" y="243"/>
                    </a:lnTo>
                    <a:lnTo>
                      <a:pt x="897" y="240"/>
                    </a:lnTo>
                    <a:lnTo>
                      <a:pt x="895" y="236"/>
                    </a:lnTo>
                    <a:lnTo>
                      <a:pt x="892" y="226"/>
                    </a:lnTo>
                    <a:lnTo>
                      <a:pt x="892" y="219"/>
                    </a:lnTo>
                    <a:lnTo>
                      <a:pt x="890" y="211"/>
                    </a:lnTo>
                    <a:lnTo>
                      <a:pt x="890" y="209"/>
                    </a:lnTo>
                    <a:lnTo>
                      <a:pt x="888" y="201"/>
                    </a:lnTo>
                    <a:lnTo>
                      <a:pt x="885" y="192"/>
                    </a:lnTo>
                    <a:lnTo>
                      <a:pt x="883" y="184"/>
                    </a:lnTo>
                    <a:lnTo>
                      <a:pt x="883" y="182"/>
                    </a:lnTo>
                    <a:lnTo>
                      <a:pt x="880" y="175"/>
                    </a:lnTo>
                    <a:lnTo>
                      <a:pt x="880" y="167"/>
                    </a:lnTo>
                    <a:lnTo>
                      <a:pt x="875" y="158"/>
                    </a:lnTo>
                    <a:lnTo>
                      <a:pt x="875" y="155"/>
                    </a:lnTo>
                    <a:lnTo>
                      <a:pt x="873" y="150"/>
                    </a:lnTo>
                    <a:lnTo>
                      <a:pt x="871" y="141"/>
                    </a:lnTo>
                    <a:lnTo>
                      <a:pt x="868" y="133"/>
                    </a:lnTo>
                    <a:lnTo>
                      <a:pt x="868" y="131"/>
                    </a:lnTo>
                    <a:lnTo>
                      <a:pt x="866" y="124"/>
                    </a:lnTo>
                    <a:lnTo>
                      <a:pt x="863" y="116"/>
                    </a:lnTo>
                    <a:lnTo>
                      <a:pt x="863" y="107"/>
                    </a:lnTo>
                    <a:lnTo>
                      <a:pt x="861" y="99"/>
                    </a:lnTo>
                    <a:lnTo>
                      <a:pt x="861" y="97"/>
                    </a:lnTo>
                    <a:lnTo>
                      <a:pt x="856" y="90"/>
                    </a:lnTo>
                    <a:lnTo>
                      <a:pt x="854" y="80"/>
                    </a:lnTo>
                    <a:lnTo>
                      <a:pt x="854" y="73"/>
                    </a:lnTo>
                    <a:lnTo>
                      <a:pt x="854" y="70"/>
                    </a:lnTo>
                    <a:lnTo>
                      <a:pt x="851" y="63"/>
                    </a:lnTo>
                    <a:lnTo>
                      <a:pt x="849" y="56"/>
                    </a:lnTo>
                    <a:lnTo>
                      <a:pt x="846" y="46"/>
                    </a:lnTo>
                    <a:lnTo>
                      <a:pt x="846" y="41"/>
                    </a:lnTo>
                    <a:lnTo>
                      <a:pt x="844" y="39"/>
                    </a:lnTo>
                    <a:lnTo>
                      <a:pt x="839" y="29"/>
                    </a:lnTo>
                    <a:lnTo>
                      <a:pt x="837" y="29"/>
                    </a:lnTo>
                    <a:lnTo>
                      <a:pt x="832" y="22"/>
                    </a:lnTo>
                    <a:lnTo>
                      <a:pt x="827" y="19"/>
                    </a:lnTo>
                    <a:lnTo>
                      <a:pt x="822" y="14"/>
                    </a:lnTo>
                    <a:lnTo>
                      <a:pt x="822" y="12"/>
                    </a:lnTo>
                    <a:lnTo>
                      <a:pt x="815" y="9"/>
                    </a:lnTo>
                    <a:lnTo>
                      <a:pt x="807" y="7"/>
                    </a:lnTo>
                    <a:lnTo>
                      <a:pt x="800" y="5"/>
                    </a:lnTo>
                    <a:lnTo>
                      <a:pt x="793" y="2"/>
                    </a:lnTo>
                    <a:lnTo>
                      <a:pt x="793" y="2"/>
                    </a:lnTo>
                    <a:lnTo>
                      <a:pt x="785" y="0"/>
                    </a:lnTo>
                    <a:lnTo>
                      <a:pt x="778" y="0"/>
                    </a:lnTo>
                    <a:lnTo>
                      <a:pt x="771" y="0"/>
                    </a:lnTo>
                    <a:lnTo>
                      <a:pt x="764" y="2"/>
                    </a:lnTo>
                    <a:lnTo>
                      <a:pt x="764" y="2"/>
                    </a:lnTo>
                    <a:lnTo>
                      <a:pt x="756" y="7"/>
                    </a:lnTo>
                    <a:lnTo>
                      <a:pt x="749" y="9"/>
                    </a:lnTo>
                    <a:lnTo>
                      <a:pt x="742" y="9"/>
                    </a:lnTo>
                    <a:lnTo>
                      <a:pt x="739" y="12"/>
                    </a:lnTo>
                    <a:lnTo>
                      <a:pt x="734" y="14"/>
                    </a:lnTo>
                    <a:lnTo>
                      <a:pt x="727" y="19"/>
                    </a:lnTo>
                    <a:lnTo>
                      <a:pt x="727" y="22"/>
                    </a:lnTo>
                    <a:lnTo>
                      <a:pt x="720" y="26"/>
                    </a:lnTo>
                    <a:lnTo>
                      <a:pt x="715" y="29"/>
                    </a:lnTo>
                    <a:lnTo>
                      <a:pt x="712" y="31"/>
                    </a:lnTo>
                    <a:lnTo>
                      <a:pt x="705" y="34"/>
                    </a:lnTo>
                    <a:lnTo>
                      <a:pt x="700" y="39"/>
                    </a:lnTo>
                    <a:lnTo>
                      <a:pt x="698" y="41"/>
                    </a:lnTo>
                    <a:lnTo>
                      <a:pt x="693" y="46"/>
                    </a:lnTo>
                    <a:lnTo>
                      <a:pt x="691" y="51"/>
                    </a:lnTo>
                    <a:lnTo>
                      <a:pt x="683" y="56"/>
                    </a:lnTo>
                    <a:lnTo>
                      <a:pt x="683" y="56"/>
                    </a:lnTo>
                    <a:lnTo>
                      <a:pt x="676" y="63"/>
                    </a:lnTo>
                    <a:lnTo>
                      <a:pt x="676" y="68"/>
                    </a:lnTo>
                    <a:lnTo>
                      <a:pt x="671" y="73"/>
                    </a:lnTo>
                    <a:lnTo>
                      <a:pt x="666" y="80"/>
                    </a:lnTo>
                    <a:lnTo>
                      <a:pt x="666" y="80"/>
                    </a:lnTo>
                    <a:lnTo>
                      <a:pt x="659" y="87"/>
                    </a:lnTo>
                    <a:lnTo>
                      <a:pt x="659" y="90"/>
                    </a:lnTo>
                    <a:lnTo>
                      <a:pt x="652" y="95"/>
                    </a:lnTo>
                    <a:lnTo>
                      <a:pt x="649" y="99"/>
                    </a:lnTo>
                    <a:lnTo>
                      <a:pt x="644" y="102"/>
                    </a:lnTo>
                    <a:lnTo>
                      <a:pt x="642" y="107"/>
                    </a:lnTo>
                    <a:lnTo>
                      <a:pt x="637" y="114"/>
                    </a:lnTo>
                    <a:lnTo>
                      <a:pt x="637" y="116"/>
                    </a:lnTo>
                    <a:lnTo>
                      <a:pt x="635" y="124"/>
                    </a:lnTo>
                    <a:lnTo>
                      <a:pt x="630" y="129"/>
                    </a:lnTo>
                    <a:lnTo>
                      <a:pt x="627" y="133"/>
                    </a:lnTo>
                    <a:lnTo>
                      <a:pt x="622" y="136"/>
                    </a:lnTo>
                    <a:lnTo>
                      <a:pt x="618" y="141"/>
                    </a:lnTo>
                    <a:lnTo>
                      <a:pt x="615" y="146"/>
                    </a:lnTo>
                    <a:lnTo>
                      <a:pt x="613" y="150"/>
                    </a:lnTo>
                    <a:lnTo>
                      <a:pt x="608" y="153"/>
                    </a:lnTo>
                    <a:lnTo>
                      <a:pt x="603" y="158"/>
                    </a:lnTo>
                    <a:lnTo>
                      <a:pt x="601" y="160"/>
                    </a:lnTo>
                    <a:lnTo>
                      <a:pt x="596" y="167"/>
                    </a:lnTo>
                    <a:lnTo>
                      <a:pt x="593" y="172"/>
                    </a:lnTo>
                    <a:lnTo>
                      <a:pt x="591" y="175"/>
                    </a:lnTo>
                    <a:lnTo>
                      <a:pt x="586" y="182"/>
                    </a:lnTo>
                    <a:lnTo>
                      <a:pt x="584" y="184"/>
                    </a:lnTo>
                    <a:lnTo>
                      <a:pt x="579" y="192"/>
                    </a:lnTo>
                    <a:lnTo>
                      <a:pt x="579" y="192"/>
                    </a:lnTo>
                    <a:lnTo>
                      <a:pt x="571" y="199"/>
                    </a:lnTo>
                    <a:lnTo>
                      <a:pt x="569" y="201"/>
                    </a:lnTo>
                    <a:lnTo>
                      <a:pt x="564" y="209"/>
                    </a:lnTo>
                    <a:lnTo>
                      <a:pt x="562" y="209"/>
                    </a:lnTo>
                    <a:lnTo>
                      <a:pt x="557" y="219"/>
                    </a:lnTo>
                    <a:lnTo>
                      <a:pt x="557" y="221"/>
                    </a:lnTo>
                    <a:lnTo>
                      <a:pt x="550" y="226"/>
                    </a:lnTo>
                    <a:lnTo>
                      <a:pt x="550" y="228"/>
                    </a:lnTo>
                    <a:lnTo>
                      <a:pt x="542" y="236"/>
                    </a:lnTo>
                    <a:lnTo>
                      <a:pt x="542" y="236"/>
                    </a:lnTo>
                    <a:lnTo>
                      <a:pt x="535" y="243"/>
                    </a:lnTo>
                    <a:lnTo>
                      <a:pt x="535" y="243"/>
                    </a:lnTo>
                    <a:lnTo>
                      <a:pt x="528" y="250"/>
                    </a:lnTo>
                    <a:lnTo>
                      <a:pt x="528" y="253"/>
                    </a:lnTo>
                    <a:lnTo>
                      <a:pt x="520" y="260"/>
                    </a:lnTo>
                    <a:lnTo>
                      <a:pt x="518" y="260"/>
                    </a:lnTo>
                    <a:lnTo>
                      <a:pt x="513" y="267"/>
                    </a:lnTo>
                    <a:lnTo>
                      <a:pt x="511" y="270"/>
                    </a:lnTo>
                    <a:lnTo>
                      <a:pt x="503" y="274"/>
                    </a:lnTo>
                    <a:lnTo>
                      <a:pt x="501" y="279"/>
                    </a:lnTo>
                    <a:lnTo>
                      <a:pt x="496" y="294"/>
                    </a:lnTo>
                    <a:lnTo>
                      <a:pt x="494" y="304"/>
                    </a:lnTo>
                    <a:lnTo>
                      <a:pt x="489" y="316"/>
                    </a:lnTo>
                    <a:lnTo>
                      <a:pt x="484" y="330"/>
                    </a:lnTo>
                    <a:lnTo>
                      <a:pt x="481" y="335"/>
                    </a:lnTo>
                    <a:lnTo>
                      <a:pt x="474" y="347"/>
                    </a:lnTo>
                    <a:lnTo>
                      <a:pt x="469" y="357"/>
                    </a:lnTo>
                    <a:lnTo>
                      <a:pt x="467" y="362"/>
                    </a:lnTo>
                    <a:lnTo>
                      <a:pt x="460" y="372"/>
                    </a:lnTo>
                    <a:lnTo>
                      <a:pt x="452" y="384"/>
                    </a:lnTo>
                    <a:lnTo>
                      <a:pt x="452" y="384"/>
                    </a:lnTo>
                    <a:lnTo>
                      <a:pt x="445" y="391"/>
                    </a:lnTo>
                    <a:lnTo>
                      <a:pt x="438" y="398"/>
                    </a:lnTo>
                    <a:lnTo>
                      <a:pt x="430" y="406"/>
                    </a:lnTo>
                    <a:lnTo>
                      <a:pt x="428" y="411"/>
                    </a:lnTo>
                    <a:lnTo>
                      <a:pt x="423" y="415"/>
                    </a:lnTo>
                    <a:lnTo>
                      <a:pt x="421" y="418"/>
                    </a:lnTo>
                    <a:lnTo>
                      <a:pt x="418" y="420"/>
                    </a:lnTo>
                    <a:lnTo>
                      <a:pt x="416" y="423"/>
                    </a:lnTo>
                    <a:lnTo>
                      <a:pt x="416" y="423"/>
                    </a:lnTo>
                    <a:lnTo>
                      <a:pt x="411" y="425"/>
                    </a:lnTo>
                    <a:lnTo>
                      <a:pt x="408" y="430"/>
                    </a:lnTo>
                    <a:lnTo>
                      <a:pt x="408" y="430"/>
                    </a:lnTo>
                    <a:lnTo>
                      <a:pt x="406" y="432"/>
                    </a:lnTo>
                    <a:lnTo>
                      <a:pt x="401" y="435"/>
                    </a:lnTo>
                    <a:lnTo>
                      <a:pt x="401" y="435"/>
                    </a:lnTo>
                    <a:lnTo>
                      <a:pt x="399" y="437"/>
                    </a:lnTo>
                    <a:lnTo>
                      <a:pt x="396" y="440"/>
                    </a:lnTo>
                    <a:lnTo>
                      <a:pt x="394" y="442"/>
                    </a:lnTo>
                    <a:lnTo>
                      <a:pt x="394" y="445"/>
                    </a:lnTo>
                    <a:lnTo>
                      <a:pt x="394" y="445"/>
                    </a:lnTo>
                    <a:lnTo>
                      <a:pt x="391" y="447"/>
                    </a:lnTo>
                    <a:lnTo>
                      <a:pt x="389" y="449"/>
                    </a:lnTo>
                    <a:lnTo>
                      <a:pt x="387" y="452"/>
                    </a:lnTo>
                    <a:lnTo>
                      <a:pt x="387" y="454"/>
                    </a:lnTo>
                    <a:lnTo>
                      <a:pt x="382" y="454"/>
                    </a:lnTo>
                    <a:lnTo>
                      <a:pt x="379" y="457"/>
                    </a:lnTo>
                    <a:lnTo>
                      <a:pt x="379" y="459"/>
                    </a:lnTo>
                    <a:lnTo>
                      <a:pt x="377" y="462"/>
                    </a:lnTo>
                    <a:lnTo>
                      <a:pt x="372" y="464"/>
                    </a:lnTo>
                    <a:lnTo>
                      <a:pt x="372" y="464"/>
                    </a:lnTo>
                    <a:lnTo>
                      <a:pt x="362" y="466"/>
                    </a:lnTo>
                    <a:lnTo>
                      <a:pt x="362" y="466"/>
                    </a:lnTo>
                    <a:lnTo>
                      <a:pt x="355" y="469"/>
                    </a:lnTo>
                    <a:lnTo>
                      <a:pt x="355" y="469"/>
                    </a:lnTo>
                    <a:lnTo>
                      <a:pt x="355" y="471"/>
                    </a:lnTo>
                    <a:lnTo>
                      <a:pt x="357" y="471"/>
                    </a:lnTo>
                    <a:lnTo>
                      <a:pt x="355" y="471"/>
                    </a:lnTo>
                    <a:lnTo>
                      <a:pt x="350" y="474"/>
                    </a:lnTo>
                    <a:lnTo>
                      <a:pt x="348" y="476"/>
                    </a:lnTo>
                    <a:lnTo>
                      <a:pt x="348" y="479"/>
                    </a:lnTo>
                    <a:lnTo>
                      <a:pt x="348" y="479"/>
                    </a:lnTo>
                    <a:lnTo>
                      <a:pt x="340" y="481"/>
                    </a:lnTo>
                    <a:lnTo>
                      <a:pt x="335" y="481"/>
                    </a:lnTo>
                    <a:lnTo>
                      <a:pt x="333" y="484"/>
                    </a:lnTo>
                    <a:lnTo>
                      <a:pt x="333" y="484"/>
                    </a:lnTo>
                    <a:lnTo>
                      <a:pt x="328" y="486"/>
                    </a:lnTo>
                    <a:lnTo>
                      <a:pt x="326" y="488"/>
                    </a:lnTo>
                    <a:lnTo>
                      <a:pt x="318" y="488"/>
                    </a:lnTo>
                    <a:lnTo>
                      <a:pt x="318" y="491"/>
                    </a:lnTo>
                    <a:lnTo>
                      <a:pt x="314" y="493"/>
                    </a:lnTo>
                    <a:lnTo>
                      <a:pt x="311" y="493"/>
                    </a:lnTo>
                    <a:lnTo>
                      <a:pt x="309" y="496"/>
                    </a:lnTo>
                    <a:lnTo>
                      <a:pt x="304" y="496"/>
                    </a:lnTo>
                    <a:lnTo>
                      <a:pt x="297" y="498"/>
                    </a:lnTo>
                    <a:lnTo>
                      <a:pt x="297" y="498"/>
                    </a:lnTo>
                    <a:lnTo>
                      <a:pt x="297" y="498"/>
                    </a:lnTo>
                    <a:lnTo>
                      <a:pt x="301" y="501"/>
                    </a:lnTo>
                    <a:lnTo>
                      <a:pt x="297" y="501"/>
                    </a:lnTo>
                    <a:lnTo>
                      <a:pt x="289" y="503"/>
                    </a:lnTo>
                    <a:lnTo>
                      <a:pt x="289" y="503"/>
                    </a:lnTo>
                    <a:lnTo>
                      <a:pt x="282" y="503"/>
                    </a:lnTo>
                    <a:lnTo>
                      <a:pt x="277" y="505"/>
                    </a:lnTo>
                    <a:lnTo>
                      <a:pt x="275" y="508"/>
                    </a:lnTo>
                    <a:lnTo>
                      <a:pt x="270" y="508"/>
                    </a:lnTo>
                    <a:lnTo>
                      <a:pt x="267" y="508"/>
                    </a:lnTo>
                    <a:lnTo>
                      <a:pt x="262" y="510"/>
                    </a:lnTo>
                    <a:lnTo>
                      <a:pt x="260" y="513"/>
                    </a:lnTo>
                    <a:lnTo>
                      <a:pt x="258" y="513"/>
                    </a:lnTo>
                    <a:lnTo>
                      <a:pt x="253" y="515"/>
                    </a:lnTo>
                    <a:lnTo>
                      <a:pt x="250" y="515"/>
                    </a:lnTo>
                    <a:lnTo>
                      <a:pt x="245" y="518"/>
                    </a:lnTo>
                    <a:lnTo>
                      <a:pt x="238" y="518"/>
                    </a:lnTo>
                    <a:lnTo>
                      <a:pt x="233" y="518"/>
                    </a:lnTo>
                    <a:lnTo>
                      <a:pt x="231" y="520"/>
                    </a:lnTo>
                    <a:lnTo>
                      <a:pt x="224" y="522"/>
                    </a:lnTo>
                    <a:lnTo>
                      <a:pt x="224" y="522"/>
                    </a:lnTo>
                    <a:lnTo>
                      <a:pt x="214" y="522"/>
                    </a:lnTo>
                    <a:lnTo>
                      <a:pt x="207" y="522"/>
                    </a:lnTo>
                    <a:lnTo>
                      <a:pt x="199" y="525"/>
                    </a:lnTo>
                    <a:lnTo>
                      <a:pt x="192" y="525"/>
                    </a:lnTo>
                    <a:lnTo>
                      <a:pt x="185" y="527"/>
                    </a:lnTo>
                    <a:lnTo>
                      <a:pt x="182" y="527"/>
                    </a:lnTo>
                    <a:lnTo>
                      <a:pt x="177" y="527"/>
                    </a:lnTo>
                    <a:lnTo>
                      <a:pt x="170" y="527"/>
                    </a:lnTo>
                    <a:lnTo>
                      <a:pt x="163" y="527"/>
                    </a:lnTo>
                    <a:lnTo>
                      <a:pt x="155" y="530"/>
                    </a:lnTo>
                    <a:lnTo>
                      <a:pt x="148" y="530"/>
                    </a:lnTo>
                    <a:lnTo>
                      <a:pt x="141" y="530"/>
                    </a:lnTo>
                    <a:lnTo>
                      <a:pt x="134" y="530"/>
                    </a:lnTo>
                    <a:lnTo>
                      <a:pt x="126" y="532"/>
                    </a:lnTo>
                    <a:lnTo>
                      <a:pt x="126" y="532"/>
                    </a:lnTo>
                    <a:lnTo>
                      <a:pt x="119" y="535"/>
                    </a:lnTo>
                    <a:lnTo>
                      <a:pt x="112" y="535"/>
                    </a:lnTo>
                    <a:lnTo>
                      <a:pt x="104" y="535"/>
                    </a:lnTo>
                    <a:lnTo>
                      <a:pt x="97" y="535"/>
                    </a:lnTo>
                    <a:lnTo>
                      <a:pt x="90" y="535"/>
                    </a:lnTo>
                    <a:lnTo>
                      <a:pt x="82" y="535"/>
                    </a:lnTo>
                    <a:lnTo>
                      <a:pt x="75" y="535"/>
                    </a:lnTo>
                    <a:lnTo>
                      <a:pt x="68" y="537"/>
                    </a:lnTo>
                    <a:lnTo>
                      <a:pt x="58" y="535"/>
                    </a:lnTo>
                    <a:lnTo>
                      <a:pt x="51" y="535"/>
                    </a:lnTo>
                    <a:lnTo>
                      <a:pt x="44" y="535"/>
                    </a:lnTo>
                    <a:lnTo>
                      <a:pt x="36" y="535"/>
                    </a:lnTo>
                    <a:lnTo>
                      <a:pt x="29" y="535"/>
                    </a:lnTo>
                    <a:lnTo>
                      <a:pt x="22" y="535"/>
                    </a:lnTo>
                    <a:lnTo>
                      <a:pt x="14" y="535"/>
                    </a:lnTo>
                    <a:lnTo>
                      <a:pt x="7" y="535"/>
                    </a:lnTo>
                    <a:lnTo>
                      <a:pt x="7" y="5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20" name="Freeform 2348"/>
              <p:cNvSpPr>
                <a:spLocks/>
              </p:cNvSpPr>
              <p:nvPr/>
            </p:nvSpPr>
            <p:spPr bwMode="auto">
              <a:xfrm>
                <a:off x="537" y="3121"/>
                <a:ext cx="827" cy="489"/>
              </a:xfrm>
              <a:custGeom>
                <a:avLst/>
                <a:gdLst/>
                <a:ahLst/>
                <a:cxnLst>
                  <a:cxn ang="0">
                    <a:pos x="36" y="477"/>
                  </a:cxn>
                  <a:cxn ang="0">
                    <a:pos x="80" y="484"/>
                  </a:cxn>
                  <a:cxn ang="0">
                    <a:pos x="126" y="489"/>
                  </a:cxn>
                  <a:cxn ang="0">
                    <a:pos x="170" y="484"/>
                  </a:cxn>
                  <a:cxn ang="0">
                    <a:pos x="221" y="482"/>
                  </a:cxn>
                  <a:cxn ang="0">
                    <a:pos x="260" y="484"/>
                  </a:cxn>
                  <a:cxn ang="0">
                    <a:pos x="311" y="482"/>
                  </a:cxn>
                  <a:cxn ang="0">
                    <a:pos x="348" y="482"/>
                  </a:cxn>
                  <a:cxn ang="0">
                    <a:pos x="399" y="482"/>
                  </a:cxn>
                  <a:cxn ang="0">
                    <a:pos x="445" y="482"/>
                  </a:cxn>
                  <a:cxn ang="0">
                    <a:pos x="496" y="482"/>
                  </a:cxn>
                  <a:cxn ang="0">
                    <a:pos x="547" y="479"/>
                  </a:cxn>
                  <a:cxn ang="0">
                    <a:pos x="601" y="479"/>
                  </a:cxn>
                  <a:cxn ang="0">
                    <a:pos x="652" y="479"/>
                  </a:cxn>
                  <a:cxn ang="0">
                    <a:pos x="703" y="479"/>
                  </a:cxn>
                  <a:cxn ang="0">
                    <a:pos x="756" y="479"/>
                  </a:cxn>
                  <a:cxn ang="0">
                    <a:pos x="808" y="477"/>
                  </a:cxn>
                  <a:cxn ang="0">
                    <a:pos x="800" y="475"/>
                  </a:cxn>
                  <a:cxn ang="0">
                    <a:pos x="800" y="462"/>
                  </a:cxn>
                  <a:cxn ang="0">
                    <a:pos x="808" y="445"/>
                  </a:cxn>
                  <a:cxn ang="0">
                    <a:pos x="803" y="426"/>
                  </a:cxn>
                  <a:cxn ang="0">
                    <a:pos x="800" y="411"/>
                  </a:cxn>
                  <a:cxn ang="0">
                    <a:pos x="793" y="392"/>
                  </a:cxn>
                  <a:cxn ang="0">
                    <a:pos x="790" y="377"/>
                  </a:cxn>
                  <a:cxn ang="0">
                    <a:pos x="786" y="360"/>
                  </a:cxn>
                  <a:cxn ang="0">
                    <a:pos x="773" y="244"/>
                  </a:cxn>
                  <a:cxn ang="0">
                    <a:pos x="761" y="183"/>
                  </a:cxn>
                  <a:cxn ang="0">
                    <a:pos x="747" y="141"/>
                  </a:cxn>
                  <a:cxn ang="0">
                    <a:pos x="732" y="98"/>
                  </a:cxn>
                  <a:cxn ang="0">
                    <a:pos x="715" y="56"/>
                  </a:cxn>
                  <a:cxn ang="0">
                    <a:pos x="691" y="20"/>
                  </a:cxn>
                  <a:cxn ang="0">
                    <a:pos x="659" y="3"/>
                  </a:cxn>
                  <a:cxn ang="0">
                    <a:pos x="615" y="10"/>
                  </a:cxn>
                  <a:cxn ang="0">
                    <a:pos x="586" y="32"/>
                  </a:cxn>
                  <a:cxn ang="0">
                    <a:pos x="557" y="61"/>
                  </a:cxn>
                  <a:cxn ang="0">
                    <a:pos x="530" y="90"/>
                  </a:cxn>
                  <a:cxn ang="0">
                    <a:pos x="503" y="120"/>
                  </a:cxn>
                  <a:cxn ang="0">
                    <a:pos x="474" y="149"/>
                  </a:cxn>
                  <a:cxn ang="0">
                    <a:pos x="452" y="176"/>
                  </a:cxn>
                  <a:cxn ang="0">
                    <a:pos x="423" y="207"/>
                  </a:cxn>
                  <a:cxn ang="0">
                    <a:pos x="394" y="270"/>
                  </a:cxn>
                  <a:cxn ang="0">
                    <a:pos x="362" y="334"/>
                  </a:cxn>
                  <a:cxn ang="0">
                    <a:pos x="338" y="363"/>
                  </a:cxn>
                  <a:cxn ang="0">
                    <a:pos x="321" y="377"/>
                  </a:cxn>
                  <a:cxn ang="0">
                    <a:pos x="309" y="389"/>
                  </a:cxn>
                  <a:cxn ang="0">
                    <a:pos x="297" y="404"/>
                  </a:cxn>
                  <a:cxn ang="0">
                    <a:pos x="282" y="414"/>
                  </a:cxn>
                  <a:cxn ang="0">
                    <a:pos x="265" y="424"/>
                  </a:cxn>
                  <a:cxn ang="0">
                    <a:pos x="248" y="438"/>
                  </a:cxn>
                  <a:cxn ang="0">
                    <a:pos x="221" y="445"/>
                  </a:cxn>
                  <a:cxn ang="0">
                    <a:pos x="207" y="455"/>
                  </a:cxn>
                  <a:cxn ang="0">
                    <a:pos x="173" y="462"/>
                  </a:cxn>
                  <a:cxn ang="0">
                    <a:pos x="126" y="467"/>
                  </a:cxn>
                  <a:cxn ang="0">
                    <a:pos x="88" y="472"/>
                  </a:cxn>
                  <a:cxn ang="0">
                    <a:pos x="44" y="472"/>
                  </a:cxn>
                </a:cxnLst>
                <a:rect l="0" t="0" r="r" b="b"/>
                <a:pathLst>
                  <a:path w="827" h="489">
                    <a:moveTo>
                      <a:pt x="7" y="475"/>
                    </a:moveTo>
                    <a:lnTo>
                      <a:pt x="0" y="477"/>
                    </a:lnTo>
                    <a:lnTo>
                      <a:pt x="7" y="479"/>
                    </a:lnTo>
                    <a:lnTo>
                      <a:pt x="15" y="479"/>
                    </a:lnTo>
                    <a:lnTo>
                      <a:pt x="22" y="477"/>
                    </a:lnTo>
                    <a:lnTo>
                      <a:pt x="29" y="477"/>
                    </a:lnTo>
                    <a:lnTo>
                      <a:pt x="36" y="477"/>
                    </a:lnTo>
                    <a:lnTo>
                      <a:pt x="44" y="477"/>
                    </a:lnTo>
                    <a:lnTo>
                      <a:pt x="49" y="482"/>
                    </a:lnTo>
                    <a:lnTo>
                      <a:pt x="51" y="484"/>
                    </a:lnTo>
                    <a:lnTo>
                      <a:pt x="58" y="484"/>
                    </a:lnTo>
                    <a:lnTo>
                      <a:pt x="66" y="484"/>
                    </a:lnTo>
                    <a:lnTo>
                      <a:pt x="73" y="484"/>
                    </a:lnTo>
                    <a:lnTo>
                      <a:pt x="80" y="484"/>
                    </a:lnTo>
                    <a:lnTo>
                      <a:pt x="88" y="484"/>
                    </a:lnTo>
                    <a:lnTo>
                      <a:pt x="95" y="484"/>
                    </a:lnTo>
                    <a:lnTo>
                      <a:pt x="105" y="484"/>
                    </a:lnTo>
                    <a:lnTo>
                      <a:pt x="112" y="487"/>
                    </a:lnTo>
                    <a:lnTo>
                      <a:pt x="117" y="487"/>
                    </a:lnTo>
                    <a:lnTo>
                      <a:pt x="119" y="489"/>
                    </a:lnTo>
                    <a:lnTo>
                      <a:pt x="126" y="489"/>
                    </a:lnTo>
                    <a:lnTo>
                      <a:pt x="134" y="489"/>
                    </a:lnTo>
                    <a:lnTo>
                      <a:pt x="134" y="487"/>
                    </a:lnTo>
                    <a:lnTo>
                      <a:pt x="141" y="487"/>
                    </a:lnTo>
                    <a:lnTo>
                      <a:pt x="148" y="487"/>
                    </a:lnTo>
                    <a:lnTo>
                      <a:pt x="156" y="484"/>
                    </a:lnTo>
                    <a:lnTo>
                      <a:pt x="163" y="484"/>
                    </a:lnTo>
                    <a:lnTo>
                      <a:pt x="170" y="484"/>
                    </a:lnTo>
                    <a:lnTo>
                      <a:pt x="178" y="484"/>
                    </a:lnTo>
                    <a:lnTo>
                      <a:pt x="185" y="484"/>
                    </a:lnTo>
                    <a:lnTo>
                      <a:pt x="192" y="484"/>
                    </a:lnTo>
                    <a:lnTo>
                      <a:pt x="199" y="484"/>
                    </a:lnTo>
                    <a:lnTo>
                      <a:pt x="207" y="484"/>
                    </a:lnTo>
                    <a:lnTo>
                      <a:pt x="214" y="484"/>
                    </a:lnTo>
                    <a:lnTo>
                      <a:pt x="221" y="482"/>
                    </a:lnTo>
                    <a:lnTo>
                      <a:pt x="229" y="482"/>
                    </a:lnTo>
                    <a:lnTo>
                      <a:pt x="233" y="482"/>
                    </a:lnTo>
                    <a:lnTo>
                      <a:pt x="236" y="482"/>
                    </a:lnTo>
                    <a:lnTo>
                      <a:pt x="241" y="482"/>
                    </a:lnTo>
                    <a:lnTo>
                      <a:pt x="243" y="482"/>
                    </a:lnTo>
                    <a:lnTo>
                      <a:pt x="253" y="482"/>
                    </a:lnTo>
                    <a:lnTo>
                      <a:pt x="260" y="484"/>
                    </a:lnTo>
                    <a:lnTo>
                      <a:pt x="268" y="484"/>
                    </a:lnTo>
                    <a:lnTo>
                      <a:pt x="275" y="484"/>
                    </a:lnTo>
                    <a:lnTo>
                      <a:pt x="282" y="484"/>
                    </a:lnTo>
                    <a:lnTo>
                      <a:pt x="289" y="484"/>
                    </a:lnTo>
                    <a:lnTo>
                      <a:pt x="297" y="484"/>
                    </a:lnTo>
                    <a:lnTo>
                      <a:pt x="304" y="484"/>
                    </a:lnTo>
                    <a:lnTo>
                      <a:pt x="311" y="482"/>
                    </a:lnTo>
                    <a:lnTo>
                      <a:pt x="319" y="482"/>
                    </a:lnTo>
                    <a:lnTo>
                      <a:pt x="321" y="482"/>
                    </a:lnTo>
                    <a:lnTo>
                      <a:pt x="326" y="482"/>
                    </a:lnTo>
                    <a:lnTo>
                      <a:pt x="333" y="482"/>
                    </a:lnTo>
                    <a:lnTo>
                      <a:pt x="336" y="482"/>
                    </a:lnTo>
                    <a:lnTo>
                      <a:pt x="341" y="482"/>
                    </a:lnTo>
                    <a:lnTo>
                      <a:pt x="348" y="482"/>
                    </a:lnTo>
                    <a:lnTo>
                      <a:pt x="355" y="484"/>
                    </a:lnTo>
                    <a:lnTo>
                      <a:pt x="362" y="484"/>
                    </a:lnTo>
                    <a:lnTo>
                      <a:pt x="370" y="484"/>
                    </a:lnTo>
                    <a:lnTo>
                      <a:pt x="377" y="484"/>
                    </a:lnTo>
                    <a:lnTo>
                      <a:pt x="384" y="484"/>
                    </a:lnTo>
                    <a:lnTo>
                      <a:pt x="392" y="484"/>
                    </a:lnTo>
                    <a:lnTo>
                      <a:pt x="399" y="482"/>
                    </a:lnTo>
                    <a:lnTo>
                      <a:pt x="404" y="482"/>
                    </a:lnTo>
                    <a:lnTo>
                      <a:pt x="409" y="482"/>
                    </a:lnTo>
                    <a:lnTo>
                      <a:pt x="416" y="482"/>
                    </a:lnTo>
                    <a:lnTo>
                      <a:pt x="423" y="482"/>
                    </a:lnTo>
                    <a:lnTo>
                      <a:pt x="431" y="479"/>
                    </a:lnTo>
                    <a:lnTo>
                      <a:pt x="438" y="482"/>
                    </a:lnTo>
                    <a:lnTo>
                      <a:pt x="445" y="482"/>
                    </a:lnTo>
                    <a:lnTo>
                      <a:pt x="452" y="482"/>
                    </a:lnTo>
                    <a:lnTo>
                      <a:pt x="460" y="482"/>
                    </a:lnTo>
                    <a:lnTo>
                      <a:pt x="467" y="482"/>
                    </a:lnTo>
                    <a:lnTo>
                      <a:pt x="474" y="482"/>
                    </a:lnTo>
                    <a:lnTo>
                      <a:pt x="482" y="482"/>
                    </a:lnTo>
                    <a:lnTo>
                      <a:pt x="489" y="482"/>
                    </a:lnTo>
                    <a:lnTo>
                      <a:pt x="496" y="482"/>
                    </a:lnTo>
                    <a:lnTo>
                      <a:pt x="503" y="482"/>
                    </a:lnTo>
                    <a:lnTo>
                      <a:pt x="511" y="482"/>
                    </a:lnTo>
                    <a:lnTo>
                      <a:pt x="518" y="482"/>
                    </a:lnTo>
                    <a:lnTo>
                      <a:pt x="525" y="482"/>
                    </a:lnTo>
                    <a:lnTo>
                      <a:pt x="533" y="479"/>
                    </a:lnTo>
                    <a:lnTo>
                      <a:pt x="540" y="479"/>
                    </a:lnTo>
                    <a:lnTo>
                      <a:pt x="547" y="479"/>
                    </a:lnTo>
                    <a:lnTo>
                      <a:pt x="557" y="479"/>
                    </a:lnTo>
                    <a:lnTo>
                      <a:pt x="564" y="479"/>
                    </a:lnTo>
                    <a:lnTo>
                      <a:pt x="572" y="479"/>
                    </a:lnTo>
                    <a:lnTo>
                      <a:pt x="579" y="479"/>
                    </a:lnTo>
                    <a:lnTo>
                      <a:pt x="586" y="479"/>
                    </a:lnTo>
                    <a:lnTo>
                      <a:pt x="593" y="479"/>
                    </a:lnTo>
                    <a:lnTo>
                      <a:pt x="601" y="479"/>
                    </a:lnTo>
                    <a:lnTo>
                      <a:pt x="608" y="479"/>
                    </a:lnTo>
                    <a:lnTo>
                      <a:pt x="615" y="479"/>
                    </a:lnTo>
                    <a:lnTo>
                      <a:pt x="623" y="479"/>
                    </a:lnTo>
                    <a:lnTo>
                      <a:pt x="630" y="479"/>
                    </a:lnTo>
                    <a:lnTo>
                      <a:pt x="637" y="479"/>
                    </a:lnTo>
                    <a:lnTo>
                      <a:pt x="645" y="479"/>
                    </a:lnTo>
                    <a:lnTo>
                      <a:pt x="652" y="479"/>
                    </a:lnTo>
                    <a:lnTo>
                      <a:pt x="659" y="479"/>
                    </a:lnTo>
                    <a:lnTo>
                      <a:pt x="666" y="479"/>
                    </a:lnTo>
                    <a:lnTo>
                      <a:pt x="674" y="479"/>
                    </a:lnTo>
                    <a:lnTo>
                      <a:pt x="681" y="479"/>
                    </a:lnTo>
                    <a:lnTo>
                      <a:pt x="688" y="479"/>
                    </a:lnTo>
                    <a:lnTo>
                      <a:pt x="696" y="479"/>
                    </a:lnTo>
                    <a:lnTo>
                      <a:pt x="703" y="479"/>
                    </a:lnTo>
                    <a:lnTo>
                      <a:pt x="713" y="479"/>
                    </a:lnTo>
                    <a:lnTo>
                      <a:pt x="720" y="479"/>
                    </a:lnTo>
                    <a:lnTo>
                      <a:pt x="727" y="479"/>
                    </a:lnTo>
                    <a:lnTo>
                      <a:pt x="735" y="479"/>
                    </a:lnTo>
                    <a:lnTo>
                      <a:pt x="742" y="479"/>
                    </a:lnTo>
                    <a:lnTo>
                      <a:pt x="749" y="479"/>
                    </a:lnTo>
                    <a:lnTo>
                      <a:pt x="756" y="479"/>
                    </a:lnTo>
                    <a:lnTo>
                      <a:pt x="764" y="479"/>
                    </a:lnTo>
                    <a:lnTo>
                      <a:pt x="771" y="479"/>
                    </a:lnTo>
                    <a:lnTo>
                      <a:pt x="778" y="479"/>
                    </a:lnTo>
                    <a:lnTo>
                      <a:pt x="786" y="479"/>
                    </a:lnTo>
                    <a:lnTo>
                      <a:pt x="793" y="479"/>
                    </a:lnTo>
                    <a:lnTo>
                      <a:pt x="800" y="477"/>
                    </a:lnTo>
                    <a:lnTo>
                      <a:pt x="808" y="477"/>
                    </a:lnTo>
                    <a:lnTo>
                      <a:pt x="815" y="477"/>
                    </a:lnTo>
                    <a:lnTo>
                      <a:pt x="822" y="477"/>
                    </a:lnTo>
                    <a:lnTo>
                      <a:pt x="827" y="477"/>
                    </a:lnTo>
                    <a:lnTo>
                      <a:pt x="822" y="477"/>
                    </a:lnTo>
                    <a:lnTo>
                      <a:pt x="815" y="475"/>
                    </a:lnTo>
                    <a:lnTo>
                      <a:pt x="808" y="475"/>
                    </a:lnTo>
                    <a:lnTo>
                      <a:pt x="800" y="475"/>
                    </a:lnTo>
                    <a:lnTo>
                      <a:pt x="793" y="472"/>
                    </a:lnTo>
                    <a:lnTo>
                      <a:pt x="786" y="472"/>
                    </a:lnTo>
                    <a:lnTo>
                      <a:pt x="783" y="472"/>
                    </a:lnTo>
                    <a:lnTo>
                      <a:pt x="786" y="470"/>
                    </a:lnTo>
                    <a:lnTo>
                      <a:pt x="790" y="467"/>
                    </a:lnTo>
                    <a:lnTo>
                      <a:pt x="793" y="465"/>
                    </a:lnTo>
                    <a:lnTo>
                      <a:pt x="800" y="462"/>
                    </a:lnTo>
                    <a:lnTo>
                      <a:pt x="805" y="462"/>
                    </a:lnTo>
                    <a:lnTo>
                      <a:pt x="808" y="458"/>
                    </a:lnTo>
                    <a:lnTo>
                      <a:pt x="805" y="455"/>
                    </a:lnTo>
                    <a:lnTo>
                      <a:pt x="808" y="453"/>
                    </a:lnTo>
                    <a:lnTo>
                      <a:pt x="808" y="450"/>
                    </a:lnTo>
                    <a:lnTo>
                      <a:pt x="808" y="448"/>
                    </a:lnTo>
                    <a:lnTo>
                      <a:pt x="808" y="445"/>
                    </a:lnTo>
                    <a:lnTo>
                      <a:pt x="808" y="443"/>
                    </a:lnTo>
                    <a:lnTo>
                      <a:pt x="805" y="441"/>
                    </a:lnTo>
                    <a:lnTo>
                      <a:pt x="805" y="438"/>
                    </a:lnTo>
                    <a:lnTo>
                      <a:pt x="805" y="436"/>
                    </a:lnTo>
                    <a:lnTo>
                      <a:pt x="805" y="433"/>
                    </a:lnTo>
                    <a:lnTo>
                      <a:pt x="803" y="431"/>
                    </a:lnTo>
                    <a:lnTo>
                      <a:pt x="803" y="426"/>
                    </a:lnTo>
                    <a:lnTo>
                      <a:pt x="803" y="424"/>
                    </a:lnTo>
                    <a:lnTo>
                      <a:pt x="803" y="421"/>
                    </a:lnTo>
                    <a:lnTo>
                      <a:pt x="803" y="419"/>
                    </a:lnTo>
                    <a:lnTo>
                      <a:pt x="800" y="416"/>
                    </a:lnTo>
                    <a:lnTo>
                      <a:pt x="800" y="416"/>
                    </a:lnTo>
                    <a:lnTo>
                      <a:pt x="800" y="414"/>
                    </a:lnTo>
                    <a:lnTo>
                      <a:pt x="800" y="411"/>
                    </a:lnTo>
                    <a:lnTo>
                      <a:pt x="798" y="409"/>
                    </a:lnTo>
                    <a:lnTo>
                      <a:pt x="798" y="406"/>
                    </a:lnTo>
                    <a:lnTo>
                      <a:pt x="795" y="404"/>
                    </a:lnTo>
                    <a:lnTo>
                      <a:pt x="793" y="402"/>
                    </a:lnTo>
                    <a:lnTo>
                      <a:pt x="793" y="397"/>
                    </a:lnTo>
                    <a:lnTo>
                      <a:pt x="793" y="394"/>
                    </a:lnTo>
                    <a:lnTo>
                      <a:pt x="793" y="392"/>
                    </a:lnTo>
                    <a:lnTo>
                      <a:pt x="793" y="389"/>
                    </a:lnTo>
                    <a:lnTo>
                      <a:pt x="793" y="389"/>
                    </a:lnTo>
                    <a:lnTo>
                      <a:pt x="793" y="387"/>
                    </a:lnTo>
                    <a:lnTo>
                      <a:pt x="793" y="385"/>
                    </a:lnTo>
                    <a:lnTo>
                      <a:pt x="790" y="382"/>
                    </a:lnTo>
                    <a:lnTo>
                      <a:pt x="790" y="380"/>
                    </a:lnTo>
                    <a:lnTo>
                      <a:pt x="790" y="377"/>
                    </a:lnTo>
                    <a:lnTo>
                      <a:pt x="788" y="375"/>
                    </a:lnTo>
                    <a:lnTo>
                      <a:pt x="788" y="372"/>
                    </a:lnTo>
                    <a:lnTo>
                      <a:pt x="786" y="370"/>
                    </a:lnTo>
                    <a:lnTo>
                      <a:pt x="786" y="365"/>
                    </a:lnTo>
                    <a:lnTo>
                      <a:pt x="786" y="365"/>
                    </a:lnTo>
                    <a:lnTo>
                      <a:pt x="786" y="363"/>
                    </a:lnTo>
                    <a:lnTo>
                      <a:pt x="786" y="360"/>
                    </a:lnTo>
                    <a:lnTo>
                      <a:pt x="786" y="358"/>
                    </a:lnTo>
                    <a:lnTo>
                      <a:pt x="786" y="351"/>
                    </a:lnTo>
                    <a:lnTo>
                      <a:pt x="783" y="324"/>
                    </a:lnTo>
                    <a:lnTo>
                      <a:pt x="778" y="300"/>
                    </a:lnTo>
                    <a:lnTo>
                      <a:pt x="778" y="297"/>
                    </a:lnTo>
                    <a:lnTo>
                      <a:pt x="776" y="270"/>
                    </a:lnTo>
                    <a:lnTo>
                      <a:pt x="773" y="244"/>
                    </a:lnTo>
                    <a:lnTo>
                      <a:pt x="771" y="224"/>
                    </a:lnTo>
                    <a:lnTo>
                      <a:pt x="771" y="219"/>
                    </a:lnTo>
                    <a:lnTo>
                      <a:pt x="769" y="207"/>
                    </a:lnTo>
                    <a:lnTo>
                      <a:pt x="766" y="200"/>
                    </a:lnTo>
                    <a:lnTo>
                      <a:pt x="764" y="193"/>
                    </a:lnTo>
                    <a:lnTo>
                      <a:pt x="764" y="190"/>
                    </a:lnTo>
                    <a:lnTo>
                      <a:pt x="761" y="183"/>
                    </a:lnTo>
                    <a:lnTo>
                      <a:pt x="759" y="176"/>
                    </a:lnTo>
                    <a:lnTo>
                      <a:pt x="756" y="166"/>
                    </a:lnTo>
                    <a:lnTo>
                      <a:pt x="756" y="166"/>
                    </a:lnTo>
                    <a:lnTo>
                      <a:pt x="752" y="159"/>
                    </a:lnTo>
                    <a:lnTo>
                      <a:pt x="749" y="149"/>
                    </a:lnTo>
                    <a:lnTo>
                      <a:pt x="749" y="146"/>
                    </a:lnTo>
                    <a:lnTo>
                      <a:pt x="747" y="141"/>
                    </a:lnTo>
                    <a:lnTo>
                      <a:pt x="744" y="132"/>
                    </a:lnTo>
                    <a:lnTo>
                      <a:pt x="742" y="127"/>
                    </a:lnTo>
                    <a:lnTo>
                      <a:pt x="739" y="124"/>
                    </a:lnTo>
                    <a:lnTo>
                      <a:pt x="737" y="115"/>
                    </a:lnTo>
                    <a:lnTo>
                      <a:pt x="735" y="107"/>
                    </a:lnTo>
                    <a:lnTo>
                      <a:pt x="735" y="105"/>
                    </a:lnTo>
                    <a:lnTo>
                      <a:pt x="732" y="98"/>
                    </a:lnTo>
                    <a:lnTo>
                      <a:pt x="727" y="90"/>
                    </a:lnTo>
                    <a:lnTo>
                      <a:pt x="727" y="88"/>
                    </a:lnTo>
                    <a:lnTo>
                      <a:pt x="722" y="81"/>
                    </a:lnTo>
                    <a:lnTo>
                      <a:pt x="720" y="73"/>
                    </a:lnTo>
                    <a:lnTo>
                      <a:pt x="720" y="64"/>
                    </a:lnTo>
                    <a:lnTo>
                      <a:pt x="720" y="64"/>
                    </a:lnTo>
                    <a:lnTo>
                      <a:pt x="715" y="56"/>
                    </a:lnTo>
                    <a:lnTo>
                      <a:pt x="713" y="47"/>
                    </a:lnTo>
                    <a:lnTo>
                      <a:pt x="710" y="47"/>
                    </a:lnTo>
                    <a:lnTo>
                      <a:pt x="705" y="39"/>
                    </a:lnTo>
                    <a:lnTo>
                      <a:pt x="703" y="37"/>
                    </a:lnTo>
                    <a:lnTo>
                      <a:pt x="696" y="30"/>
                    </a:lnTo>
                    <a:lnTo>
                      <a:pt x="696" y="30"/>
                    </a:lnTo>
                    <a:lnTo>
                      <a:pt x="691" y="20"/>
                    </a:lnTo>
                    <a:lnTo>
                      <a:pt x="688" y="20"/>
                    </a:lnTo>
                    <a:lnTo>
                      <a:pt x="688" y="13"/>
                    </a:lnTo>
                    <a:lnTo>
                      <a:pt x="681" y="8"/>
                    </a:lnTo>
                    <a:lnTo>
                      <a:pt x="674" y="5"/>
                    </a:lnTo>
                    <a:lnTo>
                      <a:pt x="666" y="5"/>
                    </a:lnTo>
                    <a:lnTo>
                      <a:pt x="659" y="5"/>
                    </a:lnTo>
                    <a:lnTo>
                      <a:pt x="659" y="3"/>
                    </a:lnTo>
                    <a:lnTo>
                      <a:pt x="652" y="0"/>
                    </a:lnTo>
                    <a:lnTo>
                      <a:pt x="645" y="0"/>
                    </a:lnTo>
                    <a:lnTo>
                      <a:pt x="637" y="3"/>
                    </a:lnTo>
                    <a:lnTo>
                      <a:pt x="637" y="3"/>
                    </a:lnTo>
                    <a:lnTo>
                      <a:pt x="630" y="5"/>
                    </a:lnTo>
                    <a:lnTo>
                      <a:pt x="623" y="8"/>
                    </a:lnTo>
                    <a:lnTo>
                      <a:pt x="615" y="10"/>
                    </a:lnTo>
                    <a:lnTo>
                      <a:pt x="610" y="13"/>
                    </a:lnTo>
                    <a:lnTo>
                      <a:pt x="608" y="15"/>
                    </a:lnTo>
                    <a:lnTo>
                      <a:pt x="603" y="20"/>
                    </a:lnTo>
                    <a:lnTo>
                      <a:pt x="601" y="22"/>
                    </a:lnTo>
                    <a:lnTo>
                      <a:pt x="593" y="27"/>
                    </a:lnTo>
                    <a:lnTo>
                      <a:pt x="589" y="30"/>
                    </a:lnTo>
                    <a:lnTo>
                      <a:pt x="586" y="32"/>
                    </a:lnTo>
                    <a:lnTo>
                      <a:pt x="579" y="35"/>
                    </a:lnTo>
                    <a:lnTo>
                      <a:pt x="572" y="39"/>
                    </a:lnTo>
                    <a:lnTo>
                      <a:pt x="572" y="39"/>
                    </a:lnTo>
                    <a:lnTo>
                      <a:pt x="564" y="47"/>
                    </a:lnTo>
                    <a:lnTo>
                      <a:pt x="562" y="47"/>
                    </a:lnTo>
                    <a:lnTo>
                      <a:pt x="559" y="56"/>
                    </a:lnTo>
                    <a:lnTo>
                      <a:pt x="557" y="61"/>
                    </a:lnTo>
                    <a:lnTo>
                      <a:pt x="552" y="64"/>
                    </a:lnTo>
                    <a:lnTo>
                      <a:pt x="547" y="71"/>
                    </a:lnTo>
                    <a:lnTo>
                      <a:pt x="547" y="73"/>
                    </a:lnTo>
                    <a:lnTo>
                      <a:pt x="540" y="81"/>
                    </a:lnTo>
                    <a:lnTo>
                      <a:pt x="540" y="81"/>
                    </a:lnTo>
                    <a:lnTo>
                      <a:pt x="533" y="86"/>
                    </a:lnTo>
                    <a:lnTo>
                      <a:pt x="530" y="90"/>
                    </a:lnTo>
                    <a:lnTo>
                      <a:pt x="525" y="93"/>
                    </a:lnTo>
                    <a:lnTo>
                      <a:pt x="523" y="98"/>
                    </a:lnTo>
                    <a:lnTo>
                      <a:pt x="518" y="103"/>
                    </a:lnTo>
                    <a:lnTo>
                      <a:pt x="516" y="107"/>
                    </a:lnTo>
                    <a:lnTo>
                      <a:pt x="511" y="112"/>
                    </a:lnTo>
                    <a:lnTo>
                      <a:pt x="508" y="115"/>
                    </a:lnTo>
                    <a:lnTo>
                      <a:pt x="503" y="120"/>
                    </a:lnTo>
                    <a:lnTo>
                      <a:pt x="499" y="124"/>
                    </a:lnTo>
                    <a:lnTo>
                      <a:pt x="496" y="127"/>
                    </a:lnTo>
                    <a:lnTo>
                      <a:pt x="491" y="132"/>
                    </a:lnTo>
                    <a:lnTo>
                      <a:pt x="489" y="134"/>
                    </a:lnTo>
                    <a:lnTo>
                      <a:pt x="484" y="141"/>
                    </a:lnTo>
                    <a:lnTo>
                      <a:pt x="482" y="144"/>
                    </a:lnTo>
                    <a:lnTo>
                      <a:pt x="474" y="149"/>
                    </a:lnTo>
                    <a:lnTo>
                      <a:pt x="474" y="151"/>
                    </a:lnTo>
                    <a:lnTo>
                      <a:pt x="467" y="159"/>
                    </a:lnTo>
                    <a:lnTo>
                      <a:pt x="467" y="159"/>
                    </a:lnTo>
                    <a:lnTo>
                      <a:pt x="460" y="166"/>
                    </a:lnTo>
                    <a:lnTo>
                      <a:pt x="460" y="166"/>
                    </a:lnTo>
                    <a:lnTo>
                      <a:pt x="452" y="176"/>
                    </a:lnTo>
                    <a:lnTo>
                      <a:pt x="452" y="176"/>
                    </a:lnTo>
                    <a:lnTo>
                      <a:pt x="445" y="183"/>
                    </a:lnTo>
                    <a:lnTo>
                      <a:pt x="445" y="183"/>
                    </a:lnTo>
                    <a:lnTo>
                      <a:pt x="440" y="190"/>
                    </a:lnTo>
                    <a:lnTo>
                      <a:pt x="438" y="195"/>
                    </a:lnTo>
                    <a:lnTo>
                      <a:pt x="433" y="200"/>
                    </a:lnTo>
                    <a:lnTo>
                      <a:pt x="431" y="202"/>
                    </a:lnTo>
                    <a:lnTo>
                      <a:pt x="423" y="207"/>
                    </a:lnTo>
                    <a:lnTo>
                      <a:pt x="423" y="210"/>
                    </a:lnTo>
                    <a:lnTo>
                      <a:pt x="416" y="217"/>
                    </a:lnTo>
                    <a:lnTo>
                      <a:pt x="413" y="219"/>
                    </a:lnTo>
                    <a:lnTo>
                      <a:pt x="409" y="236"/>
                    </a:lnTo>
                    <a:lnTo>
                      <a:pt x="404" y="244"/>
                    </a:lnTo>
                    <a:lnTo>
                      <a:pt x="399" y="251"/>
                    </a:lnTo>
                    <a:lnTo>
                      <a:pt x="394" y="270"/>
                    </a:lnTo>
                    <a:lnTo>
                      <a:pt x="392" y="273"/>
                    </a:lnTo>
                    <a:lnTo>
                      <a:pt x="384" y="290"/>
                    </a:lnTo>
                    <a:lnTo>
                      <a:pt x="384" y="297"/>
                    </a:lnTo>
                    <a:lnTo>
                      <a:pt x="377" y="307"/>
                    </a:lnTo>
                    <a:lnTo>
                      <a:pt x="370" y="321"/>
                    </a:lnTo>
                    <a:lnTo>
                      <a:pt x="370" y="324"/>
                    </a:lnTo>
                    <a:lnTo>
                      <a:pt x="362" y="334"/>
                    </a:lnTo>
                    <a:lnTo>
                      <a:pt x="355" y="341"/>
                    </a:lnTo>
                    <a:lnTo>
                      <a:pt x="348" y="351"/>
                    </a:lnTo>
                    <a:lnTo>
                      <a:pt x="348" y="351"/>
                    </a:lnTo>
                    <a:lnTo>
                      <a:pt x="343" y="358"/>
                    </a:lnTo>
                    <a:lnTo>
                      <a:pt x="341" y="360"/>
                    </a:lnTo>
                    <a:lnTo>
                      <a:pt x="341" y="360"/>
                    </a:lnTo>
                    <a:lnTo>
                      <a:pt x="338" y="363"/>
                    </a:lnTo>
                    <a:lnTo>
                      <a:pt x="336" y="365"/>
                    </a:lnTo>
                    <a:lnTo>
                      <a:pt x="333" y="370"/>
                    </a:lnTo>
                    <a:lnTo>
                      <a:pt x="333" y="370"/>
                    </a:lnTo>
                    <a:lnTo>
                      <a:pt x="328" y="372"/>
                    </a:lnTo>
                    <a:lnTo>
                      <a:pt x="326" y="372"/>
                    </a:lnTo>
                    <a:lnTo>
                      <a:pt x="326" y="375"/>
                    </a:lnTo>
                    <a:lnTo>
                      <a:pt x="321" y="377"/>
                    </a:lnTo>
                    <a:lnTo>
                      <a:pt x="319" y="380"/>
                    </a:lnTo>
                    <a:lnTo>
                      <a:pt x="319" y="380"/>
                    </a:lnTo>
                    <a:lnTo>
                      <a:pt x="316" y="382"/>
                    </a:lnTo>
                    <a:lnTo>
                      <a:pt x="311" y="385"/>
                    </a:lnTo>
                    <a:lnTo>
                      <a:pt x="311" y="385"/>
                    </a:lnTo>
                    <a:lnTo>
                      <a:pt x="309" y="387"/>
                    </a:lnTo>
                    <a:lnTo>
                      <a:pt x="309" y="389"/>
                    </a:lnTo>
                    <a:lnTo>
                      <a:pt x="304" y="392"/>
                    </a:lnTo>
                    <a:lnTo>
                      <a:pt x="304" y="394"/>
                    </a:lnTo>
                    <a:lnTo>
                      <a:pt x="302" y="394"/>
                    </a:lnTo>
                    <a:lnTo>
                      <a:pt x="302" y="397"/>
                    </a:lnTo>
                    <a:lnTo>
                      <a:pt x="299" y="402"/>
                    </a:lnTo>
                    <a:lnTo>
                      <a:pt x="297" y="404"/>
                    </a:lnTo>
                    <a:lnTo>
                      <a:pt x="297" y="404"/>
                    </a:lnTo>
                    <a:lnTo>
                      <a:pt x="292" y="406"/>
                    </a:lnTo>
                    <a:lnTo>
                      <a:pt x="289" y="406"/>
                    </a:lnTo>
                    <a:lnTo>
                      <a:pt x="282" y="409"/>
                    </a:lnTo>
                    <a:lnTo>
                      <a:pt x="282" y="409"/>
                    </a:lnTo>
                    <a:lnTo>
                      <a:pt x="280" y="411"/>
                    </a:lnTo>
                    <a:lnTo>
                      <a:pt x="282" y="414"/>
                    </a:lnTo>
                    <a:lnTo>
                      <a:pt x="282" y="414"/>
                    </a:lnTo>
                    <a:lnTo>
                      <a:pt x="282" y="414"/>
                    </a:lnTo>
                    <a:lnTo>
                      <a:pt x="275" y="416"/>
                    </a:lnTo>
                    <a:lnTo>
                      <a:pt x="275" y="416"/>
                    </a:lnTo>
                    <a:lnTo>
                      <a:pt x="270" y="419"/>
                    </a:lnTo>
                    <a:lnTo>
                      <a:pt x="270" y="421"/>
                    </a:lnTo>
                    <a:lnTo>
                      <a:pt x="268" y="424"/>
                    </a:lnTo>
                    <a:lnTo>
                      <a:pt x="265" y="424"/>
                    </a:lnTo>
                    <a:lnTo>
                      <a:pt x="265" y="426"/>
                    </a:lnTo>
                    <a:lnTo>
                      <a:pt x="260" y="428"/>
                    </a:lnTo>
                    <a:lnTo>
                      <a:pt x="255" y="431"/>
                    </a:lnTo>
                    <a:lnTo>
                      <a:pt x="253" y="431"/>
                    </a:lnTo>
                    <a:lnTo>
                      <a:pt x="251" y="433"/>
                    </a:lnTo>
                    <a:lnTo>
                      <a:pt x="248" y="436"/>
                    </a:lnTo>
                    <a:lnTo>
                      <a:pt x="248" y="438"/>
                    </a:lnTo>
                    <a:lnTo>
                      <a:pt x="243" y="441"/>
                    </a:lnTo>
                    <a:lnTo>
                      <a:pt x="243" y="441"/>
                    </a:lnTo>
                    <a:lnTo>
                      <a:pt x="238" y="443"/>
                    </a:lnTo>
                    <a:lnTo>
                      <a:pt x="236" y="443"/>
                    </a:lnTo>
                    <a:lnTo>
                      <a:pt x="229" y="445"/>
                    </a:lnTo>
                    <a:lnTo>
                      <a:pt x="226" y="445"/>
                    </a:lnTo>
                    <a:lnTo>
                      <a:pt x="221" y="445"/>
                    </a:lnTo>
                    <a:lnTo>
                      <a:pt x="216" y="448"/>
                    </a:lnTo>
                    <a:lnTo>
                      <a:pt x="214" y="448"/>
                    </a:lnTo>
                    <a:lnTo>
                      <a:pt x="207" y="450"/>
                    </a:lnTo>
                    <a:lnTo>
                      <a:pt x="204" y="450"/>
                    </a:lnTo>
                    <a:lnTo>
                      <a:pt x="207" y="453"/>
                    </a:lnTo>
                    <a:lnTo>
                      <a:pt x="209" y="453"/>
                    </a:lnTo>
                    <a:lnTo>
                      <a:pt x="207" y="455"/>
                    </a:lnTo>
                    <a:lnTo>
                      <a:pt x="199" y="455"/>
                    </a:lnTo>
                    <a:lnTo>
                      <a:pt x="199" y="455"/>
                    </a:lnTo>
                    <a:lnTo>
                      <a:pt x="192" y="458"/>
                    </a:lnTo>
                    <a:lnTo>
                      <a:pt x="185" y="458"/>
                    </a:lnTo>
                    <a:lnTo>
                      <a:pt x="185" y="460"/>
                    </a:lnTo>
                    <a:lnTo>
                      <a:pt x="178" y="460"/>
                    </a:lnTo>
                    <a:lnTo>
                      <a:pt x="173" y="462"/>
                    </a:lnTo>
                    <a:lnTo>
                      <a:pt x="170" y="462"/>
                    </a:lnTo>
                    <a:lnTo>
                      <a:pt x="163" y="462"/>
                    </a:lnTo>
                    <a:lnTo>
                      <a:pt x="156" y="465"/>
                    </a:lnTo>
                    <a:lnTo>
                      <a:pt x="148" y="465"/>
                    </a:lnTo>
                    <a:lnTo>
                      <a:pt x="141" y="465"/>
                    </a:lnTo>
                    <a:lnTo>
                      <a:pt x="134" y="465"/>
                    </a:lnTo>
                    <a:lnTo>
                      <a:pt x="126" y="467"/>
                    </a:lnTo>
                    <a:lnTo>
                      <a:pt x="124" y="467"/>
                    </a:lnTo>
                    <a:lnTo>
                      <a:pt x="119" y="467"/>
                    </a:lnTo>
                    <a:lnTo>
                      <a:pt x="112" y="470"/>
                    </a:lnTo>
                    <a:lnTo>
                      <a:pt x="107" y="472"/>
                    </a:lnTo>
                    <a:lnTo>
                      <a:pt x="105" y="472"/>
                    </a:lnTo>
                    <a:lnTo>
                      <a:pt x="95" y="472"/>
                    </a:lnTo>
                    <a:lnTo>
                      <a:pt x="88" y="472"/>
                    </a:lnTo>
                    <a:lnTo>
                      <a:pt x="80" y="472"/>
                    </a:lnTo>
                    <a:lnTo>
                      <a:pt x="73" y="472"/>
                    </a:lnTo>
                    <a:lnTo>
                      <a:pt x="73" y="472"/>
                    </a:lnTo>
                    <a:lnTo>
                      <a:pt x="66" y="472"/>
                    </a:lnTo>
                    <a:lnTo>
                      <a:pt x="58" y="472"/>
                    </a:lnTo>
                    <a:lnTo>
                      <a:pt x="51" y="472"/>
                    </a:lnTo>
                    <a:lnTo>
                      <a:pt x="44" y="472"/>
                    </a:lnTo>
                    <a:lnTo>
                      <a:pt x="41" y="472"/>
                    </a:lnTo>
                    <a:lnTo>
                      <a:pt x="36" y="472"/>
                    </a:lnTo>
                    <a:lnTo>
                      <a:pt x="29" y="475"/>
                    </a:lnTo>
                    <a:lnTo>
                      <a:pt x="22" y="475"/>
                    </a:lnTo>
                    <a:lnTo>
                      <a:pt x="15" y="475"/>
                    </a:lnTo>
                    <a:lnTo>
                      <a:pt x="7" y="475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21" name="Freeform 2349"/>
              <p:cNvSpPr>
                <a:spLocks/>
              </p:cNvSpPr>
              <p:nvPr/>
            </p:nvSpPr>
            <p:spPr bwMode="auto">
              <a:xfrm>
                <a:off x="537" y="3121"/>
                <a:ext cx="827" cy="489"/>
              </a:xfrm>
              <a:custGeom>
                <a:avLst/>
                <a:gdLst/>
                <a:ahLst/>
                <a:cxnLst>
                  <a:cxn ang="0">
                    <a:pos x="36" y="477"/>
                  </a:cxn>
                  <a:cxn ang="0">
                    <a:pos x="80" y="484"/>
                  </a:cxn>
                  <a:cxn ang="0">
                    <a:pos x="126" y="489"/>
                  </a:cxn>
                  <a:cxn ang="0">
                    <a:pos x="170" y="484"/>
                  </a:cxn>
                  <a:cxn ang="0">
                    <a:pos x="221" y="482"/>
                  </a:cxn>
                  <a:cxn ang="0">
                    <a:pos x="260" y="484"/>
                  </a:cxn>
                  <a:cxn ang="0">
                    <a:pos x="311" y="482"/>
                  </a:cxn>
                  <a:cxn ang="0">
                    <a:pos x="348" y="482"/>
                  </a:cxn>
                  <a:cxn ang="0">
                    <a:pos x="399" y="482"/>
                  </a:cxn>
                  <a:cxn ang="0">
                    <a:pos x="445" y="482"/>
                  </a:cxn>
                  <a:cxn ang="0">
                    <a:pos x="496" y="482"/>
                  </a:cxn>
                  <a:cxn ang="0">
                    <a:pos x="547" y="479"/>
                  </a:cxn>
                  <a:cxn ang="0">
                    <a:pos x="601" y="479"/>
                  </a:cxn>
                  <a:cxn ang="0">
                    <a:pos x="652" y="479"/>
                  </a:cxn>
                  <a:cxn ang="0">
                    <a:pos x="703" y="479"/>
                  </a:cxn>
                  <a:cxn ang="0">
                    <a:pos x="756" y="479"/>
                  </a:cxn>
                  <a:cxn ang="0">
                    <a:pos x="808" y="477"/>
                  </a:cxn>
                  <a:cxn ang="0">
                    <a:pos x="800" y="475"/>
                  </a:cxn>
                  <a:cxn ang="0">
                    <a:pos x="800" y="462"/>
                  </a:cxn>
                  <a:cxn ang="0">
                    <a:pos x="808" y="445"/>
                  </a:cxn>
                  <a:cxn ang="0">
                    <a:pos x="803" y="426"/>
                  </a:cxn>
                  <a:cxn ang="0">
                    <a:pos x="800" y="411"/>
                  </a:cxn>
                  <a:cxn ang="0">
                    <a:pos x="793" y="392"/>
                  </a:cxn>
                  <a:cxn ang="0">
                    <a:pos x="790" y="377"/>
                  </a:cxn>
                  <a:cxn ang="0">
                    <a:pos x="786" y="360"/>
                  </a:cxn>
                  <a:cxn ang="0">
                    <a:pos x="773" y="244"/>
                  </a:cxn>
                  <a:cxn ang="0">
                    <a:pos x="761" y="183"/>
                  </a:cxn>
                  <a:cxn ang="0">
                    <a:pos x="747" y="141"/>
                  </a:cxn>
                  <a:cxn ang="0">
                    <a:pos x="732" y="98"/>
                  </a:cxn>
                  <a:cxn ang="0">
                    <a:pos x="715" y="56"/>
                  </a:cxn>
                  <a:cxn ang="0">
                    <a:pos x="691" y="20"/>
                  </a:cxn>
                  <a:cxn ang="0">
                    <a:pos x="659" y="3"/>
                  </a:cxn>
                  <a:cxn ang="0">
                    <a:pos x="615" y="10"/>
                  </a:cxn>
                  <a:cxn ang="0">
                    <a:pos x="586" y="32"/>
                  </a:cxn>
                  <a:cxn ang="0">
                    <a:pos x="557" y="61"/>
                  </a:cxn>
                  <a:cxn ang="0">
                    <a:pos x="530" y="90"/>
                  </a:cxn>
                  <a:cxn ang="0">
                    <a:pos x="503" y="120"/>
                  </a:cxn>
                  <a:cxn ang="0">
                    <a:pos x="474" y="149"/>
                  </a:cxn>
                  <a:cxn ang="0">
                    <a:pos x="452" y="176"/>
                  </a:cxn>
                  <a:cxn ang="0">
                    <a:pos x="423" y="207"/>
                  </a:cxn>
                  <a:cxn ang="0">
                    <a:pos x="394" y="270"/>
                  </a:cxn>
                  <a:cxn ang="0">
                    <a:pos x="362" y="334"/>
                  </a:cxn>
                  <a:cxn ang="0">
                    <a:pos x="338" y="363"/>
                  </a:cxn>
                  <a:cxn ang="0">
                    <a:pos x="321" y="377"/>
                  </a:cxn>
                  <a:cxn ang="0">
                    <a:pos x="309" y="389"/>
                  </a:cxn>
                  <a:cxn ang="0">
                    <a:pos x="297" y="404"/>
                  </a:cxn>
                  <a:cxn ang="0">
                    <a:pos x="282" y="414"/>
                  </a:cxn>
                  <a:cxn ang="0">
                    <a:pos x="265" y="424"/>
                  </a:cxn>
                  <a:cxn ang="0">
                    <a:pos x="248" y="438"/>
                  </a:cxn>
                  <a:cxn ang="0">
                    <a:pos x="221" y="445"/>
                  </a:cxn>
                  <a:cxn ang="0">
                    <a:pos x="207" y="455"/>
                  </a:cxn>
                  <a:cxn ang="0">
                    <a:pos x="173" y="462"/>
                  </a:cxn>
                  <a:cxn ang="0">
                    <a:pos x="126" y="467"/>
                  </a:cxn>
                  <a:cxn ang="0">
                    <a:pos x="88" y="472"/>
                  </a:cxn>
                  <a:cxn ang="0">
                    <a:pos x="44" y="472"/>
                  </a:cxn>
                  <a:cxn ang="0">
                    <a:pos x="7" y="475"/>
                  </a:cxn>
                </a:cxnLst>
                <a:rect l="0" t="0" r="r" b="b"/>
                <a:pathLst>
                  <a:path w="827" h="489">
                    <a:moveTo>
                      <a:pt x="7" y="475"/>
                    </a:moveTo>
                    <a:lnTo>
                      <a:pt x="0" y="477"/>
                    </a:lnTo>
                    <a:lnTo>
                      <a:pt x="7" y="479"/>
                    </a:lnTo>
                    <a:lnTo>
                      <a:pt x="15" y="479"/>
                    </a:lnTo>
                    <a:lnTo>
                      <a:pt x="22" y="477"/>
                    </a:lnTo>
                    <a:lnTo>
                      <a:pt x="29" y="477"/>
                    </a:lnTo>
                    <a:lnTo>
                      <a:pt x="36" y="477"/>
                    </a:lnTo>
                    <a:lnTo>
                      <a:pt x="44" y="477"/>
                    </a:lnTo>
                    <a:lnTo>
                      <a:pt x="49" y="482"/>
                    </a:lnTo>
                    <a:lnTo>
                      <a:pt x="51" y="484"/>
                    </a:lnTo>
                    <a:lnTo>
                      <a:pt x="58" y="484"/>
                    </a:lnTo>
                    <a:lnTo>
                      <a:pt x="66" y="484"/>
                    </a:lnTo>
                    <a:lnTo>
                      <a:pt x="73" y="484"/>
                    </a:lnTo>
                    <a:lnTo>
                      <a:pt x="80" y="484"/>
                    </a:lnTo>
                    <a:lnTo>
                      <a:pt x="88" y="484"/>
                    </a:lnTo>
                    <a:lnTo>
                      <a:pt x="95" y="484"/>
                    </a:lnTo>
                    <a:lnTo>
                      <a:pt x="105" y="484"/>
                    </a:lnTo>
                    <a:lnTo>
                      <a:pt x="112" y="487"/>
                    </a:lnTo>
                    <a:lnTo>
                      <a:pt x="117" y="487"/>
                    </a:lnTo>
                    <a:lnTo>
                      <a:pt x="119" y="489"/>
                    </a:lnTo>
                    <a:lnTo>
                      <a:pt x="126" y="489"/>
                    </a:lnTo>
                    <a:lnTo>
                      <a:pt x="134" y="489"/>
                    </a:lnTo>
                    <a:lnTo>
                      <a:pt x="134" y="487"/>
                    </a:lnTo>
                    <a:lnTo>
                      <a:pt x="141" y="487"/>
                    </a:lnTo>
                    <a:lnTo>
                      <a:pt x="148" y="487"/>
                    </a:lnTo>
                    <a:lnTo>
                      <a:pt x="156" y="484"/>
                    </a:lnTo>
                    <a:lnTo>
                      <a:pt x="163" y="484"/>
                    </a:lnTo>
                    <a:lnTo>
                      <a:pt x="170" y="484"/>
                    </a:lnTo>
                    <a:lnTo>
                      <a:pt x="178" y="484"/>
                    </a:lnTo>
                    <a:lnTo>
                      <a:pt x="185" y="484"/>
                    </a:lnTo>
                    <a:lnTo>
                      <a:pt x="192" y="484"/>
                    </a:lnTo>
                    <a:lnTo>
                      <a:pt x="199" y="484"/>
                    </a:lnTo>
                    <a:lnTo>
                      <a:pt x="207" y="484"/>
                    </a:lnTo>
                    <a:lnTo>
                      <a:pt x="214" y="484"/>
                    </a:lnTo>
                    <a:lnTo>
                      <a:pt x="221" y="482"/>
                    </a:lnTo>
                    <a:lnTo>
                      <a:pt x="229" y="482"/>
                    </a:lnTo>
                    <a:lnTo>
                      <a:pt x="233" y="482"/>
                    </a:lnTo>
                    <a:lnTo>
                      <a:pt x="236" y="482"/>
                    </a:lnTo>
                    <a:lnTo>
                      <a:pt x="241" y="482"/>
                    </a:lnTo>
                    <a:lnTo>
                      <a:pt x="243" y="482"/>
                    </a:lnTo>
                    <a:lnTo>
                      <a:pt x="253" y="482"/>
                    </a:lnTo>
                    <a:lnTo>
                      <a:pt x="260" y="484"/>
                    </a:lnTo>
                    <a:lnTo>
                      <a:pt x="268" y="484"/>
                    </a:lnTo>
                    <a:lnTo>
                      <a:pt x="275" y="484"/>
                    </a:lnTo>
                    <a:lnTo>
                      <a:pt x="282" y="484"/>
                    </a:lnTo>
                    <a:lnTo>
                      <a:pt x="289" y="484"/>
                    </a:lnTo>
                    <a:lnTo>
                      <a:pt x="297" y="484"/>
                    </a:lnTo>
                    <a:lnTo>
                      <a:pt x="304" y="484"/>
                    </a:lnTo>
                    <a:lnTo>
                      <a:pt x="311" y="482"/>
                    </a:lnTo>
                    <a:lnTo>
                      <a:pt x="319" y="482"/>
                    </a:lnTo>
                    <a:lnTo>
                      <a:pt x="321" y="482"/>
                    </a:lnTo>
                    <a:lnTo>
                      <a:pt x="326" y="482"/>
                    </a:lnTo>
                    <a:lnTo>
                      <a:pt x="333" y="482"/>
                    </a:lnTo>
                    <a:lnTo>
                      <a:pt x="336" y="482"/>
                    </a:lnTo>
                    <a:lnTo>
                      <a:pt x="341" y="482"/>
                    </a:lnTo>
                    <a:lnTo>
                      <a:pt x="348" y="482"/>
                    </a:lnTo>
                    <a:lnTo>
                      <a:pt x="355" y="484"/>
                    </a:lnTo>
                    <a:lnTo>
                      <a:pt x="362" y="484"/>
                    </a:lnTo>
                    <a:lnTo>
                      <a:pt x="370" y="484"/>
                    </a:lnTo>
                    <a:lnTo>
                      <a:pt x="377" y="484"/>
                    </a:lnTo>
                    <a:lnTo>
                      <a:pt x="384" y="484"/>
                    </a:lnTo>
                    <a:lnTo>
                      <a:pt x="392" y="484"/>
                    </a:lnTo>
                    <a:lnTo>
                      <a:pt x="399" y="482"/>
                    </a:lnTo>
                    <a:lnTo>
                      <a:pt x="404" y="482"/>
                    </a:lnTo>
                    <a:lnTo>
                      <a:pt x="409" y="482"/>
                    </a:lnTo>
                    <a:lnTo>
                      <a:pt x="416" y="482"/>
                    </a:lnTo>
                    <a:lnTo>
                      <a:pt x="423" y="482"/>
                    </a:lnTo>
                    <a:lnTo>
                      <a:pt x="431" y="479"/>
                    </a:lnTo>
                    <a:lnTo>
                      <a:pt x="438" y="482"/>
                    </a:lnTo>
                    <a:lnTo>
                      <a:pt x="445" y="482"/>
                    </a:lnTo>
                    <a:lnTo>
                      <a:pt x="452" y="482"/>
                    </a:lnTo>
                    <a:lnTo>
                      <a:pt x="460" y="482"/>
                    </a:lnTo>
                    <a:lnTo>
                      <a:pt x="467" y="482"/>
                    </a:lnTo>
                    <a:lnTo>
                      <a:pt x="474" y="482"/>
                    </a:lnTo>
                    <a:lnTo>
                      <a:pt x="482" y="482"/>
                    </a:lnTo>
                    <a:lnTo>
                      <a:pt x="489" y="482"/>
                    </a:lnTo>
                    <a:lnTo>
                      <a:pt x="496" y="482"/>
                    </a:lnTo>
                    <a:lnTo>
                      <a:pt x="503" y="482"/>
                    </a:lnTo>
                    <a:lnTo>
                      <a:pt x="511" y="482"/>
                    </a:lnTo>
                    <a:lnTo>
                      <a:pt x="518" y="482"/>
                    </a:lnTo>
                    <a:lnTo>
                      <a:pt x="525" y="482"/>
                    </a:lnTo>
                    <a:lnTo>
                      <a:pt x="533" y="479"/>
                    </a:lnTo>
                    <a:lnTo>
                      <a:pt x="540" y="479"/>
                    </a:lnTo>
                    <a:lnTo>
                      <a:pt x="547" y="479"/>
                    </a:lnTo>
                    <a:lnTo>
                      <a:pt x="557" y="479"/>
                    </a:lnTo>
                    <a:lnTo>
                      <a:pt x="564" y="479"/>
                    </a:lnTo>
                    <a:lnTo>
                      <a:pt x="572" y="479"/>
                    </a:lnTo>
                    <a:lnTo>
                      <a:pt x="579" y="479"/>
                    </a:lnTo>
                    <a:lnTo>
                      <a:pt x="586" y="479"/>
                    </a:lnTo>
                    <a:lnTo>
                      <a:pt x="593" y="479"/>
                    </a:lnTo>
                    <a:lnTo>
                      <a:pt x="601" y="479"/>
                    </a:lnTo>
                    <a:lnTo>
                      <a:pt x="608" y="479"/>
                    </a:lnTo>
                    <a:lnTo>
                      <a:pt x="615" y="479"/>
                    </a:lnTo>
                    <a:lnTo>
                      <a:pt x="623" y="479"/>
                    </a:lnTo>
                    <a:lnTo>
                      <a:pt x="630" y="479"/>
                    </a:lnTo>
                    <a:lnTo>
                      <a:pt x="637" y="479"/>
                    </a:lnTo>
                    <a:lnTo>
                      <a:pt x="645" y="479"/>
                    </a:lnTo>
                    <a:lnTo>
                      <a:pt x="652" y="479"/>
                    </a:lnTo>
                    <a:lnTo>
                      <a:pt x="659" y="479"/>
                    </a:lnTo>
                    <a:lnTo>
                      <a:pt x="666" y="479"/>
                    </a:lnTo>
                    <a:lnTo>
                      <a:pt x="674" y="479"/>
                    </a:lnTo>
                    <a:lnTo>
                      <a:pt x="681" y="479"/>
                    </a:lnTo>
                    <a:lnTo>
                      <a:pt x="688" y="479"/>
                    </a:lnTo>
                    <a:lnTo>
                      <a:pt x="696" y="479"/>
                    </a:lnTo>
                    <a:lnTo>
                      <a:pt x="703" y="479"/>
                    </a:lnTo>
                    <a:lnTo>
                      <a:pt x="713" y="479"/>
                    </a:lnTo>
                    <a:lnTo>
                      <a:pt x="720" y="479"/>
                    </a:lnTo>
                    <a:lnTo>
                      <a:pt x="727" y="479"/>
                    </a:lnTo>
                    <a:lnTo>
                      <a:pt x="735" y="479"/>
                    </a:lnTo>
                    <a:lnTo>
                      <a:pt x="742" y="479"/>
                    </a:lnTo>
                    <a:lnTo>
                      <a:pt x="749" y="479"/>
                    </a:lnTo>
                    <a:lnTo>
                      <a:pt x="756" y="479"/>
                    </a:lnTo>
                    <a:lnTo>
                      <a:pt x="764" y="479"/>
                    </a:lnTo>
                    <a:lnTo>
                      <a:pt x="771" y="479"/>
                    </a:lnTo>
                    <a:lnTo>
                      <a:pt x="778" y="479"/>
                    </a:lnTo>
                    <a:lnTo>
                      <a:pt x="786" y="479"/>
                    </a:lnTo>
                    <a:lnTo>
                      <a:pt x="793" y="479"/>
                    </a:lnTo>
                    <a:lnTo>
                      <a:pt x="800" y="477"/>
                    </a:lnTo>
                    <a:lnTo>
                      <a:pt x="808" y="477"/>
                    </a:lnTo>
                    <a:lnTo>
                      <a:pt x="815" y="477"/>
                    </a:lnTo>
                    <a:lnTo>
                      <a:pt x="822" y="477"/>
                    </a:lnTo>
                    <a:lnTo>
                      <a:pt x="827" y="477"/>
                    </a:lnTo>
                    <a:lnTo>
                      <a:pt x="822" y="477"/>
                    </a:lnTo>
                    <a:lnTo>
                      <a:pt x="815" y="475"/>
                    </a:lnTo>
                    <a:lnTo>
                      <a:pt x="808" y="475"/>
                    </a:lnTo>
                    <a:lnTo>
                      <a:pt x="800" y="475"/>
                    </a:lnTo>
                    <a:lnTo>
                      <a:pt x="793" y="472"/>
                    </a:lnTo>
                    <a:lnTo>
                      <a:pt x="786" y="472"/>
                    </a:lnTo>
                    <a:lnTo>
                      <a:pt x="783" y="472"/>
                    </a:lnTo>
                    <a:lnTo>
                      <a:pt x="786" y="470"/>
                    </a:lnTo>
                    <a:lnTo>
                      <a:pt x="790" y="467"/>
                    </a:lnTo>
                    <a:lnTo>
                      <a:pt x="793" y="465"/>
                    </a:lnTo>
                    <a:lnTo>
                      <a:pt x="800" y="462"/>
                    </a:lnTo>
                    <a:lnTo>
                      <a:pt x="805" y="462"/>
                    </a:lnTo>
                    <a:lnTo>
                      <a:pt x="808" y="458"/>
                    </a:lnTo>
                    <a:lnTo>
                      <a:pt x="805" y="455"/>
                    </a:lnTo>
                    <a:lnTo>
                      <a:pt x="808" y="453"/>
                    </a:lnTo>
                    <a:lnTo>
                      <a:pt x="808" y="450"/>
                    </a:lnTo>
                    <a:lnTo>
                      <a:pt x="808" y="448"/>
                    </a:lnTo>
                    <a:lnTo>
                      <a:pt x="808" y="445"/>
                    </a:lnTo>
                    <a:lnTo>
                      <a:pt x="808" y="443"/>
                    </a:lnTo>
                    <a:lnTo>
                      <a:pt x="805" y="441"/>
                    </a:lnTo>
                    <a:lnTo>
                      <a:pt x="805" y="438"/>
                    </a:lnTo>
                    <a:lnTo>
                      <a:pt x="805" y="436"/>
                    </a:lnTo>
                    <a:lnTo>
                      <a:pt x="805" y="433"/>
                    </a:lnTo>
                    <a:lnTo>
                      <a:pt x="803" y="431"/>
                    </a:lnTo>
                    <a:lnTo>
                      <a:pt x="803" y="426"/>
                    </a:lnTo>
                    <a:lnTo>
                      <a:pt x="803" y="424"/>
                    </a:lnTo>
                    <a:lnTo>
                      <a:pt x="803" y="421"/>
                    </a:lnTo>
                    <a:lnTo>
                      <a:pt x="803" y="419"/>
                    </a:lnTo>
                    <a:lnTo>
                      <a:pt x="800" y="416"/>
                    </a:lnTo>
                    <a:lnTo>
                      <a:pt x="800" y="416"/>
                    </a:lnTo>
                    <a:lnTo>
                      <a:pt x="800" y="414"/>
                    </a:lnTo>
                    <a:lnTo>
                      <a:pt x="800" y="411"/>
                    </a:lnTo>
                    <a:lnTo>
                      <a:pt x="798" y="409"/>
                    </a:lnTo>
                    <a:lnTo>
                      <a:pt x="798" y="406"/>
                    </a:lnTo>
                    <a:lnTo>
                      <a:pt x="795" y="404"/>
                    </a:lnTo>
                    <a:lnTo>
                      <a:pt x="793" y="402"/>
                    </a:lnTo>
                    <a:lnTo>
                      <a:pt x="793" y="397"/>
                    </a:lnTo>
                    <a:lnTo>
                      <a:pt x="793" y="394"/>
                    </a:lnTo>
                    <a:lnTo>
                      <a:pt x="793" y="392"/>
                    </a:lnTo>
                    <a:lnTo>
                      <a:pt x="793" y="389"/>
                    </a:lnTo>
                    <a:lnTo>
                      <a:pt x="793" y="389"/>
                    </a:lnTo>
                    <a:lnTo>
                      <a:pt x="793" y="387"/>
                    </a:lnTo>
                    <a:lnTo>
                      <a:pt x="793" y="385"/>
                    </a:lnTo>
                    <a:lnTo>
                      <a:pt x="790" y="382"/>
                    </a:lnTo>
                    <a:lnTo>
                      <a:pt x="790" y="380"/>
                    </a:lnTo>
                    <a:lnTo>
                      <a:pt x="790" y="377"/>
                    </a:lnTo>
                    <a:lnTo>
                      <a:pt x="788" y="375"/>
                    </a:lnTo>
                    <a:lnTo>
                      <a:pt x="788" y="372"/>
                    </a:lnTo>
                    <a:lnTo>
                      <a:pt x="786" y="370"/>
                    </a:lnTo>
                    <a:lnTo>
                      <a:pt x="786" y="365"/>
                    </a:lnTo>
                    <a:lnTo>
                      <a:pt x="786" y="365"/>
                    </a:lnTo>
                    <a:lnTo>
                      <a:pt x="786" y="363"/>
                    </a:lnTo>
                    <a:lnTo>
                      <a:pt x="786" y="360"/>
                    </a:lnTo>
                    <a:lnTo>
                      <a:pt x="786" y="358"/>
                    </a:lnTo>
                    <a:lnTo>
                      <a:pt x="786" y="351"/>
                    </a:lnTo>
                    <a:lnTo>
                      <a:pt x="783" y="324"/>
                    </a:lnTo>
                    <a:lnTo>
                      <a:pt x="778" y="300"/>
                    </a:lnTo>
                    <a:lnTo>
                      <a:pt x="778" y="297"/>
                    </a:lnTo>
                    <a:lnTo>
                      <a:pt x="776" y="270"/>
                    </a:lnTo>
                    <a:lnTo>
                      <a:pt x="773" y="244"/>
                    </a:lnTo>
                    <a:lnTo>
                      <a:pt x="771" y="224"/>
                    </a:lnTo>
                    <a:lnTo>
                      <a:pt x="771" y="219"/>
                    </a:lnTo>
                    <a:lnTo>
                      <a:pt x="769" y="207"/>
                    </a:lnTo>
                    <a:lnTo>
                      <a:pt x="766" y="200"/>
                    </a:lnTo>
                    <a:lnTo>
                      <a:pt x="764" y="193"/>
                    </a:lnTo>
                    <a:lnTo>
                      <a:pt x="764" y="190"/>
                    </a:lnTo>
                    <a:lnTo>
                      <a:pt x="761" y="183"/>
                    </a:lnTo>
                    <a:lnTo>
                      <a:pt x="759" y="176"/>
                    </a:lnTo>
                    <a:lnTo>
                      <a:pt x="756" y="166"/>
                    </a:lnTo>
                    <a:lnTo>
                      <a:pt x="756" y="166"/>
                    </a:lnTo>
                    <a:lnTo>
                      <a:pt x="752" y="159"/>
                    </a:lnTo>
                    <a:lnTo>
                      <a:pt x="749" y="149"/>
                    </a:lnTo>
                    <a:lnTo>
                      <a:pt x="749" y="146"/>
                    </a:lnTo>
                    <a:lnTo>
                      <a:pt x="747" y="141"/>
                    </a:lnTo>
                    <a:lnTo>
                      <a:pt x="744" y="132"/>
                    </a:lnTo>
                    <a:lnTo>
                      <a:pt x="742" y="127"/>
                    </a:lnTo>
                    <a:lnTo>
                      <a:pt x="739" y="124"/>
                    </a:lnTo>
                    <a:lnTo>
                      <a:pt x="737" y="115"/>
                    </a:lnTo>
                    <a:lnTo>
                      <a:pt x="735" y="107"/>
                    </a:lnTo>
                    <a:lnTo>
                      <a:pt x="735" y="105"/>
                    </a:lnTo>
                    <a:lnTo>
                      <a:pt x="732" y="98"/>
                    </a:lnTo>
                    <a:lnTo>
                      <a:pt x="727" y="90"/>
                    </a:lnTo>
                    <a:lnTo>
                      <a:pt x="727" y="88"/>
                    </a:lnTo>
                    <a:lnTo>
                      <a:pt x="722" y="81"/>
                    </a:lnTo>
                    <a:lnTo>
                      <a:pt x="720" y="73"/>
                    </a:lnTo>
                    <a:lnTo>
                      <a:pt x="720" y="64"/>
                    </a:lnTo>
                    <a:lnTo>
                      <a:pt x="720" y="64"/>
                    </a:lnTo>
                    <a:lnTo>
                      <a:pt x="715" y="56"/>
                    </a:lnTo>
                    <a:lnTo>
                      <a:pt x="713" y="47"/>
                    </a:lnTo>
                    <a:lnTo>
                      <a:pt x="710" y="47"/>
                    </a:lnTo>
                    <a:lnTo>
                      <a:pt x="705" y="39"/>
                    </a:lnTo>
                    <a:lnTo>
                      <a:pt x="703" y="37"/>
                    </a:lnTo>
                    <a:lnTo>
                      <a:pt x="696" y="30"/>
                    </a:lnTo>
                    <a:lnTo>
                      <a:pt x="696" y="30"/>
                    </a:lnTo>
                    <a:lnTo>
                      <a:pt x="691" y="20"/>
                    </a:lnTo>
                    <a:lnTo>
                      <a:pt x="688" y="20"/>
                    </a:lnTo>
                    <a:lnTo>
                      <a:pt x="688" y="13"/>
                    </a:lnTo>
                    <a:lnTo>
                      <a:pt x="681" y="8"/>
                    </a:lnTo>
                    <a:lnTo>
                      <a:pt x="674" y="5"/>
                    </a:lnTo>
                    <a:lnTo>
                      <a:pt x="666" y="5"/>
                    </a:lnTo>
                    <a:lnTo>
                      <a:pt x="659" y="5"/>
                    </a:lnTo>
                    <a:lnTo>
                      <a:pt x="659" y="3"/>
                    </a:lnTo>
                    <a:lnTo>
                      <a:pt x="652" y="0"/>
                    </a:lnTo>
                    <a:lnTo>
                      <a:pt x="645" y="0"/>
                    </a:lnTo>
                    <a:lnTo>
                      <a:pt x="637" y="3"/>
                    </a:lnTo>
                    <a:lnTo>
                      <a:pt x="637" y="3"/>
                    </a:lnTo>
                    <a:lnTo>
                      <a:pt x="630" y="5"/>
                    </a:lnTo>
                    <a:lnTo>
                      <a:pt x="623" y="8"/>
                    </a:lnTo>
                    <a:lnTo>
                      <a:pt x="615" y="10"/>
                    </a:lnTo>
                    <a:lnTo>
                      <a:pt x="610" y="13"/>
                    </a:lnTo>
                    <a:lnTo>
                      <a:pt x="608" y="15"/>
                    </a:lnTo>
                    <a:lnTo>
                      <a:pt x="603" y="20"/>
                    </a:lnTo>
                    <a:lnTo>
                      <a:pt x="601" y="22"/>
                    </a:lnTo>
                    <a:lnTo>
                      <a:pt x="593" y="27"/>
                    </a:lnTo>
                    <a:lnTo>
                      <a:pt x="589" y="30"/>
                    </a:lnTo>
                    <a:lnTo>
                      <a:pt x="586" y="32"/>
                    </a:lnTo>
                    <a:lnTo>
                      <a:pt x="579" y="35"/>
                    </a:lnTo>
                    <a:lnTo>
                      <a:pt x="572" y="39"/>
                    </a:lnTo>
                    <a:lnTo>
                      <a:pt x="572" y="39"/>
                    </a:lnTo>
                    <a:lnTo>
                      <a:pt x="564" y="47"/>
                    </a:lnTo>
                    <a:lnTo>
                      <a:pt x="562" y="47"/>
                    </a:lnTo>
                    <a:lnTo>
                      <a:pt x="559" y="56"/>
                    </a:lnTo>
                    <a:lnTo>
                      <a:pt x="557" y="61"/>
                    </a:lnTo>
                    <a:lnTo>
                      <a:pt x="552" y="64"/>
                    </a:lnTo>
                    <a:lnTo>
                      <a:pt x="547" y="71"/>
                    </a:lnTo>
                    <a:lnTo>
                      <a:pt x="547" y="73"/>
                    </a:lnTo>
                    <a:lnTo>
                      <a:pt x="540" y="81"/>
                    </a:lnTo>
                    <a:lnTo>
                      <a:pt x="540" y="81"/>
                    </a:lnTo>
                    <a:lnTo>
                      <a:pt x="533" y="86"/>
                    </a:lnTo>
                    <a:lnTo>
                      <a:pt x="530" y="90"/>
                    </a:lnTo>
                    <a:lnTo>
                      <a:pt x="525" y="93"/>
                    </a:lnTo>
                    <a:lnTo>
                      <a:pt x="523" y="98"/>
                    </a:lnTo>
                    <a:lnTo>
                      <a:pt x="518" y="103"/>
                    </a:lnTo>
                    <a:lnTo>
                      <a:pt x="516" y="107"/>
                    </a:lnTo>
                    <a:lnTo>
                      <a:pt x="511" y="112"/>
                    </a:lnTo>
                    <a:lnTo>
                      <a:pt x="508" y="115"/>
                    </a:lnTo>
                    <a:lnTo>
                      <a:pt x="503" y="120"/>
                    </a:lnTo>
                    <a:lnTo>
                      <a:pt x="499" y="124"/>
                    </a:lnTo>
                    <a:lnTo>
                      <a:pt x="496" y="127"/>
                    </a:lnTo>
                    <a:lnTo>
                      <a:pt x="491" y="132"/>
                    </a:lnTo>
                    <a:lnTo>
                      <a:pt x="489" y="134"/>
                    </a:lnTo>
                    <a:lnTo>
                      <a:pt x="484" y="141"/>
                    </a:lnTo>
                    <a:lnTo>
                      <a:pt x="482" y="144"/>
                    </a:lnTo>
                    <a:lnTo>
                      <a:pt x="474" y="149"/>
                    </a:lnTo>
                    <a:lnTo>
                      <a:pt x="474" y="151"/>
                    </a:lnTo>
                    <a:lnTo>
                      <a:pt x="467" y="159"/>
                    </a:lnTo>
                    <a:lnTo>
                      <a:pt x="467" y="159"/>
                    </a:lnTo>
                    <a:lnTo>
                      <a:pt x="460" y="166"/>
                    </a:lnTo>
                    <a:lnTo>
                      <a:pt x="460" y="166"/>
                    </a:lnTo>
                    <a:lnTo>
                      <a:pt x="452" y="176"/>
                    </a:lnTo>
                    <a:lnTo>
                      <a:pt x="452" y="176"/>
                    </a:lnTo>
                    <a:lnTo>
                      <a:pt x="445" y="183"/>
                    </a:lnTo>
                    <a:lnTo>
                      <a:pt x="445" y="183"/>
                    </a:lnTo>
                    <a:lnTo>
                      <a:pt x="440" y="190"/>
                    </a:lnTo>
                    <a:lnTo>
                      <a:pt x="438" y="195"/>
                    </a:lnTo>
                    <a:lnTo>
                      <a:pt x="433" y="200"/>
                    </a:lnTo>
                    <a:lnTo>
                      <a:pt x="431" y="202"/>
                    </a:lnTo>
                    <a:lnTo>
                      <a:pt x="423" y="207"/>
                    </a:lnTo>
                    <a:lnTo>
                      <a:pt x="423" y="210"/>
                    </a:lnTo>
                    <a:lnTo>
                      <a:pt x="416" y="217"/>
                    </a:lnTo>
                    <a:lnTo>
                      <a:pt x="413" y="219"/>
                    </a:lnTo>
                    <a:lnTo>
                      <a:pt x="409" y="236"/>
                    </a:lnTo>
                    <a:lnTo>
                      <a:pt x="404" y="244"/>
                    </a:lnTo>
                    <a:lnTo>
                      <a:pt x="399" y="251"/>
                    </a:lnTo>
                    <a:lnTo>
                      <a:pt x="394" y="270"/>
                    </a:lnTo>
                    <a:lnTo>
                      <a:pt x="392" y="273"/>
                    </a:lnTo>
                    <a:lnTo>
                      <a:pt x="384" y="290"/>
                    </a:lnTo>
                    <a:lnTo>
                      <a:pt x="384" y="297"/>
                    </a:lnTo>
                    <a:lnTo>
                      <a:pt x="377" y="307"/>
                    </a:lnTo>
                    <a:lnTo>
                      <a:pt x="370" y="321"/>
                    </a:lnTo>
                    <a:lnTo>
                      <a:pt x="370" y="324"/>
                    </a:lnTo>
                    <a:lnTo>
                      <a:pt x="362" y="334"/>
                    </a:lnTo>
                    <a:lnTo>
                      <a:pt x="355" y="341"/>
                    </a:lnTo>
                    <a:lnTo>
                      <a:pt x="348" y="351"/>
                    </a:lnTo>
                    <a:lnTo>
                      <a:pt x="348" y="351"/>
                    </a:lnTo>
                    <a:lnTo>
                      <a:pt x="343" y="358"/>
                    </a:lnTo>
                    <a:lnTo>
                      <a:pt x="341" y="360"/>
                    </a:lnTo>
                    <a:lnTo>
                      <a:pt x="341" y="360"/>
                    </a:lnTo>
                    <a:lnTo>
                      <a:pt x="338" y="363"/>
                    </a:lnTo>
                    <a:lnTo>
                      <a:pt x="336" y="365"/>
                    </a:lnTo>
                    <a:lnTo>
                      <a:pt x="333" y="370"/>
                    </a:lnTo>
                    <a:lnTo>
                      <a:pt x="333" y="370"/>
                    </a:lnTo>
                    <a:lnTo>
                      <a:pt x="328" y="372"/>
                    </a:lnTo>
                    <a:lnTo>
                      <a:pt x="326" y="372"/>
                    </a:lnTo>
                    <a:lnTo>
                      <a:pt x="326" y="375"/>
                    </a:lnTo>
                    <a:lnTo>
                      <a:pt x="321" y="377"/>
                    </a:lnTo>
                    <a:lnTo>
                      <a:pt x="319" y="380"/>
                    </a:lnTo>
                    <a:lnTo>
                      <a:pt x="319" y="380"/>
                    </a:lnTo>
                    <a:lnTo>
                      <a:pt x="316" y="382"/>
                    </a:lnTo>
                    <a:lnTo>
                      <a:pt x="311" y="385"/>
                    </a:lnTo>
                    <a:lnTo>
                      <a:pt x="311" y="385"/>
                    </a:lnTo>
                    <a:lnTo>
                      <a:pt x="309" y="387"/>
                    </a:lnTo>
                    <a:lnTo>
                      <a:pt x="309" y="389"/>
                    </a:lnTo>
                    <a:lnTo>
                      <a:pt x="304" y="392"/>
                    </a:lnTo>
                    <a:lnTo>
                      <a:pt x="304" y="394"/>
                    </a:lnTo>
                    <a:lnTo>
                      <a:pt x="302" y="394"/>
                    </a:lnTo>
                    <a:lnTo>
                      <a:pt x="302" y="397"/>
                    </a:lnTo>
                    <a:lnTo>
                      <a:pt x="299" y="402"/>
                    </a:lnTo>
                    <a:lnTo>
                      <a:pt x="297" y="404"/>
                    </a:lnTo>
                    <a:lnTo>
                      <a:pt x="297" y="404"/>
                    </a:lnTo>
                    <a:lnTo>
                      <a:pt x="292" y="406"/>
                    </a:lnTo>
                    <a:lnTo>
                      <a:pt x="289" y="406"/>
                    </a:lnTo>
                    <a:lnTo>
                      <a:pt x="282" y="409"/>
                    </a:lnTo>
                    <a:lnTo>
                      <a:pt x="282" y="409"/>
                    </a:lnTo>
                    <a:lnTo>
                      <a:pt x="280" y="411"/>
                    </a:lnTo>
                    <a:lnTo>
                      <a:pt x="282" y="414"/>
                    </a:lnTo>
                    <a:lnTo>
                      <a:pt x="282" y="414"/>
                    </a:lnTo>
                    <a:lnTo>
                      <a:pt x="282" y="414"/>
                    </a:lnTo>
                    <a:lnTo>
                      <a:pt x="275" y="416"/>
                    </a:lnTo>
                    <a:lnTo>
                      <a:pt x="275" y="416"/>
                    </a:lnTo>
                    <a:lnTo>
                      <a:pt x="270" y="419"/>
                    </a:lnTo>
                    <a:lnTo>
                      <a:pt x="270" y="421"/>
                    </a:lnTo>
                    <a:lnTo>
                      <a:pt x="268" y="424"/>
                    </a:lnTo>
                    <a:lnTo>
                      <a:pt x="265" y="424"/>
                    </a:lnTo>
                    <a:lnTo>
                      <a:pt x="265" y="426"/>
                    </a:lnTo>
                    <a:lnTo>
                      <a:pt x="260" y="428"/>
                    </a:lnTo>
                    <a:lnTo>
                      <a:pt x="255" y="431"/>
                    </a:lnTo>
                    <a:lnTo>
                      <a:pt x="253" y="431"/>
                    </a:lnTo>
                    <a:lnTo>
                      <a:pt x="251" y="433"/>
                    </a:lnTo>
                    <a:lnTo>
                      <a:pt x="248" y="436"/>
                    </a:lnTo>
                    <a:lnTo>
                      <a:pt x="248" y="438"/>
                    </a:lnTo>
                    <a:lnTo>
                      <a:pt x="243" y="441"/>
                    </a:lnTo>
                    <a:lnTo>
                      <a:pt x="243" y="441"/>
                    </a:lnTo>
                    <a:lnTo>
                      <a:pt x="238" y="443"/>
                    </a:lnTo>
                    <a:lnTo>
                      <a:pt x="236" y="443"/>
                    </a:lnTo>
                    <a:lnTo>
                      <a:pt x="229" y="445"/>
                    </a:lnTo>
                    <a:lnTo>
                      <a:pt x="226" y="445"/>
                    </a:lnTo>
                    <a:lnTo>
                      <a:pt x="221" y="445"/>
                    </a:lnTo>
                    <a:lnTo>
                      <a:pt x="216" y="448"/>
                    </a:lnTo>
                    <a:lnTo>
                      <a:pt x="214" y="448"/>
                    </a:lnTo>
                    <a:lnTo>
                      <a:pt x="207" y="450"/>
                    </a:lnTo>
                    <a:lnTo>
                      <a:pt x="204" y="450"/>
                    </a:lnTo>
                    <a:lnTo>
                      <a:pt x="207" y="453"/>
                    </a:lnTo>
                    <a:lnTo>
                      <a:pt x="209" y="453"/>
                    </a:lnTo>
                    <a:lnTo>
                      <a:pt x="207" y="455"/>
                    </a:lnTo>
                    <a:lnTo>
                      <a:pt x="199" y="455"/>
                    </a:lnTo>
                    <a:lnTo>
                      <a:pt x="199" y="455"/>
                    </a:lnTo>
                    <a:lnTo>
                      <a:pt x="192" y="458"/>
                    </a:lnTo>
                    <a:lnTo>
                      <a:pt x="185" y="458"/>
                    </a:lnTo>
                    <a:lnTo>
                      <a:pt x="185" y="460"/>
                    </a:lnTo>
                    <a:lnTo>
                      <a:pt x="178" y="460"/>
                    </a:lnTo>
                    <a:lnTo>
                      <a:pt x="173" y="462"/>
                    </a:lnTo>
                    <a:lnTo>
                      <a:pt x="170" y="462"/>
                    </a:lnTo>
                    <a:lnTo>
                      <a:pt x="163" y="462"/>
                    </a:lnTo>
                    <a:lnTo>
                      <a:pt x="156" y="465"/>
                    </a:lnTo>
                    <a:lnTo>
                      <a:pt x="148" y="465"/>
                    </a:lnTo>
                    <a:lnTo>
                      <a:pt x="141" y="465"/>
                    </a:lnTo>
                    <a:lnTo>
                      <a:pt x="134" y="465"/>
                    </a:lnTo>
                    <a:lnTo>
                      <a:pt x="126" y="467"/>
                    </a:lnTo>
                    <a:lnTo>
                      <a:pt x="124" y="467"/>
                    </a:lnTo>
                    <a:lnTo>
                      <a:pt x="119" y="467"/>
                    </a:lnTo>
                    <a:lnTo>
                      <a:pt x="112" y="470"/>
                    </a:lnTo>
                    <a:lnTo>
                      <a:pt x="107" y="472"/>
                    </a:lnTo>
                    <a:lnTo>
                      <a:pt x="105" y="472"/>
                    </a:lnTo>
                    <a:lnTo>
                      <a:pt x="95" y="472"/>
                    </a:lnTo>
                    <a:lnTo>
                      <a:pt x="88" y="472"/>
                    </a:lnTo>
                    <a:lnTo>
                      <a:pt x="80" y="472"/>
                    </a:lnTo>
                    <a:lnTo>
                      <a:pt x="73" y="472"/>
                    </a:lnTo>
                    <a:lnTo>
                      <a:pt x="73" y="472"/>
                    </a:lnTo>
                    <a:lnTo>
                      <a:pt x="66" y="472"/>
                    </a:lnTo>
                    <a:lnTo>
                      <a:pt x="58" y="472"/>
                    </a:lnTo>
                    <a:lnTo>
                      <a:pt x="51" y="472"/>
                    </a:lnTo>
                    <a:lnTo>
                      <a:pt x="44" y="472"/>
                    </a:lnTo>
                    <a:lnTo>
                      <a:pt x="41" y="472"/>
                    </a:lnTo>
                    <a:lnTo>
                      <a:pt x="36" y="472"/>
                    </a:lnTo>
                    <a:lnTo>
                      <a:pt x="29" y="475"/>
                    </a:lnTo>
                    <a:lnTo>
                      <a:pt x="22" y="475"/>
                    </a:lnTo>
                    <a:lnTo>
                      <a:pt x="15" y="475"/>
                    </a:lnTo>
                    <a:lnTo>
                      <a:pt x="7" y="475"/>
                    </a:lnTo>
                    <a:lnTo>
                      <a:pt x="7" y="47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22" name="Freeform 2350"/>
              <p:cNvSpPr>
                <a:spLocks/>
              </p:cNvSpPr>
              <p:nvPr/>
            </p:nvSpPr>
            <p:spPr bwMode="auto">
              <a:xfrm>
                <a:off x="1279" y="3146"/>
                <a:ext cx="810" cy="459"/>
              </a:xfrm>
              <a:custGeom>
                <a:avLst/>
                <a:gdLst/>
                <a:ahLst/>
                <a:cxnLst>
                  <a:cxn ang="0">
                    <a:pos x="771" y="433"/>
                  </a:cxn>
                  <a:cxn ang="0">
                    <a:pos x="800" y="437"/>
                  </a:cxn>
                  <a:cxn ang="0">
                    <a:pos x="742" y="437"/>
                  </a:cxn>
                  <a:cxn ang="0">
                    <a:pos x="666" y="440"/>
                  </a:cxn>
                  <a:cxn ang="0">
                    <a:pos x="681" y="447"/>
                  </a:cxn>
                  <a:cxn ang="0">
                    <a:pos x="608" y="450"/>
                  </a:cxn>
                  <a:cxn ang="0">
                    <a:pos x="533" y="450"/>
                  </a:cxn>
                  <a:cxn ang="0">
                    <a:pos x="460" y="450"/>
                  </a:cxn>
                  <a:cxn ang="0">
                    <a:pos x="384" y="452"/>
                  </a:cxn>
                  <a:cxn ang="0">
                    <a:pos x="399" y="454"/>
                  </a:cxn>
                  <a:cxn ang="0">
                    <a:pos x="474" y="454"/>
                  </a:cxn>
                  <a:cxn ang="0">
                    <a:pos x="547" y="454"/>
                  </a:cxn>
                  <a:cxn ang="0">
                    <a:pos x="623" y="454"/>
                  </a:cxn>
                  <a:cxn ang="0">
                    <a:pos x="695" y="457"/>
                  </a:cxn>
                  <a:cxn ang="0">
                    <a:pos x="727" y="459"/>
                  </a:cxn>
                  <a:cxn ang="0">
                    <a:pos x="652" y="459"/>
                  </a:cxn>
                  <a:cxn ang="0">
                    <a:pos x="579" y="459"/>
                  </a:cxn>
                  <a:cxn ang="0">
                    <a:pos x="503" y="459"/>
                  </a:cxn>
                  <a:cxn ang="0">
                    <a:pos x="430" y="459"/>
                  </a:cxn>
                  <a:cxn ang="0">
                    <a:pos x="355" y="459"/>
                  </a:cxn>
                  <a:cxn ang="0">
                    <a:pos x="282" y="459"/>
                  </a:cxn>
                  <a:cxn ang="0">
                    <a:pos x="207" y="459"/>
                  </a:cxn>
                  <a:cxn ang="0">
                    <a:pos x="134" y="459"/>
                  </a:cxn>
                  <a:cxn ang="0">
                    <a:pos x="58" y="457"/>
                  </a:cxn>
                  <a:cxn ang="0">
                    <a:pos x="14" y="457"/>
                  </a:cxn>
                  <a:cxn ang="0">
                    <a:pos x="87" y="457"/>
                  </a:cxn>
                  <a:cxn ang="0">
                    <a:pos x="163" y="457"/>
                  </a:cxn>
                  <a:cxn ang="0">
                    <a:pos x="236" y="454"/>
                  </a:cxn>
                  <a:cxn ang="0">
                    <a:pos x="311" y="452"/>
                  </a:cxn>
                  <a:cxn ang="0">
                    <a:pos x="267" y="447"/>
                  </a:cxn>
                  <a:cxn ang="0">
                    <a:pos x="267" y="442"/>
                  </a:cxn>
                  <a:cxn ang="0">
                    <a:pos x="284" y="420"/>
                  </a:cxn>
                  <a:cxn ang="0">
                    <a:pos x="282" y="399"/>
                  </a:cxn>
                  <a:cxn ang="0">
                    <a:pos x="258" y="381"/>
                  </a:cxn>
                  <a:cxn ang="0">
                    <a:pos x="260" y="360"/>
                  </a:cxn>
                  <a:cxn ang="0">
                    <a:pos x="253" y="335"/>
                  </a:cxn>
                  <a:cxn ang="0">
                    <a:pos x="228" y="219"/>
                  </a:cxn>
                  <a:cxn ang="0">
                    <a:pos x="216" y="124"/>
                  </a:cxn>
                  <a:cxn ang="0">
                    <a:pos x="221" y="80"/>
                  </a:cxn>
                  <a:cxn ang="0">
                    <a:pos x="246" y="22"/>
                  </a:cxn>
                  <a:cxn ang="0">
                    <a:pos x="304" y="2"/>
                  </a:cxn>
                  <a:cxn ang="0">
                    <a:pos x="370" y="7"/>
                  </a:cxn>
                  <a:cxn ang="0">
                    <a:pos x="423" y="34"/>
                  </a:cxn>
                  <a:cxn ang="0">
                    <a:pos x="462" y="73"/>
                  </a:cxn>
                  <a:cxn ang="0">
                    <a:pos x="496" y="121"/>
                  </a:cxn>
                  <a:cxn ang="0">
                    <a:pos x="533" y="151"/>
                  </a:cxn>
                  <a:cxn ang="0">
                    <a:pos x="554" y="194"/>
                  </a:cxn>
                  <a:cxn ang="0">
                    <a:pos x="554" y="333"/>
                  </a:cxn>
                  <a:cxn ang="0">
                    <a:pos x="569" y="352"/>
                  </a:cxn>
                  <a:cxn ang="0">
                    <a:pos x="601" y="347"/>
                  </a:cxn>
                  <a:cxn ang="0">
                    <a:pos x="615" y="367"/>
                  </a:cxn>
                  <a:cxn ang="0">
                    <a:pos x="637" y="367"/>
                  </a:cxn>
                  <a:cxn ang="0">
                    <a:pos x="674" y="379"/>
                  </a:cxn>
                  <a:cxn ang="0">
                    <a:pos x="688" y="389"/>
                  </a:cxn>
                  <a:cxn ang="0">
                    <a:pos x="693" y="394"/>
                  </a:cxn>
                  <a:cxn ang="0">
                    <a:pos x="703" y="401"/>
                  </a:cxn>
                  <a:cxn ang="0">
                    <a:pos x="734" y="408"/>
                  </a:cxn>
                  <a:cxn ang="0">
                    <a:pos x="744" y="418"/>
                  </a:cxn>
                  <a:cxn ang="0">
                    <a:pos x="793" y="423"/>
                  </a:cxn>
                </a:cxnLst>
                <a:rect l="0" t="0" r="r" b="b"/>
                <a:pathLst>
                  <a:path w="810" h="459">
                    <a:moveTo>
                      <a:pt x="807" y="425"/>
                    </a:moveTo>
                    <a:lnTo>
                      <a:pt x="810" y="425"/>
                    </a:lnTo>
                    <a:lnTo>
                      <a:pt x="810" y="428"/>
                    </a:lnTo>
                    <a:lnTo>
                      <a:pt x="807" y="430"/>
                    </a:lnTo>
                    <a:lnTo>
                      <a:pt x="805" y="430"/>
                    </a:lnTo>
                    <a:lnTo>
                      <a:pt x="800" y="430"/>
                    </a:lnTo>
                    <a:lnTo>
                      <a:pt x="793" y="433"/>
                    </a:lnTo>
                    <a:lnTo>
                      <a:pt x="785" y="433"/>
                    </a:lnTo>
                    <a:lnTo>
                      <a:pt x="778" y="433"/>
                    </a:lnTo>
                    <a:lnTo>
                      <a:pt x="771" y="433"/>
                    </a:lnTo>
                    <a:lnTo>
                      <a:pt x="764" y="433"/>
                    </a:lnTo>
                    <a:lnTo>
                      <a:pt x="756" y="433"/>
                    </a:lnTo>
                    <a:lnTo>
                      <a:pt x="754" y="433"/>
                    </a:lnTo>
                    <a:lnTo>
                      <a:pt x="756" y="435"/>
                    </a:lnTo>
                    <a:lnTo>
                      <a:pt x="764" y="435"/>
                    </a:lnTo>
                    <a:lnTo>
                      <a:pt x="771" y="435"/>
                    </a:lnTo>
                    <a:lnTo>
                      <a:pt x="778" y="435"/>
                    </a:lnTo>
                    <a:lnTo>
                      <a:pt x="785" y="435"/>
                    </a:lnTo>
                    <a:lnTo>
                      <a:pt x="793" y="435"/>
                    </a:lnTo>
                    <a:lnTo>
                      <a:pt x="800" y="437"/>
                    </a:lnTo>
                    <a:lnTo>
                      <a:pt x="805" y="437"/>
                    </a:lnTo>
                    <a:lnTo>
                      <a:pt x="800" y="437"/>
                    </a:lnTo>
                    <a:lnTo>
                      <a:pt x="793" y="437"/>
                    </a:lnTo>
                    <a:lnTo>
                      <a:pt x="785" y="437"/>
                    </a:lnTo>
                    <a:lnTo>
                      <a:pt x="778" y="437"/>
                    </a:lnTo>
                    <a:lnTo>
                      <a:pt x="771" y="437"/>
                    </a:lnTo>
                    <a:lnTo>
                      <a:pt x="764" y="437"/>
                    </a:lnTo>
                    <a:lnTo>
                      <a:pt x="756" y="437"/>
                    </a:lnTo>
                    <a:lnTo>
                      <a:pt x="749" y="437"/>
                    </a:lnTo>
                    <a:lnTo>
                      <a:pt x="742" y="437"/>
                    </a:lnTo>
                    <a:lnTo>
                      <a:pt x="734" y="440"/>
                    </a:lnTo>
                    <a:lnTo>
                      <a:pt x="727" y="437"/>
                    </a:lnTo>
                    <a:lnTo>
                      <a:pt x="717" y="440"/>
                    </a:lnTo>
                    <a:lnTo>
                      <a:pt x="710" y="440"/>
                    </a:lnTo>
                    <a:lnTo>
                      <a:pt x="703" y="440"/>
                    </a:lnTo>
                    <a:lnTo>
                      <a:pt x="695" y="440"/>
                    </a:lnTo>
                    <a:lnTo>
                      <a:pt x="688" y="440"/>
                    </a:lnTo>
                    <a:lnTo>
                      <a:pt x="681" y="440"/>
                    </a:lnTo>
                    <a:lnTo>
                      <a:pt x="674" y="440"/>
                    </a:lnTo>
                    <a:lnTo>
                      <a:pt x="666" y="440"/>
                    </a:lnTo>
                    <a:lnTo>
                      <a:pt x="659" y="442"/>
                    </a:lnTo>
                    <a:lnTo>
                      <a:pt x="654" y="442"/>
                    </a:lnTo>
                    <a:lnTo>
                      <a:pt x="659" y="442"/>
                    </a:lnTo>
                    <a:lnTo>
                      <a:pt x="666" y="442"/>
                    </a:lnTo>
                    <a:lnTo>
                      <a:pt x="674" y="442"/>
                    </a:lnTo>
                    <a:lnTo>
                      <a:pt x="681" y="442"/>
                    </a:lnTo>
                    <a:lnTo>
                      <a:pt x="688" y="445"/>
                    </a:lnTo>
                    <a:lnTo>
                      <a:pt x="693" y="447"/>
                    </a:lnTo>
                    <a:lnTo>
                      <a:pt x="688" y="447"/>
                    </a:lnTo>
                    <a:lnTo>
                      <a:pt x="681" y="447"/>
                    </a:lnTo>
                    <a:lnTo>
                      <a:pt x="674" y="447"/>
                    </a:lnTo>
                    <a:lnTo>
                      <a:pt x="666" y="447"/>
                    </a:lnTo>
                    <a:lnTo>
                      <a:pt x="659" y="447"/>
                    </a:lnTo>
                    <a:lnTo>
                      <a:pt x="652" y="447"/>
                    </a:lnTo>
                    <a:lnTo>
                      <a:pt x="644" y="447"/>
                    </a:lnTo>
                    <a:lnTo>
                      <a:pt x="637" y="447"/>
                    </a:lnTo>
                    <a:lnTo>
                      <a:pt x="630" y="450"/>
                    </a:lnTo>
                    <a:lnTo>
                      <a:pt x="623" y="447"/>
                    </a:lnTo>
                    <a:lnTo>
                      <a:pt x="615" y="450"/>
                    </a:lnTo>
                    <a:lnTo>
                      <a:pt x="608" y="450"/>
                    </a:lnTo>
                    <a:lnTo>
                      <a:pt x="601" y="450"/>
                    </a:lnTo>
                    <a:lnTo>
                      <a:pt x="593" y="450"/>
                    </a:lnTo>
                    <a:lnTo>
                      <a:pt x="586" y="450"/>
                    </a:lnTo>
                    <a:lnTo>
                      <a:pt x="579" y="450"/>
                    </a:lnTo>
                    <a:lnTo>
                      <a:pt x="569" y="450"/>
                    </a:lnTo>
                    <a:lnTo>
                      <a:pt x="562" y="450"/>
                    </a:lnTo>
                    <a:lnTo>
                      <a:pt x="554" y="450"/>
                    </a:lnTo>
                    <a:lnTo>
                      <a:pt x="547" y="450"/>
                    </a:lnTo>
                    <a:lnTo>
                      <a:pt x="540" y="450"/>
                    </a:lnTo>
                    <a:lnTo>
                      <a:pt x="533" y="450"/>
                    </a:lnTo>
                    <a:lnTo>
                      <a:pt x="525" y="450"/>
                    </a:lnTo>
                    <a:lnTo>
                      <a:pt x="518" y="450"/>
                    </a:lnTo>
                    <a:lnTo>
                      <a:pt x="511" y="450"/>
                    </a:lnTo>
                    <a:lnTo>
                      <a:pt x="503" y="450"/>
                    </a:lnTo>
                    <a:lnTo>
                      <a:pt x="496" y="450"/>
                    </a:lnTo>
                    <a:lnTo>
                      <a:pt x="489" y="450"/>
                    </a:lnTo>
                    <a:lnTo>
                      <a:pt x="481" y="450"/>
                    </a:lnTo>
                    <a:lnTo>
                      <a:pt x="474" y="450"/>
                    </a:lnTo>
                    <a:lnTo>
                      <a:pt x="467" y="450"/>
                    </a:lnTo>
                    <a:lnTo>
                      <a:pt x="460" y="450"/>
                    </a:lnTo>
                    <a:lnTo>
                      <a:pt x="452" y="450"/>
                    </a:lnTo>
                    <a:lnTo>
                      <a:pt x="445" y="450"/>
                    </a:lnTo>
                    <a:lnTo>
                      <a:pt x="438" y="450"/>
                    </a:lnTo>
                    <a:lnTo>
                      <a:pt x="430" y="450"/>
                    </a:lnTo>
                    <a:lnTo>
                      <a:pt x="423" y="450"/>
                    </a:lnTo>
                    <a:lnTo>
                      <a:pt x="413" y="450"/>
                    </a:lnTo>
                    <a:lnTo>
                      <a:pt x="406" y="450"/>
                    </a:lnTo>
                    <a:lnTo>
                      <a:pt x="399" y="450"/>
                    </a:lnTo>
                    <a:lnTo>
                      <a:pt x="391" y="452"/>
                    </a:lnTo>
                    <a:lnTo>
                      <a:pt x="384" y="452"/>
                    </a:lnTo>
                    <a:lnTo>
                      <a:pt x="377" y="452"/>
                    </a:lnTo>
                    <a:lnTo>
                      <a:pt x="370" y="452"/>
                    </a:lnTo>
                    <a:lnTo>
                      <a:pt x="362" y="452"/>
                    </a:lnTo>
                    <a:lnTo>
                      <a:pt x="360" y="452"/>
                    </a:lnTo>
                    <a:lnTo>
                      <a:pt x="362" y="452"/>
                    </a:lnTo>
                    <a:lnTo>
                      <a:pt x="370" y="452"/>
                    </a:lnTo>
                    <a:lnTo>
                      <a:pt x="377" y="452"/>
                    </a:lnTo>
                    <a:lnTo>
                      <a:pt x="384" y="452"/>
                    </a:lnTo>
                    <a:lnTo>
                      <a:pt x="391" y="454"/>
                    </a:lnTo>
                    <a:lnTo>
                      <a:pt x="399" y="454"/>
                    </a:lnTo>
                    <a:lnTo>
                      <a:pt x="406" y="454"/>
                    </a:lnTo>
                    <a:lnTo>
                      <a:pt x="413" y="454"/>
                    </a:lnTo>
                    <a:lnTo>
                      <a:pt x="423" y="454"/>
                    </a:lnTo>
                    <a:lnTo>
                      <a:pt x="430" y="454"/>
                    </a:lnTo>
                    <a:lnTo>
                      <a:pt x="438" y="454"/>
                    </a:lnTo>
                    <a:lnTo>
                      <a:pt x="445" y="454"/>
                    </a:lnTo>
                    <a:lnTo>
                      <a:pt x="452" y="454"/>
                    </a:lnTo>
                    <a:lnTo>
                      <a:pt x="460" y="454"/>
                    </a:lnTo>
                    <a:lnTo>
                      <a:pt x="467" y="454"/>
                    </a:lnTo>
                    <a:lnTo>
                      <a:pt x="474" y="454"/>
                    </a:lnTo>
                    <a:lnTo>
                      <a:pt x="481" y="454"/>
                    </a:lnTo>
                    <a:lnTo>
                      <a:pt x="489" y="454"/>
                    </a:lnTo>
                    <a:lnTo>
                      <a:pt x="496" y="454"/>
                    </a:lnTo>
                    <a:lnTo>
                      <a:pt x="503" y="454"/>
                    </a:lnTo>
                    <a:lnTo>
                      <a:pt x="511" y="454"/>
                    </a:lnTo>
                    <a:lnTo>
                      <a:pt x="518" y="454"/>
                    </a:lnTo>
                    <a:lnTo>
                      <a:pt x="525" y="454"/>
                    </a:lnTo>
                    <a:lnTo>
                      <a:pt x="533" y="454"/>
                    </a:lnTo>
                    <a:lnTo>
                      <a:pt x="540" y="454"/>
                    </a:lnTo>
                    <a:lnTo>
                      <a:pt x="547" y="454"/>
                    </a:lnTo>
                    <a:lnTo>
                      <a:pt x="554" y="454"/>
                    </a:lnTo>
                    <a:lnTo>
                      <a:pt x="562" y="454"/>
                    </a:lnTo>
                    <a:lnTo>
                      <a:pt x="569" y="454"/>
                    </a:lnTo>
                    <a:lnTo>
                      <a:pt x="579" y="454"/>
                    </a:lnTo>
                    <a:lnTo>
                      <a:pt x="586" y="454"/>
                    </a:lnTo>
                    <a:lnTo>
                      <a:pt x="593" y="454"/>
                    </a:lnTo>
                    <a:lnTo>
                      <a:pt x="601" y="454"/>
                    </a:lnTo>
                    <a:lnTo>
                      <a:pt x="608" y="454"/>
                    </a:lnTo>
                    <a:lnTo>
                      <a:pt x="615" y="454"/>
                    </a:lnTo>
                    <a:lnTo>
                      <a:pt x="623" y="454"/>
                    </a:lnTo>
                    <a:lnTo>
                      <a:pt x="630" y="454"/>
                    </a:lnTo>
                    <a:lnTo>
                      <a:pt x="637" y="454"/>
                    </a:lnTo>
                    <a:lnTo>
                      <a:pt x="644" y="454"/>
                    </a:lnTo>
                    <a:lnTo>
                      <a:pt x="652" y="454"/>
                    </a:lnTo>
                    <a:lnTo>
                      <a:pt x="659" y="454"/>
                    </a:lnTo>
                    <a:lnTo>
                      <a:pt x="666" y="457"/>
                    </a:lnTo>
                    <a:lnTo>
                      <a:pt x="674" y="457"/>
                    </a:lnTo>
                    <a:lnTo>
                      <a:pt x="681" y="457"/>
                    </a:lnTo>
                    <a:lnTo>
                      <a:pt x="688" y="457"/>
                    </a:lnTo>
                    <a:lnTo>
                      <a:pt x="695" y="457"/>
                    </a:lnTo>
                    <a:lnTo>
                      <a:pt x="703" y="457"/>
                    </a:lnTo>
                    <a:lnTo>
                      <a:pt x="710" y="457"/>
                    </a:lnTo>
                    <a:lnTo>
                      <a:pt x="717" y="457"/>
                    </a:lnTo>
                    <a:lnTo>
                      <a:pt x="727" y="457"/>
                    </a:lnTo>
                    <a:lnTo>
                      <a:pt x="734" y="457"/>
                    </a:lnTo>
                    <a:lnTo>
                      <a:pt x="742" y="457"/>
                    </a:lnTo>
                    <a:lnTo>
                      <a:pt x="747" y="457"/>
                    </a:lnTo>
                    <a:lnTo>
                      <a:pt x="742" y="457"/>
                    </a:lnTo>
                    <a:lnTo>
                      <a:pt x="734" y="459"/>
                    </a:lnTo>
                    <a:lnTo>
                      <a:pt x="727" y="459"/>
                    </a:lnTo>
                    <a:lnTo>
                      <a:pt x="717" y="459"/>
                    </a:lnTo>
                    <a:lnTo>
                      <a:pt x="710" y="459"/>
                    </a:lnTo>
                    <a:lnTo>
                      <a:pt x="703" y="459"/>
                    </a:lnTo>
                    <a:lnTo>
                      <a:pt x="695" y="459"/>
                    </a:lnTo>
                    <a:lnTo>
                      <a:pt x="688" y="459"/>
                    </a:lnTo>
                    <a:lnTo>
                      <a:pt x="681" y="459"/>
                    </a:lnTo>
                    <a:lnTo>
                      <a:pt x="674" y="459"/>
                    </a:lnTo>
                    <a:lnTo>
                      <a:pt x="666" y="459"/>
                    </a:lnTo>
                    <a:lnTo>
                      <a:pt x="659" y="459"/>
                    </a:lnTo>
                    <a:lnTo>
                      <a:pt x="652" y="459"/>
                    </a:lnTo>
                    <a:lnTo>
                      <a:pt x="644" y="459"/>
                    </a:lnTo>
                    <a:lnTo>
                      <a:pt x="637" y="459"/>
                    </a:lnTo>
                    <a:lnTo>
                      <a:pt x="630" y="459"/>
                    </a:lnTo>
                    <a:lnTo>
                      <a:pt x="623" y="459"/>
                    </a:lnTo>
                    <a:lnTo>
                      <a:pt x="615" y="459"/>
                    </a:lnTo>
                    <a:lnTo>
                      <a:pt x="608" y="459"/>
                    </a:lnTo>
                    <a:lnTo>
                      <a:pt x="601" y="459"/>
                    </a:lnTo>
                    <a:lnTo>
                      <a:pt x="593" y="459"/>
                    </a:lnTo>
                    <a:lnTo>
                      <a:pt x="586" y="459"/>
                    </a:lnTo>
                    <a:lnTo>
                      <a:pt x="579" y="459"/>
                    </a:lnTo>
                    <a:lnTo>
                      <a:pt x="569" y="459"/>
                    </a:lnTo>
                    <a:lnTo>
                      <a:pt x="562" y="459"/>
                    </a:lnTo>
                    <a:lnTo>
                      <a:pt x="554" y="459"/>
                    </a:lnTo>
                    <a:lnTo>
                      <a:pt x="547" y="459"/>
                    </a:lnTo>
                    <a:lnTo>
                      <a:pt x="540" y="459"/>
                    </a:lnTo>
                    <a:lnTo>
                      <a:pt x="533" y="459"/>
                    </a:lnTo>
                    <a:lnTo>
                      <a:pt x="525" y="459"/>
                    </a:lnTo>
                    <a:lnTo>
                      <a:pt x="518" y="459"/>
                    </a:lnTo>
                    <a:lnTo>
                      <a:pt x="511" y="459"/>
                    </a:lnTo>
                    <a:lnTo>
                      <a:pt x="503" y="459"/>
                    </a:lnTo>
                    <a:lnTo>
                      <a:pt x="496" y="459"/>
                    </a:lnTo>
                    <a:lnTo>
                      <a:pt x="489" y="459"/>
                    </a:lnTo>
                    <a:lnTo>
                      <a:pt x="481" y="459"/>
                    </a:lnTo>
                    <a:lnTo>
                      <a:pt x="474" y="459"/>
                    </a:lnTo>
                    <a:lnTo>
                      <a:pt x="467" y="459"/>
                    </a:lnTo>
                    <a:lnTo>
                      <a:pt x="460" y="459"/>
                    </a:lnTo>
                    <a:lnTo>
                      <a:pt x="452" y="459"/>
                    </a:lnTo>
                    <a:lnTo>
                      <a:pt x="445" y="459"/>
                    </a:lnTo>
                    <a:lnTo>
                      <a:pt x="438" y="459"/>
                    </a:lnTo>
                    <a:lnTo>
                      <a:pt x="430" y="459"/>
                    </a:lnTo>
                    <a:lnTo>
                      <a:pt x="423" y="459"/>
                    </a:lnTo>
                    <a:lnTo>
                      <a:pt x="413" y="459"/>
                    </a:lnTo>
                    <a:lnTo>
                      <a:pt x="406" y="459"/>
                    </a:lnTo>
                    <a:lnTo>
                      <a:pt x="399" y="459"/>
                    </a:lnTo>
                    <a:lnTo>
                      <a:pt x="391" y="459"/>
                    </a:lnTo>
                    <a:lnTo>
                      <a:pt x="384" y="459"/>
                    </a:lnTo>
                    <a:lnTo>
                      <a:pt x="377" y="459"/>
                    </a:lnTo>
                    <a:lnTo>
                      <a:pt x="370" y="459"/>
                    </a:lnTo>
                    <a:lnTo>
                      <a:pt x="362" y="459"/>
                    </a:lnTo>
                    <a:lnTo>
                      <a:pt x="355" y="459"/>
                    </a:lnTo>
                    <a:lnTo>
                      <a:pt x="348" y="459"/>
                    </a:lnTo>
                    <a:lnTo>
                      <a:pt x="340" y="459"/>
                    </a:lnTo>
                    <a:lnTo>
                      <a:pt x="333" y="459"/>
                    </a:lnTo>
                    <a:lnTo>
                      <a:pt x="326" y="459"/>
                    </a:lnTo>
                    <a:lnTo>
                      <a:pt x="318" y="459"/>
                    </a:lnTo>
                    <a:lnTo>
                      <a:pt x="311" y="459"/>
                    </a:lnTo>
                    <a:lnTo>
                      <a:pt x="304" y="459"/>
                    </a:lnTo>
                    <a:lnTo>
                      <a:pt x="297" y="459"/>
                    </a:lnTo>
                    <a:lnTo>
                      <a:pt x="289" y="459"/>
                    </a:lnTo>
                    <a:lnTo>
                      <a:pt x="282" y="459"/>
                    </a:lnTo>
                    <a:lnTo>
                      <a:pt x="275" y="459"/>
                    </a:lnTo>
                    <a:lnTo>
                      <a:pt x="267" y="459"/>
                    </a:lnTo>
                    <a:lnTo>
                      <a:pt x="258" y="459"/>
                    </a:lnTo>
                    <a:lnTo>
                      <a:pt x="250" y="459"/>
                    </a:lnTo>
                    <a:lnTo>
                      <a:pt x="243" y="459"/>
                    </a:lnTo>
                    <a:lnTo>
                      <a:pt x="236" y="459"/>
                    </a:lnTo>
                    <a:lnTo>
                      <a:pt x="228" y="459"/>
                    </a:lnTo>
                    <a:lnTo>
                      <a:pt x="221" y="459"/>
                    </a:lnTo>
                    <a:lnTo>
                      <a:pt x="214" y="459"/>
                    </a:lnTo>
                    <a:lnTo>
                      <a:pt x="207" y="459"/>
                    </a:lnTo>
                    <a:lnTo>
                      <a:pt x="199" y="459"/>
                    </a:lnTo>
                    <a:lnTo>
                      <a:pt x="192" y="459"/>
                    </a:lnTo>
                    <a:lnTo>
                      <a:pt x="185" y="459"/>
                    </a:lnTo>
                    <a:lnTo>
                      <a:pt x="177" y="459"/>
                    </a:lnTo>
                    <a:lnTo>
                      <a:pt x="170" y="459"/>
                    </a:lnTo>
                    <a:lnTo>
                      <a:pt x="163" y="459"/>
                    </a:lnTo>
                    <a:lnTo>
                      <a:pt x="156" y="459"/>
                    </a:lnTo>
                    <a:lnTo>
                      <a:pt x="148" y="459"/>
                    </a:lnTo>
                    <a:lnTo>
                      <a:pt x="141" y="459"/>
                    </a:lnTo>
                    <a:lnTo>
                      <a:pt x="134" y="459"/>
                    </a:lnTo>
                    <a:lnTo>
                      <a:pt x="126" y="459"/>
                    </a:lnTo>
                    <a:lnTo>
                      <a:pt x="119" y="459"/>
                    </a:lnTo>
                    <a:lnTo>
                      <a:pt x="109" y="459"/>
                    </a:lnTo>
                    <a:lnTo>
                      <a:pt x="102" y="459"/>
                    </a:lnTo>
                    <a:lnTo>
                      <a:pt x="95" y="459"/>
                    </a:lnTo>
                    <a:lnTo>
                      <a:pt x="87" y="459"/>
                    </a:lnTo>
                    <a:lnTo>
                      <a:pt x="80" y="457"/>
                    </a:lnTo>
                    <a:lnTo>
                      <a:pt x="73" y="457"/>
                    </a:lnTo>
                    <a:lnTo>
                      <a:pt x="66" y="457"/>
                    </a:lnTo>
                    <a:lnTo>
                      <a:pt x="58" y="457"/>
                    </a:lnTo>
                    <a:lnTo>
                      <a:pt x="51" y="459"/>
                    </a:lnTo>
                    <a:lnTo>
                      <a:pt x="44" y="459"/>
                    </a:lnTo>
                    <a:lnTo>
                      <a:pt x="36" y="459"/>
                    </a:lnTo>
                    <a:lnTo>
                      <a:pt x="29" y="459"/>
                    </a:lnTo>
                    <a:lnTo>
                      <a:pt x="22" y="459"/>
                    </a:lnTo>
                    <a:lnTo>
                      <a:pt x="14" y="459"/>
                    </a:lnTo>
                    <a:lnTo>
                      <a:pt x="7" y="457"/>
                    </a:lnTo>
                    <a:lnTo>
                      <a:pt x="0" y="457"/>
                    </a:lnTo>
                    <a:lnTo>
                      <a:pt x="7" y="457"/>
                    </a:lnTo>
                    <a:lnTo>
                      <a:pt x="14" y="457"/>
                    </a:lnTo>
                    <a:lnTo>
                      <a:pt x="22" y="457"/>
                    </a:lnTo>
                    <a:lnTo>
                      <a:pt x="29" y="457"/>
                    </a:lnTo>
                    <a:lnTo>
                      <a:pt x="36" y="457"/>
                    </a:lnTo>
                    <a:lnTo>
                      <a:pt x="44" y="457"/>
                    </a:lnTo>
                    <a:lnTo>
                      <a:pt x="51" y="457"/>
                    </a:lnTo>
                    <a:lnTo>
                      <a:pt x="58" y="457"/>
                    </a:lnTo>
                    <a:lnTo>
                      <a:pt x="66" y="457"/>
                    </a:lnTo>
                    <a:lnTo>
                      <a:pt x="73" y="457"/>
                    </a:lnTo>
                    <a:lnTo>
                      <a:pt x="80" y="457"/>
                    </a:lnTo>
                    <a:lnTo>
                      <a:pt x="87" y="457"/>
                    </a:lnTo>
                    <a:lnTo>
                      <a:pt x="95" y="457"/>
                    </a:lnTo>
                    <a:lnTo>
                      <a:pt x="102" y="457"/>
                    </a:lnTo>
                    <a:lnTo>
                      <a:pt x="109" y="457"/>
                    </a:lnTo>
                    <a:lnTo>
                      <a:pt x="119" y="457"/>
                    </a:lnTo>
                    <a:lnTo>
                      <a:pt x="126" y="457"/>
                    </a:lnTo>
                    <a:lnTo>
                      <a:pt x="134" y="457"/>
                    </a:lnTo>
                    <a:lnTo>
                      <a:pt x="141" y="457"/>
                    </a:lnTo>
                    <a:lnTo>
                      <a:pt x="148" y="457"/>
                    </a:lnTo>
                    <a:lnTo>
                      <a:pt x="156" y="457"/>
                    </a:lnTo>
                    <a:lnTo>
                      <a:pt x="163" y="457"/>
                    </a:lnTo>
                    <a:lnTo>
                      <a:pt x="170" y="457"/>
                    </a:lnTo>
                    <a:lnTo>
                      <a:pt x="177" y="457"/>
                    </a:lnTo>
                    <a:lnTo>
                      <a:pt x="185" y="454"/>
                    </a:lnTo>
                    <a:lnTo>
                      <a:pt x="192" y="454"/>
                    </a:lnTo>
                    <a:lnTo>
                      <a:pt x="199" y="454"/>
                    </a:lnTo>
                    <a:lnTo>
                      <a:pt x="207" y="454"/>
                    </a:lnTo>
                    <a:lnTo>
                      <a:pt x="214" y="454"/>
                    </a:lnTo>
                    <a:lnTo>
                      <a:pt x="221" y="454"/>
                    </a:lnTo>
                    <a:lnTo>
                      <a:pt x="228" y="454"/>
                    </a:lnTo>
                    <a:lnTo>
                      <a:pt x="236" y="454"/>
                    </a:lnTo>
                    <a:lnTo>
                      <a:pt x="243" y="454"/>
                    </a:lnTo>
                    <a:lnTo>
                      <a:pt x="250" y="454"/>
                    </a:lnTo>
                    <a:lnTo>
                      <a:pt x="258" y="454"/>
                    </a:lnTo>
                    <a:lnTo>
                      <a:pt x="267" y="454"/>
                    </a:lnTo>
                    <a:lnTo>
                      <a:pt x="275" y="454"/>
                    </a:lnTo>
                    <a:lnTo>
                      <a:pt x="282" y="454"/>
                    </a:lnTo>
                    <a:lnTo>
                      <a:pt x="289" y="454"/>
                    </a:lnTo>
                    <a:lnTo>
                      <a:pt x="297" y="454"/>
                    </a:lnTo>
                    <a:lnTo>
                      <a:pt x="304" y="454"/>
                    </a:lnTo>
                    <a:lnTo>
                      <a:pt x="311" y="452"/>
                    </a:lnTo>
                    <a:lnTo>
                      <a:pt x="318" y="452"/>
                    </a:lnTo>
                    <a:lnTo>
                      <a:pt x="323" y="452"/>
                    </a:lnTo>
                    <a:lnTo>
                      <a:pt x="318" y="452"/>
                    </a:lnTo>
                    <a:lnTo>
                      <a:pt x="311" y="452"/>
                    </a:lnTo>
                    <a:lnTo>
                      <a:pt x="304" y="450"/>
                    </a:lnTo>
                    <a:lnTo>
                      <a:pt x="297" y="450"/>
                    </a:lnTo>
                    <a:lnTo>
                      <a:pt x="289" y="450"/>
                    </a:lnTo>
                    <a:lnTo>
                      <a:pt x="282" y="450"/>
                    </a:lnTo>
                    <a:lnTo>
                      <a:pt x="275" y="447"/>
                    </a:lnTo>
                    <a:lnTo>
                      <a:pt x="267" y="447"/>
                    </a:lnTo>
                    <a:lnTo>
                      <a:pt x="258" y="447"/>
                    </a:lnTo>
                    <a:lnTo>
                      <a:pt x="250" y="447"/>
                    </a:lnTo>
                    <a:lnTo>
                      <a:pt x="243" y="447"/>
                    </a:lnTo>
                    <a:lnTo>
                      <a:pt x="236" y="447"/>
                    </a:lnTo>
                    <a:lnTo>
                      <a:pt x="236" y="447"/>
                    </a:lnTo>
                    <a:lnTo>
                      <a:pt x="236" y="447"/>
                    </a:lnTo>
                    <a:lnTo>
                      <a:pt x="243" y="445"/>
                    </a:lnTo>
                    <a:lnTo>
                      <a:pt x="250" y="445"/>
                    </a:lnTo>
                    <a:lnTo>
                      <a:pt x="258" y="442"/>
                    </a:lnTo>
                    <a:lnTo>
                      <a:pt x="267" y="442"/>
                    </a:lnTo>
                    <a:lnTo>
                      <a:pt x="270" y="442"/>
                    </a:lnTo>
                    <a:lnTo>
                      <a:pt x="275" y="440"/>
                    </a:lnTo>
                    <a:lnTo>
                      <a:pt x="282" y="437"/>
                    </a:lnTo>
                    <a:lnTo>
                      <a:pt x="284" y="437"/>
                    </a:lnTo>
                    <a:lnTo>
                      <a:pt x="284" y="433"/>
                    </a:lnTo>
                    <a:lnTo>
                      <a:pt x="284" y="430"/>
                    </a:lnTo>
                    <a:lnTo>
                      <a:pt x="282" y="428"/>
                    </a:lnTo>
                    <a:lnTo>
                      <a:pt x="289" y="425"/>
                    </a:lnTo>
                    <a:lnTo>
                      <a:pt x="287" y="423"/>
                    </a:lnTo>
                    <a:lnTo>
                      <a:pt x="284" y="420"/>
                    </a:lnTo>
                    <a:lnTo>
                      <a:pt x="282" y="418"/>
                    </a:lnTo>
                    <a:lnTo>
                      <a:pt x="284" y="416"/>
                    </a:lnTo>
                    <a:lnTo>
                      <a:pt x="289" y="416"/>
                    </a:lnTo>
                    <a:lnTo>
                      <a:pt x="294" y="413"/>
                    </a:lnTo>
                    <a:lnTo>
                      <a:pt x="289" y="411"/>
                    </a:lnTo>
                    <a:lnTo>
                      <a:pt x="282" y="411"/>
                    </a:lnTo>
                    <a:lnTo>
                      <a:pt x="282" y="408"/>
                    </a:lnTo>
                    <a:lnTo>
                      <a:pt x="289" y="406"/>
                    </a:lnTo>
                    <a:lnTo>
                      <a:pt x="282" y="401"/>
                    </a:lnTo>
                    <a:lnTo>
                      <a:pt x="282" y="399"/>
                    </a:lnTo>
                    <a:lnTo>
                      <a:pt x="282" y="399"/>
                    </a:lnTo>
                    <a:lnTo>
                      <a:pt x="280" y="396"/>
                    </a:lnTo>
                    <a:lnTo>
                      <a:pt x="277" y="394"/>
                    </a:lnTo>
                    <a:lnTo>
                      <a:pt x="277" y="391"/>
                    </a:lnTo>
                    <a:lnTo>
                      <a:pt x="275" y="389"/>
                    </a:lnTo>
                    <a:lnTo>
                      <a:pt x="272" y="389"/>
                    </a:lnTo>
                    <a:lnTo>
                      <a:pt x="272" y="386"/>
                    </a:lnTo>
                    <a:lnTo>
                      <a:pt x="272" y="384"/>
                    </a:lnTo>
                    <a:lnTo>
                      <a:pt x="267" y="381"/>
                    </a:lnTo>
                    <a:lnTo>
                      <a:pt x="258" y="381"/>
                    </a:lnTo>
                    <a:lnTo>
                      <a:pt x="258" y="381"/>
                    </a:lnTo>
                    <a:lnTo>
                      <a:pt x="255" y="379"/>
                    </a:lnTo>
                    <a:lnTo>
                      <a:pt x="258" y="377"/>
                    </a:lnTo>
                    <a:lnTo>
                      <a:pt x="258" y="377"/>
                    </a:lnTo>
                    <a:lnTo>
                      <a:pt x="263" y="372"/>
                    </a:lnTo>
                    <a:lnTo>
                      <a:pt x="265" y="369"/>
                    </a:lnTo>
                    <a:lnTo>
                      <a:pt x="265" y="367"/>
                    </a:lnTo>
                    <a:lnTo>
                      <a:pt x="263" y="364"/>
                    </a:lnTo>
                    <a:lnTo>
                      <a:pt x="263" y="362"/>
                    </a:lnTo>
                    <a:lnTo>
                      <a:pt x="260" y="360"/>
                    </a:lnTo>
                    <a:lnTo>
                      <a:pt x="258" y="357"/>
                    </a:lnTo>
                    <a:lnTo>
                      <a:pt x="258" y="357"/>
                    </a:lnTo>
                    <a:lnTo>
                      <a:pt x="258" y="355"/>
                    </a:lnTo>
                    <a:lnTo>
                      <a:pt x="258" y="352"/>
                    </a:lnTo>
                    <a:lnTo>
                      <a:pt x="258" y="350"/>
                    </a:lnTo>
                    <a:lnTo>
                      <a:pt x="255" y="347"/>
                    </a:lnTo>
                    <a:lnTo>
                      <a:pt x="255" y="345"/>
                    </a:lnTo>
                    <a:lnTo>
                      <a:pt x="255" y="340"/>
                    </a:lnTo>
                    <a:lnTo>
                      <a:pt x="253" y="338"/>
                    </a:lnTo>
                    <a:lnTo>
                      <a:pt x="253" y="335"/>
                    </a:lnTo>
                    <a:lnTo>
                      <a:pt x="250" y="335"/>
                    </a:lnTo>
                    <a:lnTo>
                      <a:pt x="250" y="333"/>
                    </a:lnTo>
                    <a:lnTo>
                      <a:pt x="248" y="326"/>
                    </a:lnTo>
                    <a:lnTo>
                      <a:pt x="243" y="316"/>
                    </a:lnTo>
                    <a:lnTo>
                      <a:pt x="238" y="299"/>
                    </a:lnTo>
                    <a:lnTo>
                      <a:pt x="236" y="282"/>
                    </a:lnTo>
                    <a:lnTo>
                      <a:pt x="236" y="272"/>
                    </a:lnTo>
                    <a:lnTo>
                      <a:pt x="233" y="245"/>
                    </a:lnTo>
                    <a:lnTo>
                      <a:pt x="228" y="219"/>
                    </a:lnTo>
                    <a:lnTo>
                      <a:pt x="228" y="219"/>
                    </a:lnTo>
                    <a:lnTo>
                      <a:pt x="224" y="194"/>
                    </a:lnTo>
                    <a:lnTo>
                      <a:pt x="226" y="182"/>
                    </a:lnTo>
                    <a:lnTo>
                      <a:pt x="224" y="175"/>
                    </a:lnTo>
                    <a:lnTo>
                      <a:pt x="224" y="165"/>
                    </a:lnTo>
                    <a:lnTo>
                      <a:pt x="224" y="158"/>
                    </a:lnTo>
                    <a:lnTo>
                      <a:pt x="221" y="155"/>
                    </a:lnTo>
                    <a:lnTo>
                      <a:pt x="221" y="151"/>
                    </a:lnTo>
                    <a:lnTo>
                      <a:pt x="219" y="141"/>
                    </a:lnTo>
                    <a:lnTo>
                      <a:pt x="219" y="134"/>
                    </a:lnTo>
                    <a:lnTo>
                      <a:pt x="216" y="124"/>
                    </a:lnTo>
                    <a:lnTo>
                      <a:pt x="221" y="116"/>
                    </a:lnTo>
                    <a:lnTo>
                      <a:pt x="224" y="116"/>
                    </a:lnTo>
                    <a:lnTo>
                      <a:pt x="221" y="112"/>
                    </a:lnTo>
                    <a:lnTo>
                      <a:pt x="221" y="107"/>
                    </a:lnTo>
                    <a:lnTo>
                      <a:pt x="221" y="99"/>
                    </a:lnTo>
                    <a:lnTo>
                      <a:pt x="221" y="90"/>
                    </a:lnTo>
                    <a:lnTo>
                      <a:pt x="221" y="90"/>
                    </a:lnTo>
                    <a:lnTo>
                      <a:pt x="221" y="90"/>
                    </a:lnTo>
                    <a:lnTo>
                      <a:pt x="221" y="82"/>
                    </a:lnTo>
                    <a:lnTo>
                      <a:pt x="221" y="80"/>
                    </a:lnTo>
                    <a:lnTo>
                      <a:pt x="226" y="73"/>
                    </a:lnTo>
                    <a:lnTo>
                      <a:pt x="226" y="65"/>
                    </a:lnTo>
                    <a:lnTo>
                      <a:pt x="228" y="61"/>
                    </a:lnTo>
                    <a:lnTo>
                      <a:pt x="231" y="56"/>
                    </a:lnTo>
                    <a:lnTo>
                      <a:pt x="233" y="48"/>
                    </a:lnTo>
                    <a:lnTo>
                      <a:pt x="236" y="41"/>
                    </a:lnTo>
                    <a:lnTo>
                      <a:pt x="238" y="39"/>
                    </a:lnTo>
                    <a:lnTo>
                      <a:pt x="243" y="31"/>
                    </a:lnTo>
                    <a:lnTo>
                      <a:pt x="243" y="24"/>
                    </a:lnTo>
                    <a:lnTo>
                      <a:pt x="246" y="22"/>
                    </a:lnTo>
                    <a:lnTo>
                      <a:pt x="250" y="14"/>
                    </a:lnTo>
                    <a:lnTo>
                      <a:pt x="250" y="12"/>
                    </a:lnTo>
                    <a:lnTo>
                      <a:pt x="258" y="10"/>
                    </a:lnTo>
                    <a:lnTo>
                      <a:pt x="267" y="10"/>
                    </a:lnTo>
                    <a:lnTo>
                      <a:pt x="275" y="7"/>
                    </a:lnTo>
                    <a:lnTo>
                      <a:pt x="282" y="7"/>
                    </a:lnTo>
                    <a:lnTo>
                      <a:pt x="284" y="5"/>
                    </a:lnTo>
                    <a:lnTo>
                      <a:pt x="289" y="2"/>
                    </a:lnTo>
                    <a:lnTo>
                      <a:pt x="297" y="2"/>
                    </a:lnTo>
                    <a:lnTo>
                      <a:pt x="304" y="2"/>
                    </a:lnTo>
                    <a:lnTo>
                      <a:pt x="311" y="2"/>
                    </a:lnTo>
                    <a:lnTo>
                      <a:pt x="318" y="0"/>
                    </a:lnTo>
                    <a:lnTo>
                      <a:pt x="326" y="0"/>
                    </a:lnTo>
                    <a:lnTo>
                      <a:pt x="333" y="0"/>
                    </a:lnTo>
                    <a:lnTo>
                      <a:pt x="340" y="0"/>
                    </a:lnTo>
                    <a:lnTo>
                      <a:pt x="348" y="0"/>
                    </a:lnTo>
                    <a:lnTo>
                      <a:pt x="355" y="2"/>
                    </a:lnTo>
                    <a:lnTo>
                      <a:pt x="360" y="5"/>
                    </a:lnTo>
                    <a:lnTo>
                      <a:pt x="362" y="7"/>
                    </a:lnTo>
                    <a:lnTo>
                      <a:pt x="370" y="7"/>
                    </a:lnTo>
                    <a:lnTo>
                      <a:pt x="377" y="10"/>
                    </a:lnTo>
                    <a:lnTo>
                      <a:pt x="384" y="14"/>
                    </a:lnTo>
                    <a:lnTo>
                      <a:pt x="384" y="14"/>
                    </a:lnTo>
                    <a:lnTo>
                      <a:pt x="391" y="17"/>
                    </a:lnTo>
                    <a:lnTo>
                      <a:pt x="396" y="22"/>
                    </a:lnTo>
                    <a:lnTo>
                      <a:pt x="399" y="24"/>
                    </a:lnTo>
                    <a:lnTo>
                      <a:pt x="406" y="29"/>
                    </a:lnTo>
                    <a:lnTo>
                      <a:pt x="413" y="31"/>
                    </a:lnTo>
                    <a:lnTo>
                      <a:pt x="413" y="31"/>
                    </a:lnTo>
                    <a:lnTo>
                      <a:pt x="423" y="34"/>
                    </a:lnTo>
                    <a:lnTo>
                      <a:pt x="428" y="39"/>
                    </a:lnTo>
                    <a:lnTo>
                      <a:pt x="430" y="41"/>
                    </a:lnTo>
                    <a:lnTo>
                      <a:pt x="438" y="44"/>
                    </a:lnTo>
                    <a:lnTo>
                      <a:pt x="445" y="48"/>
                    </a:lnTo>
                    <a:lnTo>
                      <a:pt x="445" y="48"/>
                    </a:lnTo>
                    <a:lnTo>
                      <a:pt x="450" y="56"/>
                    </a:lnTo>
                    <a:lnTo>
                      <a:pt x="452" y="58"/>
                    </a:lnTo>
                    <a:lnTo>
                      <a:pt x="457" y="65"/>
                    </a:lnTo>
                    <a:lnTo>
                      <a:pt x="460" y="70"/>
                    </a:lnTo>
                    <a:lnTo>
                      <a:pt x="462" y="73"/>
                    </a:lnTo>
                    <a:lnTo>
                      <a:pt x="467" y="78"/>
                    </a:lnTo>
                    <a:lnTo>
                      <a:pt x="474" y="78"/>
                    </a:lnTo>
                    <a:lnTo>
                      <a:pt x="481" y="82"/>
                    </a:lnTo>
                    <a:lnTo>
                      <a:pt x="479" y="90"/>
                    </a:lnTo>
                    <a:lnTo>
                      <a:pt x="481" y="99"/>
                    </a:lnTo>
                    <a:lnTo>
                      <a:pt x="481" y="99"/>
                    </a:lnTo>
                    <a:lnTo>
                      <a:pt x="486" y="107"/>
                    </a:lnTo>
                    <a:lnTo>
                      <a:pt x="484" y="116"/>
                    </a:lnTo>
                    <a:lnTo>
                      <a:pt x="489" y="119"/>
                    </a:lnTo>
                    <a:lnTo>
                      <a:pt x="496" y="121"/>
                    </a:lnTo>
                    <a:lnTo>
                      <a:pt x="503" y="124"/>
                    </a:lnTo>
                    <a:lnTo>
                      <a:pt x="506" y="124"/>
                    </a:lnTo>
                    <a:lnTo>
                      <a:pt x="503" y="131"/>
                    </a:lnTo>
                    <a:lnTo>
                      <a:pt x="503" y="134"/>
                    </a:lnTo>
                    <a:lnTo>
                      <a:pt x="503" y="134"/>
                    </a:lnTo>
                    <a:lnTo>
                      <a:pt x="508" y="141"/>
                    </a:lnTo>
                    <a:lnTo>
                      <a:pt x="511" y="143"/>
                    </a:lnTo>
                    <a:lnTo>
                      <a:pt x="518" y="146"/>
                    </a:lnTo>
                    <a:lnTo>
                      <a:pt x="525" y="146"/>
                    </a:lnTo>
                    <a:lnTo>
                      <a:pt x="533" y="151"/>
                    </a:lnTo>
                    <a:lnTo>
                      <a:pt x="528" y="158"/>
                    </a:lnTo>
                    <a:lnTo>
                      <a:pt x="525" y="165"/>
                    </a:lnTo>
                    <a:lnTo>
                      <a:pt x="525" y="165"/>
                    </a:lnTo>
                    <a:lnTo>
                      <a:pt x="525" y="165"/>
                    </a:lnTo>
                    <a:lnTo>
                      <a:pt x="533" y="175"/>
                    </a:lnTo>
                    <a:lnTo>
                      <a:pt x="530" y="182"/>
                    </a:lnTo>
                    <a:lnTo>
                      <a:pt x="533" y="182"/>
                    </a:lnTo>
                    <a:lnTo>
                      <a:pt x="540" y="185"/>
                    </a:lnTo>
                    <a:lnTo>
                      <a:pt x="547" y="192"/>
                    </a:lnTo>
                    <a:lnTo>
                      <a:pt x="554" y="194"/>
                    </a:lnTo>
                    <a:lnTo>
                      <a:pt x="547" y="209"/>
                    </a:lnTo>
                    <a:lnTo>
                      <a:pt x="547" y="219"/>
                    </a:lnTo>
                    <a:lnTo>
                      <a:pt x="547" y="236"/>
                    </a:lnTo>
                    <a:lnTo>
                      <a:pt x="550" y="245"/>
                    </a:lnTo>
                    <a:lnTo>
                      <a:pt x="554" y="272"/>
                    </a:lnTo>
                    <a:lnTo>
                      <a:pt x="554" y="275"/>
                    </a:lnTo>
                    <a:lnTo>
                      <a:pt x="559" y="299"/>
                    </a:lnTo>
                    <a:lnTo>
                      <a:pt x="554" y="318"/>
                    </a:lnTo>
                    <a:lnTo>
                      <a:pt x="552" y="326"/>
                    </a:lnTo>
                    <a:lnTo>
                      <a:pt x="554" y="333"/>
                    </a:lnTo>
                    <a:lnTo>
                      <a:pt x="554" y="335"/>
                    </a:lnTo>
                    <a:lnTo>
                      <a:pt x="554" y="335"/>
                    </a:lnTo>
                    <a:lnTo>
                      <a:pt x="557" y="338"/>
                    </a:lnTo>
                    <a:lnTo>
                      <a:pt x="557" y="340"/>
                    </a:lnTo>
                    <a:lnTo>
                      <a:pt x="559" y="345"/>
                    </a:lnTo>
                    <a:lnTo>
                      <a:pt x="562" y="347"/>
                    </a:lnTo>
                    <a:lnTo>
                      <a:pt x="562" y="347"/>
                    </a:lnTo>
                    <a:lnTo>
                      <a:pt x="564" y="350"/>
                    </a:lnTo>
                    <a:lnTo>
                      <a:pt x="569" y="352"/>
                    </a:lnTo>
                    <a:lnTo>
                      <a:pt x="569" y="352"/>
                    </a:lnTo>
                    <a:lnTo>
                      <a:pt x="571" y="355"/>
                    </a:lnTo>
                    <a:lnTo>
                      <a:pt x="574" y="357"/>
                    </a:lnTo>
                    <a:lnTo>
                      <a:pt x="579" y="360"/>
                    </a:lnTo>
                    <a:lnTo>
                      <a:pt x="581" y="357"/>
                    </a:lnTo>
                    <a:lnTo>
                      <a:pt x="584" y="355"/>
                    </a:lnTo>
                    <a:lnTo>
                      <a:pt x="586" y="352"/>
                    </a:lnTo>
                    <a:lnTo>
                      <a:pt x="588" y="352"/>
                    </a:lnTo>
                    <a:lnTo>
                      <a:pt x="591" y="350"/>
                    </a:lnTo>
                    <a:lnTo>
                      <a:pt x="593" y="347"/>
                    </a:lnTo>
                    <a:lnTo>
                      <a:pt x="601" y="347"/>
                    </a:lnTo>
                    <a:lnTo>
                      <a:pt x="601" y="350"/>
                    </a:lnTo>
                    <a:lnTo>
                      <a:pt x="601" y="352"/>
                    </a:lnTo>
                    <a:lnTo>
                      <a:pt x="603" y="355"/>
                    </a:lnTo>
                    <a:lnTo>
                      <a:pt x="603" y="357"/>
                    </a:lnTo>
                    <a:lnTo>
                      <a:pt x="605" y="360"/>
                    </a:lnTo>
                    <a:lnTo>
                      <a:pt x="605" y="362"/>
                    </a:lnTo>
                    <a:lnTo>
                      <a:pt x="608" y="364"/>
                    </a:lnTo>
                    <a:lnTo>
                      <a:pt x="608" y="364"/>
                    </a:lnTo>
                    <a:lnTo>
                      <a:pt x="615" y="367"/>
                    </a:lnTo>
                    <a:lnTo>
                      <a:pt x="615" y="367"/>
                    </a:lnTo>
                    <a:lnTo>
                      <a:pt x="618" y="369"/>
                    </a:lnTo>
                    <a:lnTo>
                      <a:pt x="620" y="372"/>
                    </a:lnTo>
                    <a:lnTo>
                      <a:pt x="623" y="374"/>
                    </a:lnTo>
                    <a:lnTo>
                      <a:pt x="623" y="372"/>
                    </a:lnTo>
                    <a:lnTo>
                      <a:pt x="625" y="369"/>
                    </a:lnTo>
                    <a:lnTo>
                      <a:pt x="627" y="367"/>
                    </a:lnTo>
                    <a:lnTo>
                      <a:pt x="630" y="364"/>
                    </a:lnTo>
                    <a:lnTo>
                      <a:pt x="630" y="364"/>
                    </a:lnTo>
                    <a:lnTo>
                      <a:pt x="632" y="364"/>
                    </a:lnTo>
                    <a:lnTo>
                      <a:pt x="637" y="367"/>
                    </a:lnTo>
                    <a:lnTo>
                      <a:pt x="640" y="367"/>
                    </a:lnTo>
                    <a:lnTo>
                      <a:pt x="642" y="369"/>
                    </a:lnTo>
                    <a:lnTo>
                      <a:pt x="644" y="372"/>
                    </a:lnTo>
                    <a:lnTo>
                      <a:pt x="644" y="372"/>
                    </a:lnTo>
                    <a:lnTo>
                      <a:pt x="647" y="377"/>
                    </a:lnTo>
                    <a:lnTo>
                      <a:pt x="649" y="379"/>
                    </a:lnTo>
                    <a:lnTo>
                      <a:pt x="652" y="379"/>
                    </a:lnTo>
                    <a:lnTo>
                      <a:pt x="659" y="379"/>
                    </a:lnTo>
                    <a:lnTo>
                      <a:pt x="666" y="379"/>
                    </a:lnTo>
                    <a:lnTo>
                      <a:pt x="674" y="379"/>
                    </a:lnTo>
                    <a:lnTo>
                      <a:pt x="678" y="379"/>
                    </a:lnTo>
                    <a:lnTo>
                      <a:pt x="681" y="379"/>
                    </a:lnTo>
                    <a:lnTo>
                      <a:pt x="688" y="379"/>
                    </a:lnTo>
                    <a:lnTo>
                      <a:pt x="688" y="379"/>
                    </a:lnTo>
                    <a:lnTo>
                      <a:pt x="693" y="381"/>
                    </a:lnTo>
                    <a:lnTo>
                      <a:pt x="695" y="381"/>
                    </a:lnTo>
                    <a:lnTo>
                      <a:pt x="703" y="384"/>
                    </a:lnTo>
                    <a:lnTo>
                      <a:pt x="695" y="384"/>
                    </a:lnTo>
                    <a:lnTo>
                      <a:pt x="693" y="386"/>
                    </a:lnTo>
                    <a:lnTo>
                      <a:pt x="688" y="389"/>
                    </a:lnTo>
                    <a:lnTo>
                      <a:pt x="681" y="389"/>
                    </a:lnTo>
                    <a:lnTo>
                      <a:pt x="674" y="389"/>
                    </a:lnTo>
                    <a:lnTo>
                      <a:pt x="666" y="389"/>
                    </a:lnTo>
                    <a:lnTo>
                      <a:pt x="661" y="389"/>
                    </a:lnTo>
                    <a:lnTo>
                      <a:pt x="661" y="391"/>
                    </a:lnTo>
                    <a:lnTo>
                      <a:pt x="666" y="394"/>
                    </a:lnTo>
                    <a:lnTo>
                      <a:pt x="674" y="394"/>
                    </a:lnTo>
                    <a:lnTo>
                      <a:pt x="681" y="394"/>
                    </a:lnTo>
                    <a:lnTo>
                      <a:pt x="688" y="391"/>
                    </a:lnTo>
                    <a:lnTo>
                      <a:pt x="693" y="394"/>
                    </a:lnTo>
                    <a:lnTo>
                      <a:pt x="695" y="396"/>
                    </a:lnTo>
                    <a:lnTo>
                      <a:pt x="698" y="396"/>
                    </a:lnTo>
                    <a:lnTo>
                      <a:pt x="695" y="396"/>
                    </a:lnTo>
                    <a:lnTo>
                      <a:pt x="688" y="399"/>
                    </a:lnTo>
                    <a:lnTo>
                      <a:pt x="681" y="399"/>
                    </a:lnTo>
                    <a:lnTo>
                      <a:pt x="678" y="399"/>
                    </a:lnTo>
                    <a:lnTo>
                      <a:pt x="681" y="401"/>
                    </a:lnTo>
                    <a:lnTo>
                      <a:pt x="688" y="399"/>
                    </a:lnTo>
                    <a:lnTo>
                      <a:pt x="695" y="401"/>
                    </a:lnTo>
                    <a:lnTo>
                      <a:pt x="703" y="401"/>
                    </a:lnTo>
                    <a:lnTo>
                      <a:pt x="705" y="401"/>
                    </a:lnTo>
                    <a:lnTo>
                      <a:pt x="710" y="403"/>
                    </a:lnTo>
                    <a:lnTo>
                      <a:pt x="717" y="406"/>
                    </a:lnTo>
                    <a:lnTo>
                      <a:pt x="710" y="406"/>
                    </a:lnTo>
                    <a:lnTo>
                      <a:pt x="710" y="408"/>
                    </a:lnTo>
                    <a:lnTo>
                      <a:pt x="710" y="408"/>
                    </a:lnTo>
                    <a:lnTo>
                      <a:pt x="717" y="408"/>
                    </a:lnTo>
                    <a:lnTo>
                      <a:pt x="717" y="406"/>
                    </a:lnTo>
                    <a:lnTo>
                      <a:pt x="727" y="406"/>
                    </a:lnTo>
                    <a:lnTo>
                      <a:pt x="734" y="408"/>
                    </a:lnTo>
                    <a:lnTo>
                      <a:pt x="734" y="408"/>
                    </a:lnTo>
                    <a:lnTo>
                      <a:pt x="734" y="408"/>
                    </a:lnTo>
                    <a:lnTo>
                      <a:pt x="730" y="411"/>
                    </a:lnTo>
                    <a:lnTo>
                      <a:pt x="734" y="411"/>
                    </a:lnTo>
                    <a:lnTo>
                      <a:pt x="742" y="413"/>
                    </a:lnTo>
                    <a:lnTo>
                      <a:pt x="744" y="413"/>
                    </a:lnTo>
                    <a:lnTo>
                      <a:pt x="749" y="413"/>
                    </a:lnTo>
                    <a:lnTo>
                      <a:pt x="751" y="416"/>
                    </a:lnTo>
                    <a:lnTo>
                      <a:pt x="749" y="416"/>
                    </a:lnTo>
                    <a:lnTo>
                      <a:pt x="744" y="418"/>
                    </a:lnTo>
                    <a:lnTo>
                      <a:pt x="742" y="418"/>
                    </a:lnTo>
                    <a:lnTo>
                      <a:pt x="734" y="420"/>
                    </a:lnTo>
                    <a:lnTo>
                      <a:pt x="742" y="420"/>
                    </a:lnTo>
                    <a:lnTo>
                      <a:pt x="749" y="420"/>
                    </a:lnTo>
                    <a:lnTo>
                      <a:pt x="756" y="423"/>
                    </a:lnTo>
                    <a:lnTo>
                      <a:pt x="764" y="423"/>
                    </a:lnTo>
                    <a:lnTo>
                      <a:pt x="771" y="423"/>
                    </a:lnTo>
                    <a:lnTo>
                      <a:pt x="778" y="423"/>
                    </a:lnTo>
                    <a:lnTo>
                      <a:pt x="785" y="423"/>
                    </a:lnTo>
                    <a:lnTo>
                      <a:pt x="793" y="423"/>
                    </a:lnTo>
                    <a:lnTo>
                      <a:pt x="798" y="423"/>
                    </a:lnTo>
                    <a:lnTo>
                      <a:pt x="800" y="425"/>
                    </a:lnTo>
                    <a:lnTo>
                      <a:pt x="807" y="425"/>
                    </a:lnTo>
                    <a:close/>
                  </a:path>
                </a:pathLst>
              </a:custGeom>
              <a:solidFill>
                <a:srgbClr val="FF4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23" name="Freeform 2351"/>
              <p:cNvSpPr>
                <a:spLocks/>
              </p:cNvSpPr>
              <p:nvPr/>
            </p:nvSpPr>
            <p:spPr bwMode="auto">
              <a:xfrm>
                <a:off x="1279" y="3146"/>
                <a:ext cx="810" cy="459"/>
              </a:xfrm>
              <a:custGeom>
                <a:avLst/>
                <a:gdLst/>
                <a:ahLst/>
                <a:cxnLst>
                  <a:cxn ang="0">
                    <a:pos x="771" y="433"/>
                  </a:cxn>
                  <a:cxn ang="0">
                    <a:pos x="800" y="437"/>
                  </a:cxn>
                  <a:cxn ang="0">
                    <a:pos x="742" y="437"/>
                  </a:cxn>
                  <a:cxn ang="0">
                    <a:pos x="666" y="440"/>
                  </a:cxn>
                  <a:cxn ang="0">
                    <a:pos x="681" y="447"/>
                  </a:cxn>
                  <a:cxn ang="0">
                    <a:pos x="608" y="450"/>
                  </a:cxn>
                  <a:cxn ang="0">
                    <a:pos x="533" y="450"/>
                  </a:cxn>
                  <a:cxn ang="0">
                    <a:pos x="460" y="450"/>
                  </a:cxn>
                  <a:cxn ang="0">
                    <a:pos x="384" y="452"/>
                  </a:cxn>
                  <a:cxn ang="0">
                    <a:pos x="399" y="454"/>
                  </a:cxn>
                  <a:cxn ang="0">
                    <a:pos x="474" y="454"/>
                  </a:cxn>
                  <a:cxn ang="0">
                    <a:pos x="547" y="454"/>
                  </a:cxn>
                  <a:cxn ang="0">
                    <a:pos x="623" y="454"/>
                  </a:cxn>
                  <a:cxn ang="0">
                    <a:pos x="695" y="457"/>
                  </a:cxn>
                  <a:cxn ang="0">
                    <a:pos x="727" y="459"/>
                  </a:cxn>
                  <a:cxn ang="0">
                    <a:pos x="652" y="459"/>
                  </a:cxn>
                  <a:cxn ang="0">
                    <a:pos x="579" y="459"/>
                  </a:cxn>
                  <a:cxn ang="0">
                    <a:pos x="503" y="459"/>
                  </a:cxn>
                  <a:cxn ang="0">
                    <a:pos x="430" y="459"/>
                  </a:cxn>
                  <a:cxn ang="0">
                    <a:pos x="355" y="459"/>
                  </a:cxn>
                  <a:cxn ang="0">
                    <a:pos x="282" y="459"/>
                  </a:cxn>
                  <a:cxn ang="0">
                    <a:pos x="207" y="459"/>
                  </a:cxn>
                  <a:cxn ang="0">
                    <a:pos x="134" y="459"/>
                  </a:cxn>
                  <a:cxn ang="0">
                    <a:pos x="58" y="457"/>
                  </a:cxn>
                  <a:cxn ang="0">
                    <a:pos x="14" y="457"/>
                  </a:cxn>
                  <a:cxn ang="0">
                    <a:pos x="87" y="457"/>
                  </a:cxn>
                  <a:cxn ang="0">
                    <a:pos x="163" y="457"/>
                  </a:cxn>
                  <a:cxn ang="0">
                    <a:pos x="236" y="454"/>
                  </a:cxn>
                  <a:cxn ang="0">
                    <a:pos x="311" y="452"/>
                  </a:cxn>
                  <a:cxn ang="0">
                    <a:pos x="267" y="447"/>
                  </a:cxn>
                  <a:cxn ang="0">
                    <a:pos x="267" y="442"/>
                  </a:cxn>
                  <a:cxn ang="0">
                    <a:pos x="284" y="420"/>
                  </a:cxn>
                  <a:cxn ang="0">
                    <a:pos x="282" y="399"/>
                  </a:cxn>
                  <a:cxn ang="0">
                    <a:pos x="258" y="381"/>
                  </a:cxn>
                  <a:cxn ang="0">
                    <a:pos x="260" y="360"/>
                  </a:cxn>
                  <a:cxn ang="0">
                    <a:pos x="253" y="335"/>
                  </a:cxn>
                  <a:cxn ang="0">
                    <a:pos x="228" y="219"/>
                  </a:cxn>
                  <a:cxn ang="0">
                    <a:pos x="216" y="124"/>
                  </a:cxn>
                  <a:cxn ang="0">
                    <a:pos x="221" y="80"/>
                  </a:cxn>
                  <a:cxn ang="0">
                    <a:pos x="246" y="22"/>
                  </a:cxn>
                  <a:cxn ang="0">
                    <a:pos x="304" y="2"/>
                  </a:cxn>
                  <a:cxn ang="0">
                    <a:pos x="370" y="7"/>
                  </a:cxn>
                  <a:cxn ang="0">
                    <a:pos x="423" y="34"/>
                  </a:cxn>
                  <a:cxn ang="0">
                    <a:pos x="462" y="73"/>
                  </a:cxn>
                  <a:cxn ang="0">
                    <a:pos x="496" y="121"/>
                  </a:cxn>
                  <a:cxn ang="0">
                    <a:pos x="533" y="151"/>
                  </a:cxn>
                  <a:cxn ang="0">
                    <a:pos x="554" y="194"/>
                  </a:cxn>
                  <a:cxn ang="0">
                    <a:pos x="554" y="333"/>
                  </a:cxn>
                  <a:cxn ang="0">
                    <a:pos x="569" y="352"/>
                  </a:cxn>
                  <a:cxn ang="0">
                    <a:pos x="601" y="347"/>
                  </a:cxn>
                  <a:cxn ang="0">
                    <a:pos x="615" y="367"/>
                  </a:cxn>
                  <a:cxn ang="0">
                    <a:pos x="637" y="367"/>
                  </a:cxn>
                  <a:cxn ang="0">
                    <a:pos x="674" y="379"/>
                  </a:cxn>
                  <a:cxn ang="0">
                    <a:pos x="688" y="389"/>
                  </a:cxn>
                  <a:cxn ang="0">
                    <a:pos x="693" y="394"/>
                  </a:cxn>
                  <a:cxn ang="0">
                    <a:pos x="703" y="401"/>
                  </a:cxn>
                  <a:cxn ang="0">
                    <a:pos x="734" y="408"/>
                  </a:cxn>
                  <a:cxn ang="0">
                    <a:pos x="744" y="418"/>
                  </a:cxn>
                  <a:cxn ang="0">
                    <a:pos x="793" y="423"/>
                  </a:cxn>
                </a:cxnLst>
                <a:rect l="0" t="0" r="r" b="b"/>
                <a:pathLst>
                  <a:path w="810" h="459">
                    <a:moveTo>
                      <a:pt x="807" y="425"/>
                    </a:moveTo>
                    <a:lnTo>
                      <a:pt x="810" y="425"/>
                    </a:lnTo>
                    <a:lnTo>
                      <a:pt x="810" y="428"/>
                    </a:lnTo>
                    <a:lnTo>
                      <a:pt x="807" y="430"/>
                    </a:lnTo>
                    <a:lnTo>
                      <a:pt x="805" y="430"/>
                    </a:lnTo>
                    <a:lnTo>
                      <a:pt x="800" y="430"/>
                    </a:lnTo>
                    <a:lnTo>
                      <a:pt x="793" y="433"/>
                    </a:lnTo>
                    <a:lnTo>
                      <a:pt x="785" y="433"/>
                    </a:lnTo>
                    <a:lnTo>
                      <a:pt x="778" y="433"/>
                    </a:lnTo>
                    <a:lnTo>
                      <a:pt x="771" y="433"/>
                    </a:lnTo>
                    <a:lnTo>
                      <a:pt x="764" y="433"/>
                    </a:lnTo>
                    <a:lnTo>
                      <a:pt x="756" y="433"/>
                    </a:lnTo>
                    <a:lnTo>
                      <a:pt x="754" y="433"/>
                    </a:lnTo>
                    <a:lnTo>
                      <a:pt x="756" y="435"/>
                    </a:lnTo>
                    <a:lnTo>
                      <a:pt x="764" y="435"/>
                    </a:lnTo>
                    <a:lnTo>
                      <a:pt x="771" y="435"/>
                    </a:lnTo>
                    <a:lnTo>
                      <a:pt x="778" y="435"/>
                    </a:lnTo>
                    <a:lnTo>
                      <a:pt x="785" y="435"/>
                    </a:lnTo>
                    <a:lnTo>
                      <a:pt x="793" y="435"/>
                    </a:lnTo>
                    <a:lnTo>
                      <a:pt x="800" y="437"/>
                    </a:lnTo>
                    <a:lnTo>
                      <a:pt x="805" y="437"/>
                    </a:lnTo>
                    <a:lnTo>
                      <a:pt x="800" y="437"/>
                    </a:lnTo>
                    <a:lnTo>
                      <a:pt x="793" y="437"/>
                    </a:lnTo>
                    <a:lnTo>
                      <a:pt x="785" y="437"/>
                    </a:lnTo>
                    <a:lnTo>
                      <a:pt x="778" y="437"/>
                    </a:lnTo>
                    <a:lnTo>
                      <a:pt x="771" y="437"/>
                    </a:lnTo>
                    <a:lnTo>
                      <a:pt x="764" y="437"/>
                    </a:lnTo>
                    <a:lnTo>
                      <a:pt x="756" y="437"/>
                    </a:lnTo>
                    <a:lnTo>
                      <a:pt x="749" y="437"/>
                    </a:lnTo>
                    <a:lnTo>
                      <a:pt x="742" y="437"/>
                    </a:lnTo>
                    <a:lnTo>
                      <a:pt x="734" y="440"/>
                    </a:lnTo>
                    <a:lnTo>
                      <a:pt x="727" y="437"/>
                    </a:lnTo>
                    <a:lnTo>
                      <a:pt x="717" y="440"/>
                    </a:lnTo>
                    <a:lnTo>
                      <a:pt x="710" y="440"/>
                    </a:lnTo>
                    <a:lnTo>
                      <a:pt x="703" y="440"/>
                    </a:lnTo>
                    <a:lnTo>
                      <a:pt x="695" y="440"/>
                    </a:lnTo>
                    <a:lnTo>
                      <a:pt x="688" y="440"/>
                    </a:lnTo>
                    <a:lnTo>
                      <a:pt x="681" y="440"/>
                    </a:lnTo>
                    <a:lnTo>
                      <a:pt x="674" y="440"/>
                    </a:lnTo>
                    <a:lnTo>
                      <a:pt x="666" y="440"/>
                    </a:lnTo>
                    <a:lnTo>
                      <a:pt x="659" y="442"/>
                    </a:lnTo>
                    <a:lnTo>
                      <a:pt x="654" y="442"/>
                    </a:lnTo>
                    <a:lnTo>
                      <a:pt x="659" y="442"/>
                    </a:lnTo>
                    <a:lnTo>
                      <a:pt x="666" y="442"/>
                    </a:lnTo>
                    <a:lnTo>
                      <a:pt x="674" y="442"/>
                    </a:lnTo>
                    <a:lnTo>
                      <a:pt x="681" y="442"/>
                    </a:lnTo>
                    <a:lnTo>
                      <a:pt x="688" y="445"/>
                    </a:lnTo>
                    <a:lnTo>
                      <a:pt x="693" y="447"/>
                    </a:lnTo>
                    <a:lnTo>
                      <a:pt x="688" y="447"/>
                    </a:lnTo>
                    <a:lnTo>
                      <a:pt x="681" y="447"/>
                    </a:lnTo>
                    <a:lnTo>
                      <a:pt x="674" y="447"/>
                    </a:lnTo>
                    <a:lnTo>
                      <a:pt x="666" y="447"/>
                    </a:lnTo>
                    <a:lnTo>
                      <a:pt x="659" y="447"/>
                    </a:lnTo>
                    <a:lnTo>
                      <a:pt x="652" y="447"/>
                    </a:lnTo>
                    <a:lnTo>
                      <a:pt x="644" y="447"/>
                    </a:lnTo>
                    <a:lnTo>
                      <a:pt x="637" y="447"/>
                    </a:lnTo>
                    <a:lnTo>
                      <a:pt x="630" y="450"/>
                    </a:lnTo>
                    <a:lnTo>
                      <a:pt x="623" y="447"/>
                    </a:lnTo>
                    <a:lnTo>
                      <a:pt x="615" y="450"/>
                    </a:lnTo>
                    <a:lnTo>
                      <a:pt x="608" y="450"/>
                    </a:lnTo>
                    <a:lnTo>
                      <a:pt x="601" y="450"/>
                    </a:lnTo>
                    <a:lnTo>
                      <a:pt x="593" y="450"/>
                    </a:lnTo>
                    <a:lnTo>
                      <a:pt x="586" y="450"/>
                    </a:lnTo>
                    <a:lnTo>
                      <a:pt x="579" y="450"/>
                    </a:lnTo>
                    <a:lnTo>
                      <a:pt x="569" y="450"/>
                    </a:lnTo>
                    <a:lnTo>
                      <a:pt x="562" y="450"/>
                    </a:lnTo>
                    <a:lnTo>
                      <a:pt x="554" y="450"/>
                    </a:lnTo>
                    <a:lnTo>
                      <a:pt x="547" y="450"/>
                    </a:lnTo>
                    <a:lnTo>
                      <a:pt x="540" y="450"/>
                    </a:lnTo>
                    <a:lnTo>
                      <a:pt x="533" y="450"/>
                    </a:lnTo>
                    <a:lnTo>
                      <a:pt x="525" y="450"/>
                    </a:lnTo>
                    <a:lnTo>
                      <a:pt x="518" y="450"/>
                    </a:lnTo>
                    <a:lnTo>
                      <a:pt x="511" y="450"/>
                    </a:lnTo>
                    <a:lnTo>
                      <a:pt x="503" y="450"/>
                    </a:lnTo>
                    <a:lnTo>
                      <a:pt x="496" y="450"/>
                    </a:lnTo>
                    <a:lnTo>
                      <a:pt x="489" y="450"/>
                    </a:lnTo>
                    <a:lnTo>
                      <a:pt x="481" y="450"/>
                    </a:lnTo>
                    <a:lnTo>
                      <a:pt x="474" y="450"/>
                    </a:lnTo>
                    <a:lnTo>
                      <a:pt x="467" y="450"/>
                    </a:lnTo>
                    <a:lnTo>
                      <a:pt x="460" y="450"/>
                    </a:lnTo>
                    <a:lnTo>
                      <a:pt x="452" y="450"/>
                    </a:lnTo>
                    <a:lnTo>
                      <a:pt x="445" y="450"/>
                    </a:lnTo>
                    <a:lnTo>
                      <a:pt x="438" y="450"/>
                    </a:lnTo>
                    <a:lnTo>
                      <a:pt x="430" y="450"/>
                    </a:lnTo>
                    <a:lnTo>
                      <a:pt x="423" y="450"/>
                    </a:lnTo>
                    <a:lnTo>
                      <a:pt x="413" y="450"/>
                    </a:lnTo>
                    <a:lnTo>
                      <a:pt x="406" y="450"/>
                    </a:lnTo>
                    <a:lnTo>
                      <a:pt x="399" y="450"/>
                    </a:lnTo>
                    <a:lnTo>
                      <a:pt x="391" y="452"/>
                    </a:lnTo>
                    <a:lnTo>
                      <a:pt x="384" y="452"/>
                    </a:lnTo>
                    <a:lnTo>
                      <a:pt x="377" y="452"/>
                    </a:lnTo>
                    <a:lnTo>
                      <a:pt x="370" y="452"/>
                    </a:lnTo>
                    <a:lnTo>
                      <a:pt x="362" y="452"/>
                    </a:lnTo>
                    <a:lnTo>
                      <a:pt x="360" y="452"/>
                    </a:lnTo>
                    <a:lnTo>
                      <a:pt x="362" y="452"/>
                    </a:lnTo>
                    <a:lnTo>
                      <a:pt x="370" y="452"/>
                    </a:lnTo>
                    <a:lnTo>
                      <a:pt x="377" y="452"/>
                    </a:lnTo>
                    <a:lnTo>
                      <a:pt x="384" y="452"/>
                    </a:lnTo>
                    <a:lnTo>
                      <a:pt x="391" y="454"/>
                    </a:lnTo>
                    <a:lnTo>
                      <a:pt x="399" y="454"/>
                    </a:lnTo>
                    <a:lnTo>
                      <a:pt x="406" y="454"/>
                    </a:lnTo>
                    <a:lnTo>
                      <a:pt x="413" y="454"/>
                    </a:lnTo>
                    <a:lnTo>
                      <a:pt x="423" y="454"/>
                    </a:lnTo>
                    <a:lnTo>
                      <a:pt x="430" y="454"/>
                    </a:lnTo>
                    <a:lnTo>
                      <a:pt x="438" y="454"/>
                    </a:lnTo>
                    <a:lnTo>
                      <a:pt x="445" y="454"/>
                    </a:lnTo>
                    <a:lnTo>
                      <a:pt x="452" y="454"/>
                    </a:lnTo>
                    <a:lnTo>
                      <a:pt x="460" y="454"/>
                    </a:lnTo>
                    <a:lnTo>
                      <a:pt x="467" y="454"/>
                    </a:lnTo>
                    <a:lnTo>
                      <a:pt x="474" y="454"/>
                    </a:lnTo>
                    <a:lnTo>
                      <a:pt x="481" y="454"/>
                    </a:lnTo>
                    <a:lnTo>
                      <a:pt x="489" y="454"/>
                    </a:lnTo>
                    <a:lnTo>
                      <a:pt x="496" y="454"/>
                    </a:lnTo>
                    <a:lnTo>
                      <a:pt x="503" y="454"/>
                    </a:lnTo>
                    <a:lnTo>
                      <a:pt x="511" y="454"/>
                    </a:lnTo>
                    <a:lnTo>
                      <a:pt x="518" y="454"/>
                    </a:lnTo>
                    <a:lnTo>
                      <a:pt x="525" y="454"/>
                    </a:lnTo>
                    <a:lnTo>
                      <a:pt x="533" y="454"/>
                    </a:lnTo>
                    <a:lnTo>
                      <a:pt x="540" y="454"/>
                    </a:lnTo>
                    <a:lnTo>
                      <a:pt x="547" y="454"/>
                    </a:lnTo>
                    <a:lnTo>
                      <a:pt x="554" y="454"/>
                    </a:lnTo>
                    <a:lnTo>
                      <a:pt x="562" y="454"/>
                    </a:lnTo>
                    <a:lnTo>
                      <a:pt x="569" y="454"/>
                    </a:lnTo>
                    <a:lnTo>
                      <a:pt x="579" y="454"/>
                    </a:lnTo>
                    <a:lnTo>
                      <a:pt x="586" y="454"/>
                    </a:lnTo>
                    <a:lnTo>
                      <a:pt x="593" y="454"/>
                    </a:lnTo>
                    <a:lnTo>
                      <a:pt x="601" y="454"/>
                    </a:lnTo>
                    <a:lnTo>
                      <a:pt x="608" y="454"/>
                    </a:lnTo>
                    <a:lnTo>
                      <a:pt x="615" y="454"/>
                    </a:lnTo>
                    <a:lnTo>
                      <a:pt x="623" y="454"/>
                    </a:lnTo>
                    <a:lnTo>
                      <a:pt x="630" y="454"/>
                    </a:lnTo>
                    <a:lnTo>
                      <a:pt x="637" y="454"/>
                    </a:lnTo>
                    <a:lnTo>
                      <a:pt x="644" y="454"/>
                    </a:lnTo>
                    <a:lnTo>
                      <a:pt x="652" y="454"/>
                    </a:lnTo>
                    <a:lnTo>
                      <a:pt x="659" y="454"/>
                    </a:lnTo>
                    <a:lnTo>
                      <a:pt x="666" y="457"/>
                    </a:lnTo>
                    <a:lnTo>
                      <a:pt x="674" y="457"/>
                    </a:lnTo>
                    <a:lnTo>
                      <a:pt x="681" y="457"/>
                    </a:lnTo>
                    <a:lnTo>
                      <a:pt x="688" y="457"/>
                    </a:lnTo>
                    <a:lnTo>
                      <a:pt x="695" y="457"/>
                    </a:lnTo>
                    <a:lnTo>
                      <a:pt x="703" y="457"/>
                    </a:lnTo>
                    <a:lnTo>
                      <a:pt x="710" y="457"/>
                    </a:lnTo>
                    <a:lnTo>
                      <a:pt x="717" y="457"/>
                    </a:lnTo>
                    <a:lnTo>
                      <a:pt x="727" y="457"/>
                    </a:lnTo>
                    <a:lnTo>
                      <a:pt x="734" y="457"/>
                    </a:lnTo>
                    <a:lnTo>
                      <a:pt x="742" y="457"/>
                    </a:lnTo>
                    <a:lnTo>
                      <a:pt x="747" y="457"/>
                    </a:lnTo>
                    <a:lnTo>
                      <a:pt x="742" y="457"/>
                    </a:lnTo>
                    <a:lnTo>
                      <a:pt x="734" y="459"/>
                    </a:lnTo>
                    <a:lnTo>
                      <a:pt x="727" y="459"/>
                    </a:lnTo>
                    <a:lnTo>
                      <a:pt x="717" y="459"/>
                    </a:lnTo>
                    <a:lnTo>
                      <a:pt x="710" y="459"/>
                    </a:lnTo>
                    <a:lnTo>
                      <a:pt x="703" y="459"/>
                    </a:lnTo>
                    <a:lnTo>
                      <a:pt x="695" y="459"/>
                    </a:lnTo>
                    <a:lnTo>
                      <a:pt x="688" y="459"/>
                    </a:lnTo>
                    <a:lnTo>
                      <a:pt x="681" y="459"/>
                    </a:lnTo>
                    <a:lnTo>
                      <a:pt x="674" y="459"/>
                    </a:lnTo>
                    <a:lnTo>
                      <a:pt x="666" y="459"/>
                    </a:lnTo>
                    <a:lnTo>
                      <a:pt x="659" y="459"/>
                    </a:lnTo>
                    <a:lnTo>
                      <a:pt x="652" y="459"/>
                    </a:lnTo>
                    <a:lnTo>
                      <a:pt x="644" y="459"/>
                    </a:lnTo>
                    <a:lnTo>
                      <a:pt x="637" y="459"/>
                    </a:lnTo>
                    <a:lnTo>
                      <a:pt x="630" y="459"/>
                    </a:lnTo>
                    <a:lnTo>
                      <a:pt x="623" y="459"/>
                    </a:lnTo>
                    <a:lnTo>
                      <a:pt x="615" y="459"/>
                    </a:lnTo>
                    <a:lnTo>
                      <a:pt x="608" y="459"/>
                    </a:lnTo>
                    <a:lnTo>
                      <a:pt x="601" y="459"/>
                    </a:lnTo>
                    <a:lnTo>
                      <a:pt x="593" y="459"/>
                    </a:lnTo>
                    <a:lnTo>
                      <a:pt x="586" y="459"/>
                    </a:lnTo>
                    <a:lnTo>
                      <a:pt x="579" y="459"/>
                    </a:lnTo>
                    <a:lnTo>
                      <a:pt x="569" y="459"/>
                    </a:lnTo>
                    <a:lnTo>
                      <a:pt x="562" y="459"/>
                    </a:lnTo>
                    <a:lnTo>
                      <a:pt x="554" y="459"/>
                    </a:lnTo>
                    <a:lnTo>
                      <a:pt x="547" y="459"/>
                    </a:lnTo>
                    <a:lnTo>
                      <a:pt x="540" y="459"/>
                    </a:lnTo>
                    <a:lnTo>
                      <a:pt x="533" y="459"/>
                    </a:lnTo>
                    <a:lnTo>
                      <a:pt x="525" y="459"/>
                    </a:lnTo>
                    <a:lnTo>
                      <a:pt x="518" y="459"/>
                    </a:lnTo>
                    <a:lnTo>
                      <a:pt x="511" y="459"/>
                    </a:lnTo>
                    <a:lnTo>
                      <a:pt x="503" y="459"/>
                    </a:lnTo>
                    <a:lnTo>
                      <a:pt x="496" y="459"/>
                    </a:lnTo>
                    <a:lnTo>
                      <a:pt x="489" y="459"/>
                    </a:lnTo>
                    <a:lnTo>
                      <a:pt x="481" y="459"/>
                    </a:lnTo>
                    <a:lnTo>
                      <a:pt x="474" y="459"/>
                    </a:lnTo>
                    <a:lnTo>
                      <a:pt x="467" y="459"/>
                    </a:lnTo>
                    <a:lnTo>
                      <a:pt x="460" y="459"/>
                    </a:lnTo>
                    <a:lnTo>
                      <a:pt x="452" y="459"/>
                    </a:lnTo>
                    <a:lnTo>
                      <a:pt x="445" y="459"/>
                    </a:lnTo>
                    <a:lnTo>
                      <a:pt x="438" y="459"/>
                    </a:lnTo>
                    <a:lnTo>
                      <a:pt x="430" y="459"/>
                    </a:lnTo>
                    <a:lnTo>
                      <a:pt x="423" y="459"/>
                    </a:lnTo>
                    <a:lnTo>
                      <a:pt x="413" y="459"/>
                    </a:lnTo>
                    <a:lnTo>
                      <a:pt x="406" y="459"/>
                    </a:lnTo>
                    <a:lnTo>
                      <a:pt x="399" y="459"/>
                    </a:lnTo>
                    <a:lnTo>
                      <a:pt x="391" y="459"/>
                    </a:lnTo>
                    <a:lnTo>
                      <a:pt x="384" y="459"/>
                    </a:lnTo>
                    <a:lnTo>
                      <a:pt x="377" y="459"/>
                    </a:lnTo>
                    <a:lnTo>
                      <a:pt x="370" y="459"/>
                    </a:lnTo>
                    <a:lnTo>
                      <a:pt x="362" y="459"/>
                    </a:lnTo>
                    <a:lnTo>
                      <a:pt x="355" y="459"/>
                    </a:lnTo>
                    <a:lnTo>
                      <a:pt x="348" y="459"/>
                    </a:lnTo>
                    <a:lnTo>
                      <a:pt x="340" y="459"/>
                    </a:lnTo>
                    <a:lnTo>
                      <a:pt x="333" y="459"/>
                    </a:lnTo>
                    <a:lnTo>
                      <a:pt x="326" y="459"/>
                    </a:lnTo>
                    <a:lnTo>
                      <a:pt x="318" y="459"/>
                    </a:lnTo>
                    <a:lnTo>
                      <a:pt x="311" y="459"/>
                    </a:lnTo>
                    <a:lnTo>
                      <a:pt x="304" y="459"/>
                    </a:lnTo>
                    <a:lnTo>
                      <a:pt x="297" y="459"/>
                    </a:lnTo>
                    <a:lnTo>
                      <a:pt x="289" y="459"/>
                    </a:lnTo>
                    <a:lnTo>
                      <a:pt x="282" y="459"/>
                    </a:lnTo>
                    <a:lnTo>
                      <a:pt x="275" y="459"/>
                    </a:lnTo>
                    <a:lnTo>
                      <a:pt x="267" y="459"/>
                    </a:lnTo>
                    <a:lnTo>
                      <a:pt x="258" y="459"/>
                    </a:lnTo>
                    <a:lnTo>
                      <a:pt x="250" y="459"/>
                    </a:lnTo>
                    <a:lnTo>
                      <a:pt x="243" y="459"/>
                    </a:lnTo>
                    <a:lnTo>
                      <a:pt x="236" y="459"/>
                    </a:lnTo>
                    <a:lnTo>
                      <a:pt x="228" y="459"/>
                    </a:lnTo>
                    <a:lnTo>
                      <a:pt x="221" y="459"/>
                    </a:lnTo>
                    <a:lnTo>
                      <a:pt x="214" y="459"/>
                    </a:lnTo>
                    <a:lnTo>
                      <a:pt x="207" y="459"/>
                    </a:lnTo>
                    <a:lnTo>
                      <a:pt x="199" y="459"/>
                    </a:lnTo>
                    <a:lnTo>
                      <a:pt x="192" y="459"/>
                    </a:lnTo>
                    <a:lnTo>
                      <a:pt x="185" y="459"/>
                    </a:lnTo>
                    <a:lnTo>
                      <a:pt x="177" y="459"/>
                    </a:lnTo>
                    <a:lnTo>
                      <a:pt x="170" y="459"/>
                    </a:lnTo>
                    <a:lnTo>
                      <a:pt x="163" y="459"/>
                    </a:lnTo>
                    <a:lnTo>
                      <a:pt x="156" y="459"/>
                    </a:lnTo>
                    <a:lnTo>
                      <a:pt x="148" y="459"/>
                    </a:lnTo>
                    <a:lnTo>
                      <a:pt x="141" y="459"/>
                    </a:lnTo>
                    <a:lnTo>
                      <a:pt x="134" y="459"/>
                    </a:lnTo>
                    <a:lnTo>
                      <a:pt x="126" y="459"/>
                    </a:lnTo>
                    <a:lnTo>
                      <a:pt x="119" y="459"/>
                    </a:lnTo>
                    <a:lnTo>
                      <a:pt x="109" y="459"/>
                    </a:lnTo>
                    <a:lnTo>
                      <a:pt x="102" y="459"/>
                    </a:lnTo>
                    <a:lnTo>
                      <a:pt x="95" y="459"/>
                    </a:lnTo>
                    <a:lnTo>
                      <a:pt x="87" y="459"/>
                    </a:lnTo>
                    <a:lnTo>
                      <a:pt x="80" y="457"/>
                    </a:lnTo>
                    <a:lnTo>
                      <a:pt x="73" y="457"/>
                    </a:lnTo>
                    <a:lnTo>
                      <a:pt x="66" y="457"/>
                    </a:lnTo>
                    <a:lnTo>
                      <a:pt x="58" y="457"/>
                    </a:lnTo>
                    <a:lnTo>
                      <a:pt x="51" y="459"/>
                    </a:lnTo>
                    <a:lnTo>
                      <a:pt x="44" y="459"/>
                    </a:lnTo>
                    <a:lnTo>
                      <a:pt x="36" y="459"/>
                    </a:lnTo>
                    <a:lnTo>
                      <a:pt x="29" y="459"/>
                    </a:lnTo>
                    <a:lnTo>
                      <a:pt x="22" y="459"/>
                    </a:lnTo>
                    <a:lnTo>
                      <a:pt x="14" y="459"/>
                    </a:lnTo>
                    <a:lnTo>
                      <a:pt x="7" y="457"/>
                    </a:lnTo>
                    <a:lnTo>
                      <a:pt x="0" y="457"/>
                    </a:lnTo>
                    <a:lnTo>
                      <a:pt x="7" y="457"/>
                    </a:lnTo>
                    <a:lnTo>
                      <a:pt x="14" y="457"/>
                    </a:lnTo>
                    <a:lnTo>
                      <a:pt x="22" y="457"/>
                    </a:lnTo>
                    <a:lnTo>
                      <a:pt x="29" y="457"/>
                    </a:lnTo>
                    <a:lnTo>
                      <a:pt x="36" y="457"/>
                    </a:lnTo>
                    <a:lnTo>
                      <a:pt x="44" y="457"/>
                    </a:lnTo>
                    <a:lnTo>
                      <a:pt x="51" y="457"/>
                    </a:lnTo>
                    <a:lnTo>
                      <a:pt x="58" y="457"/>
                    </a:lnTo>
                    <a:lnTo>
                      <a:pt x="66" y="457"/>
                    </a:lnTo>
                    <a:lnTo>
                      <a:pt x="73" y="457"/>
                    </a:lnTo>
                    <a:lnTo>
                      <a:pt x="80" y="457"/>
                    </a:lnTo>
                    <a:lnTo>
                      <a:pt x="87" y="457"/>
                    </a:lnTo>
                    <a:lnTo>
                      <a:pt x="95" y="457"/>
                    </a:lnTo>
                    <a:lnTo>
                      <a:pt x="102" y="457"/>
                    </a:lnTo>
                    <a:lnTo>
                      <a:pt x="109" y="457"/>
                    </a:lnTo>
                    <a:lnTo>
                      <a:pt x="119" y="457"/>
                    </a:lnTo>
                    <a:lnTo>
                      <a:pt x="126" y="457"/>
                    </a:lnTo>
                    <a:lnTo>
                      <a:pt x="134" y="457"/>
                    </a:lnTo>
                    <a:lnTo>
                      <a:pt x="141" y="457"/>
                    </a:lnTo>
                    <a:lnTo>
                      <a:pt x="148" y="457"/>
                    </a:lnTo>
                    <a:lnTo>
                      <a:pt x="156" y="457"/>
                    </a:lnTo>
                    <a:lnTo>
                      <a:pt x="163" y="457"/>
                    </a:lnTo>
                    <a:lnTo>
                      <a:pt x="170" y="457"/>
                    </a:lnTo>
                    <a:lnTo>
                      <a:pt x="177" y="457"/>
                    </a:lnTo>
                    <a:lnTo>
                      <a:pt x="185" y="454"/>
                    </a:lnTo>
                    <a:lnTo>
                      <a:pt x="192" y="454"/>
                    </a:lnTo>
                    <a:lnTo>
                      <a:pt x="199" y="454"/>
                    </a:lnTo>
                    <a:lnTo>
                      <a:pt x="207" y="454"/>
                    </a:lnTo>
                    <a:lnTo>
                      <a:pt x="214" y="454"/>
                    </a:lnTo>
                    <a:lnTo>
                      <a:pt x="221" y="454"/>
                    </a:lnTo>
                    <a:lnTo>
                      <a:pt x="228" y="454"/>
                    </a:lnTo>
                    <a:lnTo>
                      <a:pt x="236" y="454"/>
                    </a:lnTo>
                    <a:lnTo>
                      <a:pt x="243" y="454"/>
                    </a:lnTo>
                    <a:lnTo>
                      <a:pt x="250" y="454"/>
                    </a:lnTo>
                    <a:lnTo>
                      <a:pt x="258" y="454"/>
                    </a:lnTo>
                    <a:lnTo>
                      <a:pt x="267" y="454"/>
                    </a:lnTo>
                    <a:lnTo>
                      <a:pt x="275" y="454"/>
                    </a:lnTo>
                    <a:lnTo>
                      <a:pt x="282" y="454"/>
                    </a:lnTo>
                    <a:lnTo>
                      <a:pt x="289" y="454"/>
                    </a:lnTo>
                    <a:lnTo>
                      <a:pt x="297" y="454"/>
                    </a:lnTo>
                    <a:lnTo>
                      <a:pt x="304" y="454"/>
                    </a:lnTo>
                    <a:lnTo>
                      <a:pt x="311" y="452"/>
                    </a:lnTo>
                    <a:lnTo>
                      <a:pt x="318" y="452"/>
                    </a:lnTo>
                    <a:lnTo>
                      <a:pt x="323" y="452"/>
                    </a:lnTo>
                    <a:lnTo>
                      <a:pt x="318" y="452"/>
                    </a:lnTo>
                    <a:lnTo>
                      <a:pt x="311" y="452"/>
                    </a:lnTo>
                    <a:lnTo>
                      <a:pt x="304" y="450"/>
                    </a:lnTo>
                    <a:lnTo>
                      <a:pt x="297" y="450"/>
                    </a:lnTo>
                    <a:lnTo>
                      <a:pt x="289" y="450"/>
                    </a:lnTo>
                    <a:lnTo>
                      <a:pt x="282" y="450"/>
                    </a:lnTo>
                    <a:lnTo>
                      <a:pt x="275" y="447"/>
                    </a:lnTo>
                    <a:lnTo>
                      <a:pt x="267" y="447"/>
                    </a:lnTo>
                    <a:lnTo>
                      <a:pt x="258" y="447"/>
                    </a:lnTo>
                    <a:lnTo>
                      <a:pt x="250" y="447"/>
                    </a:lnTo>
                    <a:lnTo>
                      <a:pt x="243" y="447"/>
                    </a:lnTo>
                    <a:lnTo>
                      <a:pt x="236" y="447"/>
                    </a:lnTo>
                    <a:lnTo>
                      <a:pt x="236" y="447"/>
                    </a:lnTo>
                    <a:lnTo>
                      <a:pt x="236" y="447"/>
                    </a:lnTo>
                    <a:lnTo>
                      <a:pt x="243" y="445"/>
                    </a:lnTo>
                    <a:lnTo>
                      <a:pt x="250" y="445"/>
                    </a:lnTo>
                    <a:lnTo>
                      <a:pt x="258" y="442"/>
                    </a:lnTo>
                    <a:lnTo>
                      <a:pt x="267" y="442"/>
                    </a:lnTo>
                    <a:lnTo>
                      <a:pt x="270" y="442"/>
                    </a:lnTo>
                    <a:lnTo>
                      <a:pt x="275" y="440"/>
                    </a:lnTo>
                    <a:lnTo>
                      <a:pt x="282" y="437"/>
                    </a:lnTo>
                    <a:lnTo>
                      <a:pt x="284" y="437"/>
                    </a:lnTo>
                    <a:lnTo>
                      <a:pt x="284" y="433"/>
                    </a:lnTo>
                    <a:lnTo>
                      <a:pt x="284" y="430"/>
                    </a:lnTo>
                    <a:lnTo>
                      <a:pt x="282" y="428"/>
                    </a:lnTo>
                    <a:lnTo>
                      <a:pt x="289" y="425"/>
                    </a:lnTo>
                    <a:lnTo>
                      <a:pt x="287" y="423"/>
                    </a:lnTo>
                    <a:lnTo>
                      <a:pt x="284" y="420"/>
                    </a:lnTo>
                    <a:lnTo>
                      <a:pt x="282" y="418"/>
                    </a:lnTo>
                    <a:lnTo>
                      <a:pt x="284" y="416"/>
                    </a:lnTo>
                    <a:lnTo>
                      <a:pt x="289" y="416"/>
                    </a:lnTo>
                    <a:lnTo>
                      <a:pt x="294" y="413"/>
                    </a:lnTo>
                    <a:lnTo>
                      <a:pt x="289" y="411"/>
                    </a:lnTo>
                    <a:lnTo>
                      <a:pt x="282" y="411"/>
                    </a:lnTo>
                    <a:lnTo>
                      <a:pt x="282" y="408"/>
                    </a:lnTo>
                    <a:lnTo>
                      <a:pt x="289" y="406"/>
                    </a:lnTo>
                    <a:lnTo>
                      <a:pt x="282" y="401"/>
                    </a:lnTo>
                    <a:lnTo>
                      <a:pt x="282" y="399"/>
                    </a:lnTo>
                    <a:lnTo>
                      <a:pt x="282" y="399"/>
                    </a:lnTo>
                    <a:lnTo>
                      <a:pt x="280" y="396"/>
                    </a:lnTo>
                    <a:lnTo>
                      <a:pt x="277" y="394"/>
                    </a:lnTo>
                    <a:lnTo>
                      <a:pt x="277" y="391"/>
                    </a:lnTo>
                    <a:lnTo>
                      <a:pt x="275" y="389"/>
                    </a:lnTo>
                    <a:lnTo>
                      <a:pt x="272" y="389"/>
                    </a:lnTo>
                    <a:lnTo>
                      <a:pt x="272" y="386"/>
                    </a:lnTo>
                    <a:lnTo>
                      <a:pt x="272" y="384"/>
                    </a:lnTo>
                    <a:lnTo>
                      <a:pt x="267" y="381"/>
                    </a:lnTo>
                    <a:lnTo>
                      <a:pt x="258" y="381"/>
                    </a:lnTo>
                    <a:lnTo>
                      <a:pt x="258" y="381"/>
                    </a:lnTo>
                    <a:lnTo>
                      <a:pt x="255" y="379"/>
                    </a:lnTo>
                    <a:lnTo>
                      <a:pt x="258" y="377"/>
                    </a:lnTo>
                    <a:lnTo>
                      <a:pt x="258" y="377"/>
                    </a:lnTo>
                    <a:lnTo>
                      <a:pt x="263" y="372"/>
                    </a:lnTo>
                    <a:lnTo>
                      <a:pt x="265" y="369"/>
                    </a:lnTo>
                    <a:lnTo>
                      <a:pt x="265" y="367"/>
                    </a:lnTo>
                    <a:lnTo>
                      <a:pt x="263" y="364"/>
                    </a:lnTo>
                    <a:lnTo>
                      <a:pt x="263" y="362"/>
                    </a:lnTo>
                    <a:lnTo>
                      <a:pt x="260" y="360"/>
                    </a:lnTo>
                    <a:lnTo>
                      <a:pt x="258" y="357"/>
                    </a:lnTo>
                    <a:lnTo>
                      <a:pt x="258" y="357"/>
                    </a:lnTo>
                    <a:lnTo>
                      <a:pt x="258" y="355"/>
                    </a:lnTo>
                    <a:lnTo>
                      <a:pt x="258" y="352"/>
                    </a:lnTo>
                    <a:lnTo>
                      <a:pt x="258" y="350"/>
                    </a:lnTo>
                    <a:lnTo>
                      <a:pt x="255" y="347"/>
                    </a:lnTo>
                    <a:lnTo>
                      <a:pt x="255" y="345"/>
                    </a:lnTo>
                    <a:lnTo>
                      <a:pt x="255" y="340"/>
                    </a:lnTo>
                    <a:lnTo>
                      <a:pt x="253" y="338"/>
                    </a:lnTo>
                    <a:lnTo>
                      <a:pt x="253" y="335"/>
                    </a:lnTo>
                    <a:lnTo>
                      <a:pt x="250" y="335"/>
                    </a:lnTo>
                    <a:lnTo>
                      <a:pt x="250" y="333"/>
                    </a:lnTo>
                    <a:lnTo>
                      <a:pt x="248" y="326"/>
                    </a:lnTo>
                    <a:lnTo>
                      <a:pt x="243" y="316"/>
                    </a:lnTo>
                    <a:lnTo>
                      <a:pt x="238" y="299"/>
                    </a:lnTo>
                    <a:lnTo>
                      <a:pt x="236" y="282"/>
                    </a:lnTo>
                    <a:lnTo>
                      <a:pt x="236" y="272"/>
                    </a:lnTo>
                    <a:lnTo>
                      <a:pt x="233" y="245"/>
                    </a:lnTo>
                    <a:lnTo>
                      <a:pt x="228" y="219"/>
                    </a:lnTo>
                    <a:lnTo>
                      <a:pt x="228" y="219"/>
                    </a:lnTo>
                    <a:lnTo>
                      <a:pt x="224" y="194"/>
                    </a:lnTo>
                    <a:lnTo>
                      <a:pt x="226" y="182"/>
                    </a:lnTo>
                    <a:lnTo>
                      <a:pt x="224" y="175"/>
                    </a:lnTo>
                    <a:lnTo>
                      <a:pt x="224" y="165"/>
                    </a:lnTo>
                    <a:lnTo>
                      <a:pt x="224" y="158"/>
                    </a:lnTo>
                    <a:lnTo>
                      <a:pt x="221" y="155"/>
                    </a:lnTo>
                    <a:lnTo>
                      <a:pt x="221" y="151"/>
                    </a:lnTo>
                    <a:lnTo>
                      <a:pt x="219" y="141"/>
                    </a:lnTo>
                    <a:lnTo>
                      <a:pt x="219" y="134"/>
                    </a:lnTo>
                    <a:lnTo>
                      <a:pt x="216" y="124"/>
                    </a:lnTo>
                    <a:lnTo>
                      <a:pt x="221" y="116"/>
                    </a:lnTo>
                    <a:lnTo>
                      <a:pt x="224" y="116"/>
                    </a:lnTo>
                    <a:lnTo>
                      <a:pt x="221" y="112"/>
                    </a:lnTo>
                    <a:lnTo>
                      <a:pt x="221" y="107"/>
                    </a:lnTo>
                    <a:lnTo>
                      <a:pt x="221" y="99"/>
                    </a:lnTo>
                    <a:lnTo>
                      <a:pt x="221" y="90"/>
                    </a:lnTo>
                    <a:lnTo>
                      <a:pt x="221" y="90"/>
                    </a:lnTo>
                    <a:lnTo>
                      <a:pt x="221" y="90"/>
                    </a:lnTo>
                    <a:lnTo>
                      <a:pt x="221" y="82"/>
                    </a:lnTo>
                    <a:lnTo>
                      <a:pt x="221" y="80"/>
                    </a:lnTo>
                    <a:lnTo>
                      <a:pt x="226" y="73"/>
                    </a:lnTo>
                    <a:lnTo>
                      <a:pt x="226" y="65"/>
                    </a:lnTo>
                    <a:lnTo>
                      <a:pt x="228" y="61"/>
                    </a:lnTo>
                    <a:lnTo>
                      <a:pt x="231" y="56"/>
                    </a:lnTo>
                    <a:lnTo>
                      <a:pt x="233" y="48"/>
                    </a:lnTo>
                    <a:lnTo>
                      <a:pt x="236" y="41"/>
                    </a:lnTo>
                    <a:lnTo>
                      <a:pt x="238" y="39"/>
                    </a:lnTo>
                    <a:lnTo>
                      <a:pt x="243" y="31"/>
                    </a:lnTo>
                    <a:lnTo>
                      <a:pt x="243" y="24"/>
                    </a:lnTo>
                    <a:lnTo>
                      <a:pt x="246" y="22"/>
                    </a:lnTo>
                    <a:lnTo>
                      <a:pt x="250" y="14"/>
                    </a:lnTo>
                    <a:lnTo>
                      <a:pt x="250" y="12"/>
                    </a:lnTo>
                    <a:lnTo>
                      <a:pt x="258" y="10"/>
                    </a:lnTo>
                    <a:lnTo>
                      <a:pt x="267" y="10"/>
                    </a:lnTo>
                    <a:lnTo>
                      <a:pt x="275" y="7"/>
                    </a:lnTo>
                    <a:lnTo>
                      <a:pt x="282" y="7"/>
                    </a:lnTo>
                    <a:lnTo>
                      <a:pt x="284" y="5"/>
                    </a:lnTo>
                    <a:lnTo>
                      <a:pt x="289" y="2"/>
                    </a:lnTo>
                    <a:lnTo>
                      <a:pt x="297" y="2"/>
                    </a:lnTo>
                    <a:lnTo>
                      <a:pt x="304" y="2"/>
                    </a:lnTo>
                    <a:lnTo>
                      <a:pt x="311" y="2"/>
                    </a:lnTo>
                    <a:lnTo>
                      <a:pt x="318" y="0"/>
                    </a:lnTo>
                    <a:lnTo>
                      <a:pt x="326" y="0"/>
                    </a:lnTo>
                    <a:lnTo>
                      <a:pt x="333" y="0"/>
                    </a:lnTo>
                    <a:lnTo>
                      <a:pt x="340" y="0"/>
                    </a:lnTo>
                    <a:lnTo>
                      <a:pt x="348" y="0"/>
                    </a:lnTo>
                    <a:lnTo>
                      <a:pt x="355" y="2"/>
                    </a:lnTo>
                    <a:lnTo>
                      <a:pt x="360" y="5"/>
                    </a:lnTo>
                    <a:lnTo>
                      <a:pt x="362" y="7"/>
                    </a:lnTo>
                    <a:lnTo>
                      <a:pt x="370" y="7"/>
                    </a:lnTo>
                    <a:lnTo>
                      <a:pt x="377" y="10"/>
                    </a:lnTo>
                    <a:lnTo>
                      <a:pt x="384" y="14"/>
                    </a:lnTo>
                    <a:lnTo>
                      <a:pt x="384" y="14"/>
                    </a:lnTo>
                    <a:lnTo>
                      <a:pt x="391" y="17"/>
                    </a:lnTo>
                    <a:lnTo>
                      <a:pt x="396" y="22"/>
                    </a:lnTo>
                    <a:lnTo>
                      <a:pt x="399" y="24"/>
                    </a:lnTo>
                    <a:lnTo>
                      <a:pt x="406" y="29"/>
                    </a:lnTo>
                    <a:lnTo>
                      <a:pt x="413" y="31"/>
                    </a:lnTo>
                    <a:lnTo>
                      <a:pt x="413" y="31"/>
                    </a:lnTo>
                    <a:lnTo>
                      <a:pt x="423" y="34"/>
                    </a:lnTo>
                    <a:lnTo>
                      <a:pt x="428" y="39"/>
                    </a:lnTo>
                    <a:lnTo>
                      <a:pt x="430" y="41"/>
                    </a:lnTo>
                    <a:lnTo>
                      <a:pt x="438" y="44"/>
                    </a:lnTo>
                    <a:lnTo>
                      <a:pt x="445" y="48"/>
                    </a:lnTo>
                    <a:lnTo>
                      <a:pt x="445" y="48"/>
                    </a:lnTo>
                    <a:lnTo>
                      <a:pt x="450" y="56"/>
                    </a:lnTo>
                    <a:lnTo>
                      <a:pt x="452" y="58"/>
                    </a:lnTo>
                    <a:lnTo>
                      <a:pt x="457" y="65"/>
                    </a:lnTo>
                    <a:lnTo>
                      <a:pt x="460" y="70"/>
                    </a:lnTo>
                    <a:lnTo>
                      <a:pt x="462" y="73"/>
                    </a:lnTo>
                    <a:lnTo>
                      <a:pt x="467" y="78"/>
                    </a:lnTo>
                    <a:lnTo>
                      <a:pt x="474" y="78"/>
                    </a:lnTo>
                    <a:lnTo>
                      <a:pt x="481" y="82"/>
                    </a:lnTo>
                    <a:lnTo>
                      <a:pt x="479" y="90"/>
                    </a:lnTo>
                    <a:lnTo>
                      <a:pt x="481" y="99"/>
                    </a:lnTo>
                    <a:lnTo>
                      <a:pt x="481" y="99"/>
                    </a:lnTo>
                    <a:lnTo>
                      <a:pt x="486" y="107"/>
                    </a:lnTo>
                    <a:lnTo>
                      <a:pt x="484" y="116"/>
                    </a:lnTo>
                    <a:lnTo>
                      <a:pt x="489" y="119"/>
                    </a:lnTo>
                    <a:lnTo>
                      <a:pt x="496" y="121"/>
                    </a:lnTo>
                    <a:lnTo>
                      <a:pt x="503" y="124"/>
                    </a:lnTo>
                    <a:lnTo>
                      <a:pt x="506" y="124"/>
                    </a:lnTo>
                    <a:lnTo>
                      <a:pt x="503" y="131"/>
                    </a:lnTo>
                    <a:lnTo>
                      <a:pt x="503" y="134"/>
                    </a:lnTo>
                    <a:lnTo>
                      <a:pt x="503" y="134"/>
                    </a:lnTo>
                    <a:lnTo>
                      <a:pt x="508" y="141"/>
                    </a:lnTo>
                    <a:lnTo>
                      <a:pt x="511" y="143"/>
                    </a:lnTo>
                    <a:lnTo>
                      <a:pt x="518" y="146"/>
                    </a:lnTo>
                    <a:lnTo>
                      <a:pt x="525" y="146"/>
                    </a:lnTo>
                    <a:lnTo>
                      <a:pt x="533" y="151"/>
                    </a:lnTo>
                    <a:lnTo>
                      <a:pt x="528" y="158"/>
                    </a:lnTo>
                    <a:lnTo>
                      <a:pt x="525" y="165"/>
                    </a:lnTo>
                    <a:lnTo>
                      <a:pt x="525" y="165"/>
                    </a:lnTo>
                    <a:lnTo>
                      <a:pt x="525" y="165"/>
                    </a:lnTo>
                    <a:lnTo>
                      <a:pt x="533" y="175"/>
                    </a:lnTo>
                    <a:lnTo>
                      <a:pt x="530" y="182"/>
                    </a:lnTo>
                    <a:lnTo>
                      <a:pt x="533" y="182"/>
                    </a:lnTo>
                    <a:lnTo>
                      <a:pt x="540" y="185"/>
                    </a:lnTo>
                    <a:lnTo>
                      <a:pt x="547" y="192"/>
                    </a:lnTo>
                    <a:lnTo>
                      <a:pt x="554" y="194"/>
                    </a:lnTo>
                    <a:lnTo>
                      <a:pt x="547" y="209"/>
                    </a:lnTo>
                    <a:lnTo>
                      <a:pt x="547" y="219"/>
                    </a:lnTo>
                    <a:lnTo>
                      <a:pt x="547" y="236"/>
                    </a:lnTo>
                    <a:lnTo>
                      <a:pt x="550" y="245"/>
                    </a:lnTo>
                    <a:lnTo>
                      <a:pt x="554" y="272"/>
                    </a:lnTo>
                    <a:lnTo>
                      <a:pt x="554" y="275"/>
                    </a:lnTo>
                    <a:lnTo>
                      <a:pt x="559" y="299"/>
                    </a:lnTo>
                    <a:lnTo>
                      <a:pt x="554" y="318"/>
                    </a:lnTo>
                    <a:lnTo>
                      <a:pt x="552" y="326"/>
                    </a:lnTo>
                    <a:lnTo>
                      <a:pt x="554" y="333"/>
                    </a:lnTo>
                    <a:lnTo>
                      <a:pt x="554" y="335"/>
                    </a:lnTo>
                    <a:lnTo>
                      <a:pt x="554" y="335"/>
                    </a:lnTo>
                    <a:lnTo>
                      <a:pt x="557" y="338"/>
                    </a:lnTo>
                    <a:lnTo>
                      <a:pt x="557" y="340"/>
                    </a:lnTo>
                    <a:lnTo>
                      <a:pt x="559" y="345"/>
                    </a:lnTo>
                    <a:lnTo>
                      <a:pt x="562" y="347"/>
                    </a:lnTo>
                    <a:lnTo>
                      <a:pt x="562" y="347"/>
                    </a:lnTo>
                    <a:lnTo>
                      <a:pt x="564" y="350"/>
                    </a:lnTo>
                    <a:lnTo>
                      <a:pt x="569" y="352"/>
                    </a:lnTo>
                    <a:lnTo>
                      <a:pt x="569" y="352"/>
                    </a:lnTo>
                    <a:lnTo>
                      <a:pt x="571" y="355"/>
                    </a:lnTo>
                    <a:lnTo>
                      <a:pt x="574" y="357"/>
                    </a:lnTo>
                    <a:lnTo>
                      <a:pt x="579" y="360"/>
                    </a:lnTo>
                    <a:lnTo>
                      <a:pt x="581" y="357"/>
                    </a:lnTo>
                    <a:lnTo>
                      <a:pt x="584" y="355"/>
                    </a:lnTo>
                    <a:lnTo>
                      <a:pt x="586" y="352"/>
                    </a:lnTo>
                    <a:lnTo>
                      <a:pt x="588" y="352"/>
                    </a:lnTo>
                    <a:lnTo>
                      <a:pt x="591" y="350"/>
                    </a:lnTo>
                    <a:lnTo>
                      <a:pt x="593" y="347"/>
                    </a:lnTo>
                    <a:lnTo>
                      <a:pt x="601" y="347"/>
                    </a:lnTo>
                    <a:lnTo>
                      <a:pt x="601" y="350"/>
                    </a:lnTo>
                    <a:lnTo>
                      <a:pt x="601" y="352"/>
                    </a:lnTo>
                    <a:lnTo>
                      <a:pt x="603" y="355"/>
                    </a:lnTo>
                    <a:lnTo>
                      <a:pt x="603" y="357"/>
                    </a:lnTo>
                    <a:lnTo>
                      <a:pt x="605" y="360"/>
                    </a:lnTo>
                    <a:lnTo>
                      <a:pt x="605" y="362"/>
                    </a:lnTo>
                    <a:lnTo>
                      <a:pt x="608" y="364"/>
                    </a:lnTo>
                    <a:lnTo>
                      <a:pt x="608" y="364"/>
                    </a:lnTo>
                    <a:lnTo>
                      <a:pt x="615" y="367"/>
                    </a:lnTo>
                    <a:lnTo>
                      <a:pt x="615" y="367"/>
                    </a:lnTo>
                    <a:lnTo>
                      <a:pt x="618" y="369"/>
                    </a:lnTo>
                    <a:lnTo>
                      <a:pt x="620" y="372"/>
                    </a:lnTo>
                    <a:lnTo>
                      <a:pt x="623" y="374"/>
                    </a:lnTo>
                    <a:lnTo>
                      <a:pt x="623" y="372"/>
                    </a:lnTo>
                    <a:lnTo>
                      <a:pt x="625" y="369"/>
                    </a:lnTo>
                    <a:lnTo>
                      <a:pt x="627" y="367"/>
                    </a:lnTo>
                    <a:lnTo>
                      <a:pt x="630" y="364"/>
                    </a:lnTo>
                    <a:lnTo>
                      <a:pt x="630" y="364"/>
                    </a:lnTo>
                    <a:lnTo>
                      <a:pt x="632" y="364"/>
                    </a:lnTo>
                    <a:lnTo>
                      <a:pt x="637" y="367"/>
                    </a:lnTo>
                    <a:lnTo>
                      <a:pt x="640" y="367"/>
                    </a:lnTo>
                    <a:lnTo>
                      <a:pt x="642" y="369"/>
                    </a:lnTo>
                    <a:lnTo>
                      <a:pt x="644" y="372"/>
                    </a:lnTo>
                    <a:lnTo>
                      <a:pt x="644" y="372"/>
                    </a:lnTo>
                    <a:lnTo>
                      <a:pt x="647" y="377"/>
                    </a:lnTo>
                    <a:lnTo>
                      <a:pt x="649" y="379"/>
                    </a:lnTo>
                    <a:lnTo>
                      <a:pt x="652" y="379"/>
                    </a:lnTo>
                    <a:lnTo>
                      <a:pt x="659" y="379"/>
                    </a:lnTo>
                    <a:lnTo>
                      <a:pt x="666" y="379"/>
                    </a:lnTo>
                    <a:lnTo>
                      <a:pt x="674" y="379"/>
                    </a:lnTo>
                    <a:lnTo>
                      <a:pt x="678" y="379"/>
                    </a:lnTo>
                    <a:lnTo>
                      <a:pt x="681" y="379"/>
                    </a:lnTo>
                    <a:lnTo>
                      <a:pt x="688" y="379"/>
                    </a:lnTo>
                    <a:lnTo>
                      <a:pt x="688" y="379"/>
                    </a:lnTo>
                    <a:lnTo>
                      <a:pt x="693" y="381"/>
                    </a:lnTo>
                    <a:lnTo>
                      <a:pt x="695" y="381"/>
                    </a:lnTo>
                    <a:lnTo>
                      <a:pt x="703" y="384"/>
                    </a:lnTo>
                    <a:lnTo>
                      <a:pt x="695" y="384"/>
                    </a:lnTo>
                    <a:lnTo>
                      <a:pt x="693" y="386"/>
                    </a:lnTo>
                    <a:lnTo>
                      <a:pt x="688" y="389"/>
                    </a:lnTo>
                    <a:lnTo>
                      <a:pt x="681" y="389"/>
                    </a:lnTo>
                    <a:lnTo>
                      <a:pt x="674" y="389"/>
                    </a:lnTo>
                    <a:lnTo>
                      <a:pt x="666" y="389"/>
                    </a:lnTo>
                    <a:lnTo>
                      <a:pt x="661" y="389"/>
                    </a:lnTo>
                    <a:lnTo>
                      <a:pt x="661" y="391"/>
                    </a:lnTo>
                    <a:lnTo>
                      <a:pt x="666" y="394"/>
                    </a:lnTo>
                    <a:lnTo>
                      <a:pt x="674" y="394"/>
                    </a:lnTo>
                    <a:lnTo>
                      <a:pt x="681" y="394"/>
                    </a:lnTo>
                    <a:lnTo>
                      <a:pt x="688" y="391"/>
                    </a:lnTo>
                    <a:lnTo>
                      <a:pt x="693" y="394"/>
                    </a:lnTo>
                    <a:lnTo>
                      <a:pt x="695" y="396"/>
                    </a:lnTo>
                    <a:lnTo>
                      <a:pt x="698" y="396"/>
                    </a:lnTo>
                    <a:lnTo>
                      <a:pt x="695" y="396"/>
                    </a:lnTo>
                    <a:lnTo>
                      <a:pt x="688" y="399"/>
                    </a:lnTo>
                    <a:lnTo>
                      <a:pt x="681" y="399"/>
                    </a:lnTo>
                    <a:lnTo>
                      <a:pt x="678" y="399"/>
                    </a:lnTo>
                    <a:lnTo>
                      <a:pt x="681" y="401"/>
                    </a:lnTo>
                    <a:lnTo>
                      <a:pt x="688" y="399"/>
                    </a:lnTo>
                    <a:lnTo>
                      <a:pt x="695" y="401"/>
                    </a:lnTo>
                    <a:lnTo>
                      <a:pt x="703" y="401"/>
                    </a:lnTo>
                    <a:lnTo>
                      <a:pt x="705" y="401"/>
                    </a:lnTo>
                    <a:lnTo>
                      <a:pt x="710" y="403"/>
                    </a:lnTo>
                    <a:lnTo>
                      <a:pt x="717" y="406"/>
                    </a:lnTo>
                    <a:lnTo>
                      <a:pt x="710" y="406"/>
                    </a:lnTo>
                    <a:lnTo>
                      <a:pt x="710" y="408"/>
                    </a:lnTo>
                    <a:lnTo>
                      <a:pt x="710" y="408"/>
                    </a:lnTo>
                    <a:lnTo>
                      <a:pt x="717" y="408"/>
                    </a:lnTo>
                    <a:lnTo>
                      <a:pt x="717" y="406"/>
                    </a:lnTo>
                    <a:lnTo>
                      <a:pt x="727" y="406"/>
                    </a:lnTo>
                    <a:lnTo>
                      <a:pt x="734" y="408"/>
                    </a:lnTo>
                    <a:lnTo>
                      <a:pt x="734" y="408"/>
                    </a:lnTo>
                    <a:lnTo>
                      <a:pt x="734" y="408"/>
                    </a:lnTo>
                    <a:lnTo>
                      <a:pt x="730" y="411"/>
                    </a:lnTo>
                    <a:lnTo>
                      <a:pt x="734" y="411"/>
                    </a:lnTo>
                    <a:lnTo>
                      <a:pt x="742" y="413"/>
                    </a:lnTo>
                    <a:lnTo>
                      <a:pt x="744" y="413"/>
                    </a:lnTo>
                    <a:lnTo>
                      <a:pt x="749" y="413"/>
                    </a:lnTo>
                    <a:lnTo>
                      <a:pt x="751" y="416"/>
                    </a:lnTo>
                    <a:lnTo>
                      <a:pt x="749" y="416"/>
                    </a:lnTo>
                    <a:lnTo>
                      <a:pt x="744" y="418"/>
                    </a:lnTo>
                    <a:lnTo>
                      <a:pt x="742" y="418"/>
                    </a:lnTo>
                    <a:lnTo>
                      <a:pt x="734" y="420"/>
                    </a:lnTo>
                    <a:lnTo>
                      <a:pt x="742" y="420"/>
                    </a:lnTo>
                    <a:lnTo>
                      <a:pt x="749" y="420"/>
                    </a:lnTo>
                    <a:lnTo>
                      <a:pt x="756" y="423"/>
                    </a:lnTo>
                    <a:lnTo>
                      <a:pt x="764" y="423"/>
                    </a:lnTo>
                    <a:lnTo>
                      <a:pt x="771" y="423"/>
                    </a:lnTo>
                    <a:lnTo>
                      <a:pt x="778" y="423"/>
                    </a:lnTo>
                    <a:lnTo>
                      <a:pt x="785" y="423"/>
                    </a:lnTo>
                    <a:lnTo>
                      <a:pt x="793" y="423"/>
                    </a:lnTo>
                    <a:lnTo>
                      <a:pt x="798" y="423"/>
                    </a:lnTo>
                    <a:lnTo>
                      <a:pt x="800" y="425"/>
                    </a:lnTo>
                    <a:lnTo>
                      <a:pt x="807" y="425"/>
                    </a:lnTo>
                    <a:lnTo>
                      <a:pt x="807" y="42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24" name="Freeform 2352"/>
              <p:cNvSpPr>
                <a:spLocks/>
              </p:cNvSpPr>
              <p:nvPr/>
            </p:nvSpPr>
            <p:spPr bwMode="auto">
              <a:xfrm>
                <a:off x="588" y="3180"/>
                <a:ext cx="764" cy="428"/>
              </a:xfrm>
              <a:custGeom>
                <a:avLst/>
                <a:gdLst/>
                <a:ahLst/>
                <a:cxnLst>
                  <a:cxn ang="0">
                    <a:pos x="15" y="425"/>
                  </a:cxn>
                  <a:cxn ang="0">
                    <a:pos x="61" y="428"/>
                  </a:cxn>
                  <a:cxn ang="0">
                    <a:pos x="105" y="425"/>
                  </a:cxn>
                  <a:cxn ang="0">
                    <a:pos x="148" y="425"/>
                  </a:cxn>
                  <a:cxn ang="0">
                    <a:pos x="185" y="420"/>
                  </a:cxn>
                  <a:cxn ang="0">
                    <a:pos x="224" y="425"/>
                  </a:cxn>
                  <a:cxn ang="0">
                    <a:pos x="260" y="423"/>
                  </a:cxn>
                  <a:cxn ang="0">
                    <a:pos x="304" y="423"/>
                  </a:cxn>
                  <a:cxn ang="0">
                    <a:pos x="341" y="423"/>
                  </a:cxn>
                  <a:cxn ang="0">
                    <a:pos x="380" y="420"/>
                  </a:cxn>
                  <a:cxn ang="0">
                    <a:pos x="423" y="420"/>
                  </a:cxn>
                  <a:cxn ang="0">
                    <a:pos x="467" y="420"/>
                  </a:cxn>
                  <a:cxn ang="0">
                    <a:pos x="513" y="420"/>
                  </a:cxn>
                  <a:cxn ang="0">
                    <a:pos x="557" y="420"/>
                  </a:cxn>
                  <a:cxn ang="0">
                    <a:pos x="601" y="420"/>
                  </a:cxn>
                  <a:cxn ang="0">
                    <a:pos x="645" y="420"/>
                  </a:cxn>
                  <a:cxn ang="0">
                    <a:pos x="691" y="420"/>
                  </a:cxn>
                  <a:cxn ang="0">
                    <a:pos x="735" y="418"/>
                  </a:cxn>
                  <a:cxn ang="0">
                    <a:pos x="749" y="416"/>
                  </a:cxn>
                  <a:cxn ang="0">
                    <a:pos x="720" y="411"/>
                  </a:cxn>
                  <a:cxn ang="0">
                    <a:pos x="737" y="396"/>
                  </a:cxn>
                  <a:cxn ang="0">
                    <a:pos x="737" y="382"/>
                  </a:cxn>
                  <a:cxn ang="0">
                    <a:pos x="735" y="365"/>
                  </a:cxn>
                  <a:cxn ang="0">
                    <a:pos x="732" y="352"/>
                  </a:cxn>
                  <a:cxn ang="0">
                    <a:pos x="727" y="338"/>
                  </a:cxn>
                  <a:cxn ang="0">
                    <a:pos x="727" y="328"/>
                  </a:cxn>
                  <a:cxn ang="0">
                    <a:pos x="722" y="313"/>
                  </a:cxn>
                  <a:cxn ang="0">
                    <a:pos x="720" y="292"/>
                  </a:cxn>
                  <a:cxn ang="0">
                    <a:pos x="705" y="187"/>
                  </a:cxn>
                  <a:cxn ang="0">
                    <a:pos x="693" y="131"/>
                  </a:cxn>
                  <a:cxn ang="0">
                    <a:pos x="679" y="100"/>
                  </a:cxn>
                  <a:cxn ang="0">
                    <a:pos x="664" y="65"/>
                  </a:cxn>
                  <a:cxn ang="0">
                    <a:pos x="645" y="36"/>
                  </a:cxn>
                  <a:cxn ang="0">
                    <a:pos x="623" y="14"/>
                  </a:cxn>
                  <a:cxn ang="0">
                    <a:pos x="586" y="2"/>
                  </a:cxn>
                  <a:cxn ang="0">
                    <a:pos x="552" y="14"/>
                  </a:cxn>
                  <a:cxn ang="0">
                    <a:pos x="523" y="31"/>
                  </a:cxn>
                  <a:cxn ang="0">
                    <a:pos x="496" y="48"/>
                  </a:cxn>
                  <a:cxn ang="0">
                    <a:pos x="474" y="73"/>
                  </a:cxn>
                  <a:cxn ang="0">
                    <a:pos x="450" y="100"/>
                  </a:cxn>
                  <a:cxn ang="0">
                    <a:pos x="423" y="124"/>
                  </a:cxn>
                  <a:cxn ang="0">
                    <a:pos x="401" y="148"/>
                  </a:cxn>
                  <a:cxn ang="0">
                    <a:pos x="380" y="194"/>
                  </a:cxn>
                  <a:cxn ang="0">
                    <a:pos x="348" y="255"/>
                  </a:cxn>
                  <a:cxn ang="0">
                    <a:pos x="324" y="299"/>
                  </a:cxn>
                  <a:cxn ang="0">
                    <a:pos x="314" y="313"/>
                  </a:cxn>
                  <a:cxn ang="0">
                    <a:pos x="302" y="323"/>
                  </a:cxn>
                  <a:cxn ang="0">
                    <a:pos x="292" y="335"/>
                  </a:cxn>
                  <a:cxn ang="0">
                    <a:pos x="282" y="347"/>
                  </a:cxn>
                  <a:cxn ang="0">
                    <a:pos x="265" y="357"/>
                  </a:cxn>
                  <a:cxn ang="0">
                    <a:pos x="248" y="367"/>
                  </a:cxn>
                  <a:cxn ang="0">
                    <a:pos x="238" y="379"/>
                  </a:cxn>
                  <a:cxn ang="0">
                    <a:pos x="217" y="389"/>
                  </a:cxn>
                  <a:cxn ang="0">
                    <a:pos x="197" y="396"/>
                  </a:cxn>
                  <a:cxn ang="0">
                    <a:pos x="170" y="406"/>
                  </a:cxn>
                  <a:cxn ang="0">
                    <a:pos x="185" y="413"/>
                  </a:cxn>
                  <a:cxn ang="0">
                    <a:pos x="156" y="416"/>
                  </a:cxn>
                  <a:cxn ang="0">
                    <a:pos x="117" y="418"/>
                  </a:cxn>
                  <a:cxn ang="0">
                    <a:pos x="83" y="418"/>
                  </a:cxn>
                  <a:cxn ang="0">
                    <a:pos x="37" y="416"/>
                  </a:cxn>
                </a:cxnLst>
                <a:rect l="0" t="0" r="r" b="b"/>
                <a:pathLst>
                  <a:path w="764" h="428">
                    <a:moveTo>
                      <a:pt x="0" y="418"/>
                    </a:moveTo>
                    <a:lnTo>
                      <a:pt x="0" y="418"/>
                    </a:lnTo>
                    <a:lnTo>
                      <a:pt x="0" y="423"/>
                    </a:lnTo>
                    <a:lnTo>
                      <a:pt x="0" y="423"/>
                    </a:lnTo>
                    <a:lnTo>
                      <a:pt x="7" y="425"/>
                    </a:lnTo>
                    <a:lnTo>
                      <a:pt x="15" y="425"/>
                    </a:lnTo>
                    <a:lnTo>
                      <a:pt x="22" y="425"/>
                    </a:lnTo>
                    <a:lnTo>
                      <a:pt x="29" y="425"/>
                    </a:lnTo>
                    <a:lnTo>
                      <a:pt x="37" y="425"/>
                    </a:lnTo>
                    <a:lnTo>
                      <a:pt x="44" y="425"/>
                    </a:lnTo>
                    <a:lnTo>
                      <a:pt x="54" y="425"/>
                    </a:lnTo>
                    <a:lnTo>
                      <a:pt x="61" y="428"/>
                    </a:lnTo>
                    <a:lnTo>
                      <a:pt x="68" y="428"/>
                    </a:lnTo>
                    <a:lnTo>
                      <a:pt x="75" y="428"/>
                    </a:lnTo>
                    <a:lnTo>
                      <a:pt x="83" y="428"/>
                    </a:lnTo>
                    <a:lnTo>
                      <a:pt x="90" y="428"/>
                    </a:lnTo>
                    <a:lnTo>
                      <a:pt x="97" y="428"/>
                    </a:lnTo>
                    <a:lnTo>
                      <a:pt x="105" y="425"/>
                    </a:lnTo>
                    <a:lnTo>
                      <a:pt x="112" y="425"/>
                    </a:lnTo>
                    <a:lnTo>
                      <a:pt x="119" y="423"/>
                    </a:lnTo>
                    <a:lnTo>
                      <a:pt x="127" y="425"/>
                    </a:lnTo>
                    <a:lnTo>
                      <a:pt x="134" y="425"/>
                    </a:lnTo>
                    <a:lnTo>
                      <a:pt x="141" y="425"/>
                    </a:lnTo>
                    <a:lnTo>
                      <a:pt x="148" y="425"/>
                    </a:lnTo>
                    <a:lnTo>
                      <a:pt x="156" y="425"/>
                    </a:lnTo>
                    <a:lnTo>
                      <a:pt x="163" y="423"/>
                    </a:lnTo>
                    <a:lnTo>
                      <a:pt x="168" y="423"/>
                    </a:lnTo>
                    <a:lnTo>
                      <a:pt x="170" y="420"/>
                    </a:lnTo>
                    <a:lnTo>
                      <a:pt x="178" y="420"/>
                    </a:lnTo>
                    <a:lnTo>
                      <a:pt x="185" y="420"/>
                    </a:lnTo>
                    <a:lnTo>
                      <a:pt x="192" y="420"/>
                    </a:lnTo>
                    <a:lnTo>
                      <a:pt x="202" y="423"/>
                    </a:lnTo>
                    <a:lnTo>
                      <a:pt x="202" y="423"/>
                    </a:lnTo>
                    <a:lnTo>
                      <a:pt x="209" y="423"/>
                    </a:lnTo>
                    <a:lnTo>
                      <a:pt x="217" y="425"/>
                    </a:lnTo>
                    <a:lnTo>
                      <a:pt x="224" y="425"/>
                    </a:lnTo>
                    <a:lnTo>
                      <a:pt x="231" y="425"/>
                    </a:lnTo>
                    <a:lnTo>
                      <a:pt x="238" y="425"/>
                    </a:lnTo>
                    <a:lnTo>
                      <a:pt x="246" y="423"/>
                    </a:lnTo>
                    <a:lnTo>
                      <a:pt x="253" y="423"/>
                    </a:lnTo>
                    <a:lnTo>
                      <a:pt x="255" y="423"/>
                    </a:lnTo>
                    <a:lnTo>
                      <a:pt x="260" y="423"/>
                    </a:lnTo>
                    <a:lnTo>
                      <a:pt x="268" y="420"/>
                    </a:lnTo>
                    <a:lnTo>
                      <a:pt x="275" y="420"/>
                    </a:lnTo>
                    <a:lnTo>
                      <a:pt x="282" y="420"/>
                    </a:lnTo>
                    <a:lnTo>
                      <a:pt x="290" y="420"/>
                    </a:lnTo>
                    <a:lnTo>
                      <a:pt x="297" y="423"/>
                    </a:lnTo>
                    <a:lnTo>
                      <a:pt x="304" y="423"/>
                    </a:lnTo>
                    <a:lnTo>
                      <a:pt x="304" y="423"/>
                    </a:lnTo>
                    <a:lnTo>
                      <a:pt x="311" y="423"/>
                    </a:lnTo>
                    <a:lnTo>
                      <a:pt x="319" y="425"/>
                    </a:lnTo>
                    <a:lnTo>
                      <a:pt x="326" y="425"/>
                    </a:lnTo>
                    <a:lnTo>
                      <a:pt x="333" y="425"/>
                    </a:lnTo>
                    <a:lnTo>
                      <a:pt x="341" y="423"/>
                    </a:lnTo>
                    <a:lnTo>
                      <a:pt x="345" y="423"/>
                    </a:lnTo>
                    <a:lnTo>
                      <a:pt x="348" y="423"/>
                    </a:lnTo>
                    <a:lnTo>
                      <a:pt x="358" y="420"/>
                    </a:lnTo>
                    <a:lnTo>
                      <a:pt x="365" y="420"/>
                    </a:lnTo>
                    <a:lnTo>
                      <a:pt x="372" y="420"/>
                    </a:lnTo>
                    <a:lnTo>
                      <a:pt x="380" y="420"/>
                    </a:lnTo>
                    <a:lnTo>
                      <a:pt x="387" y="420"/>
                    </a:lnTo>
                    <a:lnTo>
                      <a:pt x="394" y="420"/>
                    </a:lnTo>
                    <a:lnTo>
                      <a:pt x="401" y="420"/>
                    </a:lnTo>
                    <a:lnTo>
                      <a:pt x="409" y="420"/>
                    </a:lnTo>
                    <a:lnTo>
                      <a:pt x="416" y="420"/>
                    </a:lnTo>
                    <a:lnTo>
                      <a:pt x="423" y="420"/>
                    </a:lnTo>
                    <a:lnTo>
                      <a:pt x="431" y="420"/>
                    </a:lnTo>
                    <a:lnTo>
                      <a:pt x="438" y="423"/>
                    </a:lnTo>
                    <a:lnTo>
                      <a:pt x="445" y="420"/>
                    </a:lnTo>
                    <a:lnTo>
                      <a:pt x="452" y="420"/>
                    </a:lnTo>
                    <a:lnTo>
                      <a:pt x="460" y="420"/>
                    </a:lnTo>
                    <a:lnTo>
                      <a:pt x="467" y="420"/>
                    </a:lnTo>
                    <a:lnTo>
                      <a:pt x="474" y="420"/>
                    </a:lnTo>
                    <a:lnTo>
                      <a:pt x="482" y="420"/>
                    </a:lnTo>
                    <a:lnTo>
                      <a:pt x="489" y="420"/>
                    </a:lnTo>
                    <a:lnTo>
                      <a:pt x="496" y="420"/>
                    </a:lnTo>
                    <a:lnTo>
                      <a:pt x="506" y="420"/>
                    </a:lnTo>
                    <a:lnTo>
                      <a:pt x="513" y="420"/>
                    </a:lnTo>
                    <a:lnTo>
                      <a:pt x="521" y="420"/>
                    </a:lnTo>
                    <a:lnTo>
                      <a:pt x="528" y="420"/>
                    </a:lnTo>
                    <a:lnTo>
                      <a:pt x="535" y="420"/>
                    </a:lnTo>
                    <a:lnTo>
                      <a:pt x="542" y="420"/>
                    </a:lnTo>
                    <a:lnTo>
                      <a:pt x="550" y="420"/>
                    </a:lnTo>
                    <a:lnTo>
                      <a:pt x="557" y="420"/>
                    </a:lnTo>
                    <a:lnTo>
                      <a:pt x="564" y="420"/>
                    </a:lnTo>
                    <a:lnTo>
                      <a:pt x="572" y="420"/>
                    </a:lnTo>
                    <a:lnTo>
                      <a:pt x="579" y="420"/>
                    </a:lnTo>
                    <a:lnTo>
                      <a:pt x="586" y="420"/>
                    </a:lnTo>
                    <a:lnTo>
                      <a:pt x="594" y="420"/>
                    </a:lnTo>
                    <a:lnTo>
                      <a:pt x="601" y="420"/>
                    </a:lnTo>
                    <a:lnTo>
                      <a:pt x="608" y="420"/>
                    </a:lnTo>
                    <a:lnTo>
                      <a:pt x="615" y="420"/>
                    </a:lnTo>
                    <a:lnTo>
                      <a:pt x="623" y="420"/>
                    </a:lnTo>
                    <a:lnTo>
                      <a:pt x="630" y="420"/>
                    </a:lnTo>
                    <a:lnTo>
                      <a:pt x="637" y="420"/>
                    </a:lnTo>
                    <a:lnTo>
                      <a:pt x="645" y="420"/>
                    </a:lnTo>
                    <a:lnTo>
                      <a:pt x="652" y="420"/>
                    </a:lnTo>
                    <a:lnTo>
                      <a:pt x="662" y="420"/>
                    </a:lnTo>
                    <a:lnTo>
                      <a:pt x="669" y="420"/>
                    </a:lnTo>
                    <a:lnTo>
                      <a:pt x="676" y="420"/>
                    </a:lnTo>
                    <a:lnTo>
                      <a:pt x="684" y="420"/>
                    </a:lnTo>
                    <a:lnTo>
                      <a:pt x="691" y="420"/>
                    </a:lnTo>
                    <a:lnTo>
                      <a:pt x="698" y="420"/>
                    </a:lnTo>
                    <a:lnTo>
                      <a:pt x="705" y="420"/>
                    </a:lnTo>
                    <a:lnTo>
                      <a:pt x="713" y="420"/>
                    </a:lnTo>
                    <a:lnTo>
                      <a:pt x="720" y="420"/>
                    </a:lnTo>
                    <a:lnTo>
                      <a:pt x="727" y="418"/>
                    </a:lnTo>
                    <a:lnTo>
                      <a:pt x="735" y="418"/>
                    </a:lnTo>
                    <a:lnTo>
                      <a:pt x="742" y="418"/>
                    </a:lnTo>
                    <a:lnTo>
                      <a:pt x="749" y="418"/>
                    </a:lnTo>
                    <a:lnTo>
                      <a:pt x="757" y="418"/>
                    </a:lnTo>
                    <a:lnTo>
                      <a:pt x="764" y="418"/>
                    </a:lnTo>
                    <a:lnTo>
                      <a:pt x="757" y="418"/>
                    </a:lnTo>
                    <a:lnTo>
                      <a:pt x="749" y="416"/>
                    </a:lnTo>
                    <a:lnTo>
                      <a:pt x="742" y="416"/>
                    </a:lnTo>
                    <a:lnTo>
                      <a:pt x="735" y="416"/>
                    </a:lnTo>
                    <a:lnTo>
                      <a:pt x="727" y="413"/>
                    </a:lnTo>
                    <a:lnTo>
                      <a:pt x="720" y="413"/>
                    </a:lnTo>
                    <a:lnTo>
                      <a:pt x="718" y="413"/>
                    </a:lnTo>
                    <a:lnTo>
                      <a:pt x="720" y="411"/>
                    </a:lnTo>
                    <a:lnTo>
                      <a:pt x="722" y="408"/>
                    </a:lnTo>
                    <a:lnTo>
                      <a:pt x="727" y="406"/>
                    </a:lnTo>
                    <a:lnTo>
                      <a:pt x="735" y="403"/>
                    </a:lnTo>
                    <a:lnTo>
                      <a:pt x="737" y="403"/>
                    </a:lnTo>
                    <a:lnTo>
                      <a:pt x="739" y="399"/>
                    </a:lnTo>
                    <a:lnTo>
                      <a:pt x="737" y="396"/>
                    </a:lnTo>
                    <a:lnTo>
                      <a:pt x="739" y="394"/>
                    </a:lnTo>
                    <a:lnTo>
                      <a:pt x="739" y="391"/>
                    </a:lnTo>
                    <a:lnTo>
                      <a:pt x="739" y="389"/>
                    </a:lnTo>
                    <a:lnTo>
                      <a:pt x="739" y="386"/>
                    </a:lnTo>
                    <a:lnTo>
                      <a:pt x="739" y="384"/>
                    </a:lnTo>
                    <a:lnTo>
                      <a:pt x="737" y="382"/>
                    </a:lnTo>
                    <a:lnTo>
                      <a:pt x="737" y="379"/>
                    </a:lnTo>
                    <a:lnTo>
                      <a:pt x="737" y="377"/>
                    </a:lnTo>
                    <a:lnTo>
                      <a:pt x="737" y="374"/>
                    </a:lnTo>
                    <a:lnTo>
                      <a:pt x="737" y="372"/>
                    </a:lnTo>
                    <a:lnTo>
                      <a:pt x="735" y="367"/>
                    </a:lnTo>
                    <a:lnTo>
                      <a:pt x="735" y="365"/>
                    </a:lnTo>
                    <a:lnTo>
                      <a:pt x="735" y="365"/>
                    </a:lnTo>
                    <a:lnTo>
                      <a:pt x="735" y="362"/>
                    </a:lnTo>
                    <a:lnTo>
                      <a:pt x="735" y="360"/>
                    </a:lnTo>
                    <a:lnTo>
                      <a:pt x="735" y="357"/>
                    </a:lnTo>
                    <a:lnTo>
                      <a:pt x="732" y="355"/>
                    </a:lnTo>
                    <a:lnTo>
                      <a:pt x="732" y="352"/>
                    </a:lnTo>
                    <a:lnTo>
                      <a:pt x="730" y="350"/>
                    </a:lnTo>
                    <a:lnTo>
                      <a:pt x="730" y="347"/>
                    </a:lnTo>
                    <a:lnTo>
                      <a:pt x="730" y="345"/>
                    </a:lnTo>
                    <a:lnTo>
                      <a:pt x="727" y="343"/>
                    </a:lnTo>
                    <a:lnTo>
                      <a:pt x="727" y="343"/>
                    </a:lnTo>
                    <a:lnTo>
                      <a:pt x="727" y="338"/>
                    </a:lnTo>
                    <a:lnTo>
                      <a:pt x="727" y="335"/>
                    </a:lnTo>
                    <a:lnTo>
                      <a:pt x="727" y="335"/>
                    </a:lnTo>
                    <a:lnTo>
                      <a:pt x="727" y="333"/>
                    </a:lnTo>
                    <a:lnTo>
                      <a:pt x="727" y="333"/>
                    </a:lnTo>
                    <a:lnTo>
                      <a:pt x="727" y="330"/>
                    </a:lnTo>
                    <a:lnTo>
                      <a:pt x="727" y="328"/>
                    </a:lnTo>
                    <a:lnTo>
                      <a:pt x="725" y="326"/>
                    </a:lnTo>
                    <a:lnTo>
                      <a:pt x="725" y="323"/>
                    </a:lnTo>
                    <a:lnTo>
                      <a:pt x="725" y="321"/>
                    </a:lnTo>
                    <a:lnTo>
                      <a:pt x="725" y="318"/>
                    </a:lnTo>
                    <a:lnTo>
                      <a:pt x="725" y="316"/>
                    </a:lnTo>
                    <a:lnTo>
                      <a:pt x="722" y="313"/>
                    </a:lnTo>
                    <a:lnTo>
                      <a:pt x="722" y="311"/>
                    </a:lnTo>
                    <a:lnTo>
                      <a:pt x="722" y="306"/>
                    </a:lnTo>
                    <a:lnTo>
                      <a:pt x="722" y="304"/>
                    </a:lnTo>
                    <a:lnTo>
                      <a:pt x="722" y="301"/>
                    </a:lnTo>
                    <a:lnTo>
                      <a:pt x="720" y="299"/>
                    </a:lnTo>
                    <a:lnTo>
                      <a:pt x="720" y="292"/>
                    </a:lnTo>
                    <a:lnTo>
                      <a:pt x="720" y="289"/>
                    </a:lnTo>
                    <a:lnTo>
                      <a:pt x="715" y="265"/>
                    </a:lnTo>
                    <a:lnTo>
                      <a:pt x="713" y="248"/>
                    </a:lnTo>
                    <a:lnTo>
                      <a:pt x="710" y="238"/>
                    </a:lnTo>
                    <a:lnTo>
                      <a:pt x="708" y="211"/>
                    </a:lnTo>
                    <a:lnTo>
                      <a:pt x="705" y="187"/>
                    </a:lnTo>
                    <a:lnTo>
                      <a:pt x="705" y="185"/>
                    </a:lnTo>
                    <a:lnTo>
                      <a:pt x="701" y="160"/>
                    </a:lnTo>
                    <a:lnTo>
                      <a:pt x="698" y="148"/>
                    </a:lnTo>
                    <a:lnTo>
                      <a:pt x="698" y="146"/>
                    </a:lnTo>
                    <a:lnTo>
                      <a:pt x="696" y="141"/>
                    </a:lnTo>
                    <a:lnTo>
                      <a:pt x="693" y="131"/>
                    </a:lnTo>
                    <a:lnTo>
                      <a:pt x="691" y="124"/>
                    </a:lnTo>
                    <a:lnTo>
                      <a:pt x="691" y="121"/>
                    </a:lnTo>
                    <a:lnTo>
                      <a:pt x="688" y="117"/>
                    </a:lnTo>
                    <a:lnTo>
                      <a:pt x="684" y="109"/>
                    </a:lnTo>
                    <a:lnTo>
                      <a:pt x="681" y="107"/>
                    </a:lnTo>
                    <a:lnTo>
                      <a:pt x="679" y="100"/>
                    </a:lnTo>
                    <a:lnTo>
                      <a:pt x="676" y="90"/>
                    </a:lnTo>
                    <a:lnTo>
                      <a:pt x="676" y="87"/>
                    </a:lnTo>
                    <a:lnTo>
                      <a:pt x="674" y="82"/>
                    </a:lnTo>
                    <a:lnTo>
                      <a:pt x="669" y="73"/>
                    </a:lnTo>
                    <a:lnTo>
                      <a:pt x="669" y="73"/>
                    </a:lnTo>
                    <a:lnTo>
                      <a:pt x="664" y="65"/>
                    </a:lnTo>
                    <a:lnTo>
                      <a:pt x="662" y="61"/>
                    </a:lnTo>
                    <a:lnTo>
                      <a:pt x="659" y="56"/>
                    </a:lnTo>
                    <a:lnTo>
                      <a:pt x="654" y="48"/>
                    </a:lnTo>
                    <a:lnTo>
                      <a:pt x="652" y="46"/>
                    </a:lnTo>
                    <a:lnTo>
                      <a:pt x="647" y="39"/>
                    </a:lnTo>
                    <a:lnTo>
                      <a:pt x="645" y="36"/>
                    </a:lnTo>
                    <a:lnTo>
                      <a:pt x="637" y="31"/>
                    </a:lnTo>
                    <a:lnTo>
                      <a:pt x="637" y="31"/>
                    </a:lnTo>
                    <a:lnTo>
                      <a:pt x="630" y="27"/>
                    </a:lnTo>
                    <a:lnTo>
                      <a:pt x="628" y="22"/>
                    </a:lnTo>
                    <a:lnTo>
                      <a:pt x="623" y="14"/>
                    </a:lnTo>
                    <a:lnTo>
                      <a:pt x="623" y="14"/>
                    </a:lnTo>
                    <a:lnTo>
                      <a:pt x="615" y="10"/>
                    </a:lnTo>
                    <a:lnTo>
                      <a:pt x="608" y="5"/>
                    </a:lnTo>
                    <a:lnTo>
                      <a:pt x="608" y="5"/>
                    </a:lnTo>
                    <a:lnTo>
                      <a:pt x="601" y="2"/>
                    </a:lnTo>
                    <a:lnTo>
                      <a:pt x="594" y="0"/>
                    </a:lnTo>
                    <a:lnTo>
                      <a:pt x="586" y="2"/>
                    </a:lnTo>
                    <a:lnTo>
                      <a:pt x="579" y="5"/>
                    </a:lnTo>
                    <a:lnTo>
                      <a:pt x="572" y="5"/>
                    </a:lnTo>
                    <a:lnTo>
                      <a:pt x="572" y="5"/>
                    </a:lnTo>
                    <a:lnTo>
                      <a:pt x="564" y="7"/>
                    </a:lnTo>
                    <a:lnTo>
                      <a:pt x="557" y="12"/>
                    </a:lnTo>
                    <a:lnTo>
                      <a:pt x="552" y="14"/>
                    </a:lnTo>
                    <a:lnTo>
                      <a:pt x="550" y="17"/>
                    </a:lnTo>
                    <a:lnTo>
                      <a:pt x="542" y="22"/>
                    </a:lnTo>
                    <a:lnTo>
                      <a:pt x="540" y="22"/>
                    </a:lnTo>
                    <a:lnTo>
                      <a:pt x="535" y="24"/>
                    </a:lnTo>
                    <a:lnTo>
                      <a:pt x="528" y="29"/>
                    </a:lnTo>
                    <a:lnTo>
                      <a:pt x="523" y="31"/>
                    </a:lnTo>
                    <a:lnTo>
                      <a:pt x="521" y="31"/>
                    </a:lnTo>
                    <a:lnTo>
                      <a:pt x="513" y="36"/>
                    </a:lnTo>
                    <a:lnTo>
                      <a:pt x="508" y="39"/>
                    </a:lnTo>
                    <a:lnTo>
                      <a:pt x="506" y="44"/>
                    </a:lnTo>
                    <a:lnTo>
                      <a:pt x="499" y="48"/>
                    </a:lnTo>
                    <a:lnTo>
                      <a:pt x="496" y="48"/>
                    </a:lnTo>
                    <a:lnTo>
                      <a:pt x="491" y="56"/>
                    </a:lnTo>
                    <a:lnTo>
                      <a:pt x="489" y="58"/>
                    </a:lnTo>
                    <a:lnTo>
                      <a:pt x="482" y="63"/>
                    </a:lnTo>
                    <a:lnTo>
                      <a:pt x="482" y="65"/>
                    </a:lnTo>
                    <a:lnTo>
                      <a:pt x="474" y="73"/>
                    </a:lnTo>
                    <a:lnTo>
                      <a:pt x="474" y="73"/>
                    </a:lnTo>
                    <a:lnTo>
                      <a:pt x="467" y="80"/>
                    </a:lnTo>
                    <a:lnTo>
                      <a:pt x="467" y="82"/>
                    </a:lnTo>
                    <a:lnTo>
                      <a:pt x="460" y="87"/>
                    </a:lnTo>
                    <a:lnTo>
                      <a:pt x="455" y="90"/>
                    </a:lnTo>
                    <a:lnTo>
                      <a:pt x="452" y="95"/>
                    </a:lnTo>
                    <a:lnTo>
                      <a:pt x="450" y="100"/>
                    </a:lnTo>
                    <a:lnTo>
                      <a:pt x="445" y="102"/>
                    </a:lnTo>
                    <a:lnTo>
                      <a:pt x="440" y="107"/>
                    </a:lnTo>
                    <a:lnTo>
                      <a:pt x="438" y="109"/>
                    </a:lnTo>
                    <a:lnTo>
                      <a:pt x="433" y="117"/>
                    </a:lnTo>
                    <a:lnTo>
                      <a:pt x="431" y="117"/>
                    </a:lnTo>
                    <a:lnTo>
                      <a:pt x="423" y="124"/>
                    </a:lnTo>
                    <a:lnTo>
                      <a:pt x="423" y="124"/>
                    </a:lnTo>
                    <a:lnTo>
                      <a:pt x="416" y="131"/>
                    </a:lnTo>
                    <a:lnTo>
                      <a:pt x="416" y="134"/>
                    </a:lnTo>
                    <a:lnTo>
                      <a:pt x="409" y="141"/>
                    </a:lnTo>
                    <a:lnTo>
                      <a:pt x="409" y="141"/>
                    </a:lnTo>
                    <a:lnTo>
                      <a:pt x="401" y="148"/>
                    </a:lnTo>
                    <a:lnTo>
                      <a:pt x="399" y="148"/>
                    </a:lnTo>
                    <a:lnTo>
                      <a:pt x="394" y="158"/>
                    </a:lnTo>
                    <a:lnTo>
                      <a:pt x="392" y="160"/>
                    </a:lnTo>
                    <a:lnTo>
                      <a:pt x="387" y="177"/>
                    </a:lnTo>
                    <a:lnTo>
                      <a:pt x="382" y="185"/>
                    </a:lnTo>
                    <a:lnTo>
                      <a:pt x="380" y="194"/>
                    </a:lnTo>
                    <a:lnTo>
                      <a:pt x="372" y="211"/>
                    </a:lnTo>
                    <a:lnTo>
                      <a:pt x="370" y="211"/>
                    </a:lnTo>
                    <a:lnTo>
                      <a:pt x="365" y="226"/>
                    </a:lnTo>
                    <a:lnTo>
                      <a:pt x="358" y="238"/>
                    </a:lnTo>
                    <a:lnTo>
                      <a:pt x="358" y="241"/>
                    </a:lnTo>
                    <a:lnTo>
                      <a:pt x="348" y="255"/>
                    </a:lnTo>
                    <a:lnTo>
                      <a:pt x="345" y="265"/>
                    </a:lnTo>
                    <a:lnTo>
                      <a:pt x="341" y="270"/>
                    </a:lnTo>
                    <a:lnTo>
                      <a:pt x="333" y="279"/>
                    </a:lnTo>
                    <a:lnTo>
                      <a:pt x="326" y="292"/>
                    </a:lnTo>
                    <a:lnTo>
                      <a:pt x="326" y="292"/>
                    </a:lnTo>
                    <a:lnTo>
                      <a:pt x="324" y="299"/>
                    </a:lnTo>
                    <a:lnTo>
                      <a:pt x="321" y="301"/>
                    </a:lnTo>
                    <a:lnTo>
                      <a:pt x="319" y="304"/>
                    </a:lnTo>
                    <a:lnTo>
                      <a:pt x="319" y="304"/>
                    </a:lnTo>
                    <a:lnTo>
                      <a:pt x="319" y="306"/>
                    </a:lnTo>
                    <a:lnTo>
                      <a:pt x="316" y="311"/>
                    </a:lnTo>
                    <a:lnTo>
                      <a:pt x="314" y="313"/>
                    </a:lnTo>
                    <a:lnTo>
                      <a:pt x="311" y="313"/>
                    </a:lnTo>
                    <a:lnTo>
                      <a:pt x="311" y="316"/>
                    </a:lnTo>
                    <a:lnTo>
                      <a:pt x="307" y="318"/>
                    </a:lnTo>
                    <a:lnTo>
                      <a:pt x="304" y="318"/>
                    </a:lnTo>
                    <a:lnTo>
                      <a:pt x="304" y="321"/>
                    </a:lnTo>
                    <a:lnTo>
                      <a:pt x="302" y="323"/>
                    </a:lnTo>
                    <a:lnTo>
                      <a:pt x="299" y="326"/>
                    </a:lnTo>
                    <a:lnTo>
                      <a:pt x="297" y="328"/>
                    </a:lnTo>
                    <a:lnTo>
                      <a:pt x="297" y="328"/>
                    </a:lnTo>
                    <a:lnTo>
                      <a:pt x="294" y="330"/>
                    </a:lnTo>
                    <a:lnTo>
                      <a:pt x="292" y="333"/>
                    </a:lnTo>
                    <a:lnTo>
                      <a:pt x="292" y="335"/>
                    </a:lnTo>
                    <a:lnTo>
                      <a:pt x="290" y="338"/>
                    </a:lnTo>
                    <a:lnTo>
                      <a:pt x="287" y="338"/>
                    </a:lnTo>
                    <a:lnTo>
                      <a:pt x="285" y="343"/>
                    </a:lnTo>
                    <a:lnTo>
                      <a:pt x="285" y="345"/>
                    </a:lnTo>
                    <a:lnTo>
                      <a:pt x="282" y="347"/>
                    </a:lnTo>
                    <a:lnTo>
                      <a:pt x="282" y="347"/>
                    </a:lnTo>
                    <a:lnTo>
                      <a:pt x="275" y="350"/>
                    </a:lnTo>
                    <a:lnTo>
                      <a:pt x="272" y="350"/>
                    </a:lnTo>
                    <a:lnTo>
                      <a:pt x="270" y="352"/>
                    </a:lnTo>
                    <a:lnTo>
                      <a:pt x="270" y="355"/>
                    </a:lnTo>
                    <a:lnTo>
                      <a:pt x="268" y="357"/>
                    </a:lnTo>
                    <a:lnTo>
                      <a:pt x="265" y="357"/>
                    </a:lnTo>
                    <a:lnTo>
                      <a:pt x="260" y="360"/>
                    </a:lnTo>
                    <a:lnTo>
                      <a:pt x="260" y="360"/>
                    </a:lnTo>
                    <a:lnTo>
                      <a:pt x="255" y="362"/>
                    </a:lnTo>
                    <a:lnTo>
                      <a:pt x="253" y="365"/>
                    </a:lnTo>
                    <a:lnTo>
                      <a:pt x="251" y="365"/>
                    </a:lnTo>
                    <a:lnTo>
                      <a:pt x="248" y="367"/>
                    </a:lnTo>
                    <a:lnTo>
                      <a:pt x="248" y="372"/>
                    </a:lnTo>
                    <a:lnTo>
                      <a:pt x="246" y="374"/>
                    </a:lnTo>
                    <a:lnTo>
                      <a:pt x="246" y="374"/>
                    </a:lnTo>
                    <a:lnTo>
                      <a:pt x="238" y="377"/>
                    </a:lnTo>
                    <a:lnTo>
                      <a:pt x="238" y="379"/>
                    </a:lnTo>
                    <a:lnTo>
                      <a:pt x="238" y="379"/>
                    </a:lnTo>
                    <a:lnTo>
                      <a:pt x="234" y="382"/>
                    </a:lnTo>
                    <a:lnTo>
                      <a:pt x="234" y="384"/>
                    </a:lnTo>
                    <a:lnTo>
                      <a:pt x="231" y="384"/>
                    </a:lnTo>
                    <a:lnTo>
                      <a:pt x="224" y="386"/>
                    </a:lnTo>
                    <a:lnTo>
                      <a:pt x="219" y="386"/>
                    </a:lnTo>
                    <a:lnTo>
                      <a:pt x="217" y="389"/>
                    </a:lnTo>
                    <a:lnTo>
                      <a:pt x="212" y="389"/>
                    </a:lnTo>
                    <a:lnTo>
                      <a:pt x="212" y="391"/>
                    </a:lnTo>
                    <a:lnTo>
                      <a:pt x="209" y="394"/>
                    </a:lnTo>
                    <a:lnTo>
                      <a:pt x="204" y="394"/>
                    </a:lnTo>
                    <a:lnTo>
                      <a:pt x="202" y="396"/>
                    </a:lnTo>
                    <a:lnTo>
                      <a:pt x="197" y="396"/>
                    </a:lnTo>
                    <a:lnTo>
                      <a:pt x="197" y="399"/>
                    </a:lnTo>
                    <a:lnTo>
                      <a:pt x="192" y="401"/>
                    </a:lnTo>
                    <a:lnTo>
                      <a:pt x="192" y="403"/>
                    </a:lnTo>
                    <a:lnTo>
                      <a:pt x="185" y="403"/>
                    </a:lnTo>
                    <a:lnTo>
                      <a:pt x="178" y="406"/>
                    </a:lnTo>
                    <a:lnTo>
                      <a:pt x="170" y="406"/>
                    </a:lnTo>
                    <a:lnTo>
                      <a:pt x="163" y="408"/>
                    </a:lnTo>
                    <a:lnTo>
                      <a:pt x="163" y="408"/>
                    </a:lnTo>
                    <a:lnTo>
                      <a:pt x="163" y="408"/>
                    </a:lnTo>
                    <a:lnTo>
                      <a:pt x="170" y="408"/>
                    </a:lnTo>
                    <a:lnTo>
                      <a:pt x="178" y="408"/>
                    </a:lnTo>
                    <a:lnTo>
                      <a:pt x="185" y="413"/>
                    </a:lnTo>
                    <a:lnTo>
                      <a:pt x="190" y="413"/>
                    </a:lnTo>
                    <a:lnTo>
                      <a:pt x="185" y="413"/>
                    </a:lnTo>
                    <a:lnTo>
                      <a:pt x="178" y="416"/>
                    </a:lnTo>
                    <a:lnTo>
                      <a:pt x="170" y="416"/>
                    </a:lnTo>
                    <a:lnTo>
                      <a:pt x="163" y="416"/>
                    </a:lnTo>
                    <a:lnTo>
                      <a:pt x="156" y="416"/>
                    </a:lnTo>
                    <a:lnTo>
                      <a:pt x="148" y="416"/>
                    </a:lnTo>
                    <a:lnTo>
                      <a:pt x="141" y="416"/>
                    </a:lnTo>
                    <a:lnTo>
                      <a:pt x="134" y="416"/>
                    </a:lnTo>
                    <a:lnTo>
                      <a:pt x="127" y="416"/>
                    </a:lnTo>
                    <a:lnTo>
                      <a:pt x="119" y="418"/>
                    </a:lnTo>
                    <a:lnTo>
                      <a:pt x="117" y="418"/>
                    </a:lnTo>
                    <a:lnTo>
                      <a:pt x="112" y="418"/>
                    </a:lnTo>
                    <a:lnTo>
                      <a:pt x="105" y="418"/>
                    </a:lnTo>
                    <a:lnTo>
                      <a:pt x="97" y="418"/>
                    </a:lnTo>
                    <a:lnTo>
                      <a:pt x="92" y="418"/>
                    </a:lnTo>
                    <a:lnTo>
                      <a:pt x="90" y="418"/>
                    </a:lnTo>
                    <a:lnTo>
                      <a:pt x="83" y="418"/>
                    </a:lnTo>
                    <a:lnTo>
                      <a:pt x="75" y="416"/>
                    </a:lnTo>
                    <a:lnTo>
                      <a:pt x="68" y="416"/>
                    </a:lnTo>
                    <a:lnTo>
                      <a:pt x="61" y="416"/>
                    </a:lnTo>
                    <a:lnTo>
                      <a:pt x="54" y="416"/>
                    </a:lnTo>
                    <a:lnTo>
                      <a:pt x="44" y="416"/>
                    </a:lnTo>
                    <a:lnTo>
                      <a:pt x="37" y="416"/>
                    </a:lnTo>
                    <a:lnTo>
                      <a:pt x="29" y="416"/>
                    </a:lnTo>
                    <a:lnTo>
                      <a:pt x="22" y="416"/>
                    </a:lnTo>
                    <a:lnTo>
                      <a:pt x="15" y="416"/>
                    </a:lnTo>
                    <a:lnTo>
                      <a:pt x="7" y="416"/>
                    </a:lnTo>
                    <a:lnTo>
                      <a:pt x="0" y="418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25" name="Freeform 2353"/>
              <p:cNvSpPr>
                <a:spLocks/>
              </p:cNvSpPr>
              <p:nvPr/>
            </p:nvSpPr>
            <p:spPr bwMode="auto">
              <a:xfrm>
                <a:off x="588" y="3180"/>
                <a:ext cx="764" cy="428"/>
              </a:xfrm>
              <a:custGeom>
                <a:avLst/>
                <a:gdLst/>
                <a:ahLst/>
                <a:cxnLst>
                  <a:cxn ang="0">
                    <a:pos x="15" y="425"/>
                  </a:cxn>
                  <a:cxn ang="0">
                    <a:pos x="61" y="428"/>
                  </a:cxn>
                  <a:cxn ang="0">
                    <a:pos x="105" y="425"/>
                  </a:cxn>
                  <a:cxn ang="0">
                    <a:pos x="148" y="425"/>
                  </a:cxn>
                  <a:cxn ang="0">
                    <a:pos x="185" y="420"/>
                  </a:cxn>
                  <a:cxn ang="0">
                    <a:pos x="224" y="425"/>
                  </a:cxn>
                  <a:cxn ang="0">
                    <a:pos x="260" y="423"/>
                  </a:cxn>
                  <a:cxn ang="0">
                    <a:pos x="304" y="423"/>
                  </a:cxn>
                  <a:cxn ang="0">
                    <a:pos x="341" y="423"/>
                  </a:cxn>
                  <a:cxn ang="0">
                    <a:pos x="380" y="420"/>
                  </a:cxn>
                  <a:cxn ang="0">
                    <a:pos x="423" y="420"/>
                  </a:cxn>
                  <a:cxn ang="0">
                    <a:pos x="467" y="420"/>
                  </a:cxn>
                  <a:cxn ang="0">
                    <a:pos x="513" y="420"/>
                  </a:cxn>
                  <a:cxn ang="0">
                    <a:pos x="557" y="420"/>
                  </a:cxn>
                  <a:cxn ang="0">
                    <a:pos x="601" y="420"/>
                  </a:cxn>
                  <a:cxn ang="0">
                    <a:pos x="645" y="420"/>
                  </a:cxn>
                  <a:cxn ang="0">
                    <a:pos x="691" y="420"/>
                  </a:cxn>
                  <a:cxn ang="0">
                    <a:pos x="735" y="418"/>
                  </a:cxn>
                  <a:cxn ang="0">
                    <a:pos x="749" y="416"/>
                  </a:cxn>
                  <a:cxn ang="0">
                    <a:pos x="720" y="411"/>
                  </a:cxn>
                  <a:cxn ang="0">
                    <a:pos x="737" y="396"/>
                  </a:cxn>
                  <a:cxn ang="0">
                    <a:pos x="737" y="382"/>
                  </a:cxn>
                  <a:cxn ang="0">
                    <a:pos x="735" y="365"/>
                  </a:cxn>
                  <a:cxn ang="0">
                    <a:pos x="732" y="352"/>
                  </a:cxn>
                  <a:cxn ang="0">
                    <a:pos x="727" y="338"/>
                  </a:cxn>
                  <a:cxn ang="0">
                    <a:pos x="727" y="328"/>
                  </a:cxn>
                  <a:cxn ang="0">
                    <a:pos x="722" y="313"/>
                  </a:cxn>
                  <a:cxn ang="0">
                    <a:pos x="720" y="292"/>
                  </a:cxn>
                  <a:cxn ang="0">
                    <a:pos x="705" y="187"/>
                  </a:cxn>
                  <a:cxn ang="0">
                    <a:pos x="693" y="131"/>
                  </a:cxn>
                  <a:cxn ang="0">
                    <a:pos x="679" y="100"/>
                  </a:cxn>
                  <a:cxn ang="0">
                    <a:pos x="664" y="65"/>
                  </a:cxn>
                  <a:cxn ang="0">
                    <a:pos x="645" y="36"/>
                  </a:cxn>
                  <a:cxn ang="0">
                    <a:pos x="623" y="14"/>
                  </a:cxn>
                  <a:cxn ang="0">
                    <a:pos x="586" y="2"/>
                  </a:cxn>
                  <a:cxn ang="0">
                    <a:pos x="552" y="14"/>
                  </a:cxn>
                  <a:cxn ang="0">
                    <a:pos x="523" y="31"/>
                  </a:cxn>
                  <a:cxn ang="0">
                    <a:pos x="496" y="48"/>
                  </a:cxn>
                  <a:cxn ang="0">
                    <a:pos x="474" y="73"/>
                  </a:cxn>
                  <a:cxn ang="0">
                    <a:pos x="450" y="100"/>
                  </a:cxn>
                  <a:cxn ang="0">
                    <a:pos x="423" y="124"/>
                  </a:cxn>
                  <a:cxn ang="0">
                    <a:pos x="401" y="148"/>
                  </a:cxn>
                  <a:cxn ang="0">
                    <a:pos x="380" y="194"/>
                  </a:cxn>
                  <a:cxn ang="0">
                    <a:pos x="348" y="255"/>
                  </a:cxn>
                  <a:cxn ang="0">
                    <a:pos x="324" y="299"/>
                  </a:cxn>
                  <a:cxn ang="0">
                    <a:pos x="314" y="313"/>
                  </a:cxn>
                  <a:cxn ang="0">
                    <a:pos x="302" y="323"/>
                  </a:cxn>
                  <a:cxn ang="0">
                    <a:pos x="292" y="335"/>
                  </a:cxn>
                  <a:cxn ang="0">
                    <a:pos x="282" y="347"/>
                  </a:cxn>
                  <a:cxn ang="0">
                    <a:pos x="265" y="357"/>
                  </a:cxn>
                  <a:cxn ang="0">
                    <a:pos x="248" y="367"/>
                  </a:cxn>
                  <a:cxn ang="0">
                    <a:pos x="238" y="379"/>
                  </a:cxn>
                  <a:cxn ang="0">
                    <a:pos x="217" y="389"/>
                  </a:cxn>
                  <a:cxn ang="0">
                    <a:pos x="197" y="396"/>
                  </a:cxn>
                  <a:cxn ang="0">
                    <a:pos x="170" y="406"/>
                  </a:cxn>
                  <a:cxn ang="0">
                    <a:pos x="185" y="413"/>
                  </a:cxn>
                  <a:cxn ang="0">
                    <a:pos x="156" y="416"/>
                  </a:cxn>
                  <a:cxn ang="0">
                    <a:pos x="117" y="418"/>
                  </a:cxn>
                  <a:cxn ang="0">
                    <a:pos x="83" y="418"/>
                  </a:cxn>
                  <a:cxn ang="0">
                    <a:pos x="37" y="416"/>
                  </a:cxn>
                  <a:cxn ang="0">
                    <a:pos x="0" y="418"/>
                  </a:cxn>
                </a:cxnLst>
                <a:rect l="0" t="0" r="r" b="b"/>
                <a:pathLst>
                  <a:path w="764" h="428">
                    <a:moveTo>
                      <a:pt x="0" y="418"/>
                    </a:moveTo>
                    <a:lnTo>
                      <a:pt x="0" y="418"/>
                    </a:lnTo>
                    <a:lnTo>
                      <a:pt x="0" y="423"/>
                    </a:lnTo>
                    <a:lnTo>
                      <a:pt x="0" y="423"/>
                    </a:lnTo>
                    <a:lnTo>
                      <a:pt x="7" y="425"/>
                    </a:lnTo>
                    <a:lnTo>
                      <a:pt x="15" y="425"/>
                    </a:lnTo>
                    <a:lnTo>
                      <a:pt x="22" y="425"/>
                    </a:lnTo>
                    <a:lnTo>
                      <a:pt x="29" y="425"/>
                    </a:lnTo>
                    <a:lnTo>
                      <a:pt x="37" y="425"/>
                    </a:lnTo>
                    <a:lnTo>
                      <a:pt x="44" y="425"/>
                    </a:lnTo>
                    <a:lnTo>
                      <a:pt x="54" y="425"/>
                    </a:lnTo>
                    <a:lnTo>
                      <a:pt x="61" y="428"/>
                    </a:lnTo>
                    <a:lnTo>
                      <a:pt x="68" y="428"/>
                    </a:lnTo>
                    <a:lnTo>
                      <a:pt x="75" y="428"/>
                    </a:lnTo>
                    <a:lnTo>
                      <a:pt x="83" y="428"/>
                    </a:lnTo>
                    <a:lnTo>
                      <a:pt x="90" y="428"/>
                    </a:lnTo>
                    <a:lnTo>
                      <a:pt x="97" y="428"/>
                    </a:lnTo>
                    <a:lnTo>
                      <a:pt x="105" y="425"/>
                    </a:lnTo>
                    <a:lnTo>
                      <a:pt x="112" y="425"/>
                    </a:lnTo>
                    <a:lnTo>
                      <a:pt x="119" y="423"/>
                    </a:lnTo>
                    <a:lnTo>
                      <a:pt x="127" y="425"/>
                    </a:lnTo>
                    <a:lnTo>
                      <a:pt x="134" y="425"/>
                    </a:lnTo>
                    <a:lnTo>
                      <a:pt x="141" y="425"/>
                    </a:lnTo>
                    <a:lnTo>
                      <a:pt x="148" y="425"/>
                    </a:lnTo>
                    <a:lnTo>
                      <a:pt x="156" y="425"/>
                    </a:lnTo>
                    <a:lnTo>
                      <a:pt x="163" y="423"/>
                    </a:lnTo>
                    <a:lnTo>
                      <a:pt x="168" y="423"/>
                    </a:lnTo>
                    <a:lnTo>
                      <a:pt x="170" y="420"/>
                    </a:lnTo>
                    <a:lnTo>
                      <a:pt x="178" y="420"/>
                    </a:lnTo>
                    <a:lnTo>
                      <a:pt x="185" y="420"/>
                    </a:lnTo>
                    <a:lnTo>
                      <a:pt x="192" y="420"/>
                    </a:lnTo>
                    <a:lnTo>
                      <a:pt x="202" y="423"/>
                    </a:lnTo>
                    <a:lnTo>
                      <a:pt x="202" y="423"/>
                    </a:lnTo>
                    <a:lnTo>
                      <a:pt x="209" y="423"/>
                    </a:lnTo>
                    <a:lnTo>
                      <a:pt x="217" y="425"/>
                    </a:lnTo>
                    <a:lnTo>
                      <a:pt x="224" y="425"/>
                    </a:lnTo>
                    <a:lnTo>
                      <a:pt x="231" y="425"/>
                    </a:lnTo>
                    <a:lnTo>
                      <a:pt x="238" y="425"/>
                    </a:lnTo>
                    <a:lnTo>
                      <a:pt x="246" y="423"/>
                    </a:lnTo>
                    <a:lnTo>
                      <a:pt x="253" y="423"/>
                    </a:lnTo>
                    <a:lnTo>
                      <a:pt x="255" y="423"/>
                    </a:lnTo>
                    <a:lnTo>
                      <a:pt x="260" y="423"/>
                    </a:lnTo>
                    <a:lnTo>
                      <a:pt x="268" y="420"/>
                    </a:lnTo>
                    <a:lnTo>
                      <a:pt x="275" y="420"/>
                    </a:lnTo>
                    <a:lnTo>
                      <a:pt x="282" y="420"/>
                    </a:lnTo>
                    <a:lnTo>
                      <a:pt x="290" y="420"/>
                    </a:lnTo>
                    <a:lnTo>
                      <a:pt x="297" y="423"/>
                    </a:lnTo>
                    <a:lnTo>
                      <a:pt x="304" y="423"/>
                    </a:lnTo>
                    <a:lnTo>
                      <a:pt x="304" y="423"/>
                    </a:lnTo>
                    <a:lnTo>
                      <a:pt x="311" y="423"/>
                    </a:lnTo>
                    <a:lnTo>
                      <a:pt x="319" y="425"/>
                    </a:lnTo>
                    <a:lnTo>
                      <a:pt x="326" y="425"/>
                    </a:lnTo>
                    <a:lnTo>
                      <a:pt x="333" y="425"/>
                    </a:lnTo>
                    <a:lnTo>
                      <a:pt x="341" y="423"/>
                    </a:lnTo>
                    <a:lnTo>
                      <a:pt x="345" y="423"/>
                    </a:lnTo>
                    <a:lnTo>
                      <a:pt x="348" y="423"/>
                    </a:lnTo>
                    <a:lnTo>
                      <a:pt x="358" y="420"/>
                    </a:lnTo>
                    <a:lnTo>
                      <a:pt x="365" y="420"/>
                    </a:lnTo>
                    <a:lnTo>
                      <a:pt x="372" y="420"/>
                    </a:lnTo>
                    <a:lnTo>
                      <a:pt x="380" y="420"/>
                    </a:lnTo>
                    <a:lnTo>
                      <a:pt x="387" y="420"/>
                    </a:lnTo>
                    <a:lnTo>
                      <a:pt x="394" y="420"/>
                    </a:lnTo>
                    <a:lnTo>
                      <a:pt x="401" y="420"/>
                    </a:lnTo>
                    <a:lnTo>
                      <a:pt x="409" y="420"/>
                    </a:lnTo>
                    <a:lnTo>
                      <a:pt x="416" y="420"/>
                    </a:lnTo>
                    <a:lnTo>
                      <a:pt x="423" y="420"/>
                    </a:lnTo>
                    <a:lnTo>
                      <a:pt x="431" y="420"/>
                    </a:lnTo>
                    <a:lnTo>
                      <a:pt x="438" y="423"/>
                    </a:lnTo>
                    <a:lnTo>
                      <a:pt x="445" y="420"/>
                    </a:lnTo>
                    <a:lnTo>
                      <a:pt x="452" y="420"/>
                    </a:lnTo>
                    <a:lnTo>
                      <a:pt x="460" y="420"/>
                    </a:lnTo>
                    <a:lnTo>
                      <a:pt x="467" y="420"/>
                    </a:lnTo>
                    <a:lnTo>
                      <a:pt x="474" y="420"/>
                    </a:lnTo>
                    <a:lnTo>
                      <a:pt x="482" y="420"/>
                    </a:lnTo>
                    <a:lnTo>
                      <a:pt x="489" y="420"/>
                    </a:lnTo>
                    <a:lnTo>
                      <a:pt x="496" y="420"/>
                    </a:lnTo>
                    <a:lnTo>
                      <a:pt x="506" y="420"/>
                    </a:lnTo>
                    <a:lnTo>
                      <a:pt x="513" y="420"/>
                    </a:lnTo>
                    <a:lnTo>
                      <a:pt x="521" y="420"/>
                    </a:lnTo>
                    <a:lnTo>
                      <a:pt x="528" y="420"/>
                    </a:lnTo>
                    <a:lnTo>
                      <a:pt x="535" y="420"/>
                    </a:lnTo>
                    <a:lnTo>
                      <a:pt x="542" y="420"/>
                    </a:lnTo>
                    <a:lnTo>
                      <a:pt x="550" y="420"/>
                    </a:lnTo>
                    <a:lnTo>
                      <a:pt x="557" y="420"/>
                    </a:lnTo>
                    <a:lnTo>
                      <a:pt x="564" y="420"/>
                    </a:lnTo>
                    <a:lnTo>
                      <a:pt x="572" y="420"/>
                    </a:lnTo>
                    <a:lnTo>
                      <a:pt x="579" y="420"/>
                    </a:lnTo>
                    <a:lnTo>
                      <a:pt x="586" y="420"/>
                    </a:lnTo>
                    <a:lnTo>
                      <a:pt x="594" y="420"/>
                    </a:lnTo>
                    <a:lnTo>
                      <a:pt x="601" y="420"/>
                    </a:lnTo>
                    <a:lnTo>
                      <a:pt x="608" y="420"/>
                    </a:lnTo>
                    <a:lnTo>
                      <a:pt x="615" y="420"/>
                    </a:lnTo>
                    <a:lnTo>
                      <a:pt x="623" y="420"/>
                    </a:lnTo>
                    <a:lnTo>
                      <a:pt x="630" y="420"/>
                    </a:lnTo>
                    <a:lnTo>
                      <a:pt x="637" y="420"/>
                    </a:lnTo>
                    <a:lnTo>
                      <a:pt x="645" y="420"/>
                    </a:lnTo>
                    <a:lnTo>
                      <a:pt x="652" y="420"/>
                    </a:lnTo>
                    <a:lnTo>
                      <a:pt x="662" y="420"/>
                    </a:lnTo>
                    <a:lnTo>
                      <a:pt x="669" y="420"/>
                    </a:lnTo>
                    <a:lnTo>
                      <a:pt x="676" y="420"/>
                    </a:lnTo>
                    <a:lnTo>
                      <a:pt x="684" y="420"/>
                    </a:lnTo>
                    <a:lnTo>
                      <a:pt x="691" y="420"/>
                    </a:lnTo>
                    <a:lnTo>
                      <a:pt x="698" y="420"/>
                    </a:lnTo>
                    <a:lnTo>
                      <a:pt x="705" y="420"/>
                    </a:lnTo>
                    <a:lnTo>
                      <a:pt x="713" y="420"/>
                    </a:lnTo>
                    <a:lnTo>
                      <a:pt x="720" y="420"/>
                    </a:lnTo>
                    <a:lnTo>
                      <a:pt x="727" y="418"/>
                    </a:lnTo>
                    <a:lnTo>
                      <a:pt x="735" y="418"/>
                    </a:lnTo>
                    <a:lnTo>
                      <a:pt x="742" y="418"/>
                    </a:lnTo>
                    <a:lnTo>
                      <a:pt x="749" y="418"/>
                    </a:lnTo>
                    <a:lnTo>
                      <a:pt x="757" y="418"/>
                    </a:lnTo>
                    <a:lnTo>
                      <a:pt x="764" y="418"/>
                    </a:lnTo>
                    <a:lnTo>
                      <a:pt x="757" y="418"/>
                    </a:lnTo>
                    <a:lnTo>
                      <a:pt x="749" y="416"/>
                    </a:lnTo>
                    <a:lnTo>
                      <a:pt x="742" y="416"/>
                    </a:lnTo>
                    <a:lnTo>
                      <a:pt x="735" y="416"/>
                    </a:lnTo>
                    <a:lnTo>
                      <a:pt x="727" y="413"/>
                    </a:lnTo>
                    <a:lnTo>
                      <a:pt x="720" y="413"/>
                    </a:lnTo>
                    <a:lnTo>
                      <a:pt x="718" y="413"/>
                    </a:lnTo>
                    <a:lnTo>
                      <a:pt x="720" y="411"/>
                    </a:lnTo>
                    <a:lnTo>
                      <a:pt x="722" y="408"/>
                    </a:lnTo>
                    <a:lnTo>
                      <a:pt x="727" y="406"/>
                    </a:lnTo>
                    <a:lnTo>
                      <a:pt x="735" y="403"/>
                    </a:lnTo>
                    <a:lnTo>
                      <a:pt x="737" y="403"/>
                    </a:lnTo>
                    <a:lnTo>
                      <a:pt x="739" y="399"/>
                    </a:lnTo>
                    <a:lnTo>
                      <a:pt x="737" y="396"/>
                    </a:lnTo>
                    <a:lnTo>
                      <a:pt x="739" y="394"/>
                    </a:lnTo>
                    <a:lnTo>
                      <a:pt x="739" y="391"/>
                    </a:lnTo>
                    <a:lnTo>
                      <a:pt x="739" y="389"/>
                    </a:lnTo>
                    <a:lnTo>
                      <a:pt x="739" y="386"/>
                    </a:lnTo>
                    <a:lnTo>
                      <a:pt x="739" y="384"/>
                    </a:lnTo>
                    <a:lnTo>
                      <a:pt x="737" y="382"/>
                    </a:lnTo>
                    <a:lnTo>
                      <a:pt x="737" y="379"/>
                    </a:lnTo>
                    <a:lnTo>
                      <a:pt x="737" y="377"/>
                    </a:lnTo>
                    <a:lnTo>
                      <a:pt x="737" y="374"/>
                    </a:lnTo>
                    <a:lnTo>
                      <a:pt x="737" y="372"/>
                    </a:lnTo>
                    <a:lnTo>
                      <a:pt x="735" y="367"/>
                    </a:lnTo>
                    <a:lnTo>
                      <a:pt x="735" y="365"/>
                    </a:lnTo>
                    <a:lnTo>
                      <a:pt x="735" y="365"/>
                    </a:lnTo>
                    <a:lnTo>
                      <a:pt x="735" y="362"/>
                    </a:lnTo>
                    <a:lnTo>
                      <a:pt x="735" y="360"/>
                    </a:lnTo>
                    <a:lnTo>
                      <a:pt x="735" y="357"/>
                    </a:lnTo>
                    <a:lnTo>
                      <a:pt x="732" y="355"/>
                    </a:lnTo>
                    <a:lnTo>
                      <a:pt x="732" y="352"/>
                    </a:lnTo>
                    <a:lnTo>
                      <a:pt x="730" y="350"/>
                    </a:lnTo>
                    <a:lnTo>
                      <a:pt x="730" y="347"/>
                    </a:lnTo>
                    <a:lnTo>
                      <a:pt x="730" y="345"/>
                    </a:lnTo>
                    <a:lnTo>
                      <a:pt x="727" y="343"/>
                    </a:lnTo>
                    <a:lnTo>
                      <a:pt x="727" y="343"/>
                    </a:lnTo>
                    <a:lnTo>
                      <a:pt x="727" y="338"/>
                    </a:lnTo>
                    <a:lnTo>
                      <a:pt x="727" y="335"/>
                    </a:lnTo>
                    <a:lnTo>
                      <a:pt x="727" y="335"/>
                    </a:lnTo>
                    <a:lnTo>
                      <a:pt x="727" y="333"/>
                    </a:lnTo>
                    <a:lnTo>
                      <a:pt x="727" y="333"/>
                    </a:lnTo>
                    <a:lnTo>
                      <a:pt x="727" y="330"/>
                    </a:lnTo>
                    <a:lnTo>
                      <a:pt x="727" y="328"/>
                    </a:lnTo>
                    <a:lnTo>
                      <a:pt x="725" y="326"/>
                    </a:lnTo>
                    <a:lnTo>
                      <a:pt x="725" y="323"/>
                    </a:lnTo>
                    <a:lnTo>
                      <a:pt x="725" y="321"/>
                    </a:lnTo>
                    <a:lnTo>
                      <a:pt x="725" y="318"/>
                    </a:lnTo>
                    <a:lnTo>
                      <a:pt x="725" y="316"/>
                    </a:lnTo>
                    <a:lnTo>
                      <a:pt x="722" y="313"/>
                    </a:lnTo>
                    <a:lnTo>
                      <a:pt x="722" y="311"/>
                    </a:lnTo>
                    <a:lnTo>
                      <a:pt x="722" y="306"/>
                    </a:lnTo>
                    <a:lnTo>
                      <a:pt x="722" y="304"/>
                    </a:lnTo>
                    <a:lnTo>
                      <a:pt x="722" y="301"/>
                    </a:lnTo>
                    <a:lnTo>
                      <a:pt x="720" y="299"/>
                    </a:lnTo>
                    <a:lnTo>
                      <a:pt x="720" y="292"/>
                    </a:lnTo>
                    <a:lnTo>
                      <a:pt x="720" y="289"/>
                    </a:lnTo>
                    <a:lnTo>
                      <a:pt x="715" y="265"/>
                    </a:lnTo>
                    <a:lnTo>
                      <a:pt x="713" y="248"/>
                    </a:lnTo>
                    <a:lnTo>
                      <a:pt x="710" y="238"/>
                    </a:lnTo>
                    <a:lnTo>
                      <a:pt x="708" y="211"/>
                    </a:lnTo>
                    <a:lnTo>
                      <a:pt x="705" y="187"/>
                    </a:lnTo>
                    <a:lnTo>
                      <a:pt x="705" y="185"/>
                    </a:lnTo>
                    <a:lnTo>
                      <a:pt x="701" y="160"/>
                    </a:lnTo>
                    <a:lnTo>
                      <a:pt x="698" y="148"/>
                    </a:lnTo>
                    <a:lnTo>
                      <a:pt x="698" y="146"/>
                    </a:lnTo>
                    <a:lnTo>
                      <a:pt x="696" y="141"/>
                    </a:lnTo>
                    <a:lnTo>
                      <a:pt x="693" y="131"/>
                    </a:lnTo>
                    <a:lnTo>
                      <a:pt x="691" y="124"/>
                    </a:lnTo>
                    <a:lnTo>
                      <a:pt x="691" y="121"/>
                    </a:lnTo>
                    <a:lnTo>
                      <a:pt x="688" y="117"/>
                    </a:lnTo>
                    <a:lnTo>
                      <a:pt x="684" y="109"/>
                    </a:lnTo>
                    <a:lnTo>
                      <a:pt x="681" y="107"/>
                    </a:lnTo>
                    <a:lnTo>
                      <a:pt x="679" y="100"/>
                    </a:lnTo>
                    <a:lnTo>
                      <a:pt x="676" y="90"/>
                    </a:lnTo>
                    <a:lnTo>
                      <a:pt x="676" y="87"/>
                    </a:lnTo>
                    <a:lnTo>
                      <a:pt x="674" y="82"/>
                    </a:lnTo>
                    <a:lnTo>
                      <a:pt x="669" y="73"/>
                    </a:lnTo>
                    <a:lnTo>
                      <a:pt x="669" y="73"/>
                    </a:lnTo>
                    <a:lnTo>
                      <a:pt x="664" y="65"/>
                    </a:lnTo>
                    <a:lnTo>
                      <a:pt x="662" y="61"/>
                    </a:lnTo>
                    <a:lnTo>
                      <a:pt x="659" y="56"/>
                    </a:lnTo>
                    <a:lnTo>
                      <a:pt x="654" y="48"/>
                    </a:lnTo>
                    <a:lnTo>
                      <a:pt x="652" y="46"/>
                    </a:lnTo>
                    <a:lnTo>
                      <a:pt x="647" y="39"/>
                    </a:lnTo>
                    <a:lnTo>
                      <a:pt x="645" y="36"/>
                    </a:lnTo>
                    <a:lnTo>
                      <a:pt x="637" y="31"/>
                    </a:lnTo>
                    <a:lnTo>
                      <a:pt x="637" y="31"/>
                    </a:lnTo>
                    <a:lnTo>
                      <a:pt x="630" y="27"/>
                    </a:lnTo>
                    <a:lnTo>
                      <a:pt x="628" y="22"/>
                    </a:lnTo>
                    <a:lnTo>
                      <a:pt x="623" y="14"/>
                    </a:lnTo>
                    <a:lnTo>
                      <a:pt x="623" y="14"/>
                    </a:lnTo>
                    <a:lnTo>
                      <a:pt x="615" y="10"/>
                    </a:lnTo>
                    <a:lnTo>
                      <a:pt x="608" y="5"/>
                    </a:lnTo>
                    <a:lnTo>
                      <a:pt x="608" y="5"/>
                    </a:lnTo>
                    <a:lnTo>
                      <a:pt x="601" y="2"/>
                    </a:lnTo>
                    <a:lnTo>
                      <a:pt x="594" y="0"/>
                    </a:lnTo>
                    <a:lnTo>
                      <a:pt x="586" y="2"/>
                    </a:lnTo>
                    <a:lnTo>
                      <a:pt x="579" y="5"/>
                    </a:lnTo>
                    <a:lnTo>
                      <a:pt x="572" y="5"/>
                    </a:lnTo>
                    <a:lnTo>
                      <a:pt x="572" y="5"/>
                    </a:lnTo>
                    <a:lnTo>
                      <a:pt x="564" y="7"/>
                    </a:lnTo>
                    <a:lnTo>
                      <a:pt x="557" y="12"/>
                    </a:lnTo>
                    <a:lnTo>
                      <a:pt x="552" y="14"/>
                    </a:lnTo>
                    <a:lnTo>
                      <a:pt x="550" y="17"/>
                    </a:lnTo>
                    <a:lnTo>
                      <a:pt x="542" y="22"/>
                    </a:lnTo>
                    <a:lnTo>
                      <a:pt x="540" y="22"/>
                    </a:lnTo>
                    <a:lnTo>
                      <a:pt x="535" y="24"/>
                    </a:lnTo>
                    <a:lnTo>
                      <a:pt x="528" y="29"/>
                    </a:lnTo>
                    <a:lnTo>
                      <a:pt x="523" y="31"/>
                    </a:lnTo>
                    <a:lnTo>
                      <a:pt x="521" y="31"/>
                    </a:lnTo>
                    <a:lnTo>
                      <a:pt x="513" y="36"/>
                    </a:lnTo>
                    <a:lnTo>
                      <a:pt x="508" y="39"/>
                    </a:lnTo>
                    <a:lnTo>
                      <a:pt x="506" y="44"/>
                    </a:lnTo>
                    <a:lnTo>
                      <a:pt x="499" y="48"/>
                    </a:lnTo>
                    <a:lnTo>
                      <a:pt x="496" y="48"/>
                    </a:lnTo>
                    <a:lnTo>
                      <a:pt x="491" y="56"/>
                    </a:lnTo>
                    <a:lnTo>
                      <a:pt x="489" y="58"/>
                    </a:lnTo>
                    <a:lnTo>
                      <a:pt x="482" y="63"/>
                    </a:lnTo>
                    <a:lnTo>
                      <a:pt x="482" y="65"/>
                    </a:lnTo>
                    <a:lnTo>
                      <a:pt x="474" y="73"/>
                    </a:lnTo>
                    <a:lnTo>
                      <a:pt x="474" y="73"/>
                    </a:lnTo>
                    <a:lnTo>
                      <a:pt x="467" y="80"/>
                    </a:lnTo>
                    <a:lnTo>
                      <a:pt x="467" y="82"/>
                    </a:lnTo>
                    <a:lnTo>
                      <a:pt x="460" y="87"/>
                    </a:lnTo>
                    <a:lnTo>
                      <a:pt x="455" y="90"/>
                    </a:lnTo>
                    <a:lnTo>
                      <a:pt x="452" y="95"/>
                    </a:lnTo>
                    <a:lnTo>
                      <a:pt x="450" y="100"/>
                    </a:lnTo>
                    <a:lnTo>
                      <a:pt x="445" y="102"/>
                    </a:lnTo>
                    <a:lnTo>
                      <a:pt x="440" y="107"/>
                    </a:lnTo>
                    <a:lnTo>
                      <a:pt x="438" y="109"/>
                    </a:lnTo>
                    <a:lnTo>
                      <a:pt x="433" y="117"/>
                    </a:lnTo>
                    <a:lnTo>
                      <a:pt x="431" y="117"/>
                    </a:lnTo>
                    <a:lnTo>
                      <a:pt x="423" y="124"/>
                    </a:lnTo>
                    <a:lnTo>
                      <a:pt x="423" y="124"/>
                    </a:lnTo>
                    <a:lnTo>
                      <a:pt x="416" y="131"/>
                    </a:lnTo>
                    <a:lnTo>
                      <a:pt x="416" y="134"/>
                    </a:lnTo>
                    <a:lnTo>
                      <a:pt x="409" y="141"/>
                    </a:lnTo>
                    <a:lnTo>
                      <a:pt x="409" y="141"/>
                    </a:lnTo>
                    <a:lnTo>
                      <a:pt x="401" y="148"/>
                    </a:lnTo>
                    <a:lnTo>
                      <a:pt x="399" y="148"/>
                    </a:lnTo>
                    <a:lnTo>
                      <a:pt x="394" y="158"/>
                    </a:lnTo>
                    <a:lnTo>
                      <a:pt x="392" y="160"/>
                    </a:lnTo>
                    <a:lnTo>
                      <a:pt x="387" y="177"/>
                    </a:lnTo>
                    <a:lnTo>
                      <a:pt x="382" y="185"/>
                    </a:lnTo>
                    <a:lnTo>
                      <a:pt x="380" y="194"/>
                    </a:lnTo>
                    <a:lnTo>
                      <a:pt x="372" y="211"/>
                    </a:lnTo>
                    <a:lnTo>
                      <a:pt x="370" y="211"/>
                    </a:lnTo>
                    <a:lnTo>
                      <a:pt x="365" y="226"/>
                    </a:lnTo>
                    <a:lnTo>
                      <a:pt x="358" y="238"/>
                    </a:lnTo>
                    <a:lnTo>
                      <a:pt x="358" y="241"/>
                    </a:lnTo>
                    <a:lnTo>
                      <a:pt x="348" y="255"/>
                    </a:lnTo>
                    <a:lnTo>
                      <a:pt x="345" y="265"/>
                    </a:lnTo>
                    <a:lnTo>
                      <a:pt x="341" y="270"/>
                    </a:lnTo>
                    <a:lnTo>
                      <a:pt x="333" y="279"/>
                    </a:lnTo>
                    <a:lnTo>
                      <a:pt x="326" y="292"/>
                    </a:lnTo>
                    <a:lnTo>
                      <a:pt x="326" y="292"/>
                    </a:lnTo>
                    <a:lnTo>
                      <a:pt x="324" y="299"/>
                    </a:lnTo>
                    <a:lnTo>
                      <a:pt x="321" y="301"/>
                    </a:lnTo>
                    <a:lnTo>
                      <a:pt x="319" y="304"/>
                    </a:lnTo>
                    <a:lnTo>
                      <a:pt x="319" y="304"/>
                    </a:lnTo>
                    <a:lnTo>
                      <a:pt x="319" y="306"/>
                    </a:lnTo>
                    <a:lnTo>
                      <a:pt x="316" y="311"/>
                    </a:lnTo>
                    <a:lnTo>
                      <a:pt x="314" y="313"/>
                    </a:lnTo>
                    <a:lnTo>
                      <a:pt x="311" y="313"/>
                    </a:lnTo>
                    <a:lnTo>
                      <a:pt x="311" y="316"/>
                    </a:lnTo>
                    <a:lnTo>
                      <a:pt x="307" y="318"/>
                    </a:lnTo>
                    <a:lnTo>
                      <a:pt x="304" y="318"/>
                    </a:lnTo>
                    <a:lnTo>
                      <a:pt x="304" y="321"/>
                    </a:lnTo>
                    <a:lnTo>
                      <a:pt x="302" y="323"/>
                    </a:lnTo>
                    <a:lnTo>
                      <a:pt x="299" y="326"/>
                    </a:lnTo>
                    <a:lnTo>
                      <a:pt x="297" y="328"/>
                    </a:lnTo>
                    <a:lnTo>
                      <a:pt x="297" y="328"/>
                    </a:lnTo>
                    <a:lnTo>
                      <a:pt x="294" y="330"/>
                    </a:lnTo>
                    <a:lnTo>
                      <a:pt x="292" y="333"/>
                    </a:lnTo>
                    <a:lnTo>
                      <a:pt x="292" y="335"/>
                    </a:lnTo>
                    <a:lnTo>
                      <a:pt x="290" y="338"/>
                    </a:lnTo>
                    <a:lnTo>
                      <a:pt x="287" y="338"/>
                    </a:lnTo>
                    <a:lnTo>
                      <a:pt x="285" y="343"/>
                    </a:lnTo>
                    <a:lnTo>
                      <a:pt x="285" y="345"/>
                    </a:lnTo>
                    <a:lnTo>
                      <a:pt x="282" y="347"/>
                    </a:lnTo>
                    <a:lnTo>
                      <a:pt x="282" y="347"/>
                    </a:lnTo>
                    <a:lnTo>
                      <a:pt x="275" y="350"/>
                    </a:lnTo>
                    <a:lnTo>
                      <a:pt x="272" y="350"/>
                    </a:lnTo>
                    <a:lnTo>
                      <a:pt x="270" y="352"/>
                    </a:lnTo>
                    <a:lnTo>
                      <a:pt x="270" y="355"/>
                    </a:lnTo>
                    <a:lnTo>
                      <a:pt x="268" y="357"/>
                    </a:lnTo>
                    <a:lnTo>
                      <a:pt x="265" y="357"/>
                    </a:lnTo>
                    <a:lnTo>
                      <a:pt x="260" y="360"/>
                    </a:lnTo>
                    <a:lnTo>
                      <a:pt x="260" y="360"/>
                    </a:lnTo>
                    <a:lnTo>
                      <a:pt x="255" y="362"/>
                    </a:lnTo>
                    <a:lnTo>
                      <a:pt x="253" y="365"/>
                    </a:lnTo>
                    <a:lnTo>
                      <a:pt x="251" y="365"/>
                    </a:lnTo>
                    <a:lnTo>
                      <a:pt x="248" y="367"/>
                    </a:lnTo>
                    <a:lnTo>
                      <a:pt x="248" y="372"/>
                    </a:lnTo>
                    <a:lnTo>
                      <a:pt x="246" y="374"/>
                    </a:lnTo>
                    <a:lnTo>
                      <a:pt x="246" y="374"/>
                    </a:lnTo>
                    <a:lnTo>
                      <a:pt x="238" y="377"/>
                    </a:lnTo>
                    <a:lnTo>
                      <a:pt x="238" y="379"/>
                    </a:lnTo>
                    <a:lnTo>
                      <a:pt x="238" y="379"/>
                    </a:lnTo>
                    <a:lnTo>
                      <a:pt x="234" y="382"/>
                    </a:lnTo>
                    <a:lnTo>
                      <a:pt x="234" y="384"/>
                    </a:lnTo>
                    <a:lnTo>
                      <a:pt x="231" y="384"/>
                    </a:lnTo>
                    <a:lnTo>
                      <a:pt x="224" y="386"/>
                    </a:lnTo>
                    <a:lnTo>
                      <a:pt x="219" y="386"/>
                    </a:lnTo>
                    <a:lnTo>
                      <a:pt x="217" y="389"/>
                    </a:lnTo>
                    <a:lnTo>
                      <a:pt x="212" y="389"/>
                    </a:lnTo>
                    <a:lnTo>
                      <a:pt x="212" y="391"/>
                    </a:lnTo>
                    <a:lnTo>
                      <a:pt x="209" y="394"/>
                    </a:lnTo>
                    <a:lnTo>
                      <a:pt x="204" y="394"/>
                    </a:lnTo>
                    <a:lnTo>
                      <a:pt x="202" y="396"/>
                    </a:lnTo>
                    <a:lnTo>
                      <a:pt x="197" y="396"/>
                    </a:lnTo>
                    <a:lnTo>
                      <a:pt x="197" y="399"/>
                    </a:lnTo>
                    <a:lnTo>
                      <a:pt x="192" y="401"/>
                    </a:lnTo>
                    <a:lnTo>
                      <a:pt x="192" y="403"/>
                    </a:lnTo>
                    <a:lnTo>
                      <a:pt x="185" y="403"/>
                    </a:lnTo>
                    <a:lnTo>
                      <a:pt x="178" y="406"/>
                    </a:lnTo>
                    <a:lnTo>
                      <a:pt x="170" y="406"/>
                    </a:lnTo>
                    <a:lnTo>
                      <a:pt x="163" y="408"/>
                    </a:lnTo>
                    <a:lnTo>
                      <a:pt x="163" y="408"/>
                    </a:lnTo>
                    <a:lnTo>
                      <a:pt x="163" y="408"/>
                    </a:lnTo>
                    <a:lnTo>
                      <a:pt x="170" y="408"/>
                    </a:lnTo>
                    <a:lnTo>
                      <a:pt x="178" y="408"/>
                    </a:lnTo>
                    <a:lnTo>
                      <a:pt x="185" y="413"/>
                    </a:lnTo>
                    <a:lnTo>
                      <a:pt x="190" y="413"/>
                    </a:lnTo>
                    <a:lnTo>
                      <a:pt x="185" y="413"/>
                    </a:lnTo>
                    <a:lnTo>
                      <a:pt x="178" y="416"/>
                    </a:lnTo>
                    <a:lnTo>
                      <a:pt x="170" y="416"/>
                    </a:lnTo>
                    <a:lnTo>
                      <a:pt x="163" y="416"/>
                    </a:lnTo>
                    <a:lnTo>
                      <a:pt x="156" y="416"/>
                    </a:lnTo>
                    <a:lnTo>
                      <a:pt x="148" y="416"/>
                    </a:lnTo>
                    <a:lnTo>
                      <a:pt x="141" y="416"/>
                    </a:lnTo>
                    <a:lnTo>
                      <a:pt x="134" y="416"/>
                    </a:lnTo>
                    <a:lnTo>
                      <a:pt x="127" y="416"/>
                    </a:lnTo>
                    <a:lnTo>
                      <a:pt x="119" y="418"/>
                    </a:lnTo>
                    <a:lnTo>
                      <a:pt x="117" y="418"/>
                    </a:lnTo>
                    <a:lnTo>
                      <a:pt x="112" y="418"/>
                    </a:lnTo>
                    <a:lnTo>
                      <a:pt x="105" y="418"/>
                    </a:lnTo>
                    <a:lnTo>
                      <a:pt x="97" y="418"/>
                    </a:lnTo>
                    <a:lnTo>
                      <a:pt x="92" y="418"/>
                    </a:lnTo>
                    <a:lnTo>
                      <a:pt x="90" y="418"/>
                    </a:lnTo>
                    <a:lnTo>
                      <a:pt x="83" y="418"/>
                    </a:lnTo>
                    <a:lnTo>
                      <a:pt x="75" y="416"/>
                    </a:lnTo>
                    <a:lnTo>
                      <a:pt x="68" y="416"/>
                    </a:lnTo>
                    <a:lnTo>
                      <a:pt x="61" y="416"/>
                    </a:lnTo>
                    <a:lnTo>
                      <a:pt x="54" y="416"/>
                    </a:lnTo>
                    <a:lnTo>
                      <a:pt x="44" y="416"/>
                    </a:lnTo>
                    <a:lnTo>
                      <a:pt x="37" y="416"/>
                    </a:lnTo>
                    <a:lnTo>
                      <a:pt x="29" y="416"/>
                    </a:lnTo>
                    <a:lnTo>
                      <a:pt x="22" y="416"/>
                    </a:lnTo>
                    <a:lnTo>
                      <a:pt x="15" y="416"/>
                    </a:lnTo>
                    <a:lnTo>
                      <a:pt x="7" y="416"/>
                    </a:lnTo>
                    <a:lnTo>
                      <a:pt x="0" y="418"/>
                    </a:lnTo>
                    <a:lnTo>
                      <a:pt x="0" y="41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26" name="Freeform 2354"/>
              <p:cNvSpPr>
                <a:spLocks/>
              </p:cNvSpPr>
              <p:nvPr/>
            </p:nvSpPr>
            <p:spPr bwMode="auto">
              <a:xfrm>
                <a:off x="795" y="3226"/>
                <a:ext cx="542" cy="379"/>
              </a:xfrm>
              <a:custGeom>
                <a:avLst/>
                <a:gdLst/>
                <a:ahLst/>
                <a:cxnLst>
                  <a:cxn ang="0">
                    <a:pos x="10" y="379"/>
                  </a:cxn>
                  <a:cxn ang="0">
                    <a:pos x="39" y="377"/>
                  </a:cxn>
                  <a:cxn ang="0">
                    <a:pos x="75" y="372"/>
                  </a:cxn>
                  <a:cxn ang="0">
                    <a:pos x="107" y="377"/>
                  </a:cxn>
                  <a:cxn ang="0">
                    <a:pos x="134" y="374"/>
                  </a:cxn>
                  <a:cxn ang="0">
                    <a:pos x="173" y="374"/>
                  </a:cxn>
                  <a:cxn ang="0">
                    <a:pos x="209" y="374"/>
                  </a:cxn>
                  <a:cxn ang="0">
                    <a:pos x="245" y="374"/>
                  </a:cxn>
                  <a:cxn ang="0">
                    <a:pos x="282" y="374"/>
                  </a:cxn>
                  <a:cxn ang="0">
                    <a:pos x="321" y="374"/>
                  </a:cxn>
                  <a:cxn ang="0">
                    <a:pos x="357" y="374"/>
                  </a:cxn>
                  <a:cxn ang="0">
                    <a:pos x="394" y="374"/>
                  </a:cxn>
                  <a:cxn ang="0">
                    <a:pos x="430" y="374"/>
                  </a:cxn>
                  <a:cxn ang="0">
                    <a:pos x="469" y="372"/>
                  </a:cxn>
                  <a:cxn ang="0">
                    <a:pos x="506" y="372"/>
                  </a:cxn>
                  <a:cxn ang="0">
                    <a:pos x="542" y="372"/>
                  </a:cxn>
                  <a:cxn ang="0">
                    <a:pos x="520" y="370"/>
                  </a:cxn>
                  <a:cxn ang="0">
                    <a:pos x="498" y="362"/>
                  </a:cxn>
                  <a:cxn ang="0">
                    <a:pos x="515" y="353"/>
                  </a:cxn>
                  <a:cxn ang="0">
                    <a:pos x="515" y="340"/>
                  </a:cxn>
                  <a:cxn ang="0">
                    <a:pos x="515" y="328"/>
                  </a:cxn>
                  <a:cxn ang="0">
                    <a:pos x="511" y="316"/>
                  </a:cxn>
                  <a:cxn ang="0">
                    <a:pos x="508" y="304"/>
                  </a:cxn>
                  <a:cxn ang="0">
                    <a:pos x="506" y="292"/>
                  </a:cxn>
                  <a:cxn ang="0">
                    <a:pos x="503" y="280"/>
                  </a:cxn>
                  <a:cxn ang="0">
                    <a:pos x="501" y="267"/>
                  </a:cxn>
                  <a:cxn ang="0">
                    <a:pos x="498" y="255"/>
                  </a:cxn>
                  <a:cxn ang="0">
                    <a:pos x="486" y="192"/>
                  </a:cxn>
                  <a:cxn ang="0">
                    <a:pos x="474" y="114"/>
                  </a:cxn>
                  <a:cxn ang="0">
                    <a:pos x="462" y="78"/>
                  </a:cxn>
                  <a:cxn ang="0">
                    <a:pos x="445" y="56"/>
                  </a:cxn>
                  <a:cxn ang="0">
                    <a:pos x="430" y="36"/>
                  </a:cxn>
                  <a:cxn ang="0">
                    <a:pos x="408" y="12"/>
                  </a:cxn>
                  <a:cxn ang="0">
                    <a:pos x="387" y="0"/>
                  </a:cxn>
                  <a:cxn ang="0">
                    <a:pos x="357" y="5"/>
                  </a:cxn>
                  <a:cxn ang="0">
                    <a:pos x="328" y="15"/>
                  </a:cxn>
                  <a:cxn ang="0">
                    <a:pos x="304" y="27"/>
                  </a:cxn>
                  <a:cxn ang="0">
                    <a:pos x="282" y="44"/>
                  </a:cxn>
                  <a:cxn ang="0">
                    <a:pos x="260" y="66"/>
                  </a:cxn>
                  <a:cxn ang="0">
                    <a:pos x="238" y="85"/>
                  </a:cxn>
                  <a:cxn ang="0">
                    <a:pos x="221" y="102"/>
                  </a:cxn>
                  <a:cxn ang="0">
                    <a:pos x="202" y="139"/>
                  </a:cxn>
                  <a:cxn ang="0">
                    <a:pos x="180" y="195"/>
                  </a:cxn>
                  <a:cxn ang="0">
                    <a:pos x="151" y="238"/>
                  </a:cxn>
                  <a:cxn ang="0">
                    <a:pos x="138" y="258"/>
                  </a:cxn>
                  <a:cxn ang="0">
                    <a:pos x="129" y="270"/>
                  </a:cxn>
                  <a:cxn ang="0">
                    <a:pos x="121" y="280"/>
                  </a:cxn>
                  <a:cxn ang="0">
                    <a:pos x="114" y="289"/>
                  </a:cxn>
                  <a:cxn ang="0">
                    <a:pos x="104" y="301"/>
                  </a:cxn>
                  <a:cxn ang="0">
                    <a:pos x="92" y="309"/>
                  </a:cxn>
                  <a:cxn ang="0">
                    <a:pos x="83" y="319"/>
                  </a:cxn>
                  <a:cxn ang="0">
                    <a:pos x="75" y="328"/>
                  </a:cxn>
                  <a:cxn ang="0">
                    <a:pos x="63" y="338"/>
                  </a:cxn>
                  <a:cxn ang="0">
                    <a:pos x="44" y="343"/>
                  </a:cxn>
                  <a:cxn ang="0">
                    <a:pos x="31" y="350"/>
                  </a:cxn>
                  <a:cxn ang="0">
                    <a:pos x="24" y="360"/>
                  </a:cxn>
                  <a:cxn ang="0">
                    <a:pos x="31" y="362"/>
                  </a:cxn>
                  <a:cxn ang="0">
                    <a:pos x="63" y="367"/>
                  </a:cxn>
                  <a:cxn ang="0">
                    <a:pos x="31" y="370"/>
                  </a:cxn>
                </a:cxnLst>
                <a:rect l="0" t="0" r="r" b="b"/>
                <a:pathLst>
                  <a:path w="542" h="379">
                    <a:moveTo>
                      <a:pt x="2" y="372"/>
                    </a:moveTo>
                    <a:lnTo>
                      <a:pt x="0" y="372"/>
                    </a:lnTo>
                    <a:lnTo>
                      <a:pt x="2" y="372"/>
                    </a:lnTo>
                    <a:lnTo>
                      <a:pt x="2" y="377"/>
                    </a:lnTo>
                    <a:lnTo>
                      <a:pt x="10" y="379"/>
                    </a:lnTo>
                    <a:lnTo>
                      <a:pt x="17" y="379"/>
                    </a:lnTo>
                    <a:lnTo>
                      <a:pt x="24" y="379"/>
                    </a:lnTo>
                    <a:lnTo>
                      <a:pt x="31" y="377"/>
                    </a:lnTo>
                    <a:lnTo>
                      <a:pt x="39" y="377"/>
                    </a:lnTo>
                    <a:lnTo>
                      <a:pt x="39" y="377"/>
                    </a:lnTo>
                    <a:lnTo>
                      <a:pt x="46" y="372"/>
                    </a:lnTo>
                    <a:lnTo>
                      <a:pt x="53" y="372"/>
                    </a:lnTo>
                    <a:lnTo>
                      <a:pt x="61" y="372"/>
                    </a:lnTo>
                    <a:lnTo>
                      <a:pt x="68" y="372"/>
                    </a:lnTo>
                    <a:lnTo>
                      <a:pt x="75" y="372"/>
                    </a:lnTo>
                    <a:lnTo>
                      <a:pt x="83" y="374"/>
                    </a:lnTo>
                    <a:lnTo>
                      <a:pt x="90" y="374"/>
                    </a:lnTo>
                    <a:lnTo>
                      <a:pt x="97" y="374"/>
                    </a:lnTo>
                    <a:lnTo>
                      <a:pt x="104" y="377"/>
                    </a:lnTo>
                    <a:lnTo>
                      <a:pt x="107" y="377"/>
                    </a:lnTo>
                    <a:lnTo>
                      <a:pt x="112" y="377"/>
                    </a:lnTo>
                    <a:lnTo>
                      <a:pt x="119" y="377"/>
                    </a:lnTo>
                    <a:lnTo>
                      <a:pt x="126" y="377"/>
                    </a:lnTo>
                    <a:lnTo>
                      <a:pt x="131" y="377"/>
                    </a:lnTo>
                    <a:lnTo>
                      <a:pt x="134" y="374"/>
                    </a:lnTo>
                    <a:lnTo>
                      <a:pt x="141" y="374"/>
                    </a:lnTo>
                    <a:lnTo>
                      <a:pt x="151" y="374"/>
                    </a:lnTo>
                    <a:lnTo>
                      <a:pt x="158" y="374"/>
                    </a:lnTo>
                    <a:lnTo>
                      <a:pt x="165" y="374"/>
                    </a:lnTo>
                    <a:lnTo>
                      <a:pt x="173" y="374"/>
                    </a:lnTo>
                    <a:lnTo>
                      <a:pt x="180" y="374"/>
                    </a:lnTo>
                    <a:lnTo>
                      <a:pt x="187" y="374"/>
                    </a:lnTo>
                    <a:lnTo>
                      <a:pt x="194" y="374"/>
                    </a:lnTo>
                    <a:lnTo>
                      <a:pt x="202" y="374"/>
                    </a:lnTo>
                    <a:lnTo>
                      <a:pt x="209" y="374"/>
                    </a:lnTo>
                    <a:lnTo>
                      <a:pt x="216" y="374"/>
                    </a:lnTo>
                    <a:lnTo>
                      <a:pt x="224" y="374"/>
                    </a:lnTo>
                    <a:lnTo>
                      <a:pt x="231" y="374"/>
                    </a:lnTo>
                    <a:lnTo>
                      <a:pt x="238" y="374"/>
                    </a:lnTo>
                    <a:lnTo>
                      <a:pt x="245" y="374"/>
                    </a:lnTo>
                    <a:lnTo>
                      <a:pt x="253" y="374"/>
                    </a:lnTo>
                    <a:lnTo>
                      <a:pt x="260" y="374"/>
                    </a:lnTo>
                    <a:lnTo>
                      <a:pt x="267" y="374"/>
                    </a:lnTo>
                    <a:lnTo>
                      <a:pt x="275" y="374"/>
                    </a:lnTo>
                    <a:lnTo>
                      <a:pt x="282" y="374"/>
                    </a:lnTo>
                    <a:lnTo>
                      <a:pt x="289" y="374"/>
                    </a:lnTo>
                    <a:lnTo>
                      <a:pt x="299" y="374"/>
                    </a:lnTo>
                    <a:lnTo>
                      <a:pt x="306" y="374"/>
                    </a:lnTo>
                    <a:lnTo>
                      <a:pt x="314" y="374"/>
                    </a:lnTo>
                    <a:lnTo>
                      <a:pt x="321" y="374"/>
                    </a:lnTo>
                    <a:lnTo>
                      <a:pt x="328" y="374"/>
                    </a:lnTo>
                    <a:lnTo>
                      <a:pt x="335" y="374"/>
                    </a:lnTo>
                    <a:lnTo>
                      <a:pt x="343" y="374"/>
                    </a:lnTo>
                    <a:lnTo>
                      <a:pt x="350" y="374"/>
                    </a:lnTo>
                    <a:lnTo>
                      <a:pt x="357" y="374"/>
                    </a:lnTo>
                    <a:lnTo>
                      <a:pt x="365" y="374"/>
                    </a:lnTo>
                    <a:lnTo>
                      <a:pt x="372" y="374"/>
                    </a:lnTo>
                    <a:lnTo>
                      <a:pt x="379" y="374"/>
                    </a:lnTo>
                    <a:lnTo>
                      <a:pt x="387" y="374"/>
                    </a:lnTo>
                    <a:lnTo>
                      <a:pt x="394" y="374"/>
                    </a:lnTo>
                    <a:lnTo>
                      <a:pt x="401" y="374"/>
                    </a:lnTo>
                    <a:lnTo>
                      <a:pt x="408" y="374"/>
                    </a:lnTo>
                    <a:lnTo>
                      <a:pt x="416" y="374"/>
                    </a:lnTo>
                    <a:lnTo>
                      <a:pt x="423" y="374"/>
                    </a:lnTo>
                    <a:lnTo>
                      <a:pt x="430" y="374"/>
                    </a:lnTo>
                    <a:lnTo>
                      <a:pt x="438" y="374"/>
                    </a:lnTo>
                    <a:lnTo>
                      <a:pt x="445" y="374"/>
                    </a:lnTo>
                    <a:lnTo>
                      <a:pt x="455" y="374"/>
                    </a:lnTo>
                    <a:lnTo>
                      <a:pt x="462" y="374"/>
                    </a:lnTo>
                    <a:lnTo>
                      <a:pt x="469" y="372"/>
                    </a:lnTo>
                    <a:lnTo>
                      <a:pt x="477" y="372"/>
                    </a:lnTo>
                    <a:lnTo>
                      <a:pt x="484" y="372"/>
                    </a:lnTo>
                    <a:lnTo>
                      <a:pt x="491" y="372"/>
                    </a:lnTo>
                    <a:lnTo>
                      <a:pt x="498" y="372"/>
                    </a:lnTo>
                    <a:lnTo>
                      <a:pt x="506" y="372"/>
                    </a:lnTo>
                    <a:lnTo>
                      <a:pt x="513" y="372"/>
                    </a:lnTo>
                    <a:lnTo>
                      <a:pt x="520" y="372"/>
                    </a:lnTo>
                    <a:lnTo>
                      <a:pt x="528" y="372"/>
                    </a:lnTo>
                    <a:lnTo>
                      <a:pt x="535" y="372"/>
                    </a:lnTo>
                    <a:lnTo>
                      <a:pt x="542" y="372"/>
                    </a:lnTo>
                    <a:lnTo>
                      <a:pt x="542" y="372"/>
                    </a:lnTo>
                    <a:lnTo>
                      <a:pt x="542" y="372"/>
                    </a:lnTo>
                    <a:lnTo>
                      <a:pt x="535" y="372"/>
                    </a:lnTo>
                    <a:lnTo>
                      <a:pt x="528" y="372"/>
                    </a:lnTo>
                    <a:lnTo>
                      <a:pt x="520" y="370"/>
                    </a:lnTo>
                    <a:lnTo>
                      <a:pt x="513" y="370"/>
                    </a:lnTo>
                    <a:lnTo>
                      <a:pt x="506" y="367"/>
                    </a:lnTo>
                    <a:lnTo>
                      <a:pt x="498" y="367"/>
                    </a:lnTo>
                    <a:lnTo>
                      <a:pt x="496" y="367"/>
                    </a:lnTo>
                    <a:lnTo>
                      <a:pt x="498" y="362"/>
                    </a:lnTo>
                    <a:lnTo>
                      <a:pt x="498" y="362"/>
                    </a:lnTo>
                    <a:lnTo>
                      <a:pt x="506" y="360"/>
                    </a:lnTo>
                    <a:lnTo>
                      <a:pt x="513" y="357"/>
                    </a:lnTo>
                    <a:lnTo>
                      <a:pt x="513" y="357"/>
                    </a:lnTo>
                    <a:lnTo>
                      <a:pt x="515" y="353"/>
                    </a:lnTo>
                    <a:lnTo>
                      <a:pt x="513" y="350"/>
                    </a:lnTo>
                    <a:lnTo>
                      <a:pt x="518" y="348"/>
                    </a:lnTo>
                    <a:lnTo>
                      <a:pt x="515" y="345"/>
                    </a:lnTo>
                    <a:lnTo>
                      <a:pt x="518" y="343"/>
                    </a:lnTo>
                    <a:lnTo>
                      <a:pt x="515" y="340"/>
                    </a:lnTo>
                    <a:lnTo>
                      <a:pt x="518" y="338"/>
                    </a:lnTo>
                    <a:lnTo>
                      <a:pt x="515" y="336"/>
                    </a:lnTo>
                    <a:lnTo>
                      <a:pt x="515" y="333"/>
                    </a:lnTo>
                    <a:lnTo>
                      <a:pt x="515" y="331"/>
                    </a:lnTo>
                    <a:lnTo>
                      <a:pt x="515" y="328"/>
                    </a:lnTo>
                    <a:lnTo>
                      <a:pt x="513" y="326"/>
                    </a:lnTo>
                    <a:lnTo>
                      <a:pt x="513" y="321"/>
                    </a:lnTo>
                    <a:lnTo>
                      <a:pt x="513" y="321"/>
                    </a:lnTo>
                    <a:lnTo>
                      <a:pt x="513" y="319"/>
                    </a:lnTo>
                    <a:lnTo>
                      <a:pt x="511" y="316"/>
                    </a:lnTo>
                    <a:lnTo>
                      <a:pt x="513" y="314"/>
                    </a:lnTo>
                    <a:lnTo>
                      <a:pt x="511" y="311"/>
                    </a:lnTo>
                    <a:lnTo>
                      <a:pt x="511" y="309"/>
                    </a:lnTo>
                    <a:lnTo>
                      <a:pt x="511" y="306"/>
                    </a:lnTo>
                    <a:lnTo>
                      <a:pt x="508" y="304"/>
                    </a:lnTo>
                    <a:lnTo>
                      <a:pt x="508" y="301"/>
                    </a:lnTo>
                    <a:lnTo>
                      <a:pt x="506" y="299"/>
                    </a:lnTo>
                    <a:lnTo>
                      <a:pt x="506" y="297"/>
                    </a:lnTo>
                    <a:lnTo>
                      <a:pt x="503" y="297"/>
                    </a:lnTo>
                    <a:lnTo>
                      <a:pt x="506" y="292"/>
                    </a:lnTo>
                    <a:lnTo>
                      <a:pt x="506" y="289"/>
                    </a:lnTo>
                    <a:lnTo>
                      <a:pt x="506" y="287"/>
                    </a:lnTo>
                    <a:lnTo>
                      <a:pt x="506" y="284"/>
                    </a:lnTo>
                    <a:lnTo>
                      <a:pt x="503" y="282"/>
                    </a:lnTo>
                    <a:lnTo>
                      <a:pt x="503" y="280"/>
                    </a:lnTo>
                    <a:lnTo>
                      <a:pt x="503" y="277"/>
                    </a:lnTo>
                    <a:lnTo>
                      <a:pt x="503" y="275"/>
                    </a:lnTo>
                    <a:lnTo>
                      <a:pt x="501" y="272"/>
                    </a:lnTo>
                    <a:lnTo>
                      <a:pt x="501" y="270"/>
                    </a:lnTo>
                    <a:lnTo>
                      <a:pt x="501" y="267"/>
                    </a:lnTo>
                    <a:lnTo>
                      <a:pt x="501" y="265"/>
                    </a:lnTo>
                    <a:lnTo>
                      <a:pt x="498" y="260"/>
                    </a:lnTo>
                    <a:lnTo>
                      <a:pt x="498" y="258"/>
                    </a:lnTo>
                    <a:lnTo>
                      <a:pt x="498" y="255"/>
                    </a:lnTo>
                    <a:lnTo>
                      <a:pt x="498" y="255"/>
                    </a:lnTo>
                    <a:lnTo>
                      <a:pt x="498" y="253"/>
                    </a:lnTo>
                    <a:lnTo>
                      <a:pt x="496" y="246"/>
                    </a:lnTo>
                    <a:lnTo>
                      <a:pt x="491" y="219"/>
                    </a:lnTo>
                    <a:lnTo>
                      <a:pt x="491" y="212"/>
                    </a:lnTo>
                    <a:lnTo>
                      <a:pt x="486" y="192"/>
                    </a:lnTo>
                    <a:lnTo>
                      <a:pt x="484" y="165"/>
                    </a:lnTo>
                    <a:lnTo>
                      <a:pt x="484" y="160"/>
                    </a:lnTo>
                    <a:lnTo>
                      <a:pt x="479" y="139"/>
                    </a:lnTo>
                    <a:lnTo>
                      <a:pt x="477" y="124"/>
                    </a:lnTo>
                    <a:lnTo>
                      <a:pt x="474" y="114"/>
                    </a:lnTo>
                    <a:lnTo>
                      <a:pt x="472" y="102"/>
                    </a:lnTo>
                    <a:lnTo>
                      <a:pt x="469" y="95"/>
                    </a:lnTo>
                    <a:lnTo>
                      <a:pt x="469" y="95"/>
                    </a:lnTo>
                    <a:lnTo>
                      <a:pt x="464" y="85"/>
                    </a:lnTo>
                    <a:lnTo>
                      <a:pt x="462" y="78"/>
                    </a:lnTo>
                    <a:lnTo>
                      <a:pt x="462" y="75"/>
                    </a:lnTo>
                    <a:lnTo>
                      <a:pt x="460" y="71"/>
                    </a:lnTo>
                    <a:lnTo>
                      <a:pt x="455" y="61"/>
                    </a:lnTo>
                    <a:lnTo>
                      <a:pt x="452" y="61"/>
                    </a:lnTo>
                    <a:lnTo>
                      <a:pt x="445" y="56"/>
                    </a:lnTo>
                    <a:lnTo>
                      <a:pt x="442" y="54"/>
                    </a:lnTo>
                    <a:lnTo>
                      <a:pt x="442" y="44"/>
                    </a:lnTo>
                    <a:lnTo>
                      <a:pt x="438" y="41"/>
                    </a:lnTo>
                    <a:lnTo>
                      <a:pt x="430" y="36"/>
                    </a:lnTo>
                    <a:lnTo>
                      <a:pt x="430" y="36"/>
                    </a:lnTo>
                    <a:lnTo>
                      <a:pt x="428" y="27"/>
                    </a:lnTo>
                    <a:lnTo>
                      <a:pt x="423" y="22"/>
                    </a:lnTo>
                    <a:lnTo>
                      <a:pt x="421" y="19"/>
                    </a:lnTo>
                    <a:lnTo>
                      <a:pt x="416" y="17"/>
                    </a:lnTo>
                    <a:lnTo>
                      <a:pt x="408" y="12"/>
                    </a:lnTo>
                    <a:lnTo>
                      <a:pt x="401" y="10"/>
                    </a:lnTo>
                    <a:lnTo>
                      <a:pt x="401" y="10"/>
                    </a:lnTo>
                    <a:lnTo>
                      <a:pt x="394" y="2"/>
                    </a:lnTo>
                    <a:lnTo>
                      <a:pt x="391" y="2"/>
                    </a:lnTo>
                    <a:lnTo>
                      <a:pt x="387" y="0"/>
                    </a:lnTo>
                    <a:lnTo>
                      <a:pt x="379" y="0"/>
                    </a:lnTo>
                    <a:lnTo>
                      <a:pt x="374" y="2"/>
                    </a:lnTo>
                    <a:lnTo>
                      <a:pt x="372" y="2"/>
                    </a:lnTo>
                    <a:lnTo>
                      <a:pt x="365" y="2"/>
                    </a:lnTo>
                    <a:lnTo>
                      <a:pt x="357" y="5"/>
                    </a:lnTo>
                    <a:lnTo>
                      <a:pt x="350" y="5"/>
                    </a:lnTo>
                    <a:lnTo>
                      <a:pt x="343" y="7"/>
                    </a:lnTo>
                    <a:lnTo>
                      <a:pt x="338" y="10"/>
                    </a:lnTo>
                    <a:lnTo>
                      <a:pt x="335" y="12"/>
                    </a:lnTo>
                    <a:lnTo>
                      <a:pt x="328" y="15"/>
                    </a:lnTo>
                    <a:lnTo>
                      <a:pt x="321" y="17"/>
                    </a:lnTo>
                    <a:lnTo>
                      <a:pt x="316" y="19"/>
                    </a:lnTo>
                    <a:lnTo>
                      <a:pt x="314" y="22"/>
                    </a:lnTo>
                    <a:lnTo>
                      <a:pt x="306" y="27"/>
                    </a:lnTo>
                    <a:lnTo>
                      <a:pt x="304" y="27"/>
                    </a:lnTo>
                    <a:lnTo>
                      <a:pt x="299" y="32"/>
                    </a:lnTo>
                    <a:lnTo>
                      <a:pt x="294" y="36"/>
                    </a:lnTo>
                    <a:lnTo>
                      <a:pt x="289" y="39"/>
                    </a:lnTo>
                    <a:lnTo>
                      <a:pt x="282" y="44"/>
                    </a:lnTo>
                    <a:lnTo>
                      <a:pt x="282" y="44"/>
                    </a:lnTo>
                    <a:lnTo>
                      <a:pt x="275" y="51"/>
                    </a:lnTo>
                    <a:lnTo>
                      <a:pt x="275" y="54"/>
                    </a:lnTo>
                    <a:lnTo>
                      <a:pt x="267" y="61"/>
                    </a:lnTo>
                    <a:lnTo>
                      <a:pt x="267" y="61"/>
                    </a:lnTo>
                    <a:lnTo>
                      <a:pt x="260" y="66"/>
                    </a:lnTo>
                    <a:lnTo>
                      <a:pt x="258" y="71"/>
                    </a:lnTo>
                    <a:lnTo>
                      <a:pt x="253" y="73"/>
                    </a:lnTo>
                    <a:lnTo>
                      <a:pt x="248" y="78"/>
                    </a:lnTo>
                    <a:lnTo>
                      <a:pt x="245" y="80"/>
                    </a:lnTo>
                    <a:lnTo>
                      <a:pt x="238" y="85"/>
                    </a:lnTo>
                    <a:lnTo>
                      <a:pt x="238" y="88"/>
                    </a:lnTo>
                    <a:lnTo>
                      <a:pt x="231" y="92"/>
                    </a:lnTo>
                    <a:lnTo>
                      <a:pt x="231" y="95"/>
                    </a:lnTo>
                    <a:lnTo>
                      <a:pt x="224" y="100"/>
                    </a:lnTo>
                    <a:lnTo>
                      <a:pt x="221" y="102"/>
                    </a:lnTo>
                    <a:lnTo>
                      <a:pt x="216" y="107"/>
                    </a:lnTo>
                    <a:lnTo>
                      <a:pt x="211" y="114"/>
                    </a:lnTo>
                    <a:lnTo>
                      <a:pt x="209" y="124"/>
                    </a:lnTo>
                    <a:lnTo>
                      <a:pt x="202" y="139"/>
                    </a:lnTo>
                    <a:lnTo>
                      <a:pt x="202" y="139"/>
                    </a:lnTo>
                    <a:lnTo>
                      <a:pt x="194" y="153"/>
                    </a:lnTo>
                    <a:lnTo>
                      <a:pt x="190" y="165"/>
                    </a:lnTo>
                    <a:lnTo>
                      <a:pt x="187" y="173"/>
                    </a:lnTo>
                    <a:lnTo>
                      <a:pt x="180" y="192"/>
                    </a:lnTo>
                    <a:lnTo>
                      <a:pt x="180" y="195"/>
                    </a:lnTo>
                    <a:lnTo>
                      <a:pt x="173" y="207"/>
                    </a:lnTo>
                    <a:lnTo>
                      <a:pt x="165" y="216"/>
                    </a:lnTo>
                    <a:lnTo>
                      <a:pt x="163" y="219"/>
                    </a:lnTo>
                    <a:lnTo>
                      <a:pt x="158" y="229"/>
                    </a:lnTo>
                    <a:lnTo>
                      <a:pt x="151" y="238"/>
                    </a:lnTo>
                    <a:lnTo>
                      <a:pt x="146" y="246"/>
                    </a:lnTo>
                    <a:lnTo>
                      <a:pt x="141" y="250"/>
                    </a:lnTo>
                    <a:lnTo>
                      <a:pt x="141" y="253"/>
                    </a:lnTo>
                    <a:lnTo>
                      <a:pt x="141" y="255"/>
                    </a:lnTo>
                    <a:lnTo>
                      <a:pt x="138" y="258"/>
                    </a:lnTo>
                    <a:lnTo>
                      <a:pt x="136" y="260"/>
                    </a:lnTo>
                    <a:lnTo>
                      <a:pt x="134" y="263"/>
                    </a:lnTo>
                    <a:lnTo>
                      <a:pt x="134" y="265"/>
                    </a:lnTo>
                    <a:lnTo>
                      <a:pt x="131" y="267"/>
                    </a:lnTo>
                    <a:lnTo>
                      <a:pt x="129" y="270"/>
                    </a:lnTo>
                    <a:lnTo>
                      <a:pt x="126" y="270"/>
                    </a:lnTo>
                    <a:lnTo>
                      <a:pt x="126" y="272"/>
                    </a:lnTo>
                    <a:lnTo>
                      <a:pt x="124" y="275"/>
                    </a:lnTo>
                    <a:lnTo>
                      <a:pt x="121" y="277"/>
                    </a:lnTo>
                    <a:lnTo>
                      <a:pt x="121" y="280"/>
                    </a:lnTo>
                    <a:lnTo>
                      <a:pt x="119" y="282"/>
                    </a:lnTo>
                    <a:lnTo>
                      <a:pt x="119" y="282"/>
                    </a:lnTo>
                    <a:lnTo>
                      <a:pt x="117" y="284"/>
                    </a:lnTo>
                    <a:lnTo>
                      <a:pt x="117" y="287"/>
                    </a:lnTo>
                    <a:lnTo>
                      <a:pt x="114" y="289"/>
                    </a:lnTo>
                    <a:lnTo>
                      <a:pt x="112" y="292"/>
                    </a:lnTo>
                    <a:lnTo>
                      <a:pt x="112" y="292"/>
                    </a:lnTo>
                    <a:lnTo>
                      <a:pt x="109" y="297"/>
                    </a:lnTo>
                    <a:lnTo>
                      <a:pt x="107" y="299"/>
                    </a:lnTo>
                    <a:lnTo>
                      <a:pt x="104" y="301"/>
                    </a:lnTo>
                    <a:lnTo>
                      <a:pt x="104" y="301"/>
                    </a:lnTo>
                    <a:lnTo>
                      <a:pt x="100" y="304"/>
                    </a:lnTo>
                    <a:lnTo>
                      <a:pt x="97" y="304"/>
                    </a:lnTo>
                    <a:lnTo>
                      <a:pt x="95" y="306"/>
                    </a:lnTo>
                    <a:lnTo>
                      <a:pt x="92" y="309"/>
                    </a:lnTo>
                    <a:lnTo>
                      <a:pt x="90" y="311"/>
                    </a:lnTo>
                    <a:lnTo>
                      <a:pt x="90" y="311"/>
                    </a:lnTo>
                    <a:lnTo>
                      <a:pt x="87" y="314"/>
                    </a:lnTo>
                    <a:lnTo>
                      <a:pt x="85" y="316"/>
                    </a:lnTo>
                    <a:lnTo>
                      <a:pt x="83" y="319"/>
                    </a:lnTo>
                    <a:lnTo>
                      <a:pt x="83" y="319"/>
                    </a:lnTo>
                    <a:lnTo>
                      <a:pt x="80" y="321"/>
                    </a:lnTo>
                    <a:lnTo>
                      <a:pt x="80" y="326"/>
                    </a:lnTo>
                    <a:lnTo>
                      <a:pt x="75" y="328"/>
                    </a:lnTo>
                    <a:lnTo>
                      <a:pt x="75" y="328"/>
                    </a:lnTo>
                    <a:lnTo>
                      <a:pt x="68" y="331"/>
                    </a:lnTo>
                    <a:lnTo>
                      <a:pt x="68" y="331"/>
                    </a:lnTo>
                    <a:lnTo>
                      <a:pt x="65" y="333"/>
                    </a:lnTo>
                    <a:lnTo>
                      <a:pt x="65" y="336"/>
                    </a:lnTo>
                    <a:lnTo>
                      <a:pt x="63" y="338"/>
                    </a:lnTo>
                    <a:lnTo>
                      <a:pt x="61" y="338"/>
                    </a:lnTo>
                    <a:lnTo>
                      <a:pt x="53" y="340"/>
                    </a:lnTo>
                    <a:lnTo>
                      <a:pt x="53" y="340"/>
                    </a:lnTo>
                    <a:lnTo>
                      <a:pt x="46" y="343"/>
                    </a:lnTo>
                    <a:lnTo>
                      <a:pt x="44" y="343"/>
                    </a:lnTo>
                    <a:lnTo>
                      <a:pt x="44" y="345"/>
                    </a:lnTo>
                    <a:lnTo>
                      <a:pt x="39" y="348"/>
                    </a:lnTo>
                    <a:lnTo>
                      <a:pt x="39" y="348"/>
                    </a:lnTo>
                    <a:lnTo>
                      <a:pt x="31" y="350"/>
                    </a:lnTo>
                    <a:lnTo>
                      <a:pt x="31" y="350"/>
                    </a:lnTo>
                    <a:lnTo>
                      <a:pt x="31" y="353"/>
                    </a:lnTo>
                    <a:lnTo>
                      <a:pt x="31" y="355"/>
                    </a:lnTo>
                    <a:lnTo>
                      <a:pt x="31" y="357"/>
                    </a:lnTo>
                    <a:lnTo>
                      <a:pt x="31" y="357"/>
                    </a:lnTo>
                    <a:lnTo>
                      <a:pt x="24" y="360"/>
                    </a:lnTo>
                    <a:lnTo>
                      <a:pt x="17" y="362"/>
                    </a:lnTo>
                    <a:lnTo>
                      <a:pt x="14" y="362"/>
                    </a:lnTo>
                    <a:lnTo>
                      <a:pt x="17" y="362"/>
                    </a:lnTo>
                    <a:lnTo>
                      <a:pt x="24" y="362"/>
                    </a:lnTo>
                    <a:lnTo>
                      <a:pt x="31" y="362"/>
                    </a:lnTo>
                    <a:lnTo>
                      <a:pt x="39" y="365"/>
                    </a:lnTo>
                    <a:lnTo>
                      <a:pt x="46" y="365"/>
                    </a:lnTo>
                    <a:lnTo>
                      <a:pt x="53" y="365"/>
                    </a:lnTo>
                    <a:lnTo>
                      <a:pt x="61" y="367"/>
                    </a:lnTo>
                    <a:lnTo>
                      <a:pt x="63" y="367"/>
                    </a:lnTo>
                    <a:lnTo>
                      <a:pt x="61" y="370"/>
                    </a:lnTo>
                    <a:lnTo>
                      <a:pt x="53" y="372"/>
                    </a:lnTo>
                    <a:lnTo>
                      <a:pt x="46" y="372"/>
                    </a:lnTo>
                    <a:lnTo>
                      <a:pt x="39" y="370"/>
                    </a:lnTo>
                    <a:lnTo>
                      <a:pt x="31" y="370"/>
                    </a:lnTo>
                    <a:lnTo>
                      <a:pt x="24" y="370"/>
                    </a:lnTo>
                    <a:lnTo>
                      <a:pt x="17" y="370"/>
                    </a:lnTo>
                    <a:lnTo>
                      <a:pt x="10" y="370"/>
                    </a:lnTo>
                    <a:lnTo>
                      <a:pt x="2" y="372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27" name="Freeform 2355"/>
              <p:cNvSpPr>
                <a:spLocks/>
              </p:cNvSpPr>
              <p:nvPr/>
            </p:nvSpPr>
            <p:spPr bwMode="auto">
              <a:xfrm>
                <a:off x="795" y="3226"/>
                <a:ext cx="542" cy="379"/>
              </a:xfrm>
              <a:custGeom>
                <a:avLst/>
                <a:gdLst/>
                <a:ahLst/>
                <a:cxnLst>
                  <a:cxn ang="0">
                    <a:pos x="10" y="379"/>
                  </a:cxn>
                  <a:cxn ang="0">
                    <a:pos x="39" y="377"/>
                  </a:cxn>
                  <a:cxn ang="0">
                    <a:pos x="75" y="372"/>
                  </a:cxn>
                  <a:cxn ang="0">
                    <a:pos x="107" y="377"/>
                  </a:cxn>
                  <a:cxn ang="0">
                    <a:pos x="134" y="374"/>
                  </a:cxn>
                  <a:cxn ang="0">
                    <a:pos x="173" y="374"/>
                  </a:cxn>
                  <a:cxn ang="0">
                    <a:pos x="209" y="374"/>
                  </a:cxn>
                  <a:cxn ang="0">
                    <a:pos x="245" y="374"/>
                  </a:cxn>
                  <a:cxn ang="0">
                    <a:pos x="282" y="374"/>
                  </a:cxn>
                  <a:cxn ang="0">
                    <a:pos x="321" y="374"/>
                  </a:cxn>
                  <a:cxn ang="0">
                    <a:pos x="357" y="374"/>
                  </a:cxn>
                  <a:cxn ang="0">
                    <a:pos x="394" y="374"/>
                  </a:cxn>
                  <a:cxn ang="0">
                    <a:pos x="430" y="374"/>
                  </a:cxn>
                  <a:cxn ang="0">
                    <a:pos x="469" y="372"/>
                  </a:cxn>
                  <a:cxn ang="0">
                    <a:pos x="506" y="372"/>
                  </a:cxn>
                  <a:cxn ang="0">
                    <a:pos x="542" y="372"/>
                  </a:cxn>
                  <a:cxn ang="0">
                    <a:pos x="520" y="370"/>
                  </a:cxn>
                  <a:cxn ang="0">
                    <a:pos x="498" y="362"/>
                  </a:cxn>
                  <a:cxn ang="0">
                    <a:pos x="515" y="353"/>
                  </a:cxn>
                  <a:cxn ang="0">
                    <a:pos x="515" y="340"/>
                  </a:cxn>
                  <a:cxn ang="0">
                    <a:pos x="515" y="328"/>
                  </a:cxn>
                  <a:cxn ang="0">
                    <a:pos x="511" y="316"/>
                  </a:cxn>
                  <a:cxn ang="0">
                    <a:pos x="508" y="304"/>
                  </a:cxn>
                  <a:cxn ang="0">
                    <a:pos x="506" y="292"/>
                  </a:cxn>
                  <a:cxn ang="0">
                    <a:pos x="503" y="280"/>
                  </a:cxn>
                  <a:cxn ang="0">
                    <a:pos x="501" y="267"/>
                  </a:cxn>
                  <a:cxn ang="0">
                    <a:pos x="498" y="255"/>
                  </a:cxn>
                  <a:cxn ang="0">
                    <a:pos x="486" y="192"/>
                  </a:cxn>
                  <a:cxn ang="0">
                    <a:pos x="474" y="114"/>
                  </a:cxn>
                  <a:cxn ang="0">
                    <a:pos x="462" y="78"/>
                  </a:cxn>
                  <a:cxn ang="0">
                    <a:pos x="445" y="56"/>
                  </a:cxn>
                  <a:cxn ang="0">
                    <a:pos x="430" y="36"/>
                  </a:cxn>
                  <a:cxn ang="0">
                    <a:pos x="408" y="12"/>
                  </a:cxn>
                  <a:cxn ang="0">
                    <a:pos x="387" y="0"/>
                  </a:cxn>
                  <a:cxn ang="0">
                    <a:pos x="357" y="5"/>
                  </a:cxn>
                  <a:cxn ang="0">
                    <a:pos x="328" y="15"/>
                  </a:cxn>
                  <a:cxn ang="0">
                    <a:pos x="304" y="27"/>
                  </a:cxn>
                  <a:cxn ang="0">
                    <a:pos x="282" y="44"/>
                  </a:cxn>
                  <a:cxn ang="0">
                    <a:pos x="260" y="66"/>
                  </a:cxn>
                  <a:cxn ang="0">
                    <a:pos x="238" y="85"/>
                  </a:cxn>
                  <a:cxn ang="0">
                    <a:pos x="221" y="102"/>
                  </a:cxn>
                  <a:cxn ang="0">
                    <a:pos x="202" y="139"/>
                  </a:cxn>
                  <a:cxn ang="0">
                    <a:pos x="180" y="195"/>
                  </a:cxn>
                  <a:cxn ang="0">
                    <a:pos x="151" y="238"/>
                  </a:cxn>
                  <a:cxn ang="0">
                    <a:pos x="138" y="258"/>
                  </a:cxn>
                  <a:cxn ang="0">
                    <a:pos x="129" y="270"/>
                  </a:cxn>
                  <a:cxn ang="0">
                    <a:pos x="121" y="280"/>
                  </a:cxn>
                  <a:cxn ang="0">
                    <a:pos x="114" y="289"/>
                  </a:cxn>
                  <a:cxn ang="0">
                    <a:pos x="104" y="301"/>
                  </a:cxn>
                  <a:cxn ang="0">
                    <a:pos x="92" y="309"/>
                  </a:cxn>
                  <a:cxn ang="0">
                    <a:pos x="83" y="319"/>
                  </a:cxn>
                  <a:cxn ang="0">
                    <a:pos x="75" y="328"/>
                  </a:cxn>
                  <a:cxn ang="0">
                    <a:pos x="63" y="338"/>
                  </a:cxn>
                  <a:cxn ang="0">
                    <a:pos x="44" y="343"/>
                  </a:cxn>
                  <a:cxn ang="0">
                    <a:pos x="31" y="350"/>
                  </a:cxn>
                  <a:cxn ang="0">
                    <a:pos x="24" y="360"/>
                  </a:cxn>
                  <a:cxn ang="0">
                    <a:pos x="31" y="362"/>
                  </a:cxn>
                  <a:cxn ang="0">
                    <a:pos x="63" y="367"/>
                  </a:cxn>
                  <a:cxn ang="0">
                    <a:pos x="31" y="370"/>
                  </a:cxn>
                  <a:cxn ang="0">
                    <a:pos x="2" y="372"/>
                  </a:cxn>
                </a:cxnLst>
                <a:rect l="0" t="0" r="r" b="b"/>
                <a:pathLst>
                  <a:path w="542" h="379">
                    <a:moveTo>
                      <a:pt x="2" y="372"/>
                    </a:moveTo>
                    <a:lnTo>
                      <a:pt x="0" y="372"/>
                    </a:lnTo>
                    <a:lnTo>
                      <a:pt x="2" y="372"/>
                    </a:lnTo>
                    <a:lnTo>
                      <a:pt x="2" y="377"/>
                    </a:lnTo>
                    <a:lnTo>
                      <a:pt x="10" y="379"/>
                    </a:lnTo>
                    <a:lnTo>
                      <a:pt x="17" y="379"/>
                    </a:lnTo>
                    <a:lnTo>
                      <a:pt x="24" y="379"/>
                    </a:lnTo>
                    <a:lnTo>
                      <a:pt x="31" y="377"/>
                    </a:lnTo>
                    <a:lnTo>
                      <a:pt x="39" y="377"/>
                    </a:lnTo>
                    <a:lnTo>
                      <a:pt x="39" y="377"/>
                    </a:lnTo>
                    <a:lnTo>
                      <a:pt x="46" y="372"/>
                    </a:lnTo>
                    <a:lnTo>
                      <a:pt x="53" y="372"/>
                    </a:lnTo>
                    <a:lnTo>
                      <a:pt x="61" y="372"/>
                    </a:lnTo>
                    <a:lnTo>
                      <a:pt x="68" y="372"/>
                    </a:lnTo>
                    <a:lnTo>
                      <a:pt x="75" y="372"/>
                    </a:lnTo>
                    <a:lnTo>
                      <a:pt x="83" y="374"/>
                    </a:lnTo>
                    <a:lnTo>
                      <a:pt x="90" y="374"/>
                    </a:lnTo>
                    <a:lnTo>
                      <a:pt x="97" y="374"/>
                    </a:lnTo>
                    <a:lnTo>
                      <a:pt x="104" y="377"/>
                    </a:lnTo>
                    <a:lnTo>
                      <a:pt x="107" y="377"/>
                    </a:lnTo>
                    <a:lnTo>
                      <a:pt x="112" y="377"/>
                    </a:lnTo>
                    <a:lnTo>
                      <a:pt x="119" y="377"/>
                    </a:lnTo>
                    <a:lnTo>
                      <a:pt x="126" y="377"/>
                    </a:lnTo>
                    <a:lnTo>
                      <a:pt x="131" y="377"/>
                    </a:lnTo>
                    <a:lnTo>
                      <a:pt x="134" y="374"/>
                    </a:lnTo>
                    <a:lnTo>
                      <a:pt x="141" y="374"/>
                    </a:lnTo>
                    <a:lnTo>
                      <a:pt x="151" y="374"/>
                    </a:lnTo>
                    <a:lnTo>
                      <a:pt x="158" y="374"/>
                    </a:lnTo>
                    <a:lnTo>
                      <a:pt x="165" y="374"/>
                    </a:lnTo>
                    <a:lnTo>
                      <a:pt x="173" y="374"/>
                    </a:lnTo>
                    <a:lnTo>
                      <a:pt x="180" y="374"/>
                    </a:lnTo>
                    <a:lnTo>
                      <a:pt x="187" y="374"/>
                    </a:lnTo>
                    <a:lnTo>
                      <a:pt x="194" y="374"/>
                    </a:lnTo>
                    <a:lnTo>
                      <a:pt x="202" y="374"/>
                    </a:lnTo>
                    <a:lnTo>
                      <a:pt x="209" y="374"/>
                    </a:lnTo>
                    <a:lnTo>
                      <a:pt x="216" y="374"/>
                    </a:lnTo>
                    <a:lnTo>
                      <a:pt x="224" y="374"/>
                    </a:lnTo>
                    <a:lnTo>
                      <a:pt x="231" y="374"/>
                    </a:lnTo>
                    <a:lnTo>
                      <a:pt x="238" y="374"/>
                    </a:lnTo>
                    <a:lnTo>
                      <a:pt x="245" y="374"/>
                    </a:lnTo>
                    <a:lnTo>
                      <a:pt x="253" y="374"/>
                    </a:lnTo>
                    <a:lnTo>
                      <a:pt x="260" y="374"/>
                    </a:lnTo>
                    <a:lnTo>
                      <a:pt x="267" y="374"/>
                    </a:lnTo>
                    <a:lnTo>
                      <a:pt x="275" y="374"/>
                    </a:lnTo>
                    <a:lnTo>
                      <a:pt x="282" y="374"/>
                    </a:lnTo>
                    <a:lnTo>
                      <a:pt x="289" y="374"/>
                    </a:lnTo>
                    <a:lnTo>
                      <a:pt x="299" y="374"/>
                    </a:lnTo>
                    <a:lnTo>
                      <a:pt x="306" y="374"/>
                    </a:lnTo>
                    <a:lnTo>
                      <a:pt x="314" y="374"/>
                    </a:lnTo>
                    <a:lnTo>
                      <a:pt x="321" y="374"/>
                    </a:lnTo>
                    <a:lnTo>
                      <a:pt x="328" y="374"/>
                    </a:lnTo>
                    <a:lnTo>
                      <a:pt x="335" y="374"/>
                    </a:lnTo>
                    <a:lnTo>
                      <a:pt x="343" y="374"/>
                    </a:lnTo>
                    <a:lnTo>
                      <a:pt x="350" y="374"/>
                    </a:lnTo>
                    <a:lnTo>
                      <a:pt x="357" y="374"/>
                    </a:lnTo>
                    <a:lnTo>
                      <a:pt x="365" y="374"/>
                    </a:lnTo>
                    <a:lnTo>
                      <a:pt x="372" y="374"/>
                    </a:lnTo>
                    <a:lnTo>
                      <a:pt x="379" y="374"/>
                    </a:lnTo>
                    <a:lnTo>
                      <a:pt x="387" y="374"/>
                    </a:lnTo>
                    <a:lnTo>
                      <a:pt x="394" y="374"/>
                    </a:lnTo>
                    <a:lnTo>
                      <a:pt x="401" y="374"/>
                    </a:lnTo>
                    <a:lnTo>
                      <a:pt x="408" y="374"/>
                    </a:lnTo>
                    <a:lnTo>
                      <a:pt x="416" y="374"/>
                    </a:lnTo>
                    <a:lnTo>
                      <a:pt x="423" y="374"/>
                    </a:lnTo>
                    <a:lnTo>
                      <a:pt x="430" y="374"/>
                    </a:lnTo>
                    <a:lnTo>
                      <a:pt x="438" y="374"/>
                    </a:lnTo>
                    <a:lnTo>
                      <a:pt x="445" y="374"/>
                    </a:lnTo>
                    <a:lnTo>
                      <a:pt x="455" y="374"/>
                    </a:lnTo>
                    <a:lnTo>
                      <a:pt x="462" y="374"/>
                    </a:lnTo>
                    <a:lnTo>
                      <a:pt x="469" y="372"/>
                    </a:lnTo>
                    <a:lnTo>
                      <a:pt x="477" y="372"/>
                    </a:lnTo>
                    <a:lnTo>
                      <a:pt x="484" y="372"/>
                    </a:lnTo>
                    <a:lnTo>
                      <a:pt x="491" y="372"/>
                    </a:lnTo>
                    <a:lnTo>
                      <a:pt x="498" y="372"/>
                    </a:lnTo>
                    <a:lnTo>
                      <a:pt x="506" y="372"/>
                    </a:lnTo>
                    <a:lnTo>
                      <a:pt x="513" y="372"/>
                    </a:lnTo>
                    <a:lnTo>
                      <a:pt x="520" y="372"/>
                    </a:lnTo>
                    <a:lnTo>
                      <a:pt x="528" y="372"/>
                    </a:lnTo>
                    <a:lnTo>
                      <a:pt x="535" y="372"/>
                    </a:lnTo>
                    <a:lnTo>
                      <a:pt x="542" y="372"/>
                    </a:lnTo>
                    <a:lnTo>
                      <a:pt x="542" y="372"/>
                    </a:lnTo>
                    <a:lnTo>
                      <a:pt x="542" y="372"/>
                    </a:lnTo>
                    <a:lnTo>
                      <a:pt x="535" y="372"/>
                    </a:lnTo>
                    <a:lnTo>
                      <a:pt x="528" y="372"/>
                    </a:lnTo>
                    <a:lnTo>
                      <a:pt x="520" y="370"/>
                    </a:lnTo>
                    <a:lnTo>
                      <a:pt x="513" y="370"/>
                    </a:lnTo>
                    <a:lnTo>
                      <a:pt x="506" y="367"/>
                    </a:lnTo>
                    <a:lnTo>
                      <a:pt x="498" y="367"/>
                    </a:lnTo>
                    <a:lnTo>
                      <a:pt x="496" y="367"/>
                    </a:lnTo>
                    <a:lnTo>
                      <a:pt x="498" y="362"/>
                    </a:lnTo>
                    <a:lnTo>
                      <a:pt x="498" y="362"/>
                    </a:lnTo>
                    <a:lnTo>
                      <a:pt x="506" y="360"/>
                    </a:lnTo>
                    <a:lnTo>
                      <a:pt x="513" y="357"/>
                    </a:lnTo>
                    <a:lnTo>
                      <a:pt x="513" y="357"/>
                    </a:lnTo>
                    <a:lnTo>
                      <a:pt x="515" y="353"/>
                    </a:lnTo>
                    <a:lnTo>
                      <a:pt x="513" y="350"/>
                    </a:lnTo>
                    <a:lnTo>
                      <a:pt x="518" y="348"/>
                    </a:lnTo>
                    <a:lnTo>
                      <a:pt x="515" y="345"/>
                    </a:lnTo>
                    <a:lnTo>
                      <a:pt x="518" y="343"/>
                    </a:lnTo>
                    <a:lnTo>
                      <a:pt x="515" y="340"/>
                    </a:lnTo>
                    <a:lnTo>
                      <a:pt x="518" y="338"/>
                    </a:lnTo>
                    <a:lnTo>
                      <a:pt x="515" y="336"/>
                    </a:lnTo>
                    <a:lnTo>
                      <a:pt x="515" y="333"/>
                    </a:lnTo>
                    <a:lnTo>
                      <a:pt x="515" y="331"/>
                    </a:lnTo>
                    <a:lnTo>
                      <a:pt x="515" y="328"/>
                    </a:lnTo>
                    <a:lnTo>
                      <a:pt x="513" y="326"/>
                    </a:lnTo>
                    <a:lnTo>
                      <a:pt x="513" y="321"/>
                    </a:lnTo>
                    <a:lnTo>
                      <a:pt x="513" y="321"/>
                    </a:lnTo>
                    <a:lnTo>
                      <a:pt x="513" y="319"/>
                    </a:lnTo>
                    <a:lnTo>
                      <a:pt x="511" y="316"/>
                    </a:lnTo>
                    <a:lnTo>
                      <a:pt x="513" y="314"/>
                    </a:lnTo>
                    <a:lnTo>
                      <a:pt x="511" y="311"/>
                    </a:lnTo>
                    <a:lnTo>
                      <a:pt x="511" y="309"/>
                    </a:lnTo>
                    <a:lnTo>
                      <a:pt x="511" y="306"/>
                    </a:lnTo>
                    <a:lnTo>
                      <a:pt x="508" y="304"/>
                    </a:lnTo>
                    <a:lnTo>
                      <a:pt x="508" y="301"/>
                    </a:lnTo>
                    <a:lnTo>
                      <a:pt x="506" y="299"/>
                    </a:lnTo>
                    <a:lnTo>
                      <a:pt x="506" y="297"/>
                    </a:lnTo>
                    <a:lnTo>
                      <a:pt x="503" y="297"/>
                    </a:lnTo>
                    <a:lnTo>
                      <a:pt x="506" y="292"/>
                    </a:lnTo>
                    <a:lnTo>
                      <a:pt x="506" y="289"/>
                    </a:lnTo>
                    <a:lnTo>
                      <a:pt x="506" y="287"/>
                    </a:lnTo>
                    <a:lnTo>
                      <a:pt x="506" y="284"/>
                    </a:lnTo>
                    <a:lnTo>
                      <a:pt x="503" y="282"/>
                    </a:lnTo>
                    <a:lnTo>
                      <a:pt x="503" y="280"/>
                    </a:lnTo>
                    <a:lnTo>
                      <a:pt x="503" y="277"/>
                    </a:lnTo>
                    <a:lnTo>
                      <a:pt x="503" y="275"/>
                    </a:lnTo>
                    <a:lnTo>
                      <a:pt x="501" y="272"/>
                    </a:lnTo>
                    <a:lnTo>
                      <a:pt x="501" y="270"/>
                    </a:lnTo>
                    <a:lnTo>
                      <a:pt x="501" y="267"/>
                    </a:lnTo>
                    <a:lnTo>
                      <a:pt x="501" y="265"/>
                    </a:lnTo>
                    <a:lnTo>
                      <a:pt x="498" y="260"/>
                    </a:lnTo>
                    <a:lnTo>
                      <a:pt x="498" y="258"/>
                    </a:lnTo>
                    <a:lnTo>
                      <a:pt x="498" y="255"/>
                    </a:lnTo>
                    <a:lnTo>
                      <a:pt x="498" y="255"/>
                    </a:lnTo>
                    <a:lnTo>
                      <a:pt x="498" y="253"/>
                    </a:lnTo>
                    <a:lnTo>
                      <a:pt x="496" y="246"/>
                    </a:lnTo>
                    <a:lnTo>
                      <a:pt x="491" y="219"/>
                    </a:lnTo>
                    <a:lnTo>
                      <a:pt x="491" y="212"/>
                    </a:lnTo>
                    <a:lnTo>
                      <a:pt x="486" y="192"/>
                    </a:lnTo>
                    <a:lnTo>
                      <a:pt x="484" y="165"/>
                    </a:lnTo>
                    <a:lnTo>
                      <a:pt x="484" y="160"/>
                    </a:lnTo>
                    <a:lnTo>
                      <a:pt x="479" y="139"/>
                    </a:lnTo>
                    <a:lnTo>
                      <a:pt x="477" y="124"/>
                    </a:lnTo>
                    <a:lnTo>
                      <a:pt x="474" y="114"/>
                    </a:lnTo>
                    <a:lnTo>
                      <a:pt x="472" y="102"/>
                    </a:lnTo>
                    <a:lnTo>
                      <a:pt x="469" y="95"/>
                    </a:lnTo>
                    <a:lnTo>
                      <a:pt x="469" y="95"/>
                    </a:lnTo>
                    <a:lnTo>
                      <a:pt x="464" y="85"/>
                    </a:lnTo>
                    <a:lnTo>
                      <a:pt x="462" y="78"/>
                    </a:lnTo>
                    <a:lnTo>
                      <a:pt x="462" y="75"/>
                    </a:lnTo>
                    <a:lnTo>
                      <a:pt x="460" y="71"/>
                    </a:lnTo>
                    <a:lnTo>
                      <a:pt x="455" y="61"/>
                    </a:lnTo>
                    <a:lnTo>
                      <a:pt x="452" y="61"/>
                    </a:lnTo>
                    <a:lnTo>
                      <a:pt x="445" y="56"/>
                    </a:lnTo>
                    <a:lnTo>
                      <a:pt x="442" y="54"/>
                    </a:lnTo>
                    <a:lnTo>
                      <a:pt x="442" y="44"/>
                    </a:lnTo>
                    <a:lnTo>
                      <a:pt x="438" y="41"/>
                    </a:lnTo>
                    <a:lnTo>
                      <a:pt x="430" y="36"/>
                    </a:lnTo>
                    <a:lnTo>
                      <a:pt x="430" y="36"/>
                    </a:lnTo>
                    <a:lnTo>
                      <a:pt x="428" y="27"/>
                    </a:lnTo>
                    <a:lnTo>
                      <a:pt x="423" y="22"/>
                    </a:lnTo>
                    <a:lnTo>
                      <a:pt x="421" y="19"/>
                    </a:lnTo>
                    <a:lnTo>
                      <a:pt x="416" y="17"/>
                    </a:lnTo>
                    <a:lnTo>
                      <a:pt x="408" y="12"/>
                    </a:lnTo>
                    <a:lnTo>
                      <a:pt x="401" y="10"/>
                    </a:lnTo>
                    <a:lnTo>
                      <a:pt x="401" y="10"/>
                    </a:lnTo>
                    <a:lnTo>
                      <a:pt x="394" y="2"/>
                    </a:lnTo>
                    <a:lnTo>
                      <a:pt x="391" y="2"/>
                    </a:lnTo>
                    <a:lnTo>
                      <a:pt x="387" y="0"/>
                    </a:lnTo>
                    <a:lnTo>
                      <a:pt x="379" y="0"/>
                    </a:lnTo>
                    <a:lnTo>
                      <a:pt x="374" y="2"/>
                    </a:lnTo>
                    <a:lnTo>
                      <a:pt x="372" y="2"/>
                    </a:lnTo>
                    <a:lnTo>
                      <a:pt x="365" y="2"/>
                    </a:lnTo>
                    <a:lnTo>
                      <a:pt x="357" y="5"/>
                    </a:lnTo>
                    <a:lnTo>
                      <a:pt x="350" y="5"/>
                    </a:lnTo>
                    <a:lnTo>
                      <a:pt x="343" y="7"/>
                    </a:lnTo>
                    <a:lnTo>
                      <a:pt x="338" y="10"/>
                    </a:lnTo>
                    <a:lnTo>
                      <a:pt x="335" y="12"/>
                    </a:lnTo>
                    <a:lnTo>
                      <a:pt x="328" y="15"/>
                    </a:lnTo>
                    <a:lnTo>
                      <a:pt x="321" y="17"/>
                    </a:lnTo>
                    <a:lnTo>
                      <a:pt x="316" y="19"/>
                    </a:lnTo>
                    <a:lnTo>
                      <a:pt x="314" y="22"/>
                    </a:lnTo>
                    <a:lnTo>
                      <a:pt x="306" y="27"/>
                    </a:lnTo>
                    <a:lnTo>
                      <a:pt x="304" y="27"/>
                    </a:lnTo>
                    <a:lnTo>
                      <a:pt x="299" y="32"/>
                    </a:lnTo>
                    <a:lnTo>
                      <a:pt x="294" y="36"/>
                    </a:lnTo>
                    <a:lnTo>
                      <a:pt x="289" y="39"/>
                    </a:lnTo>
                    <a:lnTo>
                      <a:pt x="282" y="44"/>
                    </a:lnTo>
                    <a:lnTo>
                      <a:pt x="282" y="44"/>
                    </a:lnTo>
                    <a:lnTo>
                      <a:pt x="275" y="51"/>
                    </a:lnTo>
                    <a:lnTo>
                      <a:pt x="275" y="54"/>
                    </a:lnTo>
                    <a:lnTo>
                      <a:pt x="267" y="61"/>
                    </a:lnTo>
                    <a:lnTo>
                      <a:pt x="267" y="61"/>
                    </a:lnTo>
                    <a:lnTo>
                      <a:pt x="260" y="66"/>
                    </a:lnTo>
                    <a:lnTo>
                      <a:pt x="258" y="71"/>
                    </a:lnTo>
                    <a:lnTo>
                      <a:pt x="253" y="73"/>
                    </a:lnTo>
                    <a:lnTo>
                      <a:pt x="248" y="78"/>
                    </a:lnTo>
                    <a:lnTo>
                      <a:pt x="245" y="80"/>
                    </a:lnTo>
                    <a:lnTo>
                      <a:pt x="238" y="85"/>
                    </a:lnTo>
                    <a:lnTo>
                      <a:pt x="238" y="88"/>
                    </a:lnTo>
                    <a:lnTo>
                      <a:pt x="231" y="92"/>
                    </a:lnTo>
                    <a:lnTo>
                      <a:pt x="231" y="95"/>
                    </a:lnTo>
                    <a:lnTo>
                      <a:pt x="224" y="100"/>
                    </a:lnTo>
                    <a:lnTo>
                      <a:pt x="221" y="102"/>
                    </a:lnTo>
                    <a:lnTo>
                      <a:pt x="216" y="107"/>
                    </a:lnTo>
                    <a:lnTo>
                      <a:pt x="211" y="114"/>
                    </a:lnTo>
                    <a:lnTo>
                      <a:pt x="209" y="124"/>
                    </a:lnTo>
                    <a:lnTo>
                      <a:pt x="202" y="139"/>
                    </a:lnTo>
                    <a:lnTo>
                      <a:pt x="202" y="139"/>
                    </a:lnTo>
                    <a:lnTo>
                      <a:pt x="194" y="153"/>
                    </a:lnTo>
                    <a:lnTo>
                      <a:pt x="190" y="165"/>
                    </a:lnTo>
                    <a:lnTo>
                      <a:pt x="187" y="173"/>
                    </a:lnTo>
                    <a:lnTo>
                      <a:pt x="180" y="192"/>
                    </a:lnTo>
                    <a:lnTo>
                      <a:pt x="180" y="195"/>
                    </a:lnTo>
                    <a:lnTo>
                      <a:pt x="173" y="207"/>
                    </a:lnTo>
                    <a:lnTo>
                      <a:pt x="165" y="216"/>
                    </a:lnTo>
                    <a:lnTo>
                      <a:pt x="163" y="219"/>
                    </a:lnTo>
                    <a:lnTo>
                      <a:pt x="158" y="229"/>
                    </a:lnTo>
                    <a:lnTo>
                      <a:pt x="151" y="238"/>
                    </a:lnTo>
                    <a:lnTo>
                      <a:pt x="146" y="246"/>
                    </a:lnTo>
                    <a:lnTo>
                      <a:pt x="141" y="250"/>
                    </a:lnTo>
                    <a:lnTo>
                      <a:pt x="141" y="253"/>
                    </a:lnTo>
                    <a:lnTo>
                      <a:pt x="141" y="255"/>
                    </a:lnTo>
                    <a:lnTo>
                      <a:pt x="138" y="258"/>
                    </a:lnTo>
                    <a:lnTo>
                      <a:pt x="136" y="260"/>
                    </a:lnTo>
                    <a:lnTo>
                      <a:pt x="134" y="263"/>
                    </a:lnTo>
                    <a:lnTo>
                      <a:pt x="134" y="265"/>
                    </a:lnTo>
                    <a:lnTo>
                      <a:pt x="131" y="267"/>
                    </a:lnTo>
                    <a:lnTo>
                      <a:pt x="129" y="270"/>
                    </a:lnTo>
                    <a:lnTo>
                      <a:pt x="126" y="270"/>
                    </a:lnTo>
                    <a:lnTo>
                      <a:pt x="126" y="272"/>
                    </a:lnTo>
                    <a:lnTo>
                      <a:pt x="124" y="275"/>
                    </a:lnTo>
                    <a:lnTo>
                      <a:pt x="121" y="277"/>
                    </a:lnTo>
                    <a:lnTo>
                      <a:pt x="121" y="280"/>
                    </a:lnTo>
                    <a:lnTo>
                      <a:pt x="119" y="282"/>
                    </a:lnTo>
                    <a:lnTo>
                      <a:pt x="119" y="282"/>
                    </a:lnTo>
                    <a:lnTo>
                      <a:pt x="117" y="284"/>
                    </a:lnTo>
                    <a:lnTo>
                      <a:pt x="117" y="287"/>
                    </a:lnTo>
                    <a:lnTo>
                      <a:pt x="114" y="289"/>
                    </a:lnTo>
                    <a:lnTo>
                      <a:pt x="112" y="292"/>
                    </a:lnTo>
                    <a:lnTo>
                      <a:pt x="112" y="292"/>
                    </a:lnTo>
                    <a:lnTo>
                      <a:pt x="109" y="297"/>
                    </a:lnTo>
                    <a:lnTo>
                      <a:pt x="107" y="299"/>
                    </a:lnTo>
                    <a:lnTo>
                      <a:pt x="104" y="301"/>
                    </a:lnTo>
                    <a:lnTo>
                      <a:pt x="104" y="301"/>
                    </a:lnTo>
                    <a:lnTo>
                      <a:pt x="100" y="304"/>
                    </a:lnTo>
                    <a:lnTo>
                      <a:pt x="97" y="304"/>
                    </a:lnTo>
                    <a:lnTo>
                      <a:pt x="95" y="306"/>
                    </a:lnTo>
                    <a:lnTo>
                      <a:pt x="92" y="309"/>
                    </a:lnTo>
                    <a:lnTo>
                      <a:pt x="90" y="311"/>
                    </a:lnTo>
                    <a:lnTo>
                      <a:pt x="90" y="311"/>
                    </a:lnTo>
                    <a:lnTo>
                      <a:pt x="87" y="314"/>
                    </a:lnTo>
                    <a:lnTo>
                      <a:pt x="85" y="316"/>
                    </a:lnTo>
                    <a:lnTo>
                      <a:pt x="83" y="319"/>
                    </a:lnTo>
                    <a:lnTo>
                      <a:pt x="83" y="319"/>
                    </a:lnTo>
                    <a:lnTo>
                      <a:pt x="80" y="321"/>
                    </a:lnTo>
                    <a:lnTo>
                      <a:pt x="80" y="326"/>
                    </a:lnTo>
                    <a:lnTo>
                      <a:pt x="75" y="328"/>
                    </a:lnTo>
                    <a:lnTo>
                      <a:pt x="75" y="328"/>
                    </a:lnTo>
                    <a:lnTo>
                      <a:pt x="68" y="331"/>
                    </a:lnTo>
                    <a:lnTo>
                      <a:pt x="68" y="331"/>
                    </a:lnTo>
                    <a:lnTo>
                      <a:pt x="65" y="333"/>
                    </a:lnTo>
                    <a:lnTo>
                      <a:pt x="65" y="336"/>
                    </a:lnTo>
                    <a:lnTo>
                      <a:pt x="63" y="338"/>
                    </a:lnTo>
                    <a:lnTo>
                      <a:pt x="61" y="338"/>
                    </a:lnTo>
                    <a:lnTo>
                      <a:pt x="53" y="340"/>
                    </a:lnTo>
                    <a:lnTo>
                      <a:pt x="53" y="340"/>
                    </a:lnTo>
                    <a:lnTo>
                      <a:pt x="46" y="343"/>
                    </a:lnTo>
                    <a:lnTo>
                      <a:pt x="44" y="343"/>
                    </a:lnTo>
                    <a:lnTo>
                      <a:pt x="44" y="345"/>
                    </a:lnTo>
                    <a:lnTo>
                      <a:pt x="39" y="348"/>
                    </a:lnTo>
                    <a:lnTo>
                      <a:pt x="39" y="348"/>
                    </a:lnTo>
                    <a:lnTo>
                      <a:pt x="31" y="350"/>
                    </a:lnTo>
                    <a:lnTo>
                      <a:pt x="31" y="350"/>
                    </a:lnTo>
                    <a:lnTo>
                      <a:pt x="31" y="353"/>
                    </a:lnTo>
                    <a:lnTo>
                      <a:pt x="31" y="355"/>
                    </a:lnTo>
                    <a:lnTo>
                      <a:pt x="31" y="357"/>
                    </a:lnTo>
                    <a:lnTo>
                      <a:pt x="31" y="357"/>
                    </a:lnTo>
                    <a:lnTo>
                      <a:pt x="24" y="360"/>
                    </a:lnTo>
                    <a:lnTo>
                      <a:pt x="17" y="362"/>
                    </a:lnTo>
                    <a:lnTo>
                      <a:pt x="14" y="362"/>
                    </a:lnTo>
                    <a:lnTo>
                      <a:pt x="17" y="362"/>
                    </a:lnTo>
                    <a:lnTo>
                      <a:pt x="24" y="362"/>
                    </a:lnTo>
                    <a:lnTo>
                      <a:pt x="31" y="362"/>
                    </a:lnTo>
                    <a:lnTo>
                      <a:pt x="39" y="365"/>
                    </a:lnTo>
                    <a:lnTo>
                      <a:pt x="46" y="365"/>
                    </a:lnTo>
                    <a:lnTo>
                      <a:pt x="53" y="365"/>
                    </a:lnTo>
                    <a:lnTo>
                      <a:pt x="61" y="367"/>
                    </a:lnTo>
                    <a:lnTo>
                      <a:pt x="63" y="367"/>
                    </a:lnTo>
                    <a:lnTo>
                      <a:pt x="61" y="370"/>
                    </a:lnTo>
                    <a:lnTo>
                      <a:pt x="53" y="372"/>
                    </a:lnTo>
                    <a:lnTo>
                      <a:pt x="46" y="372"/>
                    </a:lnTo>
                    <a:lnTo>
                      <a:pt x="39" y="370"/>
                    </a:lnTo>
                    <a:lnTo>
                      <a:pt x="31" y="370"/>
                    </a:lnTo>
                    <a:lnTo>
                      <a:pt x="24" y="370"/>
                    </a:lnTo>
                    <a:lnTo>
                      <a:pt x="17" y="370"/>
                    </a:lnTo>
                    <a:lnTo>
                      <a:pt x="10" y="370"/>
                    </a:lnTo>
                    <a:lnTo>
                      <a:pt x="2" y="372"/>
                    </a:lnTo>
                    <a:lnTo>
                      <a:pt x="2" y="3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28" name="Freeform 2356"/>
              <p:cNvSpPr>
                <a:spLocks/>
              </p:cNvSpPr>
              <p:nvPr/>
            </p:nvSpPr>
            <p:spPr bwMode="auto">
              <a:xfrm>
                <a:off x="860" y="3267"/>
                <a:ext cx="460" cy="333"/>
              </a:xfrm>
              <a:custGeom>
                <a:avLst/>
                <a:gdLst/>
                <a:ahLst/>
                <a:cxnLst>
                  <a:cxn ang="0">
                    <a:pos x="10" y="321"/>
                  </a:cxn>
                  <a:cxn ang="0">
                    <a:pos x="39" y="324"/>
                  </a:cxn>
                  <a:cxn ang="0">
                    <a:pos x="69" y="326"/>
                  </a:cxn>
                  <a:cxn ang="0">
                    <a:pos x="88" y="331"/>
                  </a:cxn>
                  <a:cxn ang="0">
                    <a:pos x="115" y="331"/>
                  </a:cxn>
                  <a:cxn ang="0">
                    <a:pos x="144" y="333"/>
                  </a:cxn>
                  <a:cxn ang="0">
                    <a:pos x="173" y="333"/>
                  </a:cxn>
                  <a:cxn ang="0">
                    <a:pos x="202" y="333"/>
                  </a:cxn>
                  <a:cxn ang="0">
                    <a:pos x="234" y="333"/>
                  </a:cxn>
                  <a:cxn ang="0">
                    <a:pos x="263" y="333"/>
                  </a:cxn>
                  <a:cxn ang="0">
                    <a:pos x="292" y="333"/>
                  </a:cxn>
                  <a:cxn ang="0">
                    <a:pos x="322" y="333"/>
                  </a:cxn>
                  <a:cxn ang="0">
                    <a:pos x="351" y="333"/>
                  </a:cxn>
                  <a:cxn ang="0">
                    <a:pos x="380" y="331"/>
                  </a:cxn>
                  <a:cxn ang="0">
                    <a:pos x="412" y="331"/>
                  </a:cxn>
                  <a:cxn ang="0">
                    <a:pos x="441" y="331"/>
                  </a:cxn>
                  <a:cxn ang="0">
                    <a:pos x="455" y="331"/>
                  </a:cxn>
                  <a:cxn ang="0">
                    <a:pos x="426" y="329"/>
                  </a:cxn>
                  <a:cxn ang="0">
                    <a:pos x="419" y="319"/>
                  </a:cxn>
                  <a:cxn ang="0">
                    <a:pos x="431" y="309"/>
                  </a:cxn>
                  <a:cxn ang="0">
                    <a:pos x="436" y="302"/>
                  </a:cxn>
                  <a:cxn ang="0">
                    <a:pos x="433" y="292"/>
                  </a:cxn>
                  <a:cxn ang="0">
                    <a:pos x="433" y="287"/>
                  </a:cxn>
                  <a:cxn ang="0">
                    <a:pos x="431" y="278"/>
                  </a:cxn>
                  <a:cxn ang="0">
                    <a:pos x="429" y="268"/>
                  </a:cxn>
                  <a:cxn ang="0">
                    <a:pos x="421" y="260"/>
                  </a:cxn>
                  <a:cxn ang="0">
                    <a:pos x="424" y="248"/>
                  </a:cxn>
                  <a:cxn ang="0">
                    <a:pos x="421" y="239"/>
                  </a:cxn>
                  <a:cxn ang="0">
                    <a:pos x="419" y="229"/>
                  </a:cxn>
                  <a:cxn ang="0">
                    <a:pos x="416" y="219"/>
                  </a:cxn>
                  <a:cxn ang="0">
                    <a:pos x="414" y="205"/>
                  </a:cxn>
                  <a:cxn ang="0">
                    <a:pos x="404" y="149"/>
                  </a:cxn>
                  <a:cxn ang="0">
                    <a:pos x="390" y="73"/>
                  </a:cxn>
                  <a:cxn ang="0">
                    <a:pos x="380" y="54"/>
                  </a:cxn>
                  <a:cxn ang="0">
                    <a:pos x="365" y="34"/>
                  </a:cxn>
                  <a:cxn ang="0">
                    <a:pos x="351" y="20"/>
                  </a:cxn>
                  <a:cxn ang="0">
                    <a:pos x="329" y="5"/>
                  </a:cxn>
                  <a:cxn ang="0">
                    <a:pos x="307" y="0"/>
                  </a:cxn>
                  <a:cxn ang="0">
                    <a:pos x="278" y="3"/>
                  </a:cxn>
                  <a:cxn ang="0">
                    <a:pos x="256" y="10"/>
                  </a:cxn>
                  <a:cxn ang="0">
                    <a:pos x="239" y="20"/>
                  </a:cxn>
                  <a:cxn ang="0">
                    <a:pos x="217" y="34"/>
                  </a:cxn>
                  <a:cxn ang="0">
                    <a:pos x="202" y="49"/>
                  </a:cxn>
                  <a:cxn ang="0">
                    <a:pos x="188" y="64"/>
                  </a:cxn>
                  <a:cxn ang="0">
                    <a:pos x="166" y="90"/>
                  </a:cxn>
                  <a:cxn ang="0">
                    <a:pos x="151" y="129"/>
                  </a:cxn>
                  <a:cxn ang="0">
                    <a:pos x="129" y="171"/>
                  </a:cxn>
                  <a:cxn ang="0">
                    <a:pos x="108" y="205"/>
                  </a:cxn>
                  <a:cxn ang="0">
                    <a:pos x="100" y="214"/>
                  </a:cxn>
                  <a:cxn ang="0">
                    <a:pos x="93" y="224"/>
                  </a:cxn>
                  <a:cxn ang="0">
                    <a:pos x="86" y="234"/>
                  </a:cxn>
                  <a:cxn ang="0">
                    <a:pos x="78" y="241"/>
                  </a:cxn>
                  <a:cxn ang="0">
                    <a:pos x="73" y="248"/>
                  </a:cxn>
                  <a:cxn ang="0">
                    <a:pos x="69" y="258"/>
                  </a:cxn>
                  <a:cxn ang="0">
                    <a:pos x="61" y="263"/>
                  </a:cxn>
                  <a:cxn ang="0">
                    <a:pos x="54" y="268"/>
                  </a:cxn>
                  <a:cxn ang="0">
                    <a:pos x="47" y="278"/>
                  </a:cxn>
                  <a:cxn ang="0">
                    <a:pos x="39" y="285"/>
                  </a:cxn>
                  <a:cxn ang="0">
                    <a:pos x="32" y="292"/>
                  </a:cxn>
                  <a:cxn ang="0">
                    <a:pos x="25" y="299"/>
                  </a:cxn>
                  <a:cxn ang="0">
                    <a:pos x="15" y="307"/>
                  </a:cxn>
                  <a:cxn ang="0">
                    <a:pos x="10" y="312"/>
                  </a:cxn>
                </a:cxnLst>
                <a:rect l="0" t="0" r="r" b="b"/>
                <a:pathLst>
                  <a:path w="460" h="333">
                    <a:moveTo>
                      <a:pt x="3" y="319"/>
                    </a:moveTo>
                    <a:lnTo>
                      <a:pt x="0" y="321"/>
                    </a:lnTo>
                    <a:lnTo>
                      <a:pt x="3" y="321"/>
                    </a:lnTo>
                    <a:lnTo>
                      <a:pt x="10" y="321"/>
                    </a:lnTo>
                    <a:lnTo>
                      <a:pt x="18" y="324"/>
                    </a:lnTo>
                    <a:lnTo>
                      <a:pt x="25" y="324"/>
                    </a:lnTo>
                    <a:lnTo>
                      <a:pt x="32" y="324"/>
                    </a:lnTo>
                    <a:lnTo>
                      <a:pt x="39" y="324"/>
                    </a:lnTo>
                    <a:lnTo>
                      <a:pt x="47" y="324"/>
                    </a:lnTo>
                    <a:lnTo>
                      <a:pt x="54" y="324"/>
                    </a:lnTo>
                    <a:lnTo>
                      <a:pt x="61" y="324"/>
                    </a:lnTo>
                    <a:lnTo>
                      <a:pt x="69" y="326"/>
                    </a:lnTo>
                    <a:lnTo>
                      <a:pt x="76" y="326"/>
                    </a:lnTo>
                    <a:lnTo>
                      <a:pt x="76" y="329"/>
                    </a:lnTo>
                    <a:lnTo>
                      <a:pt x="86" y="331"/>
                    </a:lnTo>
                    <a:lnTo>
                      <a:pt x="88" y="331"/>
                    </a:lnTo>
                    <a:lnTo>
                      <a:pt x="93" y="331"/>
                    </a:lnTo>
                    <a:lnTo>
                      <a:pt x="100" y="331"/>
                    </a:lnTo>
                    <a:lnTo>
                      <a:pt x="108" y="331"/>
                    </a:lnTo>
                    <a:lnTo>
                      <a:pt x="115" y="331"/>
                    </a:lnTo>
                    <a:lnTo>
                      <a:pt x="122" y="331"/>
                    </a:lnTo>
                    <a:lnTo>
                      <a:pt x="129" y="333"/>
                    </a:lnTo>
                    <a:lnTo>
                      <a:pt x="137" y="333"/>
                    </a:lnTo>
                    <a:lnTo>
                      <a:pt x="144" y="333"/>
                    </a:lnTo>
                    <a:lnTo>
                      <a:pt x="151" y="333"/>
                    </a:lnTo>
                    <a:lnTo>
                      <a:pt x="159" y="333"/>
                    </a:lnTo>
                    <a:lnTo>
                      <a:pt x="166" y="333"/>
                    </a:lnTo>
                    <a:lnTo>
                      <a:pt x="173" y="333"/>
                    </a:lnTo>
                    <a:lnTo>
                      <a:pt x="180" y="333"/>
                    </a:lnTo>
                    <a:lnTo>
                      <a:pt x="188" y="333"/>
                    </a:lnTo>
                    <a:lnTo>
                      <a:pt x="195" y="333"/>
                    </a:lnTo>
                    <a:lnTo>
                      <a:pt x="202" y="333"/>
                    </a:lnTo>
                    <a:lnTo>
                      <a:pt x="210" y="333"/>
                    </a:lnTo>
                    <a:lnTo>
                      <a:pt x="217" y="333"/>
                    </a:lnTo>
                    <a:lnTo>
                      <a:pt x="224" y="333"/>
                    </a:lnTo>
                    <a:lnTo>
                      <a:pt x="234" y="333"/>
                    </a:lnTo>
                    <a:lnTo>
                      <a:pt x="241" y="333"/>
                    </a:lnTo>
                    <a:lnTo>
                      <a:pt x="249" y="333"/>
                    </a:lnTo>
                    <a:lnTo>
                      <a:pt x="256" y="333"/>
                    </a:lnTo>
                    <a:lnTo>
                      <a:pt x="263" y="333"/>
                    </a:lnTo>
                    <a:lnTo>
                      <a:pt x="270" y="333"/>
                    </a:lnTo>
                    <a:lnTo>
                      <a:pt x="278" y="333"/>
                    </a:lnTo>
                    <a:lnTo>
                      <a:pt x="285" y="333"/>
                    </a:lnTo>
                    <a:lnTo>
                      <a:pt x="292" y="333"/>
                    </a:lnTo>
                    <a:lnTo>
                      <a:pt x="300" y="333"/>
                    </a:lnTo>
                    <a:lnTo>
                      <a:pt x="307" y="333"/>
                    </a:lnTo>
                    <a:lnTo>
                      <a:pt x="314" y="333"/>
                    </a:lnTo>
                    <a:lnTo>
                      <a:pt x="322" y="333"/>
                    </a:lnTo>
                    <a:lnTo>
                      <a:pt x="329" y="333"/>
                    </a:lnTo>
                    <a:lnTo>
                      <a:pt x="336" y="333"/>
                    </a:lnTo>
                    <a:lnTo>
                      <a:pt x="343" y="333"/>
                    </a:lnTo>
                    <a:lnTo>
                      <a:pt x="351" y="333"/>
                    </a:lnTo>
                    <a:lnTo>
                      <a:pt x="358" y="333"/>
                    </a:lnTo>
                    <a:lnTo>
                      <a:pt x="365" y="333"/>
                    </a:lnTo>
                    <a:lnTo>
                      <a:pt x="373" y="331"/>
                    </a:lnTo>
                    <a:lnTo>
                      <a:pt x="380" y="331"/>
                    </a:lnTo>
                    <a:lnTo>
                      <a:pt x="390" y="331"/>
                    </a:lnTo>
                    <a:lnTo>
                      <a:pt x="397" y="331"/>
                    </a:lnTo>
                    <a:lnTo>
                      <a:pt x="404" y="331"/>
                    </a:lnTo>
                    <a:lnTo>
                      <a:pt x="412" y="331"/>
                    </a:lnTo>
                    <a:lnTo>
                      <a:pt x="419" y="331"/>
                    </a:lnTo>
                    <a:lnTo>
                      <a:pt x="426" y="331"/>
                    </a:lnTo>
                    <a:lnTo>
                      <a:pt x="433" y="331"/>
                    </a:lnTo>
                    <a:lnTo>
                      <a:pt x="441" y="331"/>
                    </a:lnTo>
                    <a:lnTo>
                      <a:pt x="448" y="331"/>
                    </a:lnTo>
                    <a:lnTo>
                      <a:pt x="455" y="331"/>
                    </a:lnTo>
                    <a:lnTo>
                      <a:pt x="460" y="331"/>
                    </a:lnTo>
                    <a:lnTo>
                      <a:pt x="455" y="331"/>
                    </a:lnTo>
                    <a:lnTo>
                      <a:pt x="448" y="331"/>
                    </a:lnTo>
                    <a:lnTo>
                      <a:pt x="441" y="329"/>
                    </a:lnTo>
                    <a:lnTo>
                      <a:pt x="433" y="329"/>
                    </a:lnTo>
                    <a:lnTo>
                      <a:pt x="426" y="329"/>
                    </a:lnTo>
                    <a:lnTo>
                      <a:pt x="419" y="326"/>
                    </a:lnTo>
                    <a:lnTo>
                      <a:pt x="416" y="326"/>
                    </a:lnTo>
                    <a:lnTo>
                      <a:pt x="416" y="321"/>
                    </a:lnTo>
                    <a:lnTo>
                      <a:pt x="419" y="319"/>
                    </a:lnTo>
                    <a:lnTo>
                      <a:pt x="426" y="316"/>
                    </a:lnTo>
                    <a:lnTo>
                      <a:pt x="431" y="316"/>
                    </a:lnTo>
                    <a:lnTo>
                      <a:pt x="431" y="312"/>
                    </a:lnTo>
                    <a:lnTo>
                      <a:pt x="431" y="309"/>
                    </a:lnTo>
                    <a:lnTo>
                      <a:pt x="433" y="309"/>
                    </a:lnTo>
                    <a:lnTo>
                      <a:pt x="436" y="307"/>
                    </a:lnTo>
                    <a:lnTo>
                      <a:pt x="433" y="304"/>
                    </a:lnTo>
                    <a:lnTo>
                      <a:pt x="436" y="302"/>
                    </a:lnTo>
                    <a:lnTo>
                      <a:pt x="436" y="299"/>
                    </a:lnTo>
                    <a:lnTo>
                      <a:pt x="436" y="297"/>
                    </a:lnTo>
                    <a:lnTo>
                      <a:pt x="433" y="295"/>
                    </a:lnTo>
                    <a:lnTo>
                      <a:pt x="433" y="292"/>
                    </a:lnTo>
                    <a:lnTo>
                      <a:pt x="431" y="292"/>
                    </a:lnTo>
                    <a:lnTo>
                      <a:pt x="433" y="290"/>
                    </a:lnTo>
                    <a:lnTo>
                      <a:pt x="433" y="290"/>
                    </a:lnTo>
                    <a:lnTo>
                      <a:pt x="433" y="287"/>
                    </a:lnTo>
                    <a:lnTo>
                      <a:pt x="433" y="287"/>
                    </a:lnTo>
                    <a:lnTo>
                      <a:pt x="433" y="285"/>
                    </a:lnTo>
                    <a:lnTo>
                      <a:pt x="431" y="280"/>
                    </a:lnTo>
                    <a:lnTo>
                      <a:pt x="431" y="278"/>
                    </a:lnTo>
                    <a:lnTo>
                      <a:pt x="429" y="275"/>
                    </a:lnTo>
                    <a:lnTo>
                      <a:pt x="431" y="273"/>
                    </a:lnTo>
                    <a:lnTo>
                      <a:pt x="431" y="270"/>
                    </a:lnTo>
                    <a:lnTo>
                      <a:pt x="429" y="268"/>
                    </a:lnTo>
                    <a:lnTo>
                      <a:pt x="429" y="265"/>
                    </a:lnTo>
                    <a:lnTo>
                      <a:pt x="426" y="263"/>
                    </a:lnTo>
                    <a:lnTo>
                      <a:pt x="426" y="263"/>
                    </a:lnTo>
                    <a:lnTo>
                      <a:pt x="421" y="260"/>
                    </a:lnTo>
                    <a:lnTo>
                      <a:pt x="424" y="258"/>
                    </a:lnTo>
                    <a:lnTo>
                      <a:pt x="424" y="256"/>
                    </a:lnTo>
                    <a:lnTo>
                      <a:pt x="424" y="251"/>
                    </a:lnTo>
                    <a:lnTo>
                      <a:pt x="424" y="248"/>
                    </a:lnTo>
                    <a:lnTo>
                      <a:pt x="424" y="246"/>
                    </a:lnTo>
                    <a:lnTo>
                      <a:pt x="424" y="243"/>
                    </a:lnTo>
                    <a:lnTo>
                      <a:pt x="424" y="241"/>
                    </a:lnTo>
                    <a:lnTo>
                      <a:pt x="421" y="239"/>
                    </a:lnTo>
                    <a:lnTo>
                      <a:pt x="421" y="236"/>
                    </a:lnTo>
                    <a:lnTo>
                      <a:pt x="421" y="234"/>
                    </a:lnTo>
                    <a:lnTo>
                      <a:pt x="421" y="231"/>
                    </a:lnTo>
                    <a:lnTo>
                      <a:pt x="419" y="229"/>
                    </a:lnTo>
                    <a:lnTo>
                      <a:pt x="419" y="226"/>
                    </a:lnTo>
                    <a:lnTo>
                      <a:pt x="419" y="224"/>
                    </a:lnTo>
                    <a:lnTo>
                      <a:pt x="419" y="222"/>
                    </a:lnTo>
                    <a:lnTo>
                      <a:pt x="416" y="219"/>
                    </a:lnTo>
                    <a:lnTo>
                      <a:pt x="416" y="217"/>
                    </a:lnTo>
                    <a:lnTo>
                      <a:pt x="416" y="214"/>
                    </a:lnTo>
                    <a:lnTo>
                      <a:pt x="416" y="212"/>
                    </a:lnTo>
                    <a:lnTo>
                      <a:pt x="414" y="205"/>
                    </a:lnTo>
                    <a:lnTo>
                      <a:pt x="412" y="188"/>
                    </a:lnTo>
                    <a:lnTo>
                      <a:pt x="409" y="178"/>
                    </a:lnTo>
                    <a:lnTo>
                      <a:pt x="404" y="151"/>
                    </a:lnTo>
                    <a:lnTo>
                      <a:pt x="404" y="149"/>
                    </a:lnTo>
                    <a:lnTo>
                      <a:pt x="399" y="124"/>
                    </a:lnTo>
                    <a:lnTo>
                      <a:pt x="397" y="105"/>
                    </a:lnTo>
                    <a:lnTo>
                      <a:pt x="395" y="98"/>
                    </a:lnTo>
                    <a:lnTo>
                      <a:pt x="390" y="73"/>
                    </a:lnTo>
                    <a:lnTo>
                      <a:pt x="390" y="73"/>
                    </a:lnTo>
                    <a:lnTo>
                      <a:pt x="385" y="61"/>
                    </a:lnTo>
                    <a:lnTo>
                      <a:pt x="380" y="56"/>
                    </a:lnTo>
                    <a:lnTo>
                      <a:pt x="380" y="54"/>
                    </a:lnTo>
                    <a:lnTo>
                      <a:pt x="375" y="44"/>
                    </a:lnTo>
                    <a:lnTo>
                      <a:pt x="373" y="44"/>
                    </a:lnTo>
                    <a:lnTo>
                      <a:pt x="370" y="37"/>
                    </a:lnTo>
                    <a:lnTo>
                      <a:pt x="365" y="34"/>
                    </a:lnTo>
                    <a:lnTo>
                      <a:pt x="363" y="30"/>
                    </a:lnTo>
                    <a:lnTo>
                      <a:pt x="358" y="25"/>
                    </a:lnTo>
                    <a:lnTo>
                      <a:pt x="353" y="20"/>
                    </a:lnTo>
                    <a:lnTo>
                      <a:pt x="351" y="20"/>
                    </a:lnTo>
                    <a:lnTo>
                      <a:pt x="343" y="15"/>
                    </a:lnTo>
                    <a:lnTo>
                      <a:pt x="336" y="13"/>
                    </a:lnTo>
                    <a:lnTo>
                      <a:pt x="336" y="13"/>
                    </a:lnTo>
                    <a:lnTo>
                      <a:pt x="329" y="5"/>
                    </a:lnTo>
                    <a:lnTo>
                      <a:pt x="326" y="3"/>
                    </a:lnTo>
                    <a:lnTo>
                      <a:pt x="322" y="3"/>
                    </a:lnTo>
                    <a:lnTo>
                      <a:pt x="314" y="0"/>
                    </a:lnTo>
                    <a:lnTo>
                      <a:pt x="307" y="0"/>
                    </a:lnTo>
                    <a:lnTo>
                      <a:pt x="300" y="0"/>
                    </a:lnTo>
                    <a:lnTo>
                      <a:pt x="292" y="0"/>
                    </a:lnTo>
                    <a:lnTo>
                      <a:pt x="285" y="0"/>
                    </a:lnTo>
                    <a:lnTo>
                      <a:pt x="278" y="3"/>
                    </a:lnTo>
                    <a:lnTo>
                      <a:pt x="273" y="3"/>
                    </a:lnTo>
                    <a:lnTo>
                      <a:pt x="270" y="5"/>
                    </a:lnTo>
                    <a:lnTo>
                      <a:pt x="263" y="8"/>
                    </a:lnTo>
                    <a:lnTo>
                      <a:pt x="256" y="10"/>
                    </a:lnTo>
                    <a:lnTo>
                      <a:pt x="253" y="13"/>
                    </a:lnTo>
                    <a:lnTo>
                      <a:pt x="249" y="15"/>
                    </a:lnTo>
                    <a:lnTo>
                      <a:pt x="241" y="20"/>
                    </a:lnTo>
                    <a:lnTo>
                      <a:pt x="239" y="20"/>
                    </a:lnTo>
                    <a:lnTo>
                      <a:pt x="234" y="25"/>
                    </a:lnTo>
                    <a:lnTo>
                      <a:pt x="224" y="30"/>
                    </a:lnTo>
                    <a:lnTo>
                      <a:pt x="224" y="30"/>
                    </a:lnTo>
                    <a:lnTo>
                      <a:pt x="217" y="34"/>
                    </a:lnTo>
                    <a:lnTo>
                      <a:pt x="215" y="37"/>
                    </a:lnTo>
                    <a:lnTo>
                      <a:pt x="210" y="39"/>
                    </a:lnTo>
                    <a:lnTo>
                      <a:pt x="207" y="44"/>
                    </a:lnTo>
                    <a:lnTo>
                      <a:pt x="202" y="49"/>
                    </a:lnTo>
                    <a:lnTo>
                      <a:pt x="197" y="54"/>
                    </a:lnTo>
                    <a:lnTo>
                      <a:pt x="195" y="56"/>
                    </a:lnTo>
                    <a:lnTo>
                      <a:pt x="190" y="61"/>
                    </a:lnTo>
                    <a:lnTo>
                      <a:pt x="188" y="64"/>
                    </a:lnTo>
                    <a:lnTo>
                      <a:pt x="180" y="68"/>
                    </a:lnTo>
                    <a:lnTo>
                      <a:pt x="178" y="73"/>
                    </a:lnTo>
                    <a:lnTo>
                      <a:pt x="173" y="81"/>
                    </a:lnTo>
                    <a:lnTo>
                      <a:pt x="166" y="90"/>
                    </a:lnTo>
                    <a:lnTo>
                      <a:pt x="163" y="98"/>
                    </a:lnTo>
                    <a:lnTo>
                      <a:pt x="159" y="110"/>
                    </a:lnTo>
                    <a:lnTo>
                      <a:pt x="154" y="124"/>
                    </a:lnTo>
                    <a:lnTo>
                      <a:pt x="151" y="129"/>
                    </a:lnTo>
                    <a:lnTo>
                      <a:pt x="144" y="144"/>
                    </a:lnTo>
                    <a:lnTo>
                      <a:pt x="139" y="151"/>
                    </a:lnTo>
                    <a:lnTo>
                      <a:pt x="137" y="158"/>
                    </a:lnTo>
                    <a:lnTo>
                      <a:pt x="129" y="171"/>
                    </a:lnTo>
                    <a:lnTo>
                      <a:pt x="125" y="178"/>
                    </a:lnTo>
                    <a:lnTo>
                      <a:pt x="122" y="183"/>
                    </a:lnTo>
                    <a:lnTo>
                      <a:pt x="115" y="195"/>
                    </a:lnTo>
                    <a:lnTo>
                      <a:pt x="108" y="205"/>
                    </a:lnTo>
                    <a:lnTo>
                      <a:pt x="108" y="205"/>
                    </a:lnTo>
                    <a:lnTo>
                      <a:pt x="103" y="212"/>
                    </a:lnTo>
                    <a:lnTo>
                      <a:pt x="100" y="214"/>
                    </a:lnTo>
                    <a:lnTo>
                      <a:pt x="100" y="214"/>
                    </a:lnTo>
                    <a:lnTo>
                      <a:pt x="98" y="217"/>
                    </a:lnTo>
                    <a:lnTo>
                      <a:pt x="95" y="219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0" y="226"/>
                    </a:lnTo>
                    <a:lnTo>
                      <a:pt x="88" y="229"/>
                    </a:lnTo>
                    <a:lnTo>
                      <a:pt x="86" y="231"/>
                    </a:lnTo>
                    <a:lnTo>
                      <a:pt x="86" y="234"/>
                    </a:lnTo>
                    <a:lnTo>
                      <a:pt x="83" y="234"/>
                    </a:lnTo>
                    <a:lnTo>
                      <a:pt x="81" y="236"/>
                    </a:lnTo>
                    <a:lnTo>
                      <a:pt x="78" y="239"/>
                    </a:lnTo>
                    <a:lnTo>
                      <a:pt x="78" y="241"/>
                    </a:lnTo>
                    <a:lnTo>
                      <a:pt x="76" y="241"/>
                    </a:lnTo>
                    <a:lnTo>
                      <a:pt x="76" y="243"/>
                    </a:lnTo>
                    <a:lnTo>
                      <a:pt x="76" y="246"/>
                    </a:lnTo>
                    <a:lnTo>
                      <a:pt x="73" y="248"/>
                    </a:lnTo>
                    <a:lnTo>
                      <a:pt x="71" y="251"/>
                    </a:lnTo>
                    <a:lnTo>
                      <a:pt x="69" y="253"/>
                    </a:lnTo>
                    <a:lnTo>
                      <a:pt x="69" y="256"/>
                    </a:lnTo>
                    <a:lnTo>
                      <a:pt x="69" y="258"/>
                    </a:lnTo>
                    <a:lnTo>
                      <a:pt x="71" y="258"/>
                    </a:lnTo>
                    <a:lnTo>
                      <a:pt x="69" y="258"/>
                    </a:lnTo>
                    <a:lnTo>
                      <a:pt x="69" y="260"/>
                    </a:lnTo>
                    <a:lnTo>
                      <a:pt x="61" y="263"/>
                    </a:lnTo>
                    <a:lnTo>
                      <a:pt x="61" y="263"/>
                    </a:lnTo>
                    <a:lnTo>
                      <a:pt x="61" y="265"/>
                    </a:lnTo>
                    <a:lnTo>
                      <a:pt x="54" y="268"/>
                    </a:lnTo>
                    <a:lnTo>
                      <a:pt x="54" y="268"/>
                    </a:lnTo>
                    <a:lnTo>
                      <a:pt x="54" y="270"/>
                    </a:lnTo>
                    <a:lnTo>
                      <a:pt x="49" y="273"/>
                    </a:lnTo>
                    <a:lnTo>
                      <a:pt x="49" y="275"/>
                    </a:lnTo>
                    <a:lnTo>
                      <a:pt x="47" y="278"/>
                    </a:lnTo>
                    <a:lnTo>
                      <a:pt x="47" y="278"/>
                    </a:lnTo>
                    <a:lnTo>
                      <a:pt x="44" y="280"/>
                    </a:lnTo>
                    <a:lnTo>
                      <a:pt x="47" y="285"/>
                    </a:lnTo>
                    <a:lnTo>
                      <a:pt x="39" y="285"/>
                    </a:lnTo>
                    <a:lnTo>
                      <a:pt x="37" y="287"/>
                    </a:lnTo>
                    <a:lnTo>
                      <a:pt x="35" y="290"/>
                    </a:lnTo>
                    <a:lnTo>
                      <a:pt x="32" y="290"/>
                    </a:lnTo>
                    <a:lnTo>
                      <a:pt x="32" y="292"/>
                    </a:lnTo>
                    <a:lnTo>
                      <a:pt x="32" y="295"/>
                    </a:lnTo>
                    <a:lnTo>
                      <a:pt x="30" y="297"/>
                    </a:lnTo>
                    <a:lnTo>
                      <a:pt x="27" y="299"/>
                    </a:lnTo>
                    <a:lnTo>
                      <a:pt x="25" y="299"/>
                    </a:lnTo>
                    <a:lnTo>
                      <a:pt x="18" y="302"/>
                    </a:lnTo>
                    <a:lnTo>
                      <a:pt x="18" y="302"/>
                    </a:lnTo>
                    <a:lnTo>
                      <a:pt x="18" y="304"/>
                    </a:lnTo>
                    <a:lnTo>
                      <a:pt x="15" y="307"/>
                    </a:lnTo>
                    <a:lnTo>
                      <a:pt x="10" y="309"/>
                    </a:lnTo>
                    <a:lnTo>
                      <a:pt x="10" y="309"/>
                    </a:lnTo>
                    <a:lnTo>
                      <a:pt x="10" y="312"/>
                    </a:lnTo>
                    <a:lnTo>
                      <a:pt x="10" y="312"/>
                    </a:lnTo>
                    <a:lnTo>
                      <a:pt x="13" y="316"/>
                    </a:lnTo>
                    <a:lnTo>
                      <a:pt x="10" y="316"/>
                    </a:lnTo>
                    <a:lnTo>
                      <a:pt x="3" y="319"/>
                    </a:lnTo>
                    <a:close/>
                  </a:path>
                </a:pathLst>
              </a:custGeom>
              <a:solidFill>
                <a:srgbClr val="006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29" name="Freeform 2357"/>
              <p:cNvSpPr>
                <a:spLocks/>
              </p:cNvSpPr>
              <p:nvPr/>
            </p:nvSpPr>
            <p:spPr bwMode="auto">
              <a:xfrm>
                <a:off x="860" y="3267"/>
                <a:ext cx="460" cy="333"/>
              </a:xfrm>
              <a:custGeom>
                <a:avLst/>
                <a:gdLst/>
                <a:ahLst/>
                <a:cxnLst>
                  <a:cxn ang="0">
                    <a:pos x="10" y="321"/>
                  </a:cxn>
                  <a:cxn ang="0">
                    <a:pos x="39" y="324"/>
                  </a:cxn>
                  <a:cxn ang="0">
                    <a:pos x="69" y="326"/>
                  </a:cxn>
                  <a:cxn ang="0">
                    <a:pos x="88" y="331"/>
                  </a:cxn>
                  <a:cxn ang="0">
                    <a:pos x="115" y="331"/>
                  </a:cxn>
                  <a:cxn ang="0">
                    <a:pos x="144" y="333"/>
                  </a:cxn>
                  <a:cxn ang="0">
                    <a:pos x="173" y="333"/>
                  </a:cxn>
                  <a:cxn ang="0">
                    <a:pos x="202" y="333"/>
                  </a:cxn>
                  <a:cxn ang="0">
                    <a:pos x="234" y="333"/>
                  </a:cxn>
                  <a:cxn ang="0">
                    <a:pos x="263" y="333"/>
                  </a:cxn>
                  <a:cxn ang="0">
                    <a:pos x="292" y="333"/>
                  </a:cxn>
                  <a:cxn ang="0">
                    <a:pos x="322" y="333"/>
                  </a:cxn>
                  <a:cxn ang="0">
                    <a:pos x="351" y="333"/>
                  </a:cxn>
                  <a:cxn ang="0">
                    <a:pos x="380" y="331"/>
                  </a:cxn>
                  <a:cxn ang="0">
                    <a:pos x="412" y="331"/>
                  </a:cxn>
                  <a:cxn ang="0">
                    <a:pos x="441" y="331"/>
                  </a:cxn>
                  <a:cxn ang="0">
                    <a:pos x="455" y="331"/>
                  </a:cxn>
                  <a:cxn ang="0">
                    <a:pos x="426" y="329"/>
                  </a:cxn>
                  <a:cxn ang="0">
                    <a:pos x="419" y="319"/>
                  </a:cxn>
                  <a:cxn ang="0">
                    <a:pos x="431" y="309"/>
                  </a:cxn>
                  <a:cxn ang="0">
                    <a:pos x="436" y="302"/>
                  </a:cxn>
                  <a:cxn ang="0">
                    <a:pos x="433" y="292"/>
                  </a:cxn>
                  <a:cxn ang="0">
                    <a:pos x="433" y="287"/>
                  </a:cxn>
                  <a:cxn ang="0">
                    <a:pos x="431" y="278"/>
                  </a:cxn>
                  <a:cxn ang="0">
                    <a:pos x="429" y="268"/>
                  </a:cxn>
                  <a:cxn ang="0">
                    <a:pos x="421" y="260"/>
                  </a:cxn>
                  <a:cxn ang="0">
                    <a:pos x="424" y="248"/>
                  </a:cxn>
                  <a:cxn ang="0">
                    <a:pos x="421" y="239"/>
                  </a:cxn>
                  <a:cxn ang="0">
                    <a:pos x="419" y="229"/>
                  </a:cxn>
                  <a:cxn ang="0">
                    <a:pos x="416" y="219"/>
                  </a:cxn>
                  <a:cxn ang="0">
                    <a:pos x="414" y="205"/>
                  </a:cxn>
                  <a:cxn ang="0">
                    <a:pos x="404" y="149"/>
                  </a:cxn>
                  <a:cxn ang="0">
                    <a:pos x="390" y="73"/>
                  </a:cxn>
                  <a:cxn ang="0">
                    <a:pos x="380" y="54"/>
                  </a:cxn>
                  <a:cxn ang="0">
                    <a:pos x="365" y="34"/>
                  </a:cxn>
                  <a:cxn ang="0">
                    <a:pos x="351" y="20"/>
                  </a:cxn>
                  <a:cxn ang="0">
                    <a:pos x="329" y="5"/>
                  </a:cxn>
                  <a:cxn ang="0">
                    <a:pos x="307" y="0"/>
                  </a:cxn>
                  <a:cxn ang="0">
                    <a:pos x="278" y="3"/>
                  </a:cxn>
                  <a:cxn ang="0">
                    <a:pos x="256" y="10"/>
                  </a:cxn>
                  <a:cxn ang="0">
                    <a:pos x="239" y="20"/>
                  </a:cxn>
                  <a:cxn ang="0">
                    <a:pos x="217" y="34"/>
                  </a:cxn>
                  <a:cxn ang="0">
                    <a:pos x="202" y="49"/>
                  </a:cxn>
                  <a:cxn ang="0">
                    <a:pos x="188" y="64"/>
                  </a:cxn>
                  <a:cxn ang="0">
                    <a:pos x="166" y="90"/>
                  </a:cxn>
                  <a:cxn ang="0">
                    <a:pos x="151" y="129"/>
                  </a:cxn>
                  <a:cxn ang="0">
                    <a:pos x="129" y="171"/>
                  </a:cxn>
                  <a:cxn ang="0">
                    <a:pos x="108" y="205"/>
                  </a:cxn>
                  <a:cxn ang="0">
                    <a:pos x="100" y="214"/>
                  </a:cxn>
                  <a:cxn ang="0">
                    <a:pos x="93" y="224"/>
                  </a:cxn>
                  <a:cxn ang="0">
                    <a:pos x="86" y="234"/>
                  </a:cxn>
                  <a:cxn ang="0">
                    <a:pos x="78" y="241"/>
                  </a:cxn>
                  <a:cxn ang="0">
                    <a:pos x="73" y="248"/>
                  </a:cxn>
                  <a:cxn ang="0">
                    <a:pos x="69" y="258"/>
                  </a:cxn>
                  <a:cxn ang="0">
                    <a:pos x="61" y="263"/>
                  </a:cxn>
                  <a:cxn ang="0">
                    <a:pos x="54" y="268"/>
                  </a:cxn>
                  <a:cxn ang="0">
                    <a:pos x="47" y="278"/>
                  </a:cxn>
                  <a:cxn ang="0">
                    <a:pos x="39" y="285"/>
                  </a:cxn>
                  <a:cxn ang="0">
                    <a:pos x="32" y="292"/>
                  </a:cxn>
                  <a:cxn ang="0">
                    <a:pos x="25" y="299"/>
                  </a:cxn>
                  <a:cxn ang="0">
                    <a:pos x="15" y="307"/>
                  </a:cxn>
                  <a:cxn ang="0">
                    <a:pos x="10" y="312"/>
                  </a:cxn>
                  <a:cxn ang="0">
                    <a:pos x="3" y="319"/>
                  </a:cxn>
                </a:cxnLst>
                <a:rect l="0" t="0" r="r" b="b"/>
                <a:pathLst>
                  <a:path w="460" h="333">
                    <a:moveTo>
                      <a:pt x="3" y="319"/>
                    </a:moveTo>
                    <a:lnTo>
                      <a:pt x="0" y="321"/>
                    </a:lnTo>
                    <a:lnTo>
                      <a:pt x="3" y="321"/>
                    </a:lnTo>
                    <a:lnTo>
                      <a:pt x="10" y="321"/>
                    </a:lnTo>
                    <a:lnTo>
                      <a:pt x="18" y="324"/>
                    </a:lnTo>
                    <a:lnTo>
                      <a:pt x="25" y="324"/>
                    </a:lnTo>
                    <a:lnTo>
                      <a:pt x="32" y="324"/>
                    </a:lnTo>
                    <a:lnTo>
                      <a:pt x="39" y="324"/>
                    </a:lnTo>
                    <a:lnTo>
                      <a:pt x="47" y="324"/>
                    </a:lnTo>
                    <a:lnTo>
                      <a:pt x="54" y="324"/>
                    </a:lnTo>
                    <a:lnTo>
                      <a:pt x="61" y="324"/>
                    </a:lnTo>
                    <a:lnTo>
                      <a:pt x="69" y="326"/>
                    </a:lnTo>
                    <a:lnTo>
                      <a:pt x="76" y="326"/>
                    </a:lnTo>
                    <a:lnTo>
                      <a:pt x="76" y="329"/>
                    </a:lnTo>
                    <a:lnTo>
                      <a:pt x="86" y="331"/>
                    </a:lnTo>
                    <a:lnTo>
                      <a:pt x="88" y="331"/>
                    </a:lnTo>
                    <a:lnTo>
                      <a:pt x="93" y="331"/>
                    </a:lnTo>
                    <a:lnTo>
                      <a:pt x="100" y="331"/>
                    </a:lnTo>
                    <a:lnTo>
                      <a:pt x="108" y="331"/>
                    </a:lnTo>
                    <a:lnTo>
                      <a:pt x="115" y="331"/>
                    </a:lnTo>
                    <a:lnTo>
                      <a:pt x="122" y="331"/>
                    </a:lnTo>
                    <a:lnTo>
                      <a:pt x="129" y="333"/>
                    </a:lnTo>
                    <a:lnTo>
                      <a:pt x="137" y="333"/>
                    </a:lnTo>
                    <a:lnTo>
                      <a:pt x="144" y="333"/>
                    </a:lnTo>
                    <a:lnTo>
                      <a:pt x="151" y="333"/>
                    </a:lnTo>
                    <a:lnTo>
                      <a:pt x="159" y="333"/>
                    </a:lnTo>
                    <a:lnTo>
                      <a:pt x="166" y="333"/>
                    </a:lnTo>
                    <a:lnTo>
                      <a:pt x="173" y="333"/>
                    </a:lnTo>
                    <a:lnTo>
                      <a:pt x="180" y="333"/>
                    </a:lnTo>
                    <a:lnTo>
                      <a:pt x="188" y="333"/>
                    </a:lnTo>
                    <a:lnTo>
                      <a:pt x="195" y="333"/>
                    </a:lnTo>
                    <a:lnTo>
                      <a:pt x="202" y="333"/>
                    </a:lnTo>
                    <a:lnTo>
                      <a:pt x="210" y="333"/>
                    </a:lnTo>
                    <a:lnTo>
                      <a:pt x="217" y="333"/>
                    </a:lnTo>
                    <a:lnTo>
                      <a:pt x="224" y="333"/>
                    </a:lnTo>
                    <a:lnTo>
                      <a:pt x="234" y="333"/>
                    </a:lnTo>
                    <a:lnTo>
                      <a:pt x="241" y="333"/>
                    </a:lnTo>
                    <a:lnTo>
                      <a:pt x="249" y="333"/>
                    </a:lnTo>
                    <a:lnTo>
                      <a:pt x="256" y="333"/>
                    </a:lnTo>
                    <a:lnTo>
                      <a:pt x="263" y="333"/>
                    </a:lnTo>
                    <a:lnTo>
                      <a:pt x="270" y="333"/>
                    </a:lnTo>
                    <a:lnTo>
                      <a:pt x="278" y="333"/>
                    </a:lnTo>
                    <a:lnTo>
                      <a:pt x="285" y="333"/>
                    </a:lnTo>
                    <a:lnTo>
                      <a:pt x="292" y="333"/>
                    </a:lnTo>
                    <a:lnTo>
                      <a:pt x="300" y="333"/>
                    </a:lnTo>
                    <a:lnTo>
                      <a:pt x="307" y="333"/>
                    </a:lnTo>
                    <a:lnTo>
                      <a:pt x="314" y="333"/>
                    </a:lnTo>
                    <a:lnTo>
                      <a:pt x="322" y="333"/>
                    </a:lnTo>
                    <a:lnTo>
                      <a:pt x="329" y="333"/>
                    </a:lnTo>
                    <a:lnTo>
                      <a:pt x="336" y="333"/>
                    </a:lnTo>
                    <a:lnTo>
                      <a:pt x="343" y="333"/>
                    </a:lnTo>
                    <a:lnTo>
                      <a:pt x="351" y="333"/>
                    </a:lnTo>
                    <a:lnTo>
                      <a:pt x="358" y="333"/>
                    </a:lnTo>
                    <a:lnTo>
                      <a:pt x="365" y="333"/>
                    </a:lnTo>
                    <a:lnTo>
                      <a:pt x="373" y="331"/>
                    </a:lnTo>
                    <a:lnTo>
                      <a:pt x="380" y="331"/>
                    </a:lnTo>
                    <a:lnTo>
                      <a:pt x="390" y="331"/>
                    </a:lnTo>
                    <a:lnTo>
                      <a:pt x="397" y="331"/>
                    </a:lnTo>
                    <a:lnTo>
                      <a:pt x="404" y="331"/>
                    </a:lnTo>
                    <a:lnTo>
                      <a:pt x="412" y="331"/>
                    </a:lnTo>
                    <a:lnTo>
                      <a:pt x="419" y="331"/>
                    </a:lnTo>
                    <a:lnTo>
                      <a:pt x="426" y="331"/>
                    </a:lnTo>
                    <a:lnTo>
                      <a:pt x="433" y="331"/>
                    </a:lnTo>
                    <a:lnTo>
                      <a:pt x="441" y="331"/>
                    </a:lnTo>
                    <a:lnTo>
                      <a:pt x="448" y="331"/>
                    </a:lnTo>
                    <a:lnTo>
                      <a:pt x="455" y="331"/>
                    </a:lnTo>
                    <a:lnTo>
                      <a:pt x="460" y="331"/>
                    </a:lnTo>
                    <a:lnTo>
                      <a:pt x="455" y="331"/>
                    </a:lnTo>
                    <a:lnTo>
                      <a:pt x="448" y="331"/>
                    </a:lnTo>
                    <a:lnTo>
                      <a:pt x="441" y="329"/>
                    </a:lnTo>
                    <a:lnTo>
                      <a:pt x="433" y="329"/>
                    </a:lnTo>
                    <a:lnTo>
                      <a:pt x="426" y="329"/>
                    </a:lnTo>
                    <a:lnTo>
                      <a:pt x="419" y="326"/>
                    </a:lnTo>
                    <a:lnTo>
                      <a:pt x="416" y="326"/>
                    </a:lnTo>
                    <a:lnTo>
                      <a:pt x="416" y="321"/>
                    </a:lnTo>
                    <a:lnTo>
                      <a:pt x="419" y="319"/>
                    </a:lnTo>
                    <a:lnTo>
                      <a:pt x="426" y="316"/>
                    </a:lnTo>
                    <a:lnTo>
                      <a:pt x="431" y="316"/>
                    </a:lnTo>
                    <a:lnTo>
                      <a:pt x="431" y="312"/>
                    </a:lnTo>
                    <a:lnTo>
                      <a:pt x="431" y="309"/>
                    </a:lnTo>
                    <a:lnTo>
                      <a:pt x="433" y="309"/>
                    </a:lnTo>
                    <a:lnTo>
                      <a:pt x="436" y="307"/>
                    </a:lnTo>
                    <a:lnTo>
                      <a:pt x="433" y="304"/>
                    </a:lnTo>
                    <a:lnTo>
                      <a:pt x="436" y="302"/>
                    </a:lnTo>
                    <a:lnTo>
                      <a:pt x="436" y="299"/>
                    </a:lnTo>
                    <a:lnTo>
                      <a:pt x="436" y="297"/>
                    </a:lnTo>
                    <a:lnTo>
                      <a:pt x="433" y="295"/>
                    </a:lnTo>
                    <a:lnTo>
                      <a:pt x="433" y="292"/>
                    </a:lnTo>
                    <a:lnTo>
                      <a:pt x="431" y="292"/>
                    </a:lnTo>
                    <a:lnTo>
                      <a:pt x="433" y="290"/>
                    </a:lnTo>
                    <a:lnTo>
                      <a:pt x="433" y="290"/>
                    </a:lnTo>
                    <a:lnTo>
                      <a:pt x="433" y="287"/>
                    </a:lnTo>
                    <a:lnTo>
                      <a:pt x="433" y="287"/>
                    </a:lnTo>
                    <a:lnTo>
                      <a:pt x="433" y="285"/>
                    </a:lnTo>
                    <a:lnTo>
                      <a:pt x="431" y="280"/>
                    </a:lnTo>
                    <a:lnTo>
                      <a:pt x="431" y="278"/>
                    </a:lnTo>
                    <a:lnTo>
                      <a:pt x="429" y="275"/>
                    </a:lnTo>
                    <a:lnTo>
                      <a:pt x="431" y="273"/>
                    </a:lnTo>
                    <a:lnTo>
                      <a:pt x="431" y="270"/>
                    </a:lnTo>
                    <a:lnTo>
                      <a:pt x="429" y="268"/>
                    </a:lnTo>
                    <a:lnTo>
                      <a:pt x="429" y="265"/>
                    </a:lnTo>
                    <a:lnTo>
                      <a:pt x="426" y="263"/>
                    </a:lnTo>
                    <a:lnTo>
                      <a:pt x="426" y="263"/>
                    </a:lnTo>
                    <a:lnTo>
                      <a:pt x="421" y="260"/>
                    </a:lnTo>
                    <a:lnTo>
                      <a:pt x="424" y="258"/>
                    </a:lnTo>
                    <a:lnTo>
                      <a:pt x="424" y="256"/>
                    </a:lnTo>
                    <a:lnTo>
                      <a:pt x="424" y="251"/>
                    </a:lnTo>
                    <a:lnTo>
                      <a:pt x="424" y="248"/>
                    </a:lnTo>
                    <a:lnTo>
                      <a:pt x="424" y="246"/>
                    </a:lnTo>
                    <a:lnTo>
                      <a:pt x="424" y="243"/>
                    </a:lnTo>
                    <a:lnTo>
                      <a:pt x="424" y="241"/>
                    </a:lnTo>
                    <a:lnTo>
                      <a:pt x="421" y="239"/>
                    </a:lnTo>
                    <a:lnTo>
                      <a:pt x="421" y="236"/>
                    </a:lnTo>
                    <a:lnTo>
                      <a:pt x="421" y="234"/>
                    </a:lnTo>
                    <a:lnTo>
                      <a:pt x="421" y="231"/>
                    </a:lnTo>
                    <a:lnTo>
                      <a:pt x="419" y="229"/>
                    </a:lnTo>
                    <a:lnTo>
                      <a:pt x="419" y="226"/>
                    </a:lnTo>
                    <a:lnTo>
                      <a:pt x="419" y="224"/>
                    </a:lnTo>
                    <a:lnTo>
                      <a:pt x="419" y="222"/>
                    </a:lnTo>
                    <a:lnTo>
                      <a:pt x="416" y="219"/>
                    </a:lnTo>
                    <a:lnTo>
                      <a:pt x="416" y="217"/>
                    </a:lnTo>
                    <a:lnTo>
                      <a:pt x="416" y="214"/>
                    </a:lnTo>
                    <a:lnTo>
                      <a:pt x="416" y="212"/>
                    </a:lnTo>
                    <a:lnTo>
                      <a:pt x="414" y="205"/>
                    </a:lnTo>
                    <a:lnTo>
                      <a:pt x="412" y="188"/>
                    </a:lnTo>
                    <a:lnTo>
                      <a:pt x="409" y="178"/>
                    </a:lnTo>
                    <a:lnTo>
                      <a:pt x="404" y="151"/>
                    </a:lnTo>
                    <a:lnTo>
                      <a:pt x="404" y="149"/>
                    </a:lnTo>
                    <a:lnTo>
                      <a:pt x="399" y="124"/>
                    </a:lnTo>
                    <a:lnTo>
                      <a:pt x="397" y="105"/>
                    </a:lnTo>
                    <a:lnTo>
                      <a:pt x="395" y="98"/>
                    </a:lnTo>
                    <a:lnTo>
                      <a:pt x="390" y="73"/>
                    </a:lnTo>
                    <a:lnTo>
                      <a:pt x="390" y="73"/>
                    </a:lnTo>
                    <a:lnTo>
                      <a:pt x="385" y="61"/>
                    </a:lnTo>
                    <a:lnTo>
                      <a:pt x="380" y="56"/>
                    </a:lnTo>
                    <a:lnTo>
                      <a:pt x="380" y="54"/>
                    </a:lnTo>
                    <a:lnTo>
                      <a:pt x="375" y="44"/>
                    </a:lnTo>
                    <a:lnTo>
                      <a:pt x="373" y="44"/>
                    </a:lnTo>
                    <a:lnTo>
                      <a:pt x="370" y="37"/>
                    </a:lnTo>
                    <a:lnTo>
                      <a:pt x="365" y="34"/>
                    </a:lnTo>
                    <a:lnTo>
                      <a:pt x="363" y="30"/>
                    </a:lnTo>
                    <a:lnTo>
                      <a:pt x="358" y="25"/>
                    </a:lnTo>
                    <a:lnTo>
                      <a:pt x="353" y="20"/>
                    </a:lnTo>
                    <a:lnTo>
                      <a:pt x="351" y="20"/>
                    </a:lnTo>
                    <a:lnTo>
                      <a:pt x="343" y="15"/>
                    </a:lnTo>
                    <a:lnTo>
                      <a:pt x="336" y="13"/>
                    </a:lnTo>
                    <a:lnTo>
                      <a:pt x="336" y="13"/>
                    </a:lnTo>
                    <a:lnTo>
                      <a:pt x="329" y="5"/>
                    </a:lnTo>
                    <a:lnTo>
                      <a:pt x="326" y="3"/>
                    </a:lnTo>
                    <a:lnTo>
                      <a:pt x="322" y="3"/>
                    </a:lnTo>
                    <a:lnTo>
                      <a:pt x="314" y="0"/>
                    </a:lnTo>
                    <a:lnTo>
                      <a:pt x="307" y="0"/>
                    </a:lnTo>
                    <a:lnTo>
                      <a:pt x="300" y="0"/>
                    </a:lnTo>
                    <a:lnTo>
                      <a:pt x="292" y="0"/>
                    </a:lnTo>
                    <a:lnTo>
                      <a:pt x="285" y="0"/>
                    </a:lnTo>
                    <a:lnTo>
                      <a:pt x="278" y="3"/>
                    </a:lnTo>
                    <a:lnTo>
                      <a:pt x="273" y="3"/>
                    </a:lnTo>
                    <a:lnTo>
                      <a:pt x="270" y="5"/>
                    </a:lnTo>
                    <a:lnTo>
                      <a:pt x="263" y="8"/>
                    </a:lnTo>
                    <a:lnTo>
                      <a:pt x="256" y="10"/>
                    </a:lnTo>
                    <a:lnTo>
                      <a:pt x="253" y="13"/>
                    </a:lnTo>
                    <a:lnTo>
                      <a:pt x="249" y="15"/>
                    </a:lnTo>
                    <a:lnTo>
                      <a:pt x="241" y="20"/>
                    </a:lnTo>
                    <a:lnTo>
                      <a:pt x="239" y="20"/>
                    </a:lnTo>
                    <a:lnTo>
                      <a:pt x="234" y="25"/>
                    </a:lnTo>
                    <a:lnTo>
                      <a:pt x="224" y="30"/>
                    </a:lnTo>
                    <a:lnTo>
                      <a:pt x="224" y="30"/>
                    </a:lnTo>
                    <a:lnTo>
                      <a:pt x="217" y="34"/>
                    </a:lnTo>
                    <a:lnTo>
                      <a:pt x="215" y="37"/>
                    </a:lnTo>
                    <a:lnTo>
                      <a:pt x="210" y="39"/>
                    </a:lnTo>
                    <a:lnTo>
                      <a:pt x="207" y="44"/>
                    </a:lnTo>
                    <a:lnTo>
                      <a:pt x="202" y="49"/>
                    </a:lnTo>
                    <a:lnTo>
                      <a:pt x="197" y="54"/>
                    </a:lnTo>
                    <a:lnTo>
                      <a:pt x="195" y="56"/>
                    </a:lnTo>
                    <a:lnTo>
                      <a:pt x="190" y="61"/>
                    </a:lnTo>
                    <a:lnTo>
                      <a:pt x="188" y="64"/>
                    </a:lnTo>
                    <a:lnTo>
                      <a:pt x="180" y="68"/>
                    </a:lnTo>
                    <a:lnTo>
                      <a:pt x="178" y="73"/>
                    </a:lnTo>
                    <a:lnTo>
                      <a:pt x="173" y="81"/>
                    </a:lnTo>
                    <a:lnTo>
                      <a:pt x="166" y="90"/>
                    </a:lnTo>
                    <a:lnTo>
                      <a:pt x="163" y="98"/>
                    </a:lnTo>
                    <a:lnTo>
                      <a:pt x="159" y="110"/>
                    </a:lnTo>
                    <a:lnTo>
                      <a:pt x="154" y="124"/>
                    </a:lnTo>
                    <a:lnTo>
                      <a:pt x="151" y="129"/>
                    </a:lnTo>
                    <a:lnTo>
                      <a:pt x="144" y="144"/>
                    </a:lnTo>
                    <a:lnTo>
                      <a:pt x="139" y="151"/>
                    </a:lnTo>
                    <a:lnTo>
                      <a:pt x="137" y="158"/>
                    </a:lnTo>
                    <a:lnTo>
                      <a:pt x="129" y="171"/>
                    </a:lnTo>
                    <a:lnTo>
                      <a:pt x="125" y="178"/>
                    </a:lnTo>
                    <a:lnTo>
                      <a:pt x="122" y="183"/>
                    </a:lnTo>
                    <a:lnTo>
                      <a:pt x="115" y="195"/>
                    </a:lnTo>
                    <a:lnTo>
                      <a:pt x="108" y="205"/>
                    </a:lnTo>
                    <a:lnTo>
                      <a:pt x="108" y="205"/>
                    </a:lnTo>
                    <a:lnTo>
                      <a:pt x="103" y="212"/>
                    </a:lnTo>
                    <a:lnTo>
                      <a:pt x="100" y="214"/>
                    </a:lnTo>
                    <a:lnTo>
                      <a:pt x="100" y="214"/>
                    </a:lnTo>
                    <a:lnTo>
                      <a:pt x="98" y="217"/>
                    </a:lnTo>
                    <a:lnTo>
                      <a:pt x="95" y="219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0" y="226"/>
                    </a:lnTo>
                    <a:lnTo>
                      <a:pt x="88" y="229"/>
                    </a:lnTo>
                    <a:lnTo>
                      <a:pt x="86" y="231"/>
                    </a:lnTo>
                    <a:lnTo>
                      <a:pt x="86" y="234"/>
                    </a:lnTo>
                    <a:lnTo>
                      <a:pt x="83" y="234"/>
                    </a:lnTo>
                    <a:lnTo>
                      <a:pt x="81" y="236"/>
                    </a:lnTo>
                    <a:lnTo>
                      <a:pt x="78" y="239"/>
                    </a:lnTo>
                    <a:lnTo>
                      <a:pt x="78" y="241"/>
                    </a:lnTo>
                    <a:lnTo>
                      <a:pt x="76" y="241"/>
                    </a:lnTo>
                    <a:lnTo>
                      <a:pt x="76" y="243"/>
                    </a:lnTo>
                    <a:lnTo>
                      <a:pt x="76" y="246"/>
                    </a:lnTo>
                    <a:lnTo>
                      <a:pt x="73" y="248"/>
                    </a:lnTo>
                    <a:lnTo>
                      <a:pt x="71" y="251"/>
                    </a:lnTo>
                    <a:lnTo>
                      <a:pt x="69" y="253"/>
                    </a:lnTo>
                    <a:lnTo>
                      <a:pt x="69" y="256"/>
                    </a:lnTo>
                    <a:lnTo>
                      <a:pt x="69" y="258"/>
                    </a:lnTo>
                    <a:lnTo>
                      <a:pt x="71" y="258"/>
                    </a:lnTo>
                    <a:lnTo>
                      <a:pt x="69" y="258"/>
                    </a:lnTo>
                    <a:lnTo>
                      <a:pt x="69" y="260"/>
                    </a:lnTo>
                    <a:lnTo>
                      <a:pt x="61" y="263"/>
                    </a:lnTo>
                    <a:lnTo>
                      <a:pt x="61" y="263"/>
                    </a:lnTo>
                    <a:lnTo>
                      <a:pt x="61" y="265"/>
                    </a:lnTo>
                    <a:lnTo>
                      <a:pt x="54" y="268"/>
                    </a:lnTo>
                    <a:lnTo>
                      <a:pt x="54" y="268"/>
                    </a:lnTo>
                    <a:lnTo>
                      <a:pt x="54" y="270"/>
                    </a:lnTo>
                    <a:lnTo>
                      <a:pt x="49" y="273"/>
                    </a:lnTo>
                    <a:lnTo>
                      <a:pt x="49" y="275"/>
                    </a:lnTo>
                    <a:lnTo>
                      <a:pt x="47" y="278"/>
                    </a:lnTo>
                    <a:lnTo>
                      <a:pt x="47" y="278"/>
                    </a:lnTo>
                    <a:lnTo>
                      <a:pt x="44" y="280"/>
                    </a:lnTo>
                    <a:lnTo>
                      <a:pt x="47" y="285"/>
                    </a:lnTo>
                    <a:lnTo>
                      <a:pt x="39" y="285"/>
                    </a:lnTo>
                    <a:lnTo>
                      <a:pt x="37" y="287"/>
                    </a:lnTo>
                    <a:lnTo>
                      <a:pt x="35" y="290"/>
                    </a:lnTo>
                    <a:lnTo>
                      <a:pt x="32" y="290"/>
                    </a:lnTo>
                    <a:lnTo>
                      <a:pt x="32" y="292"/>
                    </a:lnTo>
                    <a:lnTo>
                      <a:pt x="32" y="295"/>
                    </a:lnTo>
                    <a:lnTo>
                      <a:pt x="30" y="297"/>
                    </a:lnTo>
                    <a:lnTo>
                      <a:pt x="27" y="299"/>
                    </a:lnTo>
                    <a:lnTo>
                      <a:pt x="25" y="299"/>
                    </a:lnTo>
                    <a:lnTo>
                      <a:pt x="18" y="302"/>
                    </a:lnTo>
                    <a:lnTo>
                      <a:pt x="18" y="302"/>
                    </a:lnTo>
                    <a:lnTo>
                      <a:pt x="18" y="304"/>
                    </a:lnTo>
                    <a:lnTo>
                      <a:pt x="15" y="307"/>
                    </a:lnTo>
                    <a:lnTo>
                      <a:pt x="10" y="309"/>
                    </a:lnTo>
                    <a:lnTo>
                      <a:pt x="10" y="309"/>
                    </a:lnTo>
                    <a:lnTo>
                      <a:pt x="10" y="312"/>
                    </a:lnTo>
                    <a:lnTo>
                      <a:pt x="10" y="312"/>
                    </a:lnTo>
                    <a:lnTo>
                      <a:pt x="13" y="316"/>
                    </a:lnTo>
                    <a:lnTo>
                      <a:pt x="10" y="316"/>
                    </a:lnTo>
                    <a:lnTo>
                      <a:pt x="3" y="319"/>
                    </a:lnTo>
                    <a:lnTo>
                      <a:pt x="3" y="3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30" name="Freeform 2358"/>
              <p:cNvSpPr>
                <a:spLocks/>
              </p:cNvSpPr>
              <p:nvPr/>
            </p:nvSpPr>
            <p:spPr bwMode="auto">
              <a:xfrm>
                <a:off x="902" y="3299"/>
                <a:ext cx="394" cy="301"/>
              </a:xfrm>
              <a:custGeom>
                <a:avLst/>
                <a:gdLst/>
                <a:ahLst/>
                <a:cxnLst>
                  <a:cxn ang="0">
                    <a:pos x="2" y="284"/>
                  </a:cxn>
                  <a:cxn ang="0">
                    <a:pos x="19" y="289"/>
                  </a:cxn>
                  <a:cxn ang="0">
                    <a:pos x="51" y="294"/>
                  </a:cxn>
                  <a:cxn ang="0">
                    <a:pos x="73" y="297"/>
                  </a:cxn>
                  <a:cxn ang="0">
                    <a:pos x="95" y="299"/>
                  </a:cxn>
                  <a:cxn ang="0">
                    <a:pos x="124" y="299"/>
                  </a:cxn>
                  <a:cxn ang="0">
                    <a:pos x="153" y="299"/>
                  </a:cxn>
                  <a:cxn ang="0">
                    <a:pos x="182" y="299"/>
                  </a:cxn>
                  <a:cxn ang="0">
                    <a:pos x="214" y="301"/>
                  </a:cxn>
                  <a:cxn ang="0">
                    <a:pos x="243" y="301"/>
                  </a:cxn>
                  <a:cxn ang="0">
                    <a:pos x="272" y="301"/>
                  </a:cxn>
                  <a:cxn ang="0">
                    <a:pos x="301" y="301"/>
                  </a:cxn>
                  <a:cxn ang="0">
                    <a:pos x="331" y="299"/>
                  </a:cxn>
                  <a:cxn ang="0">
                    <a:pos x="362" y="299"/>
                  </a:cxn>
                  <a:cxn ang="0">
                    <a:pos x="391" y="299"/>
                  </a:cxn>
                  <a:cxn ang="0">
                    <a:pos x="377" y="299"/>
                  </a:cxn>
                  <a:cxn ang="0">
                    <a:pos x="355" y="289"/>
                  </a:cxn>
                  <a:cxn ang="0">
                    <a:pos x="372" y="280"/>
                  </a:cxn>
                  <a:cxn ang="0">
                    <a:pos x="377" y="270"/>
                  </a:cxn>
                  <a:cxn ang="0">
                    <a:pos x="377" y="265"/>
                  </a:cxn>
                  <a:cxn ang="0">
                    <a:pos x="374" y="255"/>
                  </a:cxn>
                  <a:cxn ang="0">
                    <a:pos x="370" y="243"/>
                  </a:cxn>
                  <a:cxn ang="0">
                    <a:pos x="370" y="236"/>
                  </a:cxn>
                  <a:cxn ang="0">
                    <a:pos x="365" y="226"/>
                  </a:cxn>
                  <a:cxn ang="0">
                    <a:pos x="365" y="214"/>
                  </a:cxn>
                  <a:cxn ang="0">
                    <a:pos x="362" y="204"/>
                  </a:cxn>
                  <a:cxn ang="0">
                    <a:pos x="360" y="197"/>
                  </a:cxn>
                  <a:cxn ang="0">
                    <a:pos x="357" y="185"/>
                  </a:cxn>
                  <a:cxn ang="0">
                    <a:pos x="355" y="170"/>
                  </a:cxn>
                  <a:cxn ang="0">
                    <a:pos x="338" y="114"/>
                  </a:cxn>
                  <a:cxn ang="0">
                    <a:pos x="323" y="61"/>
                  </a:cxn>
                  <a:cxn ang="0">
                    <a:pos x="309" y="27"/>
                  </a:cxn>
                  <a:cxn ang="0">
                    <a:pos x="292" y="12"/>
                  </a:cxn>
                  <a:cxn ang="0">
                    <a:pos x="272" y="0"/>
                  </a:cxn>
                  <a:cxn ang="0">
                    <a:pos x="243" y="0"/>
                  </a:cxn>
                  <a:cxn ang="0">
                    <a:pos x="221" y="5"/>
                  </a:cxn>
                  <a:cxn ang="0">
                    <a:pos x="199" y="17"/>
                  </a:cxn>
                  <a:cxn ang="0">
                    <a:pos x="180" y="29"/>
                  </a:cxn>
                  <a:cxn ang="0">
                    <a:pos x="160" y="51"/>
                  </a:cxn>
                  <a:cxn ang="0">
                    <a:pos x="138" y="92"/>
                  </a:cxn>
                  <a:cxn ang="0">
                    <a:pos x="124" y="124"/>
                  </a:cxn>
                  <a:cxn ang="0">
                    <a:pos x="102" y="158"/>
                  </a:cxn>
                  <a:cxn ang="0">
                    <a:pos x="85" y="180"/>
                  </a:cxn>
                  <a:cxn ang="0">
                    <a:pos x="80" y="187"/>
                  </a:cxn>
                  <a:cxn ang="0">
                    <a:pos x="73" y="199"/>
                  </a:cxn>
                  <a:cxn ang="0">
                    <a:pos x="66" y="207"/>
                  </a:cxn>
                  <a:cxn ang="0">
                    <a:pos x="58" y="214"/>
                  </a:cxn>
                  <a:cxn ang="0">
                    <a:pos x="53" y="224"/>
                  </a:cxn>
                  <a:cxn ang="0">
                    <a:pos x="48" y="231"/>
                  </a:cxn>
                  <a:cxn ang="0">
                    <a:pos x="39" y="238"/>
                  </a:cxn>
                  <a:cxn ang="0">
                    <a:pos x="34" y="246"/>
                  </a:cxn>
                  <a:cxn ang="0">
                    <a:pos x="27" y="255"/>
                  </a:cxn>
                  <a:cxn ang="0">
                    <a:pos x="17" y="263"/>
                  </a:cxn>
                  <a:cxn ang="0">
                    <a:pos x="7" y="270"/>
                  </a:cxn>
                </a:cxnLst>
                <a:rect l="0" t="0" r="r" b="b"/>
                <a:pathLst>
                  <a:path w="394" h="301">
                    <a:moveTo>
                      <a:pt x="5" y="277"/>
                    </a:moveTo>
                    <a:lnTo>
                      <a:pt x="2" y="277"/>
                    </a:lnTo>
                    <a:lnTo>
                      <a:pt x="0" y="280"/>
                    </a:lnTo>
                    <a:lnTo>
                      <a:pt x="2" y="284"/>
                    </a:lnTo>
                    <a:lnTo>
                      <a:pt x="2" y="289"/>
                    </a:lnTo>
                    <a:lnTo>
                      <a:pt x="5" y="289"/>
                    </a:lnTo>
                    <a:lnTo>
                      <a:pt x="12" y="289"/>
                    </a:lnTo>
                    <a:lnTo>
                      <a:pt x="19" y="289"/>
                    </a:lnTo>
                    <a:lnTo>
                      <a:pt x="27" y="292"/>
                    </a:lnTo>
                    <a:lnTo>
                      <a:pt x="34" y="292"/>
                    </a:lnTo>
                    <a:lnTo>
                      <a:pt x="44" y="292"/>
                    </a:lnTo>
                    <a:lnTo>
                      <a:pt x="51" y="294"/>
                    </a:lnTo>
                    <a:lnTo>
                      <a:pt x="56" y="294"/>
                    </a:lnTo>
                    <a:lnTo>
                      <a:pt x="58" y="294"/>
                    </a:lnTo>
                    <a:lnTo>
                      <a:pt x="66" y="297"/>
                    </a:lnTo>
                    <a:lnTo>
                      <a:pt x="73" y="297"/>
                    </a:lnTo>
                    <a:lnTo>
                      <a:pt x="80" y="299"/>
                    </a:lnTo>
                    <a:lnTo>
                      <a:pt x="80" y="299"/>
                    </a:lnTo>
                    <a:lnTo>
                      <a:pt x="87" y="299"/>
                    </a:lnTo>
                    <a:lnTo>
                      <a:pt x="95" y="299"/>
                    </a:lnTo>
                    <a:lnTo>
                      <a:pt x="102" y="299"/>
                    </a:lnTo>
                    <a:lnTo>
                      <a:pt x="109" y="299"/>
                    </a:lnTo>
                    <a:lnTo>
                      <a:pt x="117" y="299"/>
                    </a:lnTo>
                    <a:lnTo>
                      <a:pt x="124" y="299"/>
                    </a:lnTo>
                    <a:lnTo>
                      <a:pt x="131" y="299"/>
                    </a:lnTo>
                    <a:lnTo>
                      <a:pt x="138" y="299"/>
                    </a:lnTo>
                    <a:lnTo>
                      <a:pt x="146" y="299"/>
                    </a:lnTo>
                    <a:lnTo>
                      <a:pt x="153" y="299"/>
                    </a:lnTo>
                    <a:lnTo>
                      <a:pt x="160" y="299"/>
                    </a:lnTo>
                    <a:lnTo>
                      <a:pt x="168" y="299"/>
                    </a:lnTo>
                    <a:lnTo>
                      <a:pt x="175" y="299"/>
                    </a:lnTo>
                    <a:lnTo>
                      <a:pt x="182" y="299"/>
                    </a:lnTo>
                    <a:lnTo>
                      <a:pt x="192" y="299"/>
                    </a:lnTo>
                    <a:lnTo>
                      <a:pt x="199" y="301"/>
                    </a:lnTo>
                    <a:lnTo>
                      <a:pt x="207" y="301"/>
                    </a:lnTo>
                    <a:lnTo>
                      <a:pt x="214" y="301"/>
                    </a:lnTo>
                    <a:lnTo>
                      <a:pt x="221" y="301"/>
                    </a:lnTo>
                    <a:lnTo>
                      <a:pt x="228" y="301"/>
                    </a:lnTo>
                    <a:lnTo>
                      <a:pt x="236" y="301"/>
                    </a:lnTo>
                    <a:lnTo>
                      <a:pt x="243" y="301"/>
                    </a:lnTo>
                    <a:lnTo>
                      <a:pt x="250" y="301"/>
                    </a:lnTo>
                    <a:lnTo>
                      <a:pt x="258" y="301"/>
                    </a:lnTo>
                    <a:lnTo>
                      <a:pt x="265" y="301"/>
                    </a:lnTo>
                    <a:lnTo>
                      <a:pt x="272" y="301"/>
                    </a:lnTo>
                    <a:lnTo>
                      <a:pt x="280" y="301"/>
                    </a:lnTo>
                    <a:lnTo>
                      <a:pt x="287" y="301"/>
                    </a:lnTo>
                    <a:lnTo>
                      <a:pt x="294" y="301"/>
                    </a:lnTo>
                    <a:lnTo>
                      <a:pt x="301" y="301"/>
                    </a:lnTo>
                    <a:lnTo>
                      <a:pt x="309" y="299"/>
                    </a:lnTo>
                    <a:lnTo>
                      <a:pt x="316" y="299"/>
                    </a:lnTo>
                    <a:lnTo>
                      <a:pt x="323" y="299"/>
                    </a:lnTo>
                    <a:lnTo>
                      <a:pt x="331" y="299"/>
                    </a:lnTo>
                    <a:lnTo>
                      <a:pt x="338" y="299"/>
                    </a:lnTo>
                    <a:lnTo>
                      <a:pt x="348" y="299"/>
                    </a:lnTo>
                    <a:lnTo>
                      <a:pt x="355" y="299"/>
                    </a:lnTo>
                    <a:lnTo>
                      <a:pt x="362" y="299"/>
                    </a:lnTo>
                    <a:lnTo>
                      <a:pt x="370" y="299"/>
                    </a:lnTo>
                    <a:lnTo>
                      <a:pt x="377" y="299"/>
                    </a:lnTo>
                    <a:lnTo>
                      <a:pt x="384" y="299"/>
                    </a:lnTo>
                    <a:lnTo>
                      <a:pt x="391" y="299"/>
                    </a:lnTo>
                    <a:lnTo>
                      <a:pt x="394" y="299"/>
                    </a:lnTo>
                    <a:lnTo>
                      <a:pt x="391" y="299"/>
                    </a:lnTo>
                    <a:lnTo>
                      <a:pt x="384" y="299"/>
                    </a:lnTo>
                    <a:lnTo>
                      <a:pt x="377" y="299"/>
                    </a:lnTo>
                    <a:lnTo>
                      <a:pt x="370" y="299"/>
                    </a:lnTo>
                    <a:lnTo>
                      <a:pt x="362" y="297"/>
                    </a:lnTo>
                    <a:lnTo>
                      <a:pt x="355" y="294"/>
                    </a:lnTo>
                    <a:lnTo>
                      <a:pt x="355" y="289"/>
                    </a:lnTo>
                    <a:lnTo>
                      <a:pt x="362" y="287"/>
                    </a:lnTo>
                    <a:lnTo>
                      <a:pt x="370" y="284"/>
                    </a:lnTo>
                    <a:lnTo>
                      <a:pt x="370" y="284"/>
                    </a:lnTo>
                    <a:lnTo>
                      <a:pt x="372" y="280"/>
                    </a:lnTo>
                    <a:lnTo>
                      <a:pt x="372" y="277"/>
                    </a:lnTo>
                    <a:lnTo>
                      <a:pt x="374" y="275"/>
                    </a:lnTo>
                    <a:lnTo>
                      <a:pt x="374" y="272"/>
                    </a:lnTo>
                    <a:lnTo>
                      <a:pt x="377" y="270"/>
                    </a:lnTo>
                    <a:lnTo>
                      <a:pt x="374" y="267"/>
                    </a:lnTo>
                    <a:lnTo>
                      <a:pt x="377" y="265"/>
                    </a:lnTo>
                    <a:lnTo>
                      <a:pt x="377" y="265"/>
                    </a:lnTo>
                    <a:lnTo>
                      <a:pt x="377" y="265"/>
                    </a:lnTo>
                    <a:lnTo>
                      <a:pt x="374" y="263"/>
                    </a:lnTo>
                    <a:lnTo>
                      <a:pt x="372" y="260"/>
                    </a:lnTo>
                    <a:lnTo>
                      <a:pt x="374" y="258"/>
                    </a:lnTo>
                    <a:lnTo>
                      <a:pt x="374" y="255"/>
                    </a:lnTo>
                    <a:lnTo>
                      <a:pt x="374" y="253"/>
                    </a:lnTo>
                    <a:lnTo>
                      <a:pt x="372" y="248"/>
                    </a:lnTo>
                    <a:lnTo>
                      <a:pt x="372" y="246"/>
                    </a:lnTo>
                    <a:lnTo>
                      <a:pt x="370" y="243"/>
                    </a:lnTo>
                    <a:lnTo>
                      <a:pt x="372" y="241"/>
                    </a:lnTo>
                    <a:lnTo>
                      <a:pt x="372" y="238"/>
                    </a:lnTo>
                    <a:lnTo>
                      <a:pt x="370" y="236"/>
                    </a:lnTo>
                    <a:lnTo>
                      <a:pt x="370" y="236"/>
                    </a:lnTo>
                    <a:lnTo>
                      <a:pt x="370" y="233"/>
                    </a:lnTo>
                    <a:lnTo>
                      <a:pt x="367" y="231"/>
                    </a:lnTo>
                    <a:lnTo>
                      <a:pt x="365" y="228"/>
                    </a:lnTo>
                    <a:lnTo>
                      <a:pt x="365" y="226"/>
                    </a:lnTo>
                    <a:lnTo>
                      <a:pt x="365" y="224"/>
                    </a:lnTo>
                    <a:lnTo>
                      <a:pt x="365" y="219"/>
                    </a:lnTo>
                    <a:lnTo>
                      <a:pt x="365" y="216"/>
                    </a:lnTo>
                    <a:lnTo>
                      <a:pt x="365" y="214"/>
                    </a:lnTo>
                    <a:lnTo>
                      <a:pt x="365" y="211"/>
                    </a:lnTo>
                    <a:lnTo>
                      <a:pt x="362" y="209"/>
                    </a:lnTo>
                    <a:lnTo>
                      <a:pt x="362" y="207"/>
                    </a:lnTo>
                    <a:lnTo>
                      <a:pt x="362" y="204"/>
                    </a:lnTo>
                    <a:lnTo>
                      <a:pt x="362" y="202"/>
                    </a:lnTo>
                    <a:lnTo>
                      <a:pt x="362" y="202"/>
                    </a:lnTo>
                    <a:lnTo>
                      <a:pt x="360" y="199"/>
                    </a:lnTo>
                    <a:lnTo>
                      <a:pt x="360" y="197"/>
                    </a:lnTo>
                    <a:lnTo>
                      <a:pt x="360" y="194"/>
                    </a:lnTo>
                    <a:lnTo>
                      <a:pt x="357" y="192"/>
                    </a:lnTo>
                    <a:lnTo>
                      <a:pt x="357" y="187"/>
                    </a:lnTo>
                    <a:lnTo>
                      <a:pt x="357" y="185"/>
                    </a:lnTo>
                    <a:lnTo>
                      <a:pt x="357" y="182"/>
                    </a:lnTo>
                    <a:lnTo>
                      <a:pt x="355" y="180"/>
                    </a:lnTo>
                    <a:lnTo>
                      <a:pt x="355" y="173"/>
                    </a:lnTo>
                    <a:lnTo>
                      <a:pt x="355" y="170"/>
                    </a:lnTo>
                    <a:lnTo>
                      <a:pt x="348" y="146"/>
                    </a:lnTo>
                    <a:lnTo>
                      <a:pt x="348" y="141"/>
                    </a:lnTo>
                    <a:lnTo>
                      <a:pt x="340" y="119"/>
                    </a:lnTo>
                    <a:lnTo>
                      <a:pt x="338" y="114"/>
                    </a:lnTo>
                    <a:lnTo>
                      <a:pt x="333" y="92"/>
                    </a:lnTo>
                    <a:lnTo>
                      <a:pt x="331" y="90"/>
                    </a:lnTo>
                    <a:lnTo>
                      <a:pt x="326" y="66"/>
                    </a:lnTo>
                    <a:lnTo>
                      <a:pt x="323" y="61"/>
                    </a:lnTo>
                    <a:lnTo>
                      <a:pt x="318" y="41"/>
                    </a:lnTo>
                    <a:lnTo>
                      <a:pt x="316" y="36"/>
                    </a:lnTo>
                    <a:lnTo>
                      <a:pt x="311" y="29"/>
                    </a:lnTo>
                    <a:lnTo>
                      <a:pt x="309" y="27"/>
                    </a:lnTo>
                    <a:lnTo>
                      <a:pt x="301" y="22"/>
                    </a:lnTo>
                    <a:lnTo>
                      <a:pt x="301" y="22"/>
                    </a:lnTo>
                    <a:lnTo>
                      <a:pt x="294" y="17"/>
                    </a:lnTo>
                    <a:lnTo>
                      <a:pt x="292" y="12"/>
                    </a:lnTo>
                    <a:lnTo>
                      <a:pt x="287" y="10"/>
                    </a:lnTo>
                    <a:lnTo>
                      <a:pt x="282" y="5"/>
                    </a:lnTo>
                    <a:lnTo>
                      <a:pt x="280" y="2"/>
                    </a:lnTo>
                    <a:lnTo>
                      <a:pt x="272" y="0"/>
                    </a:lnTo>
                    <a:lnTo>
                      <a:pt x="265" y="0"/>
                    </a:lnTo>
                    <a:lnTo>
                      <a:pt x="258" y="0"/>
                    </a:lnTo>
                    <a:lnTo>
                      <a:pt x="250" y="0"/>
                    </a:lnTo>
                    <a:lnTo>
                      <a:pt x="243" y="0"/>
                    </a:lnTo>
                    <a:lnTo>
                      <a:pt x="236" y="2"/>
                    </a:lnTo>
                    <a:lnTo>
                      <a:pt x="228" y="2"/>
                    </a:lnTo>
                    <a:lnTo>
                      <a:pt x="221" y="5"/>
                    </a:lnTo>
                    <a:lnTo>
                      <a:pt x="221" y="5"/>
                    </a:lnTo>
                    <a:lnTo>
                      <a:pt x="214" y="7"/>
                    </a:lnTo>
                    <a:lnTo>
                      <a:pt x="207" y="12"/>
                    </a:lnTo>
                    <a:lnTo>
                      <a:pt x="204" y="12"/>
                    </a:lnTo>
                    <a:lnTo>
                      <a:pt x="199" y="17"/>
                    </a:lnTo>
                    <a:lnTo>
                      <a:pt x="192" y="22"/>
                    </a:lnTo>
                    <a:lnTo>
                      <a:pt x="192" y="22"/>
                    </a:lnTo>
                    <a:lnTo>
                      <a:pt x="182" y="27"/>
                    </a:lnTo>
                    <a:lnTo>
                      <a:pt x="180" y="29"/>
                    </a:lnTo>
                    <a:lnTo>
                      <a:pt x="175" y="32"/>
                    </a:lnTo>
                    <a:lnTo>
                      <a:pt x="168" y="39"/>
                    </a:lnTo>
                    <a:lnTo>
                      <a:pt x="165" y="41"/>
                    </a:lnTo>
                    <a:lnTo>
                      <a:pt x="160" y="51"/>
                    </a:lnTo>
                    <a:lnTo>
                      <a:pt x="153" y="66"/>
                    </a:lnTo>
                    <a:lnTo>
                      <a:pt x="153" y="66"/>
                    </a:lnTo>
                    <a:lnTo>
                      <a:pt x="146" y="80"/>
                    </a:lnTo>
                    <a:lnTo>
                      <a:pt x="138" y="92"/>
                    </a:lnTo>
                    <a:lnTo>
                      <a:pt x="138" y="95"/>
                    </a:lnTo>
                    <a:lnTo>
                      <a:pt x="131" y="112"/>
                    </a:lnTo>
                    <a:lnTo>
                      <a:pt x="129" y="119"/>
                    </a:lnTo>
                    <a:lnTo>
                      <a:pt x="124" y="124"/>
                    </a:lnTo>
                    <a:lnTo>
                      <a:pt x="117" y="136"/>
                    </a:lnTo>
                    <a:lnTo>
                      <a:pt x="112" y="146"/>
                    </a:lnTo>
                    <a:lnTo>
                      <a:pt x="109" y="148"/>
                    </a:lnTo>
                    <a:lnTo>
                      <a:pt x="102" y="158"/>
                    </a:lnTo>
                    <a:lnTo>
                      <a:pt x="95" y="168"/>
                    </a:lnTo>
                    <a:lnTo>
                      <a:pt x="92" y="173"/>
                    </a:lnTo>
                    <a:lnTo>
                      <a:pt x="87" y="180"/>
                    </a:lnTo>
                    <a:lnTo>
                      <a:pt x="85" y="180"/>
                    </a:lnTo>
                    <a:lnTo>
                      <a:pt x="85" y="182"/>
                    </a:lnTo>
                    <a:lnTo>
                      <a:pt x="83" y="185"/>
                    </a:lnTo>
                    <a:lnTo>
                      <a:pt x="80" y="187"/>
                    </a:lnTo>
                    <a:lnTo>
                      <a:pt x="80" y="187"/>
                    </a:lnTo>
                    <a:lnTo>
                      <a:pt x="78" y="192"/>
                    </a:lnTo>
                    <a:lnTo>
                      <a:pt x="75" y="194"/>
                    </a:lnTo>
                    <a:lnTo>
                      <a:pt x="73" y="197"/>
                    </a:lnTo>
                    <a:lnTo>
                      <a:pt x="73" y="199"/>
                    </a:lnTo>
                    <a:lnTo>
                      <a:pt x="73" y="199"/>
                    </a:lnTo>
                    <a:lnTo>
                      <a:pt x="70" y="202"/>
                    </a:lnTo>
                    <a:lnTo>
                      <a:pt x="68" y="204"/>
                    </a:lnTo>
                    <a:lnTo>
                      <a:pt x="66" y="207"/>
                    </a:lnTo>
                    <a:lnTo>
                      <a:pt x="66" y="207"/>
                    </a:lnTo>
                    <a:lnTo>
                      <a:pt x="63" y="209"/>
                    </a:lnTo>
                    <a:lnTo>
                      <a:pt x="61" y="211"/>
                    </a:lnTo>
                    <a:lnTo>
                      <a:pt x="58" y="214"/>
                    </a:lnTo>
                    <a:lnTo>
                      <a:pt x="58" y="216"/>
                    </a:lnTo>
                    <a:lnTo>
                      <a:pt x="58" y="216"/>
                    </a:lnTo>
                    <a:lnTo>
                      <a:pt x="56" y="219"/>
                    </a:lnTo>
                    <a:lnTo>
                      <a:pt x="53" y="224"/>
                    </a:lnTo>
                    <a:lnTo>
                      <a:pt x="51" y="226"/>
                    </a:lnTo>
                    <a:lnTo>
                      <a:pt x="51" y="228"/>
                    </a:lnTo>
                    <a:lnTo>
                      <a:pt x="51" y="228"/>
                    </a:lnTo>
                    <a:lnTo>
                      <a:pt x="48" y="231"/>
                    </a:lnTo>
                    <a:lnTo>
                      <a:pt x="44" y="233"/>
                    </a:lnTo>
                    <a:lnTo>
                      <a:pt x="41" y="233"/>
                    </a:lnTo>
                    <a:lnTo>
                      <a:pt x="39" y="236"/>
                    </a:lnTo>
                    <a:lnTo>
                      <a:pt x="39" y="238"/>
                    </a:lnTo>
                    <a:lnTo>
                      <a:pt x="36" y="241"/>
                    </a:lnTo>
                    <a:lnTo>
                      <a:pt x="36" y="243"/>
                    </a:lnTo>
                    <a:lnTo>
                      <a:pt x="34" y="243"/>
                    </a:lnTo>
                    <a:lnTo>
                      <a:pt x="34" y="246"/>
                    </a:lnTo>
                    <a:lnTo>
                      <a:pt x="29" y="248"/>
                    </a:lnTo>
                    <a:lnTo>
                      <a:pt x="27" y="250"/>
                    </a:lnTo>
                    <a:lnTo>
                      <a:pt x="27" y="253"/>
                    </a:lnTo>
                    <a:lnTo>
                      <a:pt x="27" y="255"/>
                    </a:lnTo>
                    <a:lnTo>
                      <a:pt x="27" y="258"/>
                    </a:lnTo>
                    <a:lnTo>
                      <a:pt x="19" y="258"/>
                    </a:lnTo>
                    <a:lnTo>
                      <a:pt x="17" y="260"/>
                    </a:lnTo>
                    <a:lnTo>
                      <a:pt x="17" y="263"/>
                    </a:lnTo>
                    <a:lnTo>
                      <a:pt x="14" y="265"/>
                    </a:lnTo>
                    <a:lnTo>
                      <a:pt x="19" y="267"/>
                    </a:lnTo>
                    <a:lnTo>
                      <a:pt x="12" y="270"/>
                    </a:lnTo>
                    <a:lnTo>
                      <a:pt x="7" y="270"/>
                    </a:lnTo>
                    <a:lnTo>
                      <a:pt x="7" y="272"/>
                    </a:lnTo>
                    <a:lnTo>
                      <a:pt x="7" y="275"/>
                    </a:lnTo>
                    <a:lnTo>
                      <a:pt x="5" y="277"/>
                    </a:lnTo>
                    <a:close/>
                  </a:path>
                </a:pathLst>
              </a:custGeom>
              <a:solidFill>
                <a:srgbClr val="0049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31" name="Freeform 2359"/>
              <p:cNvSpPr>
                <a:spLocks/>
              </p:cNvSpPr>
              <p:nvPr/>
            </p:nvSpPr>
            <p:spPr bwMode="auto">
              <a:xfrm>
                <a:off x="902" y="3299"/>
                <a:ext cx="394" cy="301"/>
              </a:xfrm>
              <a:custGeom>
                <a:avLst/>
                <a:gdLst/>
                <a:ahLst/>
                <a:cxnLst>
                  <a:cxn ang="0">
                    <a:pos x="2" y="284"/>
                  </a:cxn>
                  <a:cxn ang="0">
                    <a:pos x="19" y="289"/>
                  </a:cxn>
                  <a:cxn ang="0">
                    <a:pos x="51" y="294"/>
                  </a:cxn>
                  <a:cxn ang="0">
                    <a:pos x="73" y="297"/>
                  </a:cxn>
                  <a:cxn ang="0">
                    <a:pos x="95" y="299"/>
                  </a:cxn>
                  <a:cxn ang="0">
                    <a:pos x="124" y="299"/>
                  </a:cxn>
                  <a:cxn ang="0">
                    <a:pos x="153" y="299"/>
                  </a:cxn>
                  <a:cxn ang="0">
                    <a:pos x="182" y="299"/>
                  </a:cxn>
                  <a:cxn ang="0">
                    <a:pos x="214" y="301"/>
                  </a:cxn>
                  <a:cxn ang="0">
                    <a:pos x="243" y="301"/>
                  </a:cxn>
                  <a:cxn ang="0">
                    <a:pos x="272" y="301"/>
                  </a:cxn>
                  <a:cxn ang="0">
                    <a:pos x="301" y="301"/>
                  </a:cxn>
                  <a:cxn ang="0">
                    <a:pos x="331" y="299"/>
                  </a:cxn>
                  <a:cxn ang="0">
                    <a:pos x="362" y="299"/>
                  </a:cxn>
                  <a:cxn ang="0">
                    <a:pos x="391" y="299"/>
                  </a:cxn>
                  <a:cxn ang="0">
                    <a:pos x="377" y="299"/>
                  </a:cxn>
                  <a:cxn ang="0">
                    <a:pos x="355" y="289"/>
                  </a:cxn>
                  <a:cxn ang="0">
                    <a:pos x="372" y="280"/>
                  </a:cxn>
                  <a:cxn ang="0">
                    <a:pos x="377" y="270"/>
                  </a:cxn>
                  <a:cxn ang="0">
                    <a:pos x="377" y="265"/>
                  </a:cxn>
                  <a:cxn ang="0">
                    <a:pos x="374" y="255"/>
                  </a:cxn>
                  <a:cxn ang="0">
                    <a:pos x="370" y="243"/>
                  </a:cxn>
                  <a:cxn ang="0">
                    <a:pos x="370" y="236"/>
                  </a:cxn>
                  <a:cxn ang="0">
                    <a:pos x="365" y="226"/>
                  </a:cxn>
                  <a:cxn ang="0">
                    <a:pos x="365" y="214"/>
                  </a:cxn>
                  <a:cxn ang="0">
                    <a:pos x="362" y="204"/>
                  </a:cxn>
                  <a:cxn ang="0">
                    <a:pos x="360" y="197"/>
                  </a:cxn>
                  <a:cxn ang="0">
                    <a:pos x="357" y="185"/>
                  </a:cxn>
                  <a:cxn ang="0">
                    <a:pos x="355" y="170"/>
                  </a:cxn>
                  <a:cxn ang="0">
                    <a:pos x="338" y="114"/>
                  </a:cxn>
                  <a:cxn ang="0">
                    <a:pos x="323" y="61"/>
                  </a:cxn>
                  <a:cxn ang="0">
                    <a:pos x="309" y="27"/>
                  </a:cxn>
                  <a:cxn ang="0">
                    <a:pos x="292" y="12"/>
                  </a:cxn>
                  <a:cxn ang="0">
                    <a:pos x="272" y="0"/>
                  </a:cxn>
                  <a:cxn ang="0">
                    <a:pos x="243" y="0"/>
                  </a:cxn>
                  <a:cxn ang="0">
                    <a:pos x="221" y="5"/>
                  </a:cxn>
                  <a:cxn ang="0">
                    <a:pos x="199" y="17"/>
                  </a:cxn>
                  <a:cxn ang="0">
                    <a:pos x="180" y="29"/>
                  </a:cxn>
                  <a:cxn ang="0">
                    <a:pos x="160" y="51"/>
                  </a:cxn>
                  <a:cxn ang="0">
                    <a:pos x="138" y="92"/>
                  </a:cxn>
                  <a:cxn ang="0">
                    <a:pos x="124" y="124"/>
                  </a:cxn>
                  <a:cxn ang="0">
                    <a:pos x="102" y="158"/>
                  </a:cxn>
                  <a:cxn ang="0">
                    <a:pos x="85" y="180"/>
                  </a:cxn>
                  <a:cxn ang="0">
                    <a:pos x="80" y="187"/>
                  </a:cxn>
                  <a:cxn ang="0">
                    <a:pos x="73" y="199"/>
                  </a:cxn>
                  <a:cxn ang="0">
                    <a:pos x="66" y="207"/>
                  </a:cxn>
                  <a:cxn ang="0">
                    <a:pos x="58" y="214"/>
                  </a:cxn>
                  <a:cxn ang="0">
                    <a:pos x="53" y="224"/>
                  </a:cxn>
                  <a:cxn ang="0">
                    <a:pos x="48" y="231"/>
                  </a:cxn>
                  <a:cxn ang="0">
                    <a:pos x="39" y="238"/>
                  </a:cxn>
                  <a:cxn ang="0">
                    <a:pos x="34" y="246"/>
                  </a:cxn>
                  <a:cxn ang="0">
                    <a:pos x="27" y="255"/>
                  </a:cxn>
                  <a:cxn ang="0">
                    <a:pos x="17" y="263"/>
                  </a:cxn>
                  <a:cxn ang="0">
                    <a:pos x="7" y="270"/>
                  </a:cxn>
                  <a:cxn ang="0">
                    <a:pos x="5" y="277"/>
                  </a:cxn>
                </a:cxnLst>
                <a:rect l="0" t="0" r="r" b="b"/>
                <a:pathLst>
                  <a:path w="394" h="301">
                    <a:moveTo>
                      <a:pt x="5" y="277"/>
                    </a:moveTo>
                    <a:lnTo>
                      <a:pt x="2" y="277"/>
                    </a:lnTo>
                    <a:lnTo>
                      <a:pt x="0" y="280"/>
                    </a:lnTo>
                    <a:lnTo>
                      <a:pt x="2" y="284"/>
                    </a:lnTo>
                    <a:lnTo>
                      <a:pt x="2" y="289"/>
                    </a:lnTo>
                    <a:lnTo>
                      <a:pt x="5" y="289"/>
                    </a:lnTo>
                    <a:lnTo>
                      <a:pt x="12" y="289"/>
                    </a:lnTo>
                    <a:lnTo>
                      <a:pt x="19" y="289"/>
                    </a:lnTo>
                    <a:lnTo>
                      <a:pt x="27" y="292"/>
                    </a:lnTo>
                    <a:lnTo>
                      <a:pt x="34" y="292"/>
                    </a:lnTo>
                    <a:lnTo>
                      <a:pt x="44" y="292"/>
                    </a:lnTo>
                    <a:lnTo>
                      <a:pt x="51" y="294"/>
                    </a:lnTo>
                    <a:lnTo>
                      <a:pt x="56" y="294"/>
                    </a:lnTo>
                    <a:lnTo>
                      <a:pt x="58" y="294"/>
                    </a:lnTo>
                    <a:lnTo>
                      <a:pt x="66" y="297"/>
                    </a:lnTo>
                    <a:lnTo>
                      <a:pt x="73" y="297"/>
                    </a:lnTo>
                    <a:lnTo>
                      <a:pt x="80" y="299"/>
                    </a:lnTo>
                    <a:lnTo>
                      <a:pt x="80" y="299"/>
                    </a:lnTo>
                    <a:lnTo>
                      <a:pt x="87" y="299"/>
                    </a:lnTo>
                    <a:lnTo>
                      <a:pt x="95" y="299"/>
                    </a:lnTo>
                    <a:lnTo>
                      <a:pt x="102" y="299"/>
                    </a:lnTo>
                    <a:lnTo>
                      <a:pt x="109" y="299"/>
                    </a:lnTo>
                    <a:lnTo>
                      <a:pt x="117" y="299"/>
                    </a:lnTo>
                    <a:lnTo>
                      <a:pt x="124" y="299"/>
                    </a:lnTo>
                    <a:lnTo>
                      <a:pt x="131" y="299"/>
                    </a:lnTo>
                    <a:lnTo>
                      <a:pt x="138" y="299"/>
                    </a:lnTo>
                    <a:lnTo>
                      <a:pt x="146" y="299"/>
                    </a:lnTo>
                    <a:lnTo>
                      <a:pt x="153" y="299"/>
                    </a:lnTo>
                    <a:lnTo>
                      <a:pt x="160" y="299"/>
                    </a:lnTo>
                    <a:lnTo>
                      <a:pt x="168" y="299"/>
                    </a:lnTo>
                    <a:lnTo>
                      <a:pt x="175" y="299"/>
                    </a:lnTo>
                    <a:lnTo>
                      <a:pt x="182" y="299"/>
                    </a:lnTo>
                    <a:lnTo>
                      <a:pt x="192" y="299"/>
                    </a:lnTo>
                    <a:lnTo>
                      <a:pt x="199" y="301"/>
                    </a:lnTo>
                    <a:lnTo>
                      <a:pt x="207" y="301"/>
                    </a:lnTo>
                    <a:lnTo>
                      <a:pt x="214" y="301"/>
                    </a:lnTo>
                    <a:lnTo>
                      <a:pt x="221" y="301"/>
                    </a:lnTo>
                    <a:lnTo>
                      <a:pt x="228" y="301"/>
                    </a:lnTo>
                    <a:lnTo>
                      <a:pt x="236" y="301"/>
                    </a:lnTo>
                    <a:lnTo>
                      <a:pt x="243" y="301"/>
                    </a:lnTo>
                    <a:lnTo>
                      <a:pt x="250" y="301"/>
                    </a:lnTo>
                    <a:lnTo>
                      <a:pt x="258" y="301"/>
                    </a:lnTo>
                    <a:lnTo>
                      <a:pt x="265" y="301"/>
                    </a:lnTo>
                    <a:lnTo>
                      <a:pt x="272" y="301"/>
                    </a:lnTo>
                    <a:lnTo>
                      <a:pt x="280" y="301"/>
                    </a:lnTo>
                    <a:lnTo>
                      <a:pt x="287" y="301"/>
                    </a:lnTo>
                    <a:lnTo>
                      <a:pt x="294" y="301"/>
                    </a:lnTo>
                    <a:lnTo>
                      <a:pt x="301" y="301"/>
                    </a:lnTo>
                    <a:lnTo>
                      <a:pt x="309" y="299"/>
                    </a:lnTo>
                    <a:lnTo>
                      <a:pt x="316" y="299"/>
                    </a:lnTo>
                    <a:lnTo>
                      <a:pt x="323" y="299"/>
                    </a:lnTo>
                    <a:lnTo>
                      <a:pt x="331" y="299"/>
                    </a:lnTo>
                    <a:lnTo>
                      <a:pt x="338" y="299"/>
                    </a:lnTo>
                    <a:lnTo>
                      <a:pt x="348" y="299"/>
                    </a:lnTo>
                    <a:lnTo>
                      <a:pt x="355" y="299"/>
                    </a:lnTo>
                    <a:lnTo>
                      <a:pt x="362" y="299"/>
                    </a:lnTo>
                    <a:lnTo>
                      <a:pt x="370" y="299"/>
                    </a:lnTo>
                    <a:lnTo>
                      <a:pt x="377" y="299"/>
                    </a:lnTo>
                    <a:lnTo>
                      <a:pt x="384" y="299"/>
                    </a:lnTo>
                    <a:lnTo>
                      <a:pt x="391" y="299"/>
                    </a:lnTo>
                    <a:lnTo>
                      <a:pt x="394" y="299"/>
                    </a:lnTo>
                    <a:lnTo>
                      <a:pt x="391" y="299"/>
                    </a:lnTo>
                    <a:lnTo>
                      <a:pt x="384" y="299"/>
                    </a:lnTo>
                    <a:lnTo>
                      <a:pt x="377" y="299"/>
                    </a:lnTo>
                    <a:lnTo>
                      <a:pt x="370" y="299"/>
                    </a:lnTo>
                    <a:lnTo>
                      <a:pt x="362" y="297"/>
                    </a:lnTo>
                    <a:lnTo>
                      <a:pt x="355" y="294"/>
                    </a:lnTo>
                    <a:lnTo>
                      <a:pt x="355" y="289"/>
                    </a:lnTo>
                    <a:lnTo>
                      <a:pt x="362" y="287"/>
                    </a:lnTo>
                    <a:lnTo>
                      <a:pt x="370" y="284"/>
                    </a:lnTo>
                    <a:lnTo>
                      <a:pt x="370" y="284"/>
                    </a:lnTo>
                    <a:lnTo>
                      <a:pt x="372" y="280"/>
                    </a:lnTo>
                    <a:lnTo>
                      <a:pt x="372" y="277"/>
                    </a:lnTo>
                    <a:lnTo>
                      <a:pt x="374" y="275"/>
                    </a:lnTo>
                    <a:lnTo>
                      <a:pt x="374" y="272"/>
                    </a:lnTo>
                    <a:lnTo>
                      <a:pt x="377" y="270"/>
                    </a:lnTo>
                    <a:lnTo>
                      <a:pt x="374" y="267"/>
                    </a:lnTo>
                    <a:lnTo>
                      <a:pt x="377" y="265"/>
                    </a:lnTo>
                    <a:lnTo>
                      <a:pt x="377" y="265"/>
                    </a:lnTo>
                    <a:lnTo>
                      <a:pt x="377" y="265"/>
                    </a:lnTo>
                    <a:lnTo>
                      <a:pt x="374" y="263"/>
                    </a:lnTo>
                    <a:lnTo>
                      <a:pt x="372" y="260"/>
                    </a:lnTo>
                    <a:lnTo>
                      <a:pt x="374" y="258"/>
                    </a:lnTo>
                    <a:lnTo>
                      <a:pt x="374" y="255"/>
                    </a:lnTo>
                    <a:lnTo>
                      <a:pt x="374" y="253"/>
                    </a:lnTo>
                    <a:lnTo>
                      <a:pt x="372" y="248"/>
                    </a:lnTo>
                    <a:lnTo>
                      <a:pt x="372" y="246"/>
                    </a:lnTo>
                    <a:lnTo>
                      <a:pt x="370" y="243"/>
                    </a:lnTo>
                    <a:lnTo>
                      <a:pt x="372" y="241"/>
                    </a:lnTo>
                    <a:lnTo>
                      <a:pt x="372" y="238"/>
                    </a:lnTo>
                    <a:lnTo>
                      <a:pt x="370" y="236"/>
                    </a:lnTo>
                    <a:lnTo>
                      <a:pt x="370" y="236"/>
                    </a:lnTo>
                    <a:lnTo>
                      <a:pt x="370" y="233"/>
                    </a:lnTo>
                    <a:lnTo>
                      <a:pt x="367" y="231"/>
                    </a:lnTo>
                    <a:lnTo>
                      <a:pt x="365" y="228"/>
                    </a:lnTo>
                    <a:lnTo>
                      <a:pt x="365" y="226"/>
                    </a:lnTo>
                    <a:lnTo>
                      <a:pt x="365" y="224"/>
                    </a:lnTo>
                    <a:lnTo>
                      <a:pt x="365" y="219"/>
                    </a:lnTo>
                    <a:lnTo>
                      <a:pt x="365" y="216"/>
                    </a:lnTo>
                    <a:lnTo>
                      <a:pt x="365" y="214"/>
                    </a:lnTo>
                    <a:lnTo>
                      <a:pt x="365" y="211"/>
                    </a:lnTo>
                    <a:lnTo>
                      <a:pt x="362" y="209"/>
                    </a:lnTo>
                    <a:lnTo>
                      <a:pt x="362" y="207"/>
                    </a:lnTo>
                    <a:lnTo>
                      <a:pt x="362" y="204"/>
                    </a:lnTo>
                    <a:lnTo>
                      <a:pt x="362" y="202"/>
                    </a:lnTo>
                    <a:lnTo>
                      <a:pt x="362" y="202"/>
                    </a:lnTo>
                    <a:lnTo>
                      <a:pt x="360" y="199"/>
                    </a:lnTo>
                    <a:lnTo>
                      <a:pt x="360" y="197"/>
                    </a:lnTo>
                    <a:lnTo>
                      <a:pt x="360" y="194"/>
                    </a:lnTo>
                    <a:lnTo>
                      <a:pt x="357" y="192"/>
                    </a:lnTo>
                    <a:lnTo>
                      <a:pt x="357" y="187"/>
                    </a:lnTo>
                    <a:lnTo>
                      <a:pt x="357" y="185"/>
                    </a:lnTo>
                    <a:lnTo>
                      <a:pt x="357" y="182"/>
                    </a:lnTo>
                    <a:lnTo>
                      <a:pt x="355" y="180"/>
                    </a:lnTo>
                    <a:lnTo>
                      <a:pt x="355" y="173"/>
                    </a:lnTo>
                    <a:lnTo>
                      <a:pt x="355" y="170"/>
                    </a:lnTo>
                    <a:lnTo>
                      <a:pt x="348" y="146"/>
                    </a:lnTo>
                    <a:lnTo>
                      <a:pt x="348" y="141"/>
                    </a:lnTo>
                    <a:lnTo>
                      <a:pt x="340" y="119"/>
                    </a:lnTo>
                    <a:lnTo>
                      <a:pt x="338" y="114"/>
                    </a:lnTo>
                    <a:lnTo>
                      <a:pt x="333" y="92"/>
                    </a:lnTo>
                    <a:lnTo>
                      <a:pt x="331" y="90"/>
                    </a:lnTo>
                    <a:lnTo>
                      <a:pt x="326" y="66"/>
                    </a:lnTo>
                    <a:lnTo>
                      <a:pt x="323" y="61"/>
                    </a:lnTo>
                    <a:lnTo>
                      <a:pt x="318" y="41"/>
                    </a:lnTo>
                    <a:lnTo>
                      <a:pt x="316" y="36"/>
                    </a:lnTo>
                    <a:lnTo>
                      <a:pt x="311" y="29"/>
                    </a:lnTo>
                    <a:lnTo>
                      <a:pt x="309" y="27"/>
                    </a:lnTo>
                    <a:lnTo>
                      <a:pt x="301" y="22"/>
                    </a:lnTo>
                    <a:lnTo>
                      <a:pt x="301" y="22"/>
                    </a:lnTo>
                    <a:lnTo>
                      <a:pt x="294" y="17"/>
                    </a:lnTo>
                    <a:lnTo>
                      <a:pt x="292" y="12"/>
                    </a:lnTo>
                    <a:lnTo>
                      <a:pt x="287" y="10"/>
                    </a:lnTo>
                    <a:lnTo>
                      <a:pt x="282" y="5"/>
                    </a:lnTo>
                    <a:lnTo>
                      <a:pt x="280" y="2"/>
                    </a:lnTo>
                    <a:lnTo>
                      <a:pt x="272" y="0"/>
                    </a:lnTo>
                    <a:lnTo>
                      <a:pt x="265" y="0"/>
                    </a:lnTo>
                    <a:lnTo>
                      <a:pt x="258" y="0"/>
                    </a:lnTo>
                    <a:lnTo>
                      <a:pt x="250" y="0"/>
                    </a:lnTo>
                    <a:lnTo>
                      <a:pt x="243" y="0"/>
                    </a:lnTo>
                    <a:lnTo>
                      <a:pt x="236" y="2"/>
                    </a:lnTo>
                    <a:lnTo>
                      <a:pt x="228" y="2"/>
                    </a:lnTo>
                    <a:lnTo>
                      <a:pt x="221" y="5"/>
                    </a:lnTo>
                    <a:lnTo>
                      <a:pt x="221" y="5"/>
                    </a:lnTo>
                    <a:lnTo>
                      <a:pt x="214" y="7"/>
                    </a:lnTo>
                    <a:lnTo>
                      <a:pt x="207" y="12"/>
                    </a:lnTo>
                    <a:lnTo>
                      <a:pt x="204" y="12"/>
                    </a:lnTo>
                    <a:lnTo>
                      <a:pt x="199" y="17"/>
                    </a:lnTo>
                    <a:lnTo>
                      <a:pt x="192" y="22"/>
                    </a:lnTo>
                    <a:lnTo>
                      <a:pt x="192" y="22"/>
                    </a:lnTo>
                    <a:lnTo>
                      <a:pt x="182" y="27"/>
                    </a:lnTo>
                    <a:lnTo>
                      <a:pt x="180" y="29"/>
                    </a:lnTo>
                    <a:lnTo>
                      <a:pt x="175" y="32"/>
                    </a:lnTo>
                    <a:lnTo>
                      <a:pt x="168" y="39"/>
                    </a:lnTo>
                    <a:lnTo>
                      <a:pt x="165" y="41"/>
                    </a:lnTo>
                    <a:lnTo>
                      <a:pt x="160" y="51"/>
                    </a:lnTo>
                    <a:lnTo>
                      <a:pt x="153" y="66"/>
                    </a:lnTo>
                    <a:lnTo>
                      <a:pt x="153" y="66"/>
                    </a:lnTo>
                    <a:lnTo>
                      <a:pt x="146" y="80"/>
                    </a:lnTo>
                    <a:lnTo>
                      <a:pt x="138" y="92"/>
                    </a:lnTo>
                    <a:lnTo>
                      <a:pt x="138" y="95"/>
                    </a:lnTo>
                    <a:lnTo>
                      <a:pt x="131" y="112"/>
                    </a:lnTo>
                    <a:lnTo>
                      <a:pt x="129" y="119"/>
                    </a:lnTo>
                    <a:lnTo>
                      <a:pt x="124" y="124"/>
                    </a:lnTo>
                    <a:lnTo>
                      <a:pt x="117" y="136"/>
                    </a:lnTo>
                    <a:lnTo>
                      <a:pt x="112" y="146"/>
                    </a:lnTo>
                    <a:lnTo>
                      <a:pt x="109" y="148"/>
                    </a:lnTo>
                    <a:lnTo>
                      <a:pt x="102" y="158"/>
                    </a:lnTo>
                    <a:lnTo>
                      <a:pt x="95" y="168"/>
                    </a:lnTo>
                    <a:lnTo>
                      <a:pt x="92" y="173"/>
                    </a:lnTo>
                    <a:lnTo>
                      <a:pt x="87" y="180"/>
                    </a:lnTo>
                    <a:lnTo>
                      <a:pt x="85" y="180"/>
                    </a:lnTo>
                    <a:lnTo>
                      <a:pt x="85" y="182"/>
                    </a:lnTo>
                    <a:lnTo>
                      <a:pt x="83" y="185"/>
                    </a:lnTo>
                    <a:lnTo>
                      <a:pt x="80" y="187"/>
                    </a:lnTo>
                    <a:lnTo>
                      <a:pt x="80" y="187"/>
                    </a:lnTo>
                    <a:lnTo>
                      <a:pt x="78" y="192"/>
                    </a:lnTo>
                    <a:lnTo>
                      <a:pt x="75" y="194"/>
                    </a:lnTo>
                    <a:lnTo>
                      <a:pt x="73" y="197"/>
                    </a:lnTo>
                    <a:lnTo>
                      <a:pt x="73" y="199"/>
                    </a:lnTo>
                    <a:lnTo>
                      <a:pt x="73" y="199"/>
                    </a:lnTo>
                    <a:lnTo>
                      <a:pt x="70" y="202"/>
                    </a:lnTo>
                    <a:lnTo>
                      <a:pt x="68" y="204"/>
                    </a:lnTo>
                    <a:lnTo>
                      <a:pt x="66" y="207"/>
                    </a:lnTo>
                    <a:lnTo>
                      <a:pt x="66" y="207"/>
                    </a:lnTo>
                    <a:lnTo>
                      <a:pt x="63" y="209"/>
                    </a:lnTo>
                    <a:lnTo>
                      <a:pt x="61" y="211"/>
                    </a:lnTo>
                    <a:lnTo>
                      <a:pt x="58" y="214"/>
                    </a:lnTo>
                    <a:lnTo>
                      <a:pt x="58" y="216"/>
                    </a:lnTo>
                    <a:lnTo>
                      <a:pt x="58" y="216"/>
                    </a:lnTo>
                    <a:lnTo>
                      <a:pt x="56" y="219"/>
                    </a:lnTo>
                    <a:lnTo>
                      <a:pt x="53" y="224"/>
                    </a:lnTo>
                    <a:lnTo>
                      <a:pt x="51" y="226"/>
                    </a:lnTo>
                    <a:lnTo>
                      <a:pt x="51" y="228"/>
                    </a:lnTo>
                    <a:lnTo>
                      <a:pt x="51" y="228"/>
                    </a:lnTo>
                    <a:lnTo>
                      <a:pt x="48" y="231"/>
                    </a:lnTo>
                    <a:lnTo>
                      <a:pt x="44" y="233"/>
                    </a:lnTo>
                    <a:lnTo>
                      <a:pt x="41" y="233"/>
                    </a:lnTo>
                    <a:lnTo>
                      <a:pt x="39" y="236"/>
                    </a:lnTo>
                    <a:lnTo>
                      <a:pt x="39" y="238"/>
                    </a:lnTo>
                    <a:lnTo>
                      <a:pt x="36" y="241"/>
                    </a:lnTo>
                    <a:lnTo>
                      <a:pt x="36" y="243"/>
                    </a:lnTo>
                    <a:lnTo>
                      <a:pt x="34" y="243"/>
                    </a:lnTo>
                    <a:lnTo>
                      <a:pt x="34" y="246"/>
                    </a:lnTo>
                    <a:lnTo>
                      <a:pt x="29" y="248"/>
                    </a:lnTo>
                    <a:lnTo>
                      <a:pt x="27" y="250"/>
                    </a:lnTo>
                    <a:lnTo>
                      <a:pt x="27" y="253"/>
                    </a:lnTo>
                    <a:lnTo>
                      <a:pt x="27" y="255"/>
                    </a:lnTo>
                    <a:lnTo>
                      <a:pt x="27" y="258"/>
                    </a:lnTo>
                    <a:lnTo>
                      <a:pt x="19" y="258"/>
                    </a:lnTo>
                    <a:lnTo>
                      <a:pt x="17" y="260"/>
                    </a:lnTo>
                    <a:lnTo>
                      <a:pt x="17" y="263"/>
                    </a:lnTo>
                    <a:lnTo>
                      <a:pt x="14" y="265"/>
                    </a:lnTo>
                    <a:lnTo>
                      <a:pt x="19" y="267"/>
                    </a:lnTo>
                    <a:lnTo>
                      <a:pt x="12" y="270"/>
                    </a:lnTo>
                    <a:lnTo>
                      <a:pt x="7" y="270"/>
                    </a:lnTo>
                    <a:lnTo>
                      <a:pt x="7" y="272"/>
                    </a:lnTo>
                    <a:lnTo>
                      <a:pt x="7" y="275"/>
                    </a:lnTo>
                    <a:lnTo>
                      <a:pt x="5" y="277"/>
                    </a:lnTo>
                    <a:lnTo>
                      <a:pt x="5" y="27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32" name="Freeform 2360"/>
              <p:cNvSpPr>
                <a:spLocks/>
              </p:cNvSpPr>
              <p:nvPr/>
            </p:nvSpPr>
            <p:spPr bwMode="auto">
              <a:xfrm>
                <a:off x="936" y="3335"/>
                <a:ext cx="323" cy="263"/>
              </a:xfrm>
              <a:custGeom>
                <a:avLst/>
                <a:gdLst/>
                <a:ahLst/>
                <a:cxnLst>
                  <a:cxn ang="0">
                    <a:pos x="5" y="239"/>
                  </a:cxn>
                  <a:cxn ang="0">
                    <a:pos x="0" y="246"/>
                  </a:cxn>
                  <a:cxn ang="0">
                    <a:pos x="17" y="253"/>
                  </a:cxn>
                  <a:cxn ang="0">
                    <a:pos x="46" y="256"/>
                  </a:cxn>
                  <a:cxn ang="0">
                    <a:pos x="68" y="261"/>
                  </a:cxn>
                  <a:cxn ang="0">
                    <a:pos x="97" y="263"/>
                  </a:cxn>
                  <a:cxn ang="0">
                    <a:pos x="119" y="263"/>
                  </a:cxn>
                  <a:cxn ang="0">
                    <a:pos x="148" y="263"/>
                  </a:cxn>
                  <a:cxn ang="0">
                    <a:pos x="180" y="263"/>
                  </a:cxn>
                  <a:cxn ang="0">
                    <a:pos x="209" y="263"/>
                  </a:cxn>
                  <a:cxn ang="0">
                    <a:pos x="238" y="263"/>
                  </a:cxn>
                  <a:cxn ang="0">
                    <a:pos x="267" y="263"/>
                  </a:cxn>
                  <a:cxn ang="0">
                    <a:pos x="297" y="263"/>
                  </a:cxn>
                  <a:cxn ang="0">
                    <a:pos x="297" y="256"/>
                  </a:cxn>
                  <a:cxn ang="0">
                    <a:pos x="316" y="248"/>
                  </a:cxn>
                  <a:cxn ang="0">
                    <a:pos x="323" y="239"/>
                  </a:cxn>
                  <a:cxn ang="0">
                    <a:pos x="323" y="229"/>
                  </a:cxn>
                  <a:cxn ang="0">
                    <a:pos x="323" y="219"/>
                  </a:cxn>
                  <a:cxn ang="0">
                    <a:pos x="321" y="210"/>
                  </a:cxn>
                  <a:cxn ang="0">
                    <a:pos x="321" y="202"/>
                  </a:cxn>
                  <a:cxn ang="0">
                    <a:pos x="316" y="195"/>
                  </a:cxn>
                  <a:cxn ang="0">
                    <a:pos x="311" y="188"/>
                  </a:cxn>
                  <a:cxn ang="0">
                    <a:pos x="311" y="175"/>
                  </a:cxn>
                  <a:cxn ang="0">
                    <a:pos x="306" y="166"/>
                  </a:cxn>
                  <a:cxn ang="0">
                    <a:pos x="304" y="158"/>
                  </a:cxn>
                  <a:cxn ang="0">
                    <a:pos x="301" y="146"/>
                  </a:cxn>
                  <a:cxn ang="0">
                    <a:pos x="289" y="112"/>
                  </a:cxn>
                  <a:cxn ang="0">
                    <a:pos x="275" y="73"/>
                  </a:cxn>
                  <a:cxn ang="0">
                    <a:pos x="255" y="30"/>
                  </a:cxn>
                  <a:cxn ang="0">
                    <a:pos x="231" y="5"/>
                  </a:cxn>
                  <a:cxn ang="0">
                    <a:pos x="209" y="5"/>
                  </a:cxn>
                  <a:cxn ang="0">
                    <a:pos x="194" y="3"/>
                  </a:cxn>
                  <a:cxn ang="0">
                    <a:pos x="173" y="13"/>
                  </a:cxn>
                  <a:cxn ang="0">
                    <a:pos x="148" y="42"/>
                  </a:cxn>
                  <a:cxn ang="0">
                    <a:pos x="126" y="81"/>
                  </a:cxn>
                  <a:cxn ang="0">
                    <a:pos x="109" y="110"/>
                  </a:cxn>
                  <a:cxn ang="0">
                    <a:pos x="85" y="137"/>
                  </a:cxn>
                  <a:cxn ang="0">
                    <a:pos x="75" y="149"/>
                  </a:cxn>
                  <a:cxn ang="0">
                    <a:pos x="68" y="156"/>
                  </a:cxn>
                  <a:cxn ang="0">
                    <a:pos x="61" y="166"/>
                  </a:cxn>
                  <a:cxn ang="0">
                    <a:pos x="53" y="173"/>
                  </a:cxn>
                  <a:cxn ang="0">
                    <a:pos x="51" y="180"/>
                  </a:cxn>
                  <a:cxn ang="0">
                    <a:pos x="44" y="190"/>
                  </a:cxn>
                  <a:cxn ang="0">
                    <a:pos x="34" y="197"/>
                  </a:cxn>
                  <a:cxn ang="0">
                    <a:pos x="29" y="205"/>
                  </a:cxn>
                  <a:cxn ang="0">
                    <a:pos x="19" y="212"/>
                  </a:cxn>
                  <a:cxn ang="0">
                    <a:pos x="14" y="222"/>
                  </a:cxn>
                  <a:cxn ang="0">
                    <a:pos x="7" y="229"/>
                  </a:cxn>
                  <a:cxn ang="0">
                    <a:pos x="2" y="234"/>
                  </a:cxn>
                </a:cxnLst>
                <a:rect l="0" t="0" r="r" b="b"/>
                <a:pathLst>
                  <a:path w="323" h="263">
                    <a:moveTo>
                      <a:pt x="0" y="236"/>
                    </a:moveTo>
                    <a:lnTo>
                      <a:pt x="0" y="236"/>
                    </a:lnTo>
                    <a:lnTo>
                      <a:pt x="0" y="236"/>
                    </a:lnTo>
                    <a:lnTo>
                      <a:pt x="5" y="239"/>
                    </a:lnTo>
                    <a:lnTo>
                      <a:pt x="0" y="241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0" y="246"/>
                    </a:lnTo>
                    <a:lnTo>
                      <a:pt x="2" y="248"/>
                    </a:lnTo>
                    <a:lnTo>
                      <a:pt x="5" y="253"/>
                    </a:lnTo>
                    <a:lnTo>
                      <a:pt x="10" y="253"/>
                    </a:lnTo>
                    <a:lnTo>
                      <a:pt x="17" y="253"/>
                    </a:lnTo>
                    <a:lnTo>
                      <a:pt x="24" y="253"/>
                    </a:lnTo>
                    <a:lnTo>
                      <a:pt x="32" y="256"/>
                    </a:lnTo>
                    <a:lnTo>
                      <a:pt x="39" y="256"/>
                    </a:lnTo>
                    <a:lnTo>
                      <a:pt x="46" y="256"/>
                    </a:lnTo>
                    <a:lnTo>
                      <a:pt x="53" y="258"/>
                    </a:lnTo>
                    <a:lnTo>
                      <a:pt x="58" y="258"/>
                    </a:lnTo>
                    <a:lnTo>
                      <a:pt x="61" y="258"/>
                    </a:lnTo>
                    <a:lnTo>
                      <a:pt x="68" y="261"/>
                    </a:lnTo>
                    <a:lnTo>
                      <a:pt x="75" y="261"/>
                    </a:lnTo>
                    <a:lnTo>
                      <a:pt x="83" y="263"/>
                    </a:lnTo>
                    <a:lnTo>
                      <a:pt x="90" y="263"/>
                    </a:lnTo>
                    <a:lnTo>
                      <a:pt x="97" y="263"/>
                    </a:lnTo>
                    <a:lnTo>
                      <a:pt x="102" y="263"/>
                    </a:lnTo>
                    <a:lnTo>
                      <a:pt x="104" y="263"/>
                    </a:lnTo>
                    <a:lnTo>
                      <a:pt x="112" y="263"/>
                    </a:lnTo>
                    <a:lnTo>
                      <a:pt x="119" y="263"/>
                    </a:lnTo>
                    <a:lnTo>
                      <a:pt x="126" y="263"/>
                    </a:lnTo>
                    <a:lnTo>
                      <a:pt x="134" y="263"/>
                    </a:lnTo>
                    <a:lnTo>
                      <a:pt x="141" y="263"/>
                    </a:lnTo>
                    <a:lnTo>
                      <a:pt x="148" y="263"/>
                    </a:lnTo>
                    <a:lnTo>
                      <a:pt x="158" y="263"/>
                    </a:lnTo>
                    <a:lnTo>
                      <a:pt x="165" y="263"/>
                    </a:lnTo>
                    <a:lnTo>
                      <a:pt x="173" y="263"/>
                    </a:lnTo>
                    <a:lnTo>
                      <a:pt x="180" y="263"/>
                    </a:lnTo>
                    <a:lnTo>
                      <a:pt x="187" y="263"/>
                    </a:lnTo>
                    <a:lnTo>
                      <a:pt x="194" y="263"/>
                    </a:lnTo>
                    <a:lnTo>
                      <a:pt x="202" y="263"/>
                    </a:lnTo>
                    <a:lnTo>
                      <a:pt x="209" y="263"/>
                    </a:lnTo>
                    <a:lnTo>
                      <a:pt x="216" y="263"/>
                    </a:lnTo>
                    <a:lnTo>
                      <a:pt x="224" y="263"/>
                    </a:lnTo>
                    <a:lnTo>
                      <a:pt x="231" y="263"/>
                    </a:lnTo>
                    <a:lnTo>
                      <a:pt x="238" y="263"/>
                    </a:lnTo>
                    <a:lnTo>
                      <a:pt x="246" y="263"/>
                    </a:lnTo>
                    <a:lnTo>
                      <a:pt x="253" y="263"/>
                    </a:lnTo>
                    <a:lnTo>
                      <a:pt x="260" y="263"/>
                    </a:lnTo>
                    <a:lnTo>
                      <a:pt x="267" y="263"/>
                    </a:lnTo>
                    <a:lnTo>
                      <a:pt x="275" y="263"/>
                    </a:lnTo>
                    <a:lnTo>
                      <a:pt x="282" y="263"/>
                    </a:lnTo>
                    <a:lnTo>
                      <a:pt x="289" y="263"/>
                    </a:lnTo>
                    <a:lnTo>
                      <a:pt x="297" y="263"/>
                    </a:lnTo>
                    <a:lnTo>
                      <a:pt x="304" y="263"/>
                    </a:lnTo>
                    <a:lnTo>
                      <a:pt x="297" y="261"/>
                    </a:lnTo>
                    <a:lnTo>
                      <a:pt x="292" y="258"/>
                    </a:lnTo>
                    <a:lnTo>
                      <a:pt x="297" y="256"/>
                    </a:lnTo>
                    <a:lnTo>
                      <a:pt x="299" y="253"/>
                    </a:lnTo>
                    <a:lnTo>
                      <a:pt x="304" y="251"/>
                    </a:lnTo>
                    <a:lnTo>
                      <a:pt x="314" y="248"/>
                    </a:lnTo>
                    <a:lnTo>
                      <a:pt x="316" y="248"/>
                    </a:lnTo>
                    <a:lnTo>
                      <a:pt x="319" y="244"/>
                    </a:lnTo>
                    <a:lnTo>
                      <a:pt x="319" y="241"/>
                    </a:lnTo>
                    <a:lnTo>
                      <a:pt x="321" y="241"/>
                    </a:lnTo>
                    <a:lnTo>
                      <a:pt x="323" y="239"/>
                    </a:lnTo>
                    <a:lnTo>
                      <a:pt x="323" y="236"/>
                    </a:lnTo>
                    <a:lnTo>
                      <a:pt x="323" y="234"/>
                    </a:lnTo>
                    <a:lnTo>
                      <a:pt x="323" y="231"/>
                    </a:lnTo>
                    <a:lnTo>
                      <a:pt x="323" y="229"/>
                    </a:lnTo>
                    <a:lnTo>
                      <a:pt x="323" y="227"/>
                    </a:lnTo>
                    <a:lnTo>
                      <a:pt x="321" y="224"/>
                    </a:lnTo>
                    <a:lnTo>
                      <a:pt x="323" y="222"/>
                    </a:lnTo>
                    <a:lnTo>
                      <a:pt x="323" y="219"/>
                    </a:lnTo>
                    <a:lnTo>
                      <a:pt x="323" y="217"/>
                    </a:lnTo>
                    <a:lnTo>
                      <a:pt x="321" y="212"/>
                    </a:lnTo>
                    <a:lnTo>
                      <a:pt x="321" y="210"/>
                    </a:lnTo>
                    <a:lnTo>
                      <a:pt x="321" y="210"/>
                    </a:lnTo>
                    <a:lnTo>
                      <a:pt x="319" y="207"/>
                    </a:lnTo>
                    <a:lnTo>
                      <a:pt x="321" y="205"/>
                    </a:lnTo>
                    <a:lnTo>
                      <a:pt x="321" y="205"/>
                    </a:lnTo>
                    <a:lnTo>
                      <a:pt x="321" y="202"/>
                    </a:lnTo>
                    <a:lnTo>
                      <a:pt x="321" y="202"/>
                    </a:lnTo>
                    <a:lnTo>
                      <a:pt x="319" y="200"/>
                    </a:lnTo>
                    <a:lnTo>
                      <a:pt x="316" y="197"/>
                    </a:lnTo>
                    <a:lnTo>
                      <a:pt x="316" y="195"/>
                    </a:lnTo>
                    <a:lnTo>
                      <a:pt x="314" y="192"/>
                    </a:lnTo>
                    <a:lnTo>
                      <a:pt x="314" y="190"/>
                    </a:lnTo>
                    <a:lnTo>
                      <a:pt x="314" y="188"/>
                    </a:lnTo>
                    <a:lnTo>
                      <a:pt x="311" y="188"/>
                    </a:lnTo>
                    <a:lnTo>
                      <a:pt x="311" y="183"/>
                    </a:lnTo>
                    <a:lnTo>
                      <a:pt x="311" y="180"/>
                    </a:lnTo>
                    <a:lnTo>
                      <a:pt x="311" y="178"/>
                    </a:lnTo>
                    <a:lnTo>
                      <a:pt x="311" y="175"/>
                    </a:lnTo>
                    <a:lnTo>
                      <a:pt x="309" y="173"/>
                    </a:lnTo>
                    <a:lnTo>
                      <a:pt x="309" y="171"/>
                    </a:lnTo>
                    <a:lnTo>
                      <a:pt x="309" y="168"/>
                    </a:lnTo>
                    <a:lnTo>
                      <a:pt x="306" y="166"/>
                    </a:lnTo>
                    <a:lnTo>
                      <a:pt x="306" y="163"/>
                    </a:lnTo>
                    <a:lnTo>
                      <a:pt x="306" y="161"/>
                    </a:lnTo>
                    <a:lnTo>
                      <a:pt x="304" y="158"/>
                    </a:lnTo>
                    <a:lnTo>
                      <a:pt x="304" y="158"/>
                    </a:lnTo>
                    <a:lnTo>
                      <a:pt x="304" y="156"/>
                    </a:lnTo>
                    <a:lnTo>
                      <a:pt x="304" y="151"/>
                    </a:lnTo>
                    <a:lnTo>
                      <a:pt x="301" y="149"/>
                    </a:lnTo>
                    <a:lnTo>
                      <a:pt x="301" y="146"/>
                    </a:lnTo>
                    <a:lnTo>
                      <a:pt x="301" y="144"/>
                    </a:lnTo>
                    <a:lnTo>
                      <a:pt x="299" y="137"/>
                    </a:lnTo>
                    <a:lnTo>
                      <a:pt x="297" y="134"/>
                    </a:lnTo>
                    <a:lnTo>
                      <a:pt x="289" y="112"/>
                    </a:lnTo>
                    <a:lnTo>
                      <a:pt x="289" y="110"/>
                    </a:lnTo>
                    <a:lnTo>
                      <a:pt x="282" y="90"/>
                    </a:lnTo>
                    <a:lnTo>
                      <a:pt x="280" y="83"/>
                    </a:lnTo>
                    <a:lnTo>
                      <a:pt x="275" y="73"/>
                    </a:lnTo>
                    <a:lnTo>
                      <a:pt x="267" y="59"/>
                    </a:lnTo>
                    <a:lnTo>
                      <a:pt x="267" y="56"/>
                    </a:lnTo>
                    <a:lnTo>
                      <a:pt x="260" y="44"/>
                    </a:lnTo>
                    <a:lnTo>
                      <a:pt x="255" y="30"/>
                    </a:lnTo>
                    <a:lnTo>
                      <a:pt x="253" y="25"/>
                    </a:lnTo>
                    <a:lnTo>
                      <a:pt x="246" y="13"/>
                    </a:lnTo>
                    <a:lnTo>
                      <a:pt x="238" y="5"/>
                    </a:lnTo>
                    <a:lnTo>
                      <a:pt x="231" y="5"/>
                    </a:lnTo>
                    <a:lnTo>
                      <a:pt x="231" y="5"/>
                    </a:lnTo>
                    <a:lnTo>
                      <a:pt x="224" y="0"/>
                    </a:lnTo>
                    <a:lnTo>
                      <a:pt x="216" y="3"/>
                    </a:lnTo>
                    <a:lnTo>
                      <a:pt x="209" y="5"/>
                    </a:lnTo>
                    <a:lnTo>
                      <a:pt x="209" y="5"/>
                    </a:lnTo>
                    <a:lnTo>
                      <a:pt x="209" y="5"/>
                    </a:lnTo>
                    <a:lnTo>
                      <a:pt x="202" y="3"/>
                    </a:lnTo>
                    <a:lnTo>
                      <a:pt x="194" y="3"/>
                    </a:lnTo>
                    <a:lnTo>
                      <a:pt x="187" y="3"/>
                    </a:lnTo>
                    <a:lnTo>
                      <a:pt x="182" y="5"/>
                    </a:lnTo>
                    <a:lnTo>
                      <a:pt x="180" y="5"/>
                    </a:lnTo>
                    <a:lnTo>
                      <a:pt x="173" y="13"/>
                    </a:lnTo>
                    <a:lnTo>
                      <a:pt x="165" y="20"/>
                    </a:lnTo>
                    <a:lnTo>
                      <a:pt x="158" y="30"/>
                    </a:lnTo>
                    <a:lnTo>
                      <a:pt x="158" y="32"/>
                    </a:lnTo>
                    <a:lnTo>
                      <a:pt x="148" y="42"/>
                    </a:lnTo>
                    <a:lnTo>
                      <a:pt x="141" y="54"/>
                    </a:lnTo>
                    <a:lnTo>
                      <a:pt x="139" y="56"/>
                    </a:lnTo>
                    <a:lnTo>
                      <a:pt x="134" y="64"/>
                    </a:lnTo>
                    <a:lnTo>
                      <a:pt x="126" y="81"/>
                    </a:lnTo>
                    <a:lnTo>
                      <a:pt x="126" y="83"/>
                    </a:lnTo>
                    <a:lnTo>
                      <a:pt x="119" y="95"/>
                    </a:lnTo>
                    <a:lnTo>
                      <a:pt x="112" y="105"/>
                    </a:lnTo>
                    <a:lnTo>
                      <a:pt x="109" y="110"/>
                    </a:lnTo>
                    <a:lnTo>
                      <a:pt x="104" y="115"/>
                    </a:lnTo>
                    <a:lnTo>
                      <a:pt x="97" y="122"/>
                    </a:lnTo>
                    <a:lnTo>
                      <a:pt x="90" y="129"/>
                    </a:lnTo>
                    <a:lnTo>
                      <a:pt x="85" y="137"/>
                    </a:lnTo>
                    <a:lnTo>
                      <a:pt x="83" y="139"/>
                    </a:lnTo>
                    <a:lnTo>
                      <a:pt x="78" y="144"/>
                    </a:lnTo>
                    <a:lnTo>
                      <a:pt x="75" y="146"/>
                    </a:lnTo>
                    <a:lnTo>
                      <a:pt x="75" y="149"/>
                    </a:lnTo>
                    <a:lnTo>
                      <a:pt x="75" y="149"/>
                    </a:lnTo>
                    <a:lnTo>
                      <a:pt x="73" y="151"/>
                    </a:lnTo>
                    <a:lnTo>
                      <a:pt x="70" y="156"/>
                    </a:lnTo>
                    <a:lnTo>
                      <a:pt x="68" y="156"/>
                    </a:lnTo>
                    <a:lnTo>
                      <a:pt x="68" y="158"/>
                    </a:lnTo>
                    <a:lnTo>
                      <a:pt x="66" y="161"/>
                    </a:lnTo>
                    <a:lnTo>
                      <a:pt x="63" y="163"/>
                    </a:lnTo>
                    <a:lnTo>
                      <a:pt x="61" y="166"/>
                    </a:lnTo>
                    <a:lnTo>
                      <a:pt x="61" y="166"/>
                    </a:lnTo>
                    <a:lnTo>
                      <a:pt x="58" y="168"/>
                    </a:lnTo>
                    <a:lnTo>
                      <a:pt x="56" y="171"/>
                    </a:lnTo>
                    <a:lnTo>
                      <a:pt x="53" y="173"/>
                    </a:lnTo>
                    <a:lnTo>
                      <a:pt x="53" y="173"/>
                    </a:lnTo>
                    <a:lnTo>
                      <a:pt x="51" y="175"/>
                    </a:lnTo>
                    <a:lnTo>
                      <a:pt x="51" y="178"/>
                    </a:lnTo>
                    <a:lnTo>
                      <a:pt x="51" y="180"/>
                    </a:lnTo>
                    <a:lnTo>
                      <a:pt x="49" y="183"/>
                    </a:lnTo>
                    <a:lnTo>
                      <a:pt x="46" y="185"/>
                    </a:lnTo>
                    <a:lnTo>
                      <a:pt x="46" y="188"/>
                    </a:lnTo>
                    <a:lnTo>
                      <a:pt x="44" y="190"/>
                    </a:lnTo>
                    <a:lnTo>
                      <a:pt x="44" y="192"/>
                    </a:lnTo>
                    <a:lnTo>
                      <a:pt x="41" y="195"/>
                    </a:lnTo>
                    <a:lnTo>
                      <a:pt x="39" y="195"/>
                    </a:lnTo>
                    <a:lnTo>
                      <a:pt x="34" y="197"/>
                    </a:lnTo>
                    <a:lnTo>
                      <a:pt x="32" y="200"/>
                    </a:lnTo>
                    <a:lnTo>
                      <a:pt x="32" y="202"/>
                    </a:lnTo>
                    <a:lnTo>
                      <a:pt x="32" y="202"/>
                    </a:lnTo>
                    <a:lnTo>
                      <a:pt x="29" y="205"/>
                    </a:lnTo>
                    <a:lnTo>
                      <a:pt x="27" y="207"/>
                    </a:lnTo>
                    <a:lnTo>
                      <a:pt x="24" y="210"/>
                    </a:lnTo>
                    <a:lnTo>
                      <a:pt x="24" y="212"/>
                    </a:lnTo>
                    <a:lnTo>
                      <a:pt x="19" y="212"/>
                    </a:lnTo>
                    <a:lnTo>
                      <a:pt x="17" y="217"/>
                    </a:lnTo>
                    <a:lnTo>
                      <a:pt x="17" y="219"/>
                    </a:lnTo>
                    <a:lnTo>
                      <a:pt x="17" y="219"/>
                    </a:lnTo>
                    <a:lnTo>
                      <a:pt x="14" y="222"/>
                    </a:lnTo>
                    <a:lnTo>
                      <a:pt x="10" y="224"/>
                    </a:lnTo>
                    <a:lnTo>
                      <a:pt x="10" y="227"/>
                    </a:lnTo>
                    <a:lnTo>
                      <a:pt x="10" y="229"/>
                    </a:lnTo>
                    <a:lnTo>
                      <a:pt x="7" y="229"/>
                    </a:lnTo>
                    <a:lnTo>
                      <a:pt x="10" y="229"/>
                    </a:lnTo>
                    <a:lnTo>
                      <a:pt x="12" y="231"/>
                    </a:lnTo>
                    <a:lnTo>
                      <a:pt x="10" y="231"/>
                    </a:lnTo>
                    <a:lnTo>
                      <a:pt x="2" y="234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rgbClr val="0024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33" name="Freeform 2361"/>
              <p:cNvSpPr>
                <a:spLocks/>
              </p:cNvSpPr>
              <p:nvPr/>
            </p:nvSpPr>
            <p:spPr bwMode="auto">
              <a:xfrm>
                <a:off x="936" y="3335"/>
                <a:ext cx="323" cy="263"/>
              </a:xfrm>
              <a:custGeom>
                <a:avLst/>
                <a:gdLst/>
                <a:ahLst/>
                <a:cxnLst>
                  <a:cxn ang="0">
                    <a:pos x="5" y="239"/>
                  </a:cxn>
                  <a:cxn ang="0">
                    <a:pos x="0" y="246"/>
                  </a:cxn>
                  <a:cxn ang="0">
                    <a:pos x="17" y="253"/>
                  </a:cxn>
                  <a:cxn ang="0">
                    <a:pos x="46" y="256"/>
                  </a:cxn>
                  <a:cxn ang="0">
                    <a:pos x="68" y="261"/>
                  </a:cxn>
                  <a:cxn ang="0">
                    <a:pos x="97" y="263"/>
                  </a:cxn>
                  <a:cxn ang="0">
                    <a:pos x="119" y="263"/>
                  </a:cxn>
                  <a:cxn ang="0">
                    <a:pos x="148" y="263"/>
                  </a:cxn>
                  <a:cxn ang="0">
                    <a:pos x="180" y="263"/>
                  </a:cxn>
                  <a:cxn ang="0">
                    <a:pos x="209" y="263"/>
                  </a:cxn>
                  <a:cxn ang="0">
                    <a:pos x="238" y="263"/>
                  </a:cxn>
                  <a:cxn ang="0">
                    <a:pos x="267" y="263"/>
                  </a:cxn>
                  <a:cxn ang="0">
                    <a:pos x="297" y="263"/>
                  </a:cxn>
                  <a:cxn ang="0">
                    <a:pos x="297" y="256"/>
                  </a:cxn>
                  <a:cxn ang="0">
                    <a:pos x="316" y="248"/>
                  </a:cxn>
                  <a:cxn ang="0">
                    <a:pos x="323" y="239"/>
                  </a:cxn>
                  <a:cxn ang="0">
                    <a:pos x="323" y="229"/>
                  </a:cxn>
                  <a:cxn ang="0">
                    <a:pos x="323" y="219"/>
                  </a:cxn>
                  <a:cxn ang="0">
                    <a:pos x="321" y="210"/>
                  </a:cxn>
                  <a:cxn ang="0">
                    <a:pos x="321" y="202"/>
                  </a:cxn>
                  <a:cxn ang="0">
                    <a:pos x="316" y="195"/>
                  </a:cxn>
                  <a:cxn ang="0">
                    <a:pos x="311" y="188"/>
                  </a:cxn>
                  <a:cxn ang="0">
                    <a:pos x="311" y="175"/>
                  </a:cxn>
                  <a:cxn ang="0">
                    <a:pos x="306" y="166"/>
                  </a:cxn>
                  <a:cxn ang="0">
                    <a:pos x="304" y="158"/>
                  </a:cxn>
                  <a:cxn ang="0">
                    <a:pos x="301" y="146"/>
                  </a:cxn>
                  <a:cxn ang="0">
                    <a:pos x="289" y="112"/>
                  </a:cxn>
                  <a:cxn ang="0">
                    <a:pos x="275" y="73"/>
                  </a:cxn>
                  <a:cxn ang="0">
                    <a:pos x="255" y="30"/>
                  </a:cxn>
                  <a:cxn ang="0">
                    <a:pos x="231" y="5"/>
                  </a:cxn>
                  <a:cxn ang="0">
                    <a:pos x="209" y="5"/>
                  </a:cxn>
                  <a:cxn ang="0">
                    <a:pos x="194" y="3"/>
                  </a:cxn>
                  <a:cxn ang="0">
                    <a:pos x="173" y="13"/>
                  </a:cxn>
                  <a:cxn ang="0">
                    <a:pos x="148" y="42"/>
                  </a:cxn>
                  <a:cxn ang="0">
                    <a:pos x="126" y="81"/>
                  </a:cxn>
                  <a:cxn ang="0">
                    <a:pos x="109" y="110"/>
                  </a:cxn>
                  <a:cxn ang="0">
                    <a:pos x="85" y="137"/>
                  </a:cxn>
                  <a:cxn ang="0">
                    <a:pos x="75" y="149"/>
                  </a:cxn>
                  <a:cxn ang="0">
                    <a:pos x="68" y="156"/>
                  </a:cxn>
                  <a:cxn ang="0">
                    <a:pos x="61" y="166"/>
                  </a:cxn>
                  <a:cxn ang="0">
                    <a:pos x="53" y="173"/>
                  </a:cxn>
                  <a:cxn ang="0">
                    <a:pos x="51" y="180"/>
                  </a:cxn>
                  <a:cxn ang="0">
                    <a:pos x="44" y="190"/>
                  </a:cxn>
                  <a:cxn ang="0">
                    <a:pos x="34" y="197"/>
                  </a:cxn>
                  <a:cxn ang="0">
                    <a:pos x="29" y="205"/>
                  </a:cxn>
                  <a:cxn ang="0">
                    <a:pos x="19" y="212"/>
                  </a:cxn>
                  <a:cxn ang="0">
                    <a:pos x="14" y="222"/>
                  </a:cxn>
                  <a:cxn ang="0">
                    <a:pos x="7" y="229"/>
                  </a:cxn>
                  <a:cxn ang="0">
                    <a:pos x="2" y="234"/>
                  </a:cxn>
                </a:cxnLst>
                <a:rect l="0" t="0" r="r" b="b"/>
                <a:pathLst>
                  <a:path w="323" h="263">
                    <a:moveTo>
                      <a:pt x="0" y="236"/>
                    </a:moveTo>
                    <a:lnTo>
                      <a:pt x="0" y="236"/>
                    </a:lnTo>
                    <a:lnTo>
                      <a:pt x="0" y="236"/>
                    </a:lnTo>
                    <a:lnTo>
                      <a:pt x="5" y="239"/>
                    </a:lnTo>
                    <a:lnTo>
                      <a:pt x="0" y="241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0" y="246"/>
                    </a:lnTo>
                    <a:lnTo>
                      <a:pt x="2" y="248"/>
                    </a:lnTo>
                    <a:lnTo>
                      <a:pt x="5" y="253"/>
                    </a:lnTo>
                    <a:lnTo>
                      <a:pt x="10" y="253"/>
                    </a:lnTo>
                    <a:lnTo>
                      <a:pt x="17" y="253"/>
                    </a:lnTo>
                    <a:lnTo>
                      <a:pt x="24" y="253"/>
                    </a:lnTo>
                    <a:lnTo>
                      <a:pt x="32" y="256"/>
                    </a:lnTo>
                    <a:lnTo>
                      <a:pt x="39" y="256"/>
                    </a:lnTo>
                    <a:lnTo>
                      <a:pt x="46" y="256"/>
                    </a:lnTo>
                    <a:lnTo>
                      <a:pt x="53" y="258"/>
                    </a:lnTo>
                    <a:lnTo>
                      <a:pt x="58" y="258"/>
                    </a:lnTo>
                    <a:lnTo>
                      <a:pt x="61" y="258"/>
                    </a:lnTo>
                    <a:lnTo>
                      <a:pt x="68" y="261"/>
                    </a:lnTo>
                    <a:lnTo>
                      <a:pt x="75" y="261"/>
                    </a:lnTo>
                    <a:lnTo>
                      <a:pt x="83" y="263"/>
                    </a:lnTo>
                    <a:lnTo>
                      <a:pt x="90" y="263"/>
                    </a:lnTo>
                    <a:lnTo>
                      <a:pt x="97" y="263"/>
                    </a:lnTo>
                    <a:lnTo>
                      <a:pt x="102" y="263"/>
                    </a:lnTo>
                    <a:lnTo>
                      <a:pt x="104" y="263"/>
                    </a:lnTo>
                    <a:lnTo>
                      <a:pt x="112" y="263"/>
                    </a:lnTo>
                    <a:lnTo>
                      <a:pt x="119" y="263"/>
                    </a:lnTo>
                    <a:lnTo>
                      <a:pt x="126" y="263"/>
                    </a:lnTo>
                    <a:lnTo>
                      <a:pt x="134" y="263"/>
                    </a:lnTo>
                    <a:lnTo>
                      <a:pt x="141" y="263"/>
                    </a:lnTo>
                    <a:lnTo>
                      <a:pt x="148" y="263"/>
                    </a:lnTo>
                    <a:lnTo>
                      <a:pt x="158" y="263"/>
                    </a:lnTo>
                    <a:lnTo>
                      <a:pt x="165" y="263"/>
                    </a:lnTo>
                    <a:lnTo>
                      <a:pt x="173" y="263"/>
                    </a:lnTo>
                    <a:lnTo>
                      <a:pt x="180" y="263"/>
                    </a:lnTo>
                    <a:lnTo>
                      <a:pt x="187" y="263"/>
                    </a:lnTo>
                    <a:lnTo>
                      <a:pt x="194" y="263"/>
                    </a:lnTo>
                    <a:lnTo>
                      <a:pt x="202" y="263"/>
                    </a:lnTo>
                    <a:lnTo>
                      <a:pt x="209" y="263"/>
                    </a:lnTo>
                    <a:lnTo>
                      <a:pt x="216" y="263"/>
                    </a:lnTo>
                    <a:lnTo>
                      <a:pt x="224" y="263"/>
                    </a:lnTo>
                    <a:lnTo>
                      <a:pt x="231" y="263"/>
                    </a:lnTo>
                    <a:lnTo>
                      <a:pt x="238" y="263"/>
                    </a:lnTo>
                    <a:lnTo>
                      <a:pt x="246" y="263"/>
                    </a:lnTo>
                    <a:lnTo>
                      <a:pt x="253" y="263"/>
                    </a:lnTo>
                    <a:lnTo>
                      <a:pt x="260" y="263"/>
                    </a:lnTo>
                    <a:lnTo>
                      <a:pt x="267" y="263"/>
                    </a:lnTo>
                    <a:lnTo>
                      <a:pt x="275" y="263"/>
                    </a:lnTo>
                    <a:lnTo>
                      <a:pt x="282" y="263"/>
                    </a:lnTo>
                    <a:lnTo>
                      <a:pt x="289" y="263"/>
                    </a:lnTo>
                    <a:lnTo>
                      <a:pt x="297" y="263"/>
                    </a:lnTo>
                    <a:lnTo>
                      <a:pt x="304" y="263"/>
                    </a:lnTo>
                    <a:lnTo>
                      <a:pt x="297" y="261"/>
                    </a:lnTo>
                    <a:lnTo>
                      <a:pt x="292" y="258"/>
                    </a:lnTo>
                    <a:lnTo>
                      <a:pt x="297" y="256"/>
                    </a:lnTo>
                    <a:lnTo>
                      <a:pt x="299" y="253"/>
                    </a:lnTo>
                    <a:lnTo>
                      <a:pt x="304" y="251"/>
                    </a:lnTo>
                    <a:lnTo>
                      <a:pt x="314" y="248"/>
                    </a:lnTo>
                    <a:lnTo>
                      <a:pt x="316" y="248"/>
                    </a:lnTo>
                    <a:lnTo>
                      <a:pt x="319" y="244"/>
                    </a:lnTo>
                    <a:lnTo>
                      <a:pt x="319" y="241"/>
                    </a:lnTo>
                    <a:lnTo>
                      <a:pt x="321" y="241"/>
                    </a:lnTo>
                    <a:lnTo>
                      <a:pt x="323" y="239"/>
                    </a:lnTo>
                    <a:lnTo>
                      <a:pt x="323" y="236"/>
                    </a:lnTo>
                    <a:lnTo>
                      <a:pt x="323" y="234"/>
                    </a:lnTo>
                    <a:lnTo>
                      <a:pt x="323" y="231"/>
                    </a:lnTo>
                    <a:lnTo>
                      <a:pt x="323" y="229"/>
                    </a:lnTo>
                    <a:lnTo>
                      <a:pt x="323" y="227"/>
                    </a:lnTo>
                    <a:lnTo>
                      <a:pt x="321" y="224"/>
                    </a:lnTo>
                    <a:lnTo>
                      <a:pt x="323" y="222"/>
                    </a:lnTo>
                    <a:lnTo>
                      <a:pt x="323" y="219"/>
                    </a:lnTo>
                    <a:lnTo>
                      <a:pt x="323" y="217"/>
                    </a:lnTo>
                    <a:lnTo>
                      <a:pt x="321" y="212"/>
                    </a:lnTo>
                    <a:lnTo>
                      <a:pt x="321" y="210"/>
                    </a:lnTo>
                    <a:lnTo>
                      <a:pt x="321" y="210"/>
                    </a:lnTo>
                    <a:lnTo>
                      <a:pt x="319" y="207"/>
                    </a:lnTo>
                    <a:lnTo>
                      <a:pt x="321" y="205"/>
                    </a:lnTo>
                    <a:lnTo>
                      <a:pt x="321" y="205"/>
                    </a:lnTo>
                    <a:lnTo>
                      <a:pt x="321" y="202"/>
                    </a:lnTo>
                    <a:lnTo>
                      <a:pt x="321" y="202"/>
                    </a:lnTo>
                    <a:lnTo>
                      <a:pt x="319" y="200"/>
                    </a:lnTo>
                    <a:lnTo>
                      <a:pt x="316" y="197"/>
                    </a:lnTo>
                    <a:lnTo>
                      <a:pt x="316" y="195"/>
                    </a:lnTo>
                    <a:lnTo>
                      <a:pt x="314" y="192"/>
                    </a:lnTo>
                    <a:lnTo>
                      <a:pt x="314" y="190"/>
                    </a:lnTo>
                    <a:lnTo>
                      <a:pt x="314" y="188"/>
                    </a:lnTo>
                    <a:lnTo>
                      <a:pt x="311" y="188"/>
                    </a:lnTo>
                    <a:lnTo>
                      <a:pt x="311" y="183"/>
                    </a:lnTo>
                    <a:lnTo>
                      <a:pt x="311" y="180"/>
                    </a:lnTo>
                    <a:lnTo>
                      <a:pt x="311" y="178"/>
                    </a:lnTo>
                    <a:lnTo>
                      <a:pt x="311" y="175"/>
                    </a:lnTo>
                    <a:lnTo>
                      <a:pt x="309" y="173"/>
                    </a:lnTo>
                    <a:lnTo>
                      <a:pt x="309" y="171"/>
                    </a:lnTo>
                    <a:lnTo>
                      <a:pt x="309" y="168"/>
                    </a:lnTo>
                    <a:lnTo>
                      <a:pt x="306" y="166"/>
                    </a:lnTo>
                    <a:lnTo>
                      <a:pt x="306" y="163"/>
                    </a:lnTo>
                    <a:lnTo>
                      <a:pt x="306" y="161"/>
                    </a:lnTo>
                    <a:lnTo>
                      <a:pt x="304" y="158"/>
                    </a:lnTo>
                    <a:lnTo>
                      <a:pt x="304" y="158"/>
                    </a:lnTo>
                    <a:lnTo>
                      <a:pt x="304" y="156"/>
                    </a:lnTo>
                    <a:lnTo>
                      <a:pt x="304" y="151"/>
                    </a:lnTo>
                    <a:lnTo>
                      <a:pt x="301" y="149"/>
                    </a:lnTo>
                    <a:lnTo>
                      <a:pt x="301" y="146"/>
                    </a:lnTo>
                    <a:lnTo>
                      <a:pt x="301" y="144"/>
                    </a:lnTo>
                    <a:lnTo>
                      <a:pt x="299" y="137"/>
                    </a:lnTo>
                    <a:lnTo>
                      <a:pt x="297" y="134"/>
                    </a:lnTo>
                    <a:lnTo>
                      <a:pt x="289" y="112"/>
                    </a:lnTo>
                    <a:lnTo>
                      <a:pt x="289" y="110"/>
                    </a:lnTo>
                    <a:lnTo>
                      <a:pt x="282" y="90"/>
                    </a:lnTo>
                    <a:lnTo>
                      <a:pt x="280" y="83"/>
                    </a:lnTo>
                    <a:lnTo>
                      <a:pt x="275" y="73"/>
                    </a:lnTo>
                    <a:lnTo>
                      <a:pt x="267" y="59"/>
                    </a:lnTo>
                    <a:lnTo>
                      <a:pt x="267" y="56"/>
                    </a:lnTo>
                    <a:lnTo>
                      <a:pt x="260" y="44"/>
                    </a:lnTo>
                    <a:lnTo>
                      <a:pt x="255" y="30"/>
                    </a:lnTo>
                    <a:lnTo>
                      <a:pt x="253" y="25"/>
                    </a:lnTo>
                    <a:lnTo>
                      <a:pt x="246" y="13"/>
                    </a:lnTo>
                    <a:lnTo>
                      <a:pt x="238" y="5"/>
                    </a:lnTo>
                    <a:lnTo>
                      <a:pt x="231" y="5"/>
                    </a:lnTo>
                    <a:lnTo>
                      <a:pt x="231" y="5"/>
                    </a:lnTo>
                    <a:lnTo>
                      <a:pt x="224" y="0"/>
                    </a:lnTo>
                    <a:lnTo>
                      <a:pt x="216" y="3"/>
                    </a:lnTo>
                    <a:lnTo>
                      <a:pt x="209" y="5"/>
                    </a:lnTo>
                    <a:lnTo>
                      <a:pt x="209" y="5"/>
                    </a:lnTo>
                    <a:lnTo>
                      <a:pt x="209" y="5"/>
                    </a:lnTo>
                    <a:lnTo>
                      <a:pt x="202" y="3"/>
                    </a:lnTo>
                    <a:lnTo>
                      <a:pt x="194" y="3"/>
                    </a:lnTo>
                    <a:lnTo>
                      <a:pt x="187" y="3"/>
                    </a:lnTo>
                    <a:lnTo>
                      <a:pt x="182" y="5"/>
                    </a:lnTo>
                    <a:lnTo>
                      <a:pt x="180" y="5"/>
                    </a:lnTo>
                    <a:lnTo>
                      <a:pt x="173" y="13"/>
                    </a:lnTo>
                    <a:lnTo>
                      <a:pt x="165" y="20"/>
                    </a:lnTo>
                    <a:lnTo>
                      <a:pt x="158" y="30"/>
                    </a:lnTo>
                    <a:lnTo>
                      <a:pt x="158" y="32"/>
                    </a:lnTo>
                    <a:lnTo>
                      <a:pt x="148" y="42"/>
                    </a:lnTo>
                    <a:lnTo>
                      <a:pt x="141" y="54"/>
                    </a:lnTo>
                    <a:lnTo>
                      <a:pt x="139" y="56"/>
                    </a:lnTo>
                    <a:lnTo>
                      <a:pt x="134" y="64"/>
                    </a:lnTo>
                    <a:lnTo>
                      <a:pt x="126" y="81"/>
                    </a:lnTo>
                    <a:lnTo>
                      <a:pt x="126" y="83"/>
                    </a:lnTo>
                    <a:lnTo>
                      <a:pt x="119" y="95"/>
                    </a:lnTo>
                    <a:lnTo>
                      <a:pt x="112" y="105"/>
                    </a:lnTo>
                    <a:lnTo>
                      <a:pt x="109" y="110"/>
                    </a:lnTo>
                    <a:lnTo>
                      <a:pt x="104" y="115"/>
                    </a:lnTo>
                    <a:lnTo>
                      <a:pt x="97" y="122"/>
                    </a:lnTo>
                    <a:lnTo>
                      <a:pt x="90" y="129"/>
                    </a:lnTo>
                    <a:lnTo>
                      <a:pt x="85" y="137"/>
                    </a:lnTo>
                    <a:lnTo>
                      <a:pt x="83" y="139"/>
                    </a:lnTo>
                    <a:lnTo>
                      <a:pt x="78" y="144"/>
                    </a:lnTo>
                    <a:lnTo>
                      <a:pt x="75" y="146"/>
                    </a:lnTo>
                    <a:lnTo>
                      <a:pt x="75" y="149"/>
                    </a:lnTo>
                    <a:lnTo>
                      <a:pt x="75" y="149"/>
                    </a:lnTo>
                    <a:lnTo>
                      <a:pt x="73" y="151"/>
                    </a:lnTo>
                    <a:lnTo>
                      <a:pt x="70" y="156"/>
                    </a:lnTo>
                    <a:lnTo>
                      <a:pt x="68" y="156"/>
                    </a:lnTo>
                    <a:lnTo>
                      <a:pt x="68" y="158"/>
                    </a:lnTo>
                    <a:lnTo>
                      <a:pt x="66" y="161"/>
                    </a:lnTo>
                    <a:lnTo>
                      <a:pt x="63" y="163"/>
                    </a:lnTo>
                    <a:lnTo>
                      <a:pt x="61" y="166"/>
                    </a:lnTo>
                    <a:lnTo>
                      <a:pt x="61" y="166"/>
                    </a:lnTo>
                    <a:lnTo>
                      <a:pt x="58" y="168"/>
                    </a:lnTo>
                    <a:lnTo>
                      <a:pt x="56" y="171"/>
                    </a:lnTo>
                    <a:lnTo>
                      <a:pt x="53" y="173"/>
                    </a:lnTo>
                    <a:lnTo>
                      <a:pt x="53" y="173"/>
                    </a:lnTo>
                    <a:lnTo>
                      <a:pt x="51" y="175"/>
                    </a:lnTo>
                    <a:lnTo>
                      <a:pt x="51" y="178"/>
                    </a:lnTo>
                    <a:lnTo>
                      <a:pt x="51" y="180"/>
                    </a:lnTo>
                    <a:lnTo>
                      <a:pt x="49" y="183"/>
                    </a:lnTo>
                    <a:lnTo>
                      <a:pt x="46" y="185"/>
                    </a:lnTo>
                    <a:lnTo>
                      <a:pt x="46" y="188"/>
                    </a:lnTo>
                    <a:lnTo>
                      <a:pt x="44" y="190"/>
                    </a:lnTo>
                    <a:lnTo>
                      <a:pt x="44" y="192"/>
                    </a:lnTo>
                    <a:lnTo>
                      <a:pt x="41" y="195"/>
                    </a:lnTo>
                    <a:lnTo>
                      <a:pt x="39" y="195"/>
                    </a:lnTo>
                    <a:lnTo>
                      <a:pt x="34" y="197"/>
                    </a:lnTo>
                    <a:lnTo>
                      <a:pt x="32" y="200"/>
                    </a:lnTo>
                    <a:lnTo>
                      <a:pt x="32" y="202"/>
                    </a:lnTo>
                    <a:lnTo>
                      <a:pt x="32" y="202"/>
                    </a:lnTo>
                    <a:lnTo>
                      <a:pt x="29" y="205"/>
                    </a:lnTo>
                    <a:lnTo>
                      <a:pt x="27" y="207"/>
                    </a:lnTo>
                    <a:lnTo>
                      <a:pt x="24" y="210"/>
                    </a:lnTo>
                    <a:lnTo>
                      <a:pt x="24" y="212"/>
                    </a:lnTo>
                    <a:lnTo>
                      <a:pt x="19" y="212"/>
                    </a:lnTo>
                    <a:lnTo>
                      <a:pt x="17" y="217"/>
                    </a:lnTo>
                    <a:lnTo>
                      <a:pt x="17" y="219"/>
                    </a:lnTo>
                    <a:lnTo>
                      <a:pt x="17" y="219"/>
                    </a:lnTo>
                    <a:lnTo>
                      <a:pt x="14" y="222"/>
                    </a:lnTo>
                    <a:lnTo>
                      <a:pt x="10" y="224"/>
                    </a:lnTo>
                    <a:lnTo>
                      <a:pt x="10" y="227"/>
                    </a:lnTo>
                    <a:lnTo>
                      <a:pt x="10" y="229"/>
                    </a:lnTo>
                    <a:lnTo>
                      <a:pt x="7" y="229"/>
                    </a:lnTo>
                    <a:lnTo>
                      <a:pt x="10" y="229"/>
                    </a:lnTo>
                    <a:lnTo>
                      <a:pt x="12" y="231"/>
                    </a:lnTo>
                    <a:lnTo>
                      <a:pt x="10" y="231"/>
                    </a:lnTo>
                    <a:lnTo>
                      <a:pt x="2" y="234"/>
                    </a:lnTo>
                    <a:lnTo>
                      <a:pt x="0" y="236"/>
                    </a:lnTo>
                    <a:lnTo>
                      <a:pt x="0" y="2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34" name="Freeform 2362"/>
              <p:cNvSpPr>
                <a:spLocks/>
              </p:cNvSpPr>
              <p:nvPr/>
            </p:nvSpPr>
            <p:spPr bwMode="auto">
              <a:xfrm>
                <a:off x="965" y="3401"/>
                <a:ext cx="275" cy="197"/>
              </a:xfrm>
              <a:custGeom>
                <a:avLst/>
                <a:gdLst/>
                <a:ahLst/>
                <a:cxnLst>
                  <a:cxn ang="0">
                    <a:pos x="3" y="173"/>
                  </a:cxn>
                  <a:cxn ang="0">
                    <a:pos x="3" y="178"/>
                  </a:cxn>
                  <a:cxn ang="0">
                    <a:pos x="17" y="187"/>
                  </a:cxn>
                  <a:cxn ang="0">
                    <a:pos x="32" y="187"/>
                  </a:cxn>
                  <a:cxn ang="0">
                    <a:pos x="54" y="190"/>
                  </a:cxn>
                  <a:cxn ang="0">
                    <a:pos x="75" y="192"/>
                  </a:cxn>
                  <a:cxn ang="0">
                    <a:pos x="90" y="192"/>
                  </a:cxn>
                  <a:cxn ang="0">
                    <a:pos x="112" y="195"/>
                  </a:cxn>
                  <a:cxn ang="0">
                    <a:pos x="131" y="197"/>
                  </a:cxn>
                  <a:cxn ang="0">
                    <a:pos x="151" y="197"/>
                  </a:cxn>
                  <a:cxn ang="0">
                    <a:pos x="173" y="197"/>
                  </a:cxn>
                  <a:cxn ang="0">
                    <a:pos x="195" y="197"/>
                  </a:cxn>
                  <a:cxn ang="0">
                    <a:pos x="217" y="197"/>
                  </a:cxn>
                  <a:cxn ang="0">
                    <a:pos x="238" y="197"/>
                  </a:cxn>
                  <a:cxn ang="0">
                    <a:pos x="231" y="195"/>
                  </a:cxn>
                  <a:cxn ang="0">
                    <a:pos x="224" y="190"/>
                  </a:cxn>
                  <a:cxn ang="0">
                    <a:pos x="243" y="187"/>
                  </a:cxn>
                  <a:cxn ang="0">
                    <a:pos x="260" y="182"/>
                  </a:cxn>
                  <a:cxn ang="0">
                    <a:pos x="268" y="175"/>
                  </a:cxn>
                  <a:cxn ang="0">
                    <a:pos x="272" y="170"/>
                  </a:cxn>
                  <a:cxn ang="0">
                    <a:pos x="275" y="163"/>
                  </a:cxn>
                  <a:cxn ang="0">
                    <a:pos x="268" y="161"/>
                  </a:cxn>
                  <a:cxn ang="0">
                    <a:pos x="275" y="153"/>
                  </a:cxn>
                  <a:cxn ang="0">
                    <a:pos x="270" y="144"/>
                  </a:cxn>
                  <a:cxn ang="0">
                    <a:pos x="270" y="136"/>
                  </a:cxn>
                  <a:cxn ang="0">
                    <a:pos x="268" y="131"/>
                  </a:cxn>
                  <a:cxn ang="0">
                    <a:pos x="260" y="126"/>
                  </a:cxn>
                  <a:cxn ang="0">
                    <a:pos x="260" y="122"/>
                  </a:cxn>
                  <a:cxn ang="0">
                    <a:pos x="260" y="114"/>
                  </a:cxn>
                  <a:cxn ang="0">
                    <a:pos x="260" y="107"/>
                  </a:cxn>
                  <a:cxn ang="0">
                    <a:pos x="255" y="100"/>
                  </a:cxn>
                  <a:cxn ang="0">
                    <a:pos x="253" y="95"/>
                  </a:cxn>
                  <a:cxn ang="0">
                    <a:pos x="248" y="85"/>
                  </a:cxn>
                  <a:cxn ang="0">
                    <a:pos x="246" y="80"/>
                  </a:cxn>
                  <a:cxn ang="0">
                    <a:pos x="238" y="66"/>
                  </a:cxn>
                  <a:cxn ang="0">
                    <a:pos x="224" y="37"/>
                  </a:cxn>
                  <a:cxn ang="0">
                    <a:pos x="209" y="17"/>
                  </a:cxn>
                  <a:cxn ang="0">
                    <a:pos x="187" y="3"/>
                  </a:cxn>
                  <a:cxn ang="0">
                    <a:pos x="165" y="0"/>
                  </a:cxn>
                  <a:cxn ang="0">
                    <a:pos x="144" y="12"/>
                  </a:cxn>
                  <a:cxn ang="0">
                    <a:pos x="129" y="27"/>
                  </a:cxn>
                  <a:cxn ang="0">
                    <a:pos x="112" y="44"/>
                  </a:cxn>
                  <a:cxn ang="0">
                    <a:pos x="90" y="68"/>
                  </a:cxn>
                  <a:cxn ang="0">
                    <a:pos x="83" y="78"/>
                  </a:cxn>
                  <a:cxn ang="0">
                    <a:pos x="75" y="85"/>
                  </a:cxn>
                  <a:cxn ang="0">
                    <a:pos x="71" y="92"/>
                  </a:cxn>
                  <a:cxn ang="0">
                    <a:pos x="63" y="97"/>
                  </a:cxn>
                  <a:cxn ang="0">
                    <a:pos x="58" y="102"/>
                  </a:cxn>
                  <a:cxn ang="0">
                    <a:pos x="54" y="107"/>
                  </a:cxn>
                  <a:cxn ang="0">
                    <a:pos x="49" y="114"/>
                  </a:cxn>
                  <a:cxn ang="0">
                    <a:pos x="44" y="122"/>
                  </a:cxn>
                  <a:cxn ang="0">
                    <a:pos x="39" y="126"/>
                  </a:cxn>
                  <a:cxn ang="0">
                    <a:pos x="32" y="131"/>
                  </a:cxn>
                  <a:cxn ang="0">
                    <a:pos x="27" y="139"/>
                  </a:cxn>
                  <a:cxn ang="0">
                    <a:pos x="24" y="144"/>
                  </a:cxn>
                  <a:cxn ang="0">
                    <a:pos x="17" y="151"/>
                  </a:cxn>
                  <a:cxn ang="0">
                    <a:pos x="10" y="158"/>
                  </a:cxn>
                  <a:cxn ang="0">
                    <a:pos x="10" y="161"/>
                  </a:cxn>
                  <a:cxn ang="0">
                    <a:pos x="10" y="168"/>
                  </a:cxn>
                </a:cxnLst>
                <a:rect l="0" t="0" r="r" b="b"/>
                <a:pathLst>
                  <a:path w="275" h="197">
                    <a:moveTo>
                      <a:pt x="3" y="170"/>
                    </a:moveTo>
                    <a:lnTo>
                      <a:pt x="0" y="170"/>
                    </a:lnTo>
                    <a:lnTo>
                      <a:pt x="3" y="173"/>
                    </a:lnTo>
                    <a:lnTo>
                      <a:pt x="3" y="175"/>
                    </a:lnTo>
                    <a:lnTo>
                      <a:pt x="3" y="175"/>
                    </a:lnTo>
                    <a:lnTo>
                      <a:pt x="3" y="178"/>
                    </a:lnTo>
                    <a:lnTo>
                      <a:pt x="7" y="182"/>
                    </a:lnTo>
                    <a:lnTo>
                      <a:pt x="10" y="182"/>
                    </a:lnTo>
                    <a:lnTo>
                      <a:pt x="17" y="187"/>
                    </a:lnTo>
                    <a:lnTo>
                      <a:pt x="17" y="187"/>
                    </a:lnTo>
                    <a:lnTo>
                      <a:pt x="24" y="187"/>
                    </a:lnTo>
                    <a:lnTo>
                      <a:pt x="32" y="187"/>
                    </a:lnTo>
                    <a:lnTo>
                      <a:pt x="39" y="190"/>
                    </a:lnTo>
                    <a:lnTo>
                      <a:pt x="46" y="190"/>
                    </a:lnTo>
                    <a:lnTo>
                      <a:pt x="54" y="190"/>
                    </a:lnTo>
                    <a:lnTo>
                      <a:pt x="61" y="190"/>
                    </a:lnTo>
                    <a:lnTo>
                      <a:pt x="68" y="190"/>
                    </a:lnTo>
                    <a:lnTo>
                      <a:pt x="75" y="192"/>
                    </a:lnTo>
                    <a:lnTo>
                      <a:pt x="83" y="192"/>
                    </a:lnTo>
                    <a:lnTo>
                      <a:pt x="88" y="192"/>
                    </a:lnTo>
                    <a:lnTo>
                      <a:pt x="90" y="192"/>
                    </a:lnTo>
                    <a:lnTo>
                      <a:pt x="97" y="192"/>
                    </a:lnTo>
                    <a:lnTo>
                      <a:pt x="105" y="195"/>
                    </a:lnTo>
                    <a:lnTo>
                      <a:pt x="112" y="195"/>
                    </a:lnTo>
                    <a:lnTo>
                      <a:pt x="119" y="195"/>
                    </a:lnTo>
                    <a:lnTo>
                      <a:pt x="129" y="197"/>
                    </a:lnTo>
                    <a:lnTo>
                      <a:pt x="131" y="197"/>
                    </a:lnTo>
                    <a:lnTo>
                      <a:pt x="136" y="197"/>
                    </a:lnTo>
                    <a:lnTo>
                      <a:pt x="144" y="197"/>
                    </a:lnTo>
                    <a:lnTo>
                      <a:pt x="151" y="197"/>
                    </a:lnTo>
                    <a:lnTo>
                      <a:pt x="158" y="197"/>
                    </a:lnTo>
                    <a:lnTo>
                      <a:pt x="165" y="197"/>
                    </a:lnTo>
                    <a:lnTo>
                      <a:pt x="173" y="197"/>
                    </a:lnTo>
                    <a:lnTo>
                      <a:pt x="180" y="197"/>
                    </a:lnTo>
                    <a:lnTo>
                      <a:pt x="187" y="197"/>
                    </a:lnTo>
                    <a:lnTo>
                      <a:pt x="195" y="197"/>
                    </a:lnTo>
                    <a:lnTo>
                      <a:pt x="202" y="197"/>
                    </a:lnTo>
                    <a:lnTo>
                      <a:pt x="209" y="197"/>
                    </a:lnTo>
                    <a:lnTo>
                      <a:pt x="217" y="197"/>
                    </a:lnTo>
                    <a:lnTo>
                      <a:pt x="224" y="197"/>
                    </a:lnTo>
                    <a:lnTo>
                      <a:pt x="231" y="197"/>
                    </a:lnTo>
                    <a:lnTo>
                      <a:pt x="238" y="197"/>
                    </a:lnTo>
                    <a:lnTo>
                      <a:pt x="246" y="197"/>
                    </a:lnTo>
                    <a:lnTo>
                      <a:pt x="238" y="195"/>
                    </a:lnTo>
                    <a:lnTo>
                      <a:pt x="231" y="195"/>
                    </a:lnTo>
                    <a:lnTo>
                      <a:pt x="224" y="192"/>
                    </a:lnTo>
                    <a:lnTo>
                      <a:pt x="217" y="192"/>
                    </a:lnTo>
                    <a:lnTo>
                      <a:pt x="224" y="190"/>
                    </a:lnTo>
                    <a:lnTo>
                      <a:pt x="231" y="190"/>
                    </a:lnTo>
                    <a:lnTo>
                      <a:pt x="238" y="187"/>
                    </a:lnTo>
                    <a:lnTo>
                      <a:pt x="243" y="187"/>
                    </a:lnTo>
                    <a:lnTo>
                      <a:pt x="246" y="185"/>
                    </a:lnTo>
                    <a:lnTo>
                      <a:pt x="253" y="185"/>
                    </a:lnTo>
                    <a:lnTo>
                      <a:pt x="260" y="182"/>
                    </a:lnTo>
                    <a:lnTo>
                      <a:pt x="265" y="182"/>
                    </a:lnTo>
                    <a:lnTo>
                      <a:pt x="265" y="178"/>
                    </a:lnTo>
                    <a:lnTo>
                      <a:pt x="268" y="175"/>
                    </a:lnTo>
                    <a:lnTo>
                      <a:pt x="268" y="175"/>
                    </a:lnTo>
                    <a:lnTo>
                      <a:pt x="272" y="173"/>
                    </a:lnTo>
                    <a:lnTo>
                      <a:pt x="272" y="170"/>
                    </a:lnTo>
                    <a:lnTo>
                      <a:pt x="275" y="168"/>
                    </a:lnTo>
                    <a:lnTo>
                      <a:pt x="275" y="165"/>
                    </a:lnTo>
                    <a:lnTo>
                      <a:pt x="275" y="163"/>
                    </a:lnTo>
                    <a:lnTo>
                      <a:pt x="268" y="161"/>
                    </a:lnTo>
                    <a:lnTo>
                      <a:pt x="268" y="161"/>
                    </a:lnTo>
                    <a:lnTo>
                      <a:pt x="268" y="161"/>
                    </a:lnTo>
                    <a:lnTo>
                      <a:pt x="270" y="158"/>
                    </a:lnTo>
                    <a:lnTo>
                      <a:pt x="272" y="156"/>
                    </a:lnTo>
                    <a:lnTo>
                      <a:pt x="275" y="153"/>
                    </a:lnTo>
                    <a:lnTo>
                      <a:pt x="272" y="151"/>
                    </a:lnTo>
                    <a:lnTo>
                      <a:pt x="272" y="146"/>
                    </a:lnTo>
                    <a:lnTo>
                      <a:pt x="270" y="144"/>
                    </a:lnTo>
                    <a:lnTo>
                      <a:pt x="270" y="141"/>
                    </a:lnTo>
                    <a:lnTo>
                      <a:pt x="270" y="139"/>
                    </a:lnTo>
                    <a:lnTo>
                      <a:pt x="270" y="136"/>
                    </a:lnTo>
                    <a:lnTo>
                      <a:pt x="268" y="134"/>
                    </a:lnTo>
                    <a:lnTo>
                      <a:pt x="268" y="134"/>
                    </a:lnTo>
                    <a:lnTo>
                      <a:pt x="268" y="131"/>
                    </a:lnTo>
                    <a:lnTo>
                      <a:pt x="265" y="129"/>
                    </a:lnTo>
                    <a:lnTo>
                      <a:pt x="260" y="126"/>
                    </a:lnTo>
                    <a:lnTo>
                      <a:pt x="260" y="126"/>
                    </a:lnTo>
                    <a:lnTo>
                      <a:pt x="260" y="126"/>
                    </a:lnTo>
                    <a:lnTo>
                      <a:pt x="263" y="124"/>
                    </a:lnTo>
                    <a:lnTo>
                      <a:pt x="260" y="122"/>
                    </a:lnTo>
                    <a:lnTo>
                      <a:pt x="260" y="122"/>
                    </a:lnTo>
                    <a:lnTo>
                      <a:pt x="258" y="117"/>
                    </a:lnTo>
                    <a:lnTo>
                      <a:pt x="260" y="114"/>
                    </a:lnTo>
                    <a:lnTo>
                      <a:pt x="260" y="112"/>
                    </a:lnTo>
                    <a:lnTo>
                      <a:pt x="260" y="109"/>
                    </a:lnTo>
                    <a:lnTo>
                      <a:pt x="260" y="107"/>
                    </a:lnTo>
                    <a:lnTo>
                      <a:pt x="258" y="105"/>
                    </a:lnTo>
                    <a:lnTo>
                      <a:pt x="258" y="102"/>
                    </a:lnTo>
                    <a:lnTo>
                      <a:pt x="255" y="100"/>
                    </a:lnTo>
                    <a:lnTo>
                      <a:pt x="253" y="97"/>
                    </a:lnTo>
                    <a:lnTo>
                      <a:pt x="253" y="97"/>
                    </a:lnTo>
                    <a:lnTo>
                      <a:pt x="253" y="95"/>
                    </a:lnTo>
                    <a:lnTo>
                      <a:pt x="251" y="92"/>
                    </a:lnTo>
                    <a:lnTo>
                      <a:pt x="251" y="90"/>
                    </a:lnTo>
                    <a:lnTo>
                      <a:pt x="248" y="85"/>
                    </a:lnTo>
                    <a:lnTo>
                      <a:pt x="248" y="83"/>
                    </a:lnTo>
                    <a:lnTo>
                      <a:pt x="246" y="83"/>
                    </a:lnTo>
                    <a:lnTo>
                      <a:pt x="246" y="80"/>
                    </a:lnTo>
                    <a:lnTo>
                      <a:pt x="246" y="78"/>
                    </a:lnTo>
                    <a:lnTo>
                      <a:pt x="241" y="71"/>
                    </a:lnTo>
                    <a:lnTo>
                      <a:pt x="238" y="66"/>
                    </a:lnTo>
                    <a:lnTo>
                      <a:pt x="231" y="51"/>
                    </a:lnTo>
                    <a:lnTo>
                      <a:pt x="229" y="44"/>
                    </a:lnTo>
                    <a:lnTo>
                      <a:pt x="224" y="37"/>
                    </a:lnTo>
                    <a:lnTo>
                      <a:pt x="217" y="24"/>
                    </a:lnTo>
                    <a:lnTo>
                      <a:pt x="209" y="17"/>
                    </a:lnTo>
                    <a:lnTo>
                      <a:pt x="209" y="17"/>
                    </a:lnTo>
                    <a:lnTo>
                      <a:pt x="202" y="10"/>
                    </a:lnTo>
                    <a:lnTo>
                      <a:pt x="195" y="3"/>
                    </a:lnTo>
                    <a:lnTo>
                      <a:pt x="187" y="3"/>
                    </a:lnTo>
                    <a:lnTo>
                      <a:pt x="180" y="0"/>
                    </a:lnTo>
                    <a:lnTo>
                      <a:pt x="173" y="0"/>
                    </a:lnTo>
                    <a:lnTo>
                      <a:pt x="165" y="0"/>
                    </a:lnTo>
                    <a:lnTo>
                      <a:pt x="158" y="5"/>
                    </a:lnTo>
                    <a:lnTo>
                      <a:pt x="151" y="5"/>
                    </a:lnTo>
                    <a:lnTo>
                      <a:pt x="144" y="12"/>
                    </a:lnTo>
                    <a:lnTo>
                      <a:pt x="136" y="17"/>
                    </a:lnTo>
                    <a:lnTo>
                      <a:pt x="136" y="17"/>
                    </a:lnTo>
                    <a:lnTo>
                      <a:pt x="129" y="27"/>
                    </a:lnTo>
                    <a:lnTo>
                      <a:pt x="119" y="34"/>
                    </a:lnTo>
                    <a:lnTo>
                      <a:pt x="114" y="44"/>
                    </a:lnTo>
                    <a:lnTo>
                      <a:pt x="112" y="44"/>
                    </a:lnTo>
                    <a:lnTo>
                      <a:pt x="105" y="54"/>
                    </a:lnTo>
                    <a:lnTo>
                      <a:pt x="97" y="61"/>
                    </a:lnTo>
                    <a:lnTo>
                      <a:pt x="90" y="68"/>
                    </a:lnTo>
                    <a:lnTo>
                      <a:pt x="90" y="71"/>
                    </a:lnTo>
                    <a:lnTo>
                      <a:pt x="83" y="78"/>
                    </a:lnTo>
                    <a:lnTo>
                      <a:pt x="83" y="78"/>
                    </a:lnTo>
                    <a:lnTo>
                      <a:pt x="80" y="80"/>
                    </a:lnTo>
                    <a:lnTo>
                      <a:pt x="78" y="83"/>
                    </a:lnTo>
                    <a:lnTo>
                      <a:pt x="75" y="85"/>
                    </a:lnTo>
                    <a:lnTo>
                      <a:pt x="75" y="85"/>
                    </a:lnTo>
                    <a:lnTo>
                      <a:pt x="73" y="90"/>
                    </a:lnTo>
                    <a:lnTo>
                      <a:pt x="71" y="92"/>
                    </a:lnTo>
                    <a:lnTo>
                      <a:pt x="68" y="92"/>
                    </a:lnTo>
                    <a:lnTo>
                      <a:pt x="66" y="95"/>
                    </a:lnTo>
                    <a:lnTo>
                      <a:pt x="63" y="97"/>
                    </a:lnTo>
                    <a:lnTo>
                      <a:pt x="61" y="97"/>
                    </a:lnTo>
                    <a:lnTo>
                      <a:pt x="61" y="100"/>
                    </a:lnTo>
                    <a:lnTo>
                      <a:pt x="58" y="102"/>
                    </a:lnTo>
                    <a:lnTo>
                      <a:pt x="56" y="105"/>
                    </a:lnTo>
                    <a:lnTo>
                      <a:pt x="54" y="107"/>
                    </a:lnTo>
                    <a:lnTo>
                      <a:pt x="54" y="107"/>
                    </a:lnTo>
                    <a:lnTo>
                      <a:pt x="51" y="109"/>
                    </a:lnTo>
                    <a:lnTo>
                      <a:pt x="51" y="112"/>
                    </a:lnTo>
                    <a:lnTo>
                      <a:pt x="49" y="114"/>
                    </a:lnTo>
                    <a:lnTo>
                      <a:pt x="49" y="117"/>
                    </a:lnTo>
                    <a:lnTo>
                      <a:pt x="46" y="119"/>
                    </a:lnTo>
                    <a:lnTo>
                      <a:pt x="44" y="122"/>
                    </a:lnTo>
                    <a:lnTo>
                      <a:pt x="41" y="124"/>
                    </a:lnTo>
                    <a:lnTo>
                      <a:pt x="39" y="126"/>
                    </a:lnTo>
                    <a:lnTo>
                      <a:pt x="39" y="126"/>
                    </a:lnTo>
                    <a:lnTo>
                      <a:pt x="37" y="129"/>
                    </a:lnTo>
                    <a:lnTo>
                      <a:pt x="34" y="131"/>
                    </a:lnTo>
                    <a:lnTo>
                      <a:pt x="32" y="131"/>
                    </a:lnTo>
                    <a:lnTo>
                      <a:pt x="29" y="134"/>
                    </a:lnTo>
                    <a:lnTo>
                      <a:pt x="29" y="136"/>
                    </a:lnTo>
                    <a:lnTo>
                      <a:pt x="27" y="139"/>
                    </a:lnTo>
                    <a:lnTo>
                      <a:pt x="24" y="141"/>
                    </a:lnTo>
                    <a:lnTo>
                      <a:pt x="24" y="144"/>
                    </a:lnTo>
                    <a:lnTo>
                      <a:pt x="24" y="144"/>
                    </a:lnTo>
                    <a:lnTo>
                      <a:pt x="22" y="146"/>
                    </a:lnTo>
                    <a:lnTo>
                      <a:pt x="17" y="148"/>
                    </a:lnTo>
                    <a:lnTo>
                      <a:pt x="17" y="151"/>
                    </a:lnTo>
                    <a:lnTo>
                      <a:pt x="15" y="153"/>
                    </a:lnTo>
                    <a:lnTo>
                      <a:pt x="12" y="156"/>
                    </a:lnTo>
                    <a:lnTo>
                      <a:pt x="10" y="158"/>
                    </a:lnTo>
                    <a:lnTo>
                      <a:pt x="10" y="158"/>
                    </a:lnTo>
                    <a:lnTo>
                      <a:pt x="7" y="161"/>
                    </a:lnTo>
                    <a:lnTo>
                      <a:pt x="10" y="161"/>
                    </a:lnTo>
                    <a:lnTo>
                      <a:pt x="10" y="163"/>
                    </a:lnTo>
                    <a:lnTo>
                      <a:pt x="12" y="165"/>
                    </a:lnTo>
                    <a:lnTo>
                      <a:pt x="10" y="168"/>
                    </a:lnTo>
                    <a:lnTo>
                      <a:pt x="5" y="168"/>
                    </a:lnTo>
                    <a:lnTo>
                      <a:pt x="3" y="17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35" name="Freeform 2363"/>
              <p:cNvSpPr>
                <a:spLocks/>
              </p:cNvSpPr>
              <p:nvPr/>
            </p:nvSpPr>
            <p:spPr bwMode="auto">
              <a:xfrm>
                <a:off x="965" y="3401"/>
                <a:ext cx="275" cy="197"/>
              </a:xfrm>
              <a:custGeom>
                <a:avLst/>
                <a:gdLst/>
                <a:ahLst/>
                <a:cxnLst>
                  <a:cxn ang="0">
                    <a:pos x="3" y="173"/>
                  </a:cxn>
                  <a:cxn ang="0">
                    <a:pos x="3" y="178"/>
                  </a:cxn>
                  <a:cxn ang="0">
                    <a:pos x="17" y="187"/>
                  </a:cxn>
                  <a:cxn ang="0">
                    <a:pos x="32" y="187"/>
                  </a:cxn>
                  <a:cxn ang="0">
                    <a:pos x="54" y="190"/>
                  </a:cxn>
                  <a:cxn ang="0">
                    <a:pos x="75" y="192"/>
                  </a:cxn>
                  <a:cxn ang="0">
                    <a:pos x="90" y="192"/>
                  </a:cxn>
                  <a:cxn ang="0">
                    <a:pos x="112" y="195"/>
                  </a:cxn>
                  <a:cxn ang="0">
                    <a:pos x="131" y="197"/>
                  </a:cxn>
                  <a:cxn ang="0">
                    <a:pos x="151" y="197"/>
                  </a:cxn>
                  <a:cxn ang="0">
                    <a:pos x="173" y="197"/>
                  </a:cxn>
                  <a:cxn ang="0">
                    <a:pos x="195" y="197"/>
                  </a:cxn>
                  <a:cxn ang="0">
                    <a:pos x="217" y="197"/>
                  </a:cxn>
                  <a:cxn ang="0">
                    <a:pos x="238" y="197"/>
                  </a:cxn>
                  <a:cxn ang="0">
                    <a:pos x="231" y="195"/>
                  </a:cxn>
                  <a:cxn ang="0">
                    <a:pos x="224" y="190"/>
                  </a:cxn>
                  <a:cxn ang="0">
                    <a:pos x="243" y="187"/>
                  </a:cxn>
                  <a:cxn ang="0">
                    <a:pos x="260" y="182"/>
                  </a:cxn>
                  <a:cxn ang="0">
                    <a:pos x="268" y="175"/>
                  </a:cxn>
                  <a:cxn ang="0">
                    <a:pos x="272" y="170"/>
                  </a:cxn>
                  <a:cxn ang="0">
                    <a:pos x="275" y="163"/>
                  </a:cxn>
                  <a:cxn ang="0">
                    <a:pos x="268" y="161"/>
                  </a:cxn>
                  <a:cxn ang="0">
                    <a:pos x="275" y="153"/>
                  </a:cxn>
                  <a:cxn ang="0">
                    <a:pos x="270" y="144"/>
                  </a:cxn>
                  <a:cxn ang="0">
                    <a:pos x="270" y="136"/>
                  </a:cxn>
                  <a:cxn ang="0">
                    <a:pos x="268" y="131"/>
                  </a:cxn>
                  <a:cxn ang="0">
                    <a:pos x="260" y="126"/>
                  </a:cxn>
                  <a:cxn ang="0">
                    <a:pos x="260" y="122"/>
                  </a:cxn>
                  <a:cxn ang="0">
                    <a:pos x="260" y="114"/>
                  </a:cxn>
                  <a:cxn ang="0">
                    <a:pos x="260" y="107"/>
                  </a:cxn>
                  <a:cxn ang="0">
                    <a:pos x="255" y="100"/>
                  </a:cxn>
                  <a:cxn ang="0">
                    <a:pos x="253" y="95"/>
                  </a:cxn>
                  <a:cxn ang="0">
                    <a:pos x="248" y="85"/>
                  </a:cxn>
                  <a:cxn ang="0">
                    <a:pos x="246" y="80"/>
                  </a:cxn>
                  <a:cxn ang="0">
                    <a:pos x="238" y="66"/>
                  </a:cxn>
                  <a:cxn ang="0">
                    <a:pos x="224" y="37"/>
                  </a:cxn>
                  <a:cxn ang="0">
                    <a:pos x="209" y="17"/>
                  </a:cxn>
                  <a:cxn ang="0">
                    <a:pos x="187" y="3"/>
                  </a:cxn>
                  <a:cxn ang="0">
                    <a:pos x="165" y="0"/>
                  </a:cxn>
                  <a:cxn ang="0">
                    <a:pos x="144" y="12"/>
                  </a:cxn>
                  <a:cxn ang="0">
                    <a:pos x="129" y="27"/>
                  </a:cxn>
                  <a:cxn ang="0">
                    <a:pos x="112" y="44"/>
                  </a:cxn>
                  <a:cxn ang="0">
                    <a:pos x="90" y="68"/>
                  </a:cxn>
                  <a:cxn ang="0">
                    <a:pos x="83" y="78"/>
                  </a:cxn>
                  <a:cxn ang="0">
                    <a:pos x="75" y="85"/>
                  </a:cxn>
                  <a:cxn ang="0">
                    <a:pos x="71" y="92"/>
                  </a:cxn>
                  <a:cxn ang="0">
                    <a:pos x="63" y="97"/>
                  </a:cxn>
                  <a:cxn ang="0">
                    <a:pos x="58" y="102"/>
                  </a:cxn>
                  <a:cxn ang="0">
                    <a:pos x="54" y="107"/>
                  </a:cxn>
                  <a:cxn ang="0">
                    <a:pos x="49" y="114"/>
                  </a:cxn>
                  <a:cxn ang="0">
                    <a:pos x="44" y="122"/>
                  </a:cxn>
                  <a:cxn ang="0">
                    <a:pos x="39" y="126"/>
                  </a:cxn>
                  <a:cxn ang="0">
                    <a:pos x="32" y="131"/>
                  </a:cxn>
                  <a:cxn ang="0">
                    <a:pos x="27" y="139"/>
                  </a:cxn>
                  <a:cxn ang="0">
                    <a:pos x="24" y="144"/>
                  </a:cxn>
                  <a:cxn ang="0">
                    <a:pos x="17" y="151"/>
                  </a:cxn>
                  <a:cxn ang="0">
                    <a:pos x="10" y="158"/>
                  </a:cxn>
                  <a:cxn ang="0">
                    <a:pos x="10" y="161"/>
                  </a:cxn>
                  <a:cxn ang="0">
                    <a:pos x="10" y="168"/>
                  </a:cxn>
                  <a:cxn ang="0">
                    <a:pos x="3" y="170"/>
                  </a:cxn>
                </a:cxnLst>
                <a:rect l="0" t="0" r="r" b="b"/>
                <a:pathLst>
                  <a:path w="275" h="197">
                    <a:moveTo>
                      <a:pt x="3" y="170"/>
                    </a:moveTo>
                    <a:lnTo>
                      <a:pt x="0" y="170"/>
                    </a:lnTo>
                    <a:lnTo>
                      <a:pt x="3" y="173"/>
                    </a:lnTo>
                    <a:lnTo>
                      <a:pt x="3" y="175"/>
                    </a:lnTo>
                    <a:lnTo>
                      <a:pt x="3" y="175"/>
                    </a:lnTo>
                    <a:lnTo>
                      <a:pt x="3" y="178"/>
                    </a:lnTo>
                    <a:lnTo>
                      <a:pt x="7" y="182"/>
                    </a:lnTo>
                    <a:lnTo>
                      <a:pt x="10" y="182"/>
                    </a:lnTo>
                    <a:lnTo>
                      <a:pt x="17" y="187"/>
                    </a:lnTo>
                    <a:lnTo>
                      <a:pt x="17" y="187"/>
                    </a:lnTo>
                    <a:lnTo>
                      <a:pt x="24" y="187"/>
                    </a:lnTo>
                    <a:lnTo>
                      <a:pt x="32" y="187"/>
                    </a:lnTo>
                    <a:lnTo>
                      <a:pt x="39" y="190"/>
                    </a:lnTo>
                    <a:lnTo>
                      <a:pt x="46" y="190"/>
                    </a:lnTo>
                    <a:lnTo>
                      <a:pt x="54" y="190"/>
                    </a:lnTo>
                    <a:lnTo>
                      <a:pt x="61" y="190"/>
                    </a:lnTo>
                    <a:lnTo>
                      <a:pt x="68" y="190"/>
                    </a:lnTo>
                    <a:lnTo>
                      <a:pt x="75" y="192"/>
                    </a:lnTo>
                    <a:lnTo>
                      <a:pt x="83" y="192"/>
                    </a:lnTo>
                    <a:lnTo>
                      <a:pt x="88" y="192"/>
                    </a:lnTo>
                    <a:lnTo>
                      <a:pt x="90" y="192"/>
                    </a:lnTo>
                    <a:lnTo>
                      <a:pt x="97" y="192"/>
                    </a:lnTo>
                    <a:lnTo>
                      <a:pt x="105" y="195"/>
                    </a:lnTo>
                    <a:lnTo>
                      <a:pt x="112" y="195"/>
                    </a:lnTo>
                    <a:lnTo>
                      <a:pt x="119" y="195"/>
                    </a:lnTo>
                    <a:lnTo>
                      <a:pt x="129" y="197"/>
                    </a:lnTo>
                    <a:lnTo>
                      <a:pt x="131" y="197"/>
                    </a:lnTo>
                    <a:lnTo>
                      <a:pt x="136" y="197"/>
                    </a:lnTo>
                    <a:lnTo>
                      <a:pt x="144" y="197"/>
                    </a:lnTo>
                    <a:lnTo>
                      <a:pt x="151" y="197"/>
                    </a:lnTo>
                    <a:lnTo>
                      <a:pt x="158" y="197"/>
                    </a:lnTo>
                    <a:lnTo>
                      <a:pt x="165" y="197"/>
                    </a:lnTo>
                    <a:lnTo>
                      <a:pt x="173" y="197"/>
                    </a:lnTo>
                    <a:lnTo>
                      <a:pt x="180" y="197"/>
                    </a:lnTo>
                    <a:lnTo>
                      <a:pt x="187" y="197"/>
                    </a:lnTo>
                    <a:lnTo>
                      <a:pt x="195" y="197"/>
                    </a:lnTo>
                    <a:lnTo>
                      <a:pt x="202" y="197"/>
                    </a:lnTo>
                    <a:lnTo>
                      <a:pt x="209" y="197"/>
                    </a:lnTo>
                    <a:lnTo>
                      <a:pt x="217" y="197"/>
                    </a:lnTo>
                    <a:lnTo>
                      <a:pt x="224" y="197"/>
                    </a:lnTo>
                    <a:lnTo>
                      <a:pt x="231" y="197"/>
                    </a:lnTo>
                    <a:lnTo>
                      <a:pt x="238" y="197"/>
                    </a:lnTo>
                    <a:lnTo>
                      <a:pt x="246" y="197"/>
                    </a:lnTo>
                    <a:lnTo>
                      <a:pt x="238" y="195"/>
                    </a:lnTo>
                    <a:lnTo>
                      <a:pt x="231" y="195"/>
                    </a:lnTo>
                    <a:lnTo>
                      <a:pt x="224" y="192"/>
                    </a:lnTo>
                    <a:lnTo>
                      <a:pt x="217" y="192"/>
                    </a:lnTo>
                    <a:lnTo>
                      <a:pt x="224" y="190"/>
                    </a:lnTo>
                    <a:lnTo>
                      <a:pt x="231" y="190"/>
                    </a:lnTo>
                    <a:lnTo>
                      <a:pt x="238" y="187"/>
                    </a:lnTo>
                    <a:lnTo>
                      <a:pt x="243" y="187"/>
                    </a:lnTo>
                    <a:lnTo>
                      <a:pt x="246" y="185"/>
                    </a:lnTo>
                    <a:lnTo>
                      <a:pt x="253" y="185"/>
                    </a:lnTo>
                    <a:lnTo>
                      <a:pt x="260" y="182"/>
                    </a:lnTo>
                    <a:lnTo>
                      <a:pt x="265" y="182"/>
                    </a:lnTo>
                    <a:lnTo>
                      <a:pt x="265" y="178"/>
                    </a:lnTo>
                    <a:lnTo>
                      <a:pt x="268" y="175"/>
                    </a:lnTo>
                    <a:lnTo>
                      <a:pt x="268" y="175"/>
                    </a:lnTo>
                    <a:lnTo>
                      <a:pt x="272" y="173"/>
                    </a:lnTo>
                    <a:lnTo>
                      <a:pt x="272" y="170"/>
                    </a:lnTo>
                    <a:lnTo>
                      <a:pt x="275" y="168"/>
                    </a:lnTo>
                    <a:lnTo>
                      <a:pt x="275" y="165"/>
                    </a:lnTo>
                    <a:lnTo>
                      <a:pt x="275" y="163"/>
                    </a:lnTo>
                    <a:lnTo>
                      <a:pt x="268" y="161"/>
                    </a:lnTo>
                    <a:lnTo>
                      <a:pt x="268" y="161"/>
                    </a:lnTo>
                    <a:lnTo>
                      <a:pt x="268" y="161"/>
                    </a:lnTo>
                    <a:lnTo>
                      <a:pt x="270" y="158"/>
                    </a:lnTo>
                    <a:lnTo>
                      <a:pt x="272" y="156"/>
                    </a:lnTo>
                    <a:lnTo>
                      <a:pt x="275" y="153"/>
                    </a:lnTo>
                    <a:lnTo>
                      <a:pt x="272" y="151"/>
                    </a:lnTo>
                    <a:lnTo>
                      <a:pt x="272" y="146"/>
                    </a:lnTo>
                    <a:lnTo>
                      <a:pt x="270" y="144"/>
                    </a:lnTo>
                    <a:lnTo>
                      <a:pt x="270" y="141"/>
                    </a:lnTo>
                    <a:lnTo>
                      <a:pt x="270" y="139"/>
                    </a:lnTo>
                    <a:lnTo>
                      <a:pt x="270" y="136"/>
                    </a:lnTo>
                    <a:lnTo>
                      <a:pt x="268" y="134"/>
                    </a:lnTo>
                    <a:lnTo>
                      <a:pt x="268" y="134"/>
                    </a:lnTo>
                    <a:lnTo>
                      <a:pt x="268" y="131"/>
                    </a:lnTo>
                    <a:lnTo>
                      <a:pt x="265" y="129"/>
                    </a:lnTo>
                    <a:lnTo>
                      <a:pt x="260" y="126"/>
                    </a:lnTo>
                    <a:lnTo>
                      <a:pt x="260" y="126"/>
                    </a:lnTo>
                    <a:lnTo>
                      <a:pt x="260" y="126"/>
                    </a:lnTo>
                    <a:lnTo>
                      <a:pt x="263" y="124"/>
                    </a:lnTo>
                    <a:lnTo>
                      <a:pt x="260" y="122"/>
                    </a:lnTo>
                    <a:lnTo>
                      <a:pt x="260" y="122"/>
                    </a:lnTo>
                    <a:lnTo>
                      <a:pt x="258" y="117"/>
                    </a:lnTo>
                    <a:lnTo>
                      <a:pt x="260" y="114"/>
                    </a:lnTo>
                    <a:lnTo>
                      <a:pt x="260" y="112"/>
                    </a:lnTo>
                    <a:lnTo>
                      <a:pt x="260" y="109"/>
                    </a:lnTo>
                    <a:lnTo>
                      <a:pt x="260" y="107"/>
                    </a:lnTo>
                    <a:lnTo>
                      <a:pt x="258" y="105"/>
                    </a:lnTo>
                    <a:lnTo>
                      <a:pt x="258" y="102"/>
                    </a:lnTo>
                    <a:lnTo>
                      <a:pt x="255" y="100"/>
                    </a:lnTo>
                    <a:lnTo>
                      <a:pt x="253" y="97"/>
                    </a:lnTo>
                    <a:lnTo>
                      <a:pt x="253" y="97"/>
                    </a:lnTo>
                    <a:lnTo>
                      <a:pt x="253" y="95"/>
                    </a:lnTo>
                    <a:lnTo>
                      <a:pt x="251" y="92"/>
                    </a:lnTo>
                    <a:lnTo>
                      <a:pt x="251" y="90"/>
                    </a:lnTo>
                    <a:lnTo>
                      <a:pt x="248" y="85"/>
                    </a:lnTo>
                    <a:lnTo>
                      <a:pt x="248" y="83"/>
                    </a:lnTo>
                    <a:lnTo>
                      <a:pt x="246" y="83"/>
                    </a:lnTo>
                    <a:lnTo>
                      <a:pt x="246" y="80"/>
                    </a:lnTo>
                    <a:lnTo>
                      <a:pt x="246" y="78"/>
                    </a:lnTo>
                    <a:lnTo>
                      <a:pt x="241" y="71"/>
                    </a:lnTo>
                    <a:lnTo>
                      <a:pt x="238" y="66"/>
                    </a:lnTo>
                    <a:lnTo>
                      <a:pt x="231" y="51"/>
                    </a:lnTo>
                    <a:lnTo>
                      <a:pt x="229" y="44"/>
                    </a:lnTo>
                    <a:lnTo>
                      <a:pt x="224" y="37"/>
                    </a:lnTo>
                    <a:lnTo>
                      <a:pt x="217" y="24"/>
                    </a:lnTo>
                    <a:lnTo>
                      <a:pt x="209" y="17"/>
                    </a:lnTo>
                    <a:lnTo>
                      <a:pt x="209" y="17"/>
                    </a:lnTo>
                    <a:lnTo>
                      <a:pt x="202" y="10"/>
                    </a:lnTo>
                    <a:lnTo>
                      <a:pt x="195" y="3"/>
                    </a:lnTo>
                    <a:lnTo>
                      <a:pt x="187" y="3"/>
                    </a:lnTo>
                    <a:lnTo>
                      <a:pt x="180" y="0"/>
                    </a:lnTo>
                    <a:lnTo>
                      <a:pt x="173" y="0"/>
                    </a:lnTo>
                    <a:lnTo>
                      <a:pt x="165" y="0"/>
                    </a:lnTo>
                    <a:lnTo>
                      <a:pt x="158" y="5"/>
                    </a:lnTo>
                    <a:lnTo>
                      <a:pt x="151" y="5"/>
                    </a:lnTo>
                    <a:lnTo>
                      <a:pt x="144" y="12"/>
                    </a:lnTo>
                    <a:lnTo>
                      <a:pt x="136" y="17"/>
                    </a:lnTo>
                    <a:lnTo>
                      <a:pt x="136" y="17"/>
                    </a:lnTo>
                    <a:lnTo>
                      <a:pt x="129" y="27"/>
                    </a:lnTo>
                    <a:lnTo>
                      <a:pt x="119" y="34"/>
                    </a:lnTo>
                    <a:lnTo>
                      <a:pt x="114" y="44"/>
                    </a:lnTo>
                    <a:lnTo>
                      <a:pt x="112" y="44"/>
                    </a:lnTo>
                    <a:lnTo>
                      <a:pt x="105" y="54"/>
                    </a:lnTo>
                    <a:lnTo>
                      <a:pt x="97" y="61"/>
                    </a:lnTo>
                    <a:lnTo>
                      <a:pt x="90" y="68"/>
                    </a:lnTo>
                    <a:lnTo>
                      <a:pt x="90" y="71"/>
                    </a:lnTo>
                    <a:lnTo>
                      <a:pt x="83" y="78"/>
                    </a:lnTo>
                    <a:lnTo>
                      <a:pt x="83" y="78"/>
                    </a:lnTo>
                    <a:lnTo>
                      <a:pt x="80" y="80"/>
                    </a:lnTo>
                    <a:lnTo>
                      <a:pt x="78" y="83"/>
                    </a:lnTo>
                    <a:lnTo>
                      <a:pt x="75" y="85"/>
                    </a:lnTo>
                    <a:lnTo>
                      <a:pt x="75" y="85"/>
                    </a:lnTo>
                    <a:lnTo>
                      <a:pt x="73" y="90"/>
                    </a:lnTo>
                    <a:lnTo>
                      <a:pt x="71" y="92"/>
                    </a:lnTo>
                    <a:lnTo>
                      <a:pt x="68" y="92"/>
                    </a:lnTo>
                    <a:lnTo>
                      <a:pt x="66" y="95"/>
                    </a:lnTo>
                    <a:lnTo>
                      <a:pt x="63" y="97"/>
                    </a:lnTo>
                    <a:lnTo>
                      <a:pt x="61" y="97"/>
                    </a:lnTo>
                    <a:lnTo>
                      <a:pt x="61" y="100"/>
                    </a:lnTo>
                    <a:lnTo>
                      <a:pt x="58" y="102"/>
                    </a:lnTo>
                    <a:lnTo>
                      <a:pt x="56" y="105"/>
                    </a:lnTo>
                    <a:lnTo>
                      <a:pt x="54" y="107"/>
                    </a:lnTo>
                    <a:lnTo>
                      <a:pt x="54" y="107"/>
                    </a:lnTo>
                    <a:lnTo>
                      <a:pt x="51" y="109"/>
                    </a:lnTo>
                    <a:lnTo>
                      <a:pt x="51" y="112"/>
                    </a:lnTo>
                    <a:lnTo>
                      <a:pt x="49" y="114"/>
                    </a:lnTo>
                    <a:lnTo>
                      <a:pt x="49" y="117"/>
                    </a:lnTo>
                    <a:lnTo>
                      <a:pt x="46" y="119"/>
                    </a:lnTo>
                    <a:lnTo>
                      <a:pt x="44" y="122"/>
                    </a:lnTo>
                    <a:lnTo>
                      <a:pt x="41" y="124"/>
                    </a:lnTo>
                    <a:lnTo>
                      <a:pt x="39" y="126"/>
                    </a:lnTo>
                    <a:lnTo>
                      <a:pt x="39" y="126"/>
                    </a:lnTo>
                    <a:lnTo>
                      <a:pt x="37" y="129"/>
                    </a:lnTo>
                    <a:lnTo>
                      <a:pt x="34" y="131"/>
                    </a:lnTo>
                    <a:lnTo>
                      <a:pt x="32" y="131"/>
                    </a:lnTo>
                    <a:lnTo>
                      <a:pt x="29" y="134"/>
                    </a:lnTo>
                    <a:lnTo>
                      <a:pt x="29" y="136"/>
                    </a:lnTo>
                    <a:lnTo>
                      <a:pt x="27" y="139"/>
                    </a:lnTo>
                    <a:lnTo>
                      <a:pt x="24" y="141"/>
                    </a:lnTo>
                    <a:lnTo>
                      <a:pt x="24" y="144"/>
                    </a:lnTo>
                    <a:lnTo>
                      <a:pt x="24" y="144"/>
                    </a:lnTo>
                    <a:lnTo>
                      <a:pt x="22" y="146"/>
                    </a:lnTo>
                    <a:lnTo>
                      <a:pt x="17" y="148"/>
                    </a:lnTo>
                    <a:lnTo>
                      <a:pt x="17" y="151"/>
                    </a:lnTo>
                    <a:lnTo>
                      <a:pt x="15" y="153"/>
                    </a:lnTo>
                    <a:lnTo>
                      <a:pt x="12" y="156"/>
                    </a:lnTo>
                    <a:lnTo>
                      <a:pt x="10" y="158"/>
                    </a:lnTo>
                    <a:lnTo>
                      <a:pt x="10" y="158"/>
                    </a:lnTo>
                    <a:lnTo>
                      <a:pt x="7" y="161"/>
                    </a:lnTo>
                    <a:lnTo>
                      <a:pt x="10" y="161"/>
                    </a:lnTo>
                    <a:lnTo>
                      <a:pt x="10" y="163"/>
                    </a:lnTo>
                    <a:lnTo>
                      <a:pt x="12" y="165"/>
                    </a:lnTo>
                    <a:lnTo>
                      <a:pt x="10" y="168"/>
                    </a:lnTo>
                    <a:lnTo>
                      <a:pt x="5" y="168"/>
                    </a:lnTo>
                    <a:lnTo>
                      <a:pt x="3" y="170"/>
                    </a:lnTo>
                    <a:lnTo>
                      <a:pt x="3" y="17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36" name="Freeform 2364"/>
              <p:cNvSpPr>
                <a:spLocks/>
              </p:cNvSpPr>
              <p:nvPr/>
            </p:nvSpPr>
            <p:spPr bwMode="auto">
              <a:xfrm>
                <a:off x="1544" y="3226"/>
                <a:ext cx="146" cy="243"/>
              </a:xfrm>
              <a:custGeom>
                <a:avLst/>
                <a:gdLst/>
                <a:ahLst/>
                <a:cxnLst>
                  <a:cxn ang="0">
                    <a:pos x="146" y="114"/>
                  </a:cxn>
                  <a:cxn ang="0">
                    <a:pos x="134" y="114"/>
                  </a:cxn>
                  <a:cxn ang="0">
                    <a:pos x="129" y="165"/>
                  </a:cxn>
                  <a:cxn ang="0">
                    <a:pos x="126" y="192"/>
                  </a:cxn>
                  <a:cxn ang="0">
                    <a:pos x="119" y="219"/>
                  </a:cxn>
                  <a:cxn ang="0">
                    <a:pos x="105" y="219"/>
                  </a:cxn>
                  <a:cxn ang="0">
                    <a:pos x="97" y="214"/>
                  </a:cxn>
                  <a:cxn ang="0">
                    <a:pos x="90" y="238"/>
                  </a:cxn>
                  <a:cxn ang="0">
                    <a:pos x="75" y="238"/>
                  </a:cxn>
                  <a:cxn ang="0">
                    <a:pos x="61" y="226"/>
                  </a:cxn>
                  <a:cxn ang="0">
                    <a:pos x="53" y="219"/>
                  </a:cxn>
                  <a:cxn ang="0">
                    <a:pos x="46" y="192"/>
                  </a:cxn>
                  <a:cxn ang="0">
                    <a:pos x="39" y="151"/>
                  </a:cxn>
                  <a:cxn ang="0">
                    <a:pos x="32" y="134"/>
                  </a:cxn>
                  <a:cxn ang="0">
                    <a:pos x="17" y="114"/>
                  </a:cxn>
                  <a:cxn ang="0">
                    <a:pos x="32" y="107"/>
                  </a:cxn>
                  <a:cxn ang="0">
                    <a:pos x="32" y="100"/>
                  </a:cxn>
                  <a:cxn ang="0">
                    <a:pos x="17" y="95"/>
                  </a:cxn>
                  <a:cxn ang="0">
                    <a:pos x="17" y="83"/>
                  </a:cxn>
                  <a:cxn ang="0">
                    <a:pos x="10" y="75"/>
                  </a:cxn>
                  <a:cxn ang="0">
                    <a:pos x="5" y="61"/>
                  </a:cxn>
                  <a:cxn ang="0">
                    <a:pos x="2" y="46"/>
                  </a:cxn>
                  <a:cxn ang="0">
                    <a:pos x="2" y="44"/>
                  </a:cxn>
                  <a:cxn ang="0">
                    <a:pos x="17" y="39"/>
                  </a:cxn>
                  <a:cxn ang="0">
                    <a:pos x="32" y="36"/>
                  </a:cxn>
                  <a:cxn ang="0">
                    <a:pos x="46" y="36"/>
                  </a:cxn>
                  <a:cxn ang="0">
                    <a:pos x="46" y="36"/>
                  </a:cxn>
                  <a:cxn ang="0">
                    <a:pos x="32" y="32"/>
                  </a:cxn>
                  <a:cxn ang="0">
                    <a:pos x="29" y="19"/>
                  </a:cxn>
                  <a:cxn ang="0">
                    <a:pos x="39" y="12"/>
                  </a:cxn>
                  <a:cxn ang="0">
                    <a:pos x="49" y="10"/>
                  </a:cxn>
                  <a:cxn ang="0">
                    <a:pos x="46" y="2"/>
                  </a:cxn>
                  <a:cxn ang="0">
                    <a:pos x="53" y="0"/>
                  </a:cxn>
                  <a:cxn ang="0">
                    <a:pos x="63" y="2"/>
                  </a:cxn>
                  <a:cxn ang="0">
                    <a:pos x="53" y="10"/>
                  </a:cxn>
                  <a:cxn ang="0">
                    <a:pos x="68" y="19"/>
                  </a:cxn>
                  <a:cxn ang="0">
                    <a:pos x="78" y="10"/>
                  </a:cxn>
                  <a:cxn ang="0">
                    <a:pos x="83" y="2"/>
                  </a:cxn>
                  <a:cxn ang="0">
                    <a:pos x="85" y="10"/>
                  </a:cxn>
                  <a:cxn ang="0">
                    <a:pos x="90" y="27"/>
                  </a:cxn>
                  <a:cxn ang="0">
                    <a:pos x="97" y="34"/>
                  </a:cxn>
                  <a:cxn ang="0">
                    <a:pos x="105" y="39"/>
                  </a:cxn>
                  <a:cxn ang="0">
                    <a:pos x="117" y="44"/>
                  </a:cxn>
                  <a:cxn ang="0">
                    <a:pos x="119" y="61"/>
                  </a:cxn>
                  <a:cxn ang="0">
                    <a:pos x="126" y="68"/>
                  </a:cxn>
                  <a:cxn ang="0">
                    <a:pos x="126" y="75"/>
                  </a:cxn>
                  <a:cxn ang="0">
                    <a:pos x="119" y="78"/>
                  </a:cxn>
                  <a:cxn ang="0">
                    <a:pos x="119" y="90"/>
                  </a:cxn>
                  <a:cxn ang="0">
                    <a:pos x="119" y="97"/>
                  </a:cxn>
                  <a:cxn ang="0">
                    <a:pos x="119" y="105"/>
                  </a:cxn>
                  <a:cxn ang="0">
                    <a:pos x="134" y="112"/>
                  </a:cxn>
                </a:cxnLst>
                <a:rect l="0" t="0" r="r" b="b"/>
                <a:pathLst>
                  <a:path w="146" h="243">
                    <a:moveTo>
                      <a:pt x="141" y="112"/>
                    </a:moveTo>
                    <a:lnTo>
                      <a:pt x="146" y="114"/>
                    </a:lnTo>
                    <a:lnTo>
                      <a:pt x="141" y="117"/>
                    </a:lnTo>
                    <a:lnTo>
                      <a:pt x="134" y="114"/>
                    </a:lnTo>
                    <a:lnTo>
                      <a:pt x="129" y="139"/>
                    </a:lnTo>
                    <a:lnTo>
                      <a:pt x="129" y="165"/>
                    </a:lnTo>
                    <a:lnTo>
                      <a:pt x="126" y="180"/>
                    </a:lnTo>
                    <a:lnTo>
                      <a:pt x="126" y="192"/>
                    </a:lnTo>
                    <a:lnTo>
                      <a:pt x="119" y="214"/>
                    </a:lnTo>
                    <a:lnTo>
                      <a:pt x="119" y="219"/>
                    </a:lnTo>
                    <a:lnTo>
                      <a:pt x="112" y="229"/>
                    </a:lnTo>
                    <a:lnTo>
                      <a:pt x="105" y="219"/>
                    </a:lnTo>
                    <a:lnTo>
                      <a:pt x="105" y="219"/>
                    </a:lnTo>
                    <a:lnTo>
                      <a:pt x="97" y="214"/>
                    </a:lnTo>
                    <a:lnTo>
                      <a:pt x="97" y="219"/>
                    </a:lnTo>
                    <a:lnTo>
                      <a:pt x="90" y="238"/>
                    </a:lnTo>
                    <a:lnTo>
                      <a:pt x="83" y="243"/>
                    </a:lnTo>
                    <a:lnTo>
                      <a:pt x="75" y="238"/>
                    </a:lnTo>
                    <a:lnTo>
                      <a:pt x="68" y="233"/>
                    </a:lnTo>
                    <a:lnTo>
                      <a:pt x="61" y="226"/>
                    </a:lnTo>
                    <a:lnTo>
                      <a:pt x="53" y="219"/>
                    </a:lnTo>
                    <a:lnTo>
                      <a:pt x="53" y="219"/>
                    </a:lnTo>
                    <a:lnTo>
                      <a:pt x="46" y="192"/>
                    </a:lnTo>
                    <a:lnTo>
                      <a:pt x="46" y="192"/>
                    </a:lnTo>
                    <a:lnTo>
                      <a:pt x="44" y="165"/>
                    </a:lnTo>
                    <a:lnTo>
                      <a:pt x="39" y="151"/>
                    </a:lnTo>
                    <a:lnTo>
                      <a:pt x="34" y="139"/>
                    </a:lnTo>
                    <a:lnTo>
                      <a:pt x="32" y="134"/>
                    </a:lnTo>
                    <a:lnTo>
                      <a:pt x="24" y="131"/>
                    </a:lnTo>
                    <a:lnTo>
                      <a:pt x="17" y="114"/>
                    </a:lnTo>
                    <a:lnTo>
                      <a:pt x="24" y="107"/>
                    </a:lnTo>
                    <a:lnTo>
                      <a:pt x="32" y="107"/>
                    </a:lnTo>
                    <a:lnTo>
                      <a:pt x="34" y="102"/>
                    </a:lnTo>
                    <a:lnTo>
                      <a:pt x="32" y="100"/>
                    </a:lnTo>
                    <a:lnTo>
                      <a:pt x="24" y="100"/>
                    </a:lnTo>
                    <a:lnTo>
                      <a:pt x="17" y="95"/>
                    </a:lnTo>
                    <a:lnTo>
                      <a:pt x="19" y="85"/>
                    </a:lnTo>
                    <a:lnTo>
                      <a:pt x="17" y="83"/>
                    </a:lnTo>
                    <a:lnTo>
                      <a:pt x="12" y="78"/>
                    </a:lnTo>
                    <a:lnTo>
                      <a:pt x="10" y="75"/>
                    </a:lnTo>
                    <a:lnTo>
                      <a:pt x="2" y="71"/>
                    </a:lnTo>
                    <a:lnTo>
                      <a:pt x="5" y="61"/>
                    </a:lnTo>
                    <a:lnTo>
                      <a:pt x="7" y="54"/>
                    </a:lnTo>
                    <a:lnTo>
                      <a:pt x="2" y="46"/>
                    </a:lnTo>
                    <a:lnTo>
                      <a:pt x="0" y="44"/>
                    </a:lnTo>
                    <a:lnTo>
                      <a:pt x="2" y="44"/>
                    </a:lnTo>
                    <a:lnTo>
                      <a:pt x="10" y="39"/>
                    </a:lnTo>
                    <a:lnTo>
                      <a:pt x="17" y="39"/>
                    </a:lnTo>
                    <a:lnTo>
                      <a:pt x="24" y="39"/>
                    </a:lnTo>
                    <a:lnTo>
                      <a:pt x="32" y="36"/>
                    </a:lnTo>
                    <a:lnTo>
                      <a:pt x="39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39" y="34"/>
                    </a:lnTo>
                    <a:lnTo>
                      <a:pt x="32" y="32"/>
                    </a:lnTo>
                    <a:lnTo>
                      <a:pt x="27" y="27"/>
                    </a:lnTo>
                    <a:lnTo>
                      <a:pt x="29" y="19"/>
                    </a:lnTo>
                    <a:lnTo>
                      <a:pt x="32" y="17"/>
                    </a:lnTo>
                    <a:lnTo>
                      <a:pt x="39" y="12"/>
                    </a:lnTo>
                    <a:lnTo>
                      <a:pt x="46" y="12"/>
                    </a:lnTo>
                    <a:lnTo>
                      <a:pt x="49" y="10"/>
                    </a:lnTo>
                    <a:lnTo>
                      <a:pt x="46" y="5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53" y="0"/>
                    </a:lnTo>
                    <a:lnTo>
                      <a:pt x="61" y="2"/>
                    </a:lnTo>
                    <a:lnTo>
                      <a:pt x="63" y="2"/>
                    </a:lnTo>
                    <a:lnTo>
                      <a:pt x="61" y="5"/>
                    </a:lnTo>
                    <a:lnTo>
                      <a:pt x="53" y="10"/>
                    </a:lnTo>
                    <a:lnTo>
                      <a:pt x="61" y="17"/>
                    </a:lnTo>
                    <a:lnTo>
                      <a:pt x="68" y="19"/>
                    </a:lnTo>
                    <a:lnTo>
                      <a:pt x="75" y="17"/>
                    </a:lnTo>
                    <a:lnTo>
                      <a:pt x="78" y="10"/>
                    </a:lnTo>
                    <a:lnTo>
                      <a:pt x="78" y="2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5" y="10"/>
                    </a:lnTo>
                    <a:lnTo>
                      <a:pt x="88" y="19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7" y="34"/>
                    </a:lnTo>
                    <a:lnTo>
                      <a:pt x="100" y="36"/>
                    </a:lnTo>
                    <a:lnTo>
                      <a:pt x="105" y="39"/>
                    </a:lnTo>
                    <a:lnTo>
                      <a:pt x="112" y="44"/>
                    </a:lnTo>
                    <a:lnTo>
                      <a:pt x="117" y="44"/>
                    </a:lnTo>
                    <a:lnTo>
                      <a:pt x="117" y="54"/>
                    </a:lnTo>
                    <a:lnTo>
                      <a:pt x="119" y="61"/>
                    </a:lnTo>
                    <a:lnTo>
                      <a:pt x="119" y="66"/>
                    </a:lnTo>
                    <a:lnTo>
                      <a:pt x="126" y="68"/>
                    </a:lnTo>
                    <a:lnTo>
                      <a:pt x="129" y="71"/>
                    </a:lnTo>
                    <a:lnTo>
                      <a:pt x="126" y="75"/>
                    </a:lnTo>
                    <a:lnTo>
                      <a:pt x="119" y="78"/>
                    </a:lnTo>
                    <a:lnTo>
                      <a:pt x="119" y="78"/>
                    </a:lnTo>
                    <a:lnTo>
                      <a:pt x="117" y="85"/>
                    </a:lnTo>
                    <a:lnTo>
                      <a:pt x="119" y="90"/>
                    </a:lnTo>
                    <a:lnTo>
                      <a:pt x="124" y="95"/>
                    </a:lnTo>
                    <a:lnTo>
                      <a:pt x="119" y="97"/>
                    </a:lnTo>
                    <a:lnTo>
                      <a:pt x="117" y="102"/>
                    </a:lnTo>
                    <a:lnTo>
                      <a:pt x="119" y="105"/>
                    </a:lnTo>
                    <a:lnTo>
                      <a:pt x="126" y="105"/>
                    </a:lnTo>
                    <a:lnTo>
                      <a:pt x="134" y="112"/>
                    </a:lnTo>
                    <a:lnTo>
                      <a:pt x="141" y="112"/>
                    </a:lnTo>
                    <a:close/>
                  </a:path>
                </a:pathLst>
              </a:custGeom>
              <a:solidFill>
                <a:srgbClr val="FF2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37" name="Freeform 2365"/>
              <p:cNvSpPr>
                <a:spLocks/>
              </p:cNvSpPr>
              <p:nvPr/>
            </p:nvSpPr>
            <p:spPr bwMode="auto">
              <a:xfrm>
                <a:off x="1544" y="3226"/>
                <a:ext cx="146" cy="243"/>
              </a:xfrm>
              <a:custGeom>
                <a:avLst/>
                <a:gdLst/>
                <a:ahLst/>
                <a:cxnLst>
                  <a:cxn ang="0">
                    <a:pos x="146" y="114"/>
                  </a:cxn>
                  <a:cxn ang="0">
                    <a:pos x="134" y="114"/>
                  </a:cxn>
                  <a:cxn ang="0">
                    <a:pos x="129" y="165"/>
                  </a:cxn>
                  <a:cxn ang="0">
                    <a:pos x="126" y="192"/>
                  </a:cxn>
                  <a:cxn ang="0">
                    <a:pos x="119" y="219"/>
                  </a:cxn>
                  <a:cxn ang="0">
                    <a:pos x="105" y="219"/>
                  </a:cxn>
                  <a:cxn ang="0">
                    <a:pos x="97" y="214"/>
                  </a:cxn>
                  <a:cxn ang="0">
                    <a:pos x="90" y="238"/>
                  </a:cxn>
                  <a:cxn ang="0">
                    <a:pos x="75" y="238"/>
                  </a:cxn>
                  <a:cxn ang="0">
                    <a:pos x="61" y="226"/>
                  </a:cxn>
                  <a:cxn ang="0">
                    <a:pos x="53" y="219"/>
                  </a:cxn>
                  <a:cxn ang="0">
                    <a:pos x="46" y="192"/>
                  </a:cxn>
                  <a:cxn ang="0">
                    <a:pos x="39" y="151"/>
                  </a:cxn>
                  <a:cxn ang="0">
                    <a:pos x="32" y="134"/>
                  </a:cxn>
                  <a:cxn ang="0">
                    <a:pos x="17" y="114"/>
                  </a:cxn>
                  <a:cxn ang="0">
                    <a:pos x="32" y="107"/>
                  </a:cxn>
                  <a:cxn ang="0">
                    <a:pos x="32" y="100"/>
                  </a:cxn>
                  <a:cxn ang="0">
                    <a:pos x="17" y="95"/>
                  </a:cxn>
                  <a:cxn ang="0">
                    <a:pos x="17" y="83"/>
                  </a:cxn>
                  <a:cxn ang="0">
                    <a:pos x="10" y="75"/>
                  </a:cxn>
                  <a:cxn ang="0">
                    <a:pos x="5" y="61"/>
                  </a:cxn>
                  <a:cxn ang="0">
                    <a:pos x="2" y="46"/>
                  </a:cxn>
                  <a:cxn ang="0">
                    <a:pos x="2" y="44"/>
                  </a:cxn>
                  <a:cxn ang="0">
                    <a:pos x="17" y="39"/>
                  </a:cxn>
                  <a:cxn ang="0">
                    <a:pos x="32" y="36"/>
                  </a:cxn>
                  <a:cxn ang="0">
                    <a:pos x="46" y="36"/>
                  </a:cxn>
                  <a:cxn ang="0">
                    <a:pos x="46" y="36"/>
                  </a:cxn>
                  <a:cxn ang="0">
                    <a:pos x="32" y="32"/>
                  </a:cxn>
                  <a:cxn ang="0">
                    <a:pos x="29" y="19"/>
                  </a:cxn>
                  <a:cxn ang="0">
                    <a:pos x="39" y="12"/>
                  </a:cxn>
                  <a:cxn ang="0">
                    <a:pos x="49" y="10"/>
                  </a:cxn>
                  <a:cxn ang="0">
                    <a:pos x="46" y="2"/>
                  </a:cxn>
                  <a:cxn ang="0">
                    <a:pos x="53" y="0"/>
                  </a:cxn>
                  <a:cxn ang="0">
                    <a:pos x="63" y="2"/>
                  </a:cxn>
                  <a:cxn ang="0">
                    <a:pos x="53" y="10"/>
                  </a:cxn>
                  <a:cxn ang="0">
                    <a:pos x="68" y="19"/>
                  </a:cxn>
                  <a:cxn ang="0">
                    <a:pos x="78" y="10"/>
                  </a:cxn>
                  <a:cxn ang="0">
                    <a:pos x="83" y="2"/>
                  </a:cxn>
                  <a:cxn ang="0">
                    <a:pos x="85" y="10"/>
                  </a:cxn>
                  <a:cxn ang="0">
                    <a:pos x="90" y="27"/>
                  </a:cxn>
                  <a:cxn ang="0">
                    <a:pos x="97" y="34"/>
                  </a:cxn>
                  <a:cxn ang="0">
                    <a:pos x="105" y="39"/>
                  </a:cxn>
                  <a:cxn ang="0">
                    <a:pos x="117" y="44"/>
                  </a:cxn>
                  <a:cxn ang="0">
                    <a:pos x="119" y="61"/>
                  </a:cxn>
                  <a:cxn ang="0">
                    <a:pos x="126" y="68"/>
                  </a:cxn>
                  <a:cxn ang="0">
                    <a:pos x="126" y="75"/>
                  </a:cxn>
                  <a:cxn ang="0">
                    <a:pos x="119" y="78"/>
                  </a:cxn>
                  <a:cxn ang="0">
                    <a:pos x="119" y="90"/>
                  </a:cxn>
                  <a:cxn ang="0">
                    <a:pos x="119" y="97"/>
                  </a:cxn>
                  <a:cxn ang="0">
                    <a:pos x="119" y="105"/>
                  </a:cxn>
                  <a:cxn ang="0">
                    <a:pos x="134" y="112"/>
                  </a:cxn>
                  <a:cxn ang="0">
                    <a:pos x="141" y="112"/>
                  </a:cxn>
                </a:cxnLst>
                <a:rect l="0" t="0" r="r" b="b"/>
                <a:pathLst>
                  <a:path w="146" h="243">
                    <a:moveTo>
                      <a:pt x="141" y="112"/>
                    </a:moveTo>
                    <a:lnTo>
                      <a:pt x="146" y="114"/>
                    </a:lnTo>
                    <a:lnTo>
                      <a:pt x="141" y="117"/>
                    </a:lnTo>
                    <a:lnTo>
                      <a:pt x="134" y="114"/>
                    </a:lnTo>
                    <a:lnTo>
                      <a:pt x="129" y="139"/>
                    </a:lnTo>
                    <a:lnTo>
                      <a:pt x="129" y="165"/>
                    </a:lnTo>
                    <a:lnTo>
                      <a:pt x="126" y="180"/>
                    </a:lnTo>
                    <a:lnTo>
                      <a:pt x="126" y="192"/>
                    </a:lnTo>
                    <a:lnTo>
                      <a:pt x="119" y="214"/>
                    </a:lnTo>
                    <a:lnTo>
                      <a:pt x="119" y="219"/>
                    </a:lnTo>
                    <a:lnTo>
                      <a:pt x="112" y="229"/>
                    </a:lnTo>
                    <a:lnTo>
                      <a:pt x="105" y="219"/>
                    </a:lnTo>
                    <a:lnTo>
                      <a:pt x="105" y="219"/>
                    </a:lnTo>
                    <a:lnTo>
                      <a:pt x="97" y="214"/>
                    </a:lnTo>
                    <a:lnTo>
                      <a:pt x="97" y="219"/>
                    </a:lnTo>
                    <a:lnTo>
                      <a:pt x="90" y="238"/>
                    </a:lnTo>
                    <a:lnTo>
                      <a:pt x="83" y="243"/>
                    </a:lnTo>
                    <a:lnTo>
                      <a:pt x="75" y="238"/>
                    </a:lnTo>
                    <a:lnTo>
                      <a:pt x="68" y="233"/>
                    </a:lnTo>
                    <a:lnTo>
                      <a:pt x="61" y="226"/>
                    </a:lnTo>
                    <a:lnTo>
                      <a:pt x="53" y="219"/>
                    </a:lnTo>
                    <a:lnTo>
                      <a:pt x="53" y="219"/>
                    </a:lnTo>
                    <a:lnTo>
                      <a:pt x="46" y="192"/>
                    </a:lnTo>
                    <a:lnTo>
                      <a:pt x="46" y="192"/>
                    </a:lnTo>
                    <a:lnTo>
                      <a:pt x="44" y="165"/>
                    </a:lnTo>
                    <a:lnTo>
                      <a:pt x="39" y="151"/>
                    </a:lnTo>
                    <a:lnTo>
                      <a:pt x="34" y="139"/>
                    </a:lnTo>
                    <a:lnTo>
                      <a:pt x="32" y="134"/>
                    </a:lnTo>
                    <a:lnTo>
                      <a:pt x="24" y="131"/>
                    </a:lnTo>
                    <a:lnTo>
                      <a:pt x="17" y="114"/>
                    </a:lnTo>
                    <a:lnTo>
                      <a:pt x="24" y="107"/>
                    </a:lnTo>
                    <a:lnTo>
                      <a:pt x="32" y="107"/>
                    </a:lnTo>
                    <a:lnTo>
                      <a:pt x="34" y="102"/>
                    </a:lnTo>
                    <a:lnTo>
                      <a:pt x="32" y="100"/>
                    </a:lnTo>
                    <a:lnTo>
                      <a:pt x="24" y="100"/>
                    </a:lnTo>
                    <a:lnTo>
                      <a:pt x="17" y="95"/>
                    </a:lnTo>
                    <a:lnTo>
                      <a:pt x="19" y="85"/>
                    </a:lnTo>
                    <a:lnTo>
                      <a:pt x="17" y="83"/>
                    </a:lnTo>
                    <a:lnTo>
                      <a:pt x="12" y="78"/>
                    </a:lnTo>
                    <a:lnTo>
                      <a:pt x="10" y="75"/>
                    </a:lnTo>
                    <a:lnTo>
                      <a:pt x="2" y="71"/>
                    </a:lnTo>
                    <a:lnTo>
                      <a:pt x="5" y="61"/>
                    </a:lnTo>
                    <a:lnTo>
                      <a:pt x="7" y="54"/>
                    </a:lnTo>
                    <a:lnTo>
                      <a:pt x="2" y="46"/>
                    </a:lnTo>
                    <a:lnTo>
                      <a:pt x="0" y="44"/>
                    </a:lnTo>
                    <a:lnTo>
                      <a:pt x="2" y="44"/>
                    </a:lnTo>
                    <a:lnTo>
                      <a:pt x="10" y="39"/>
                    </a:lnTo>
                    <a:lnTo>
                      <a:pt x="17" y="39"/>
                    </a:lnTo>
                    <a:lnTo>
                      <a:pt x="24" y="39"/>
                    </a:lnTo>
                    <a:lnTo>
                      <a:pt x="32" y="36"/>
                    </a:lnTo>
                    <a:lnTo>
                      <a:pt x="39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39" y="34"/>
                    </a:lnTo>
                    <a:lnTo>
                      <a:pt x="32" y="32"/>
                    </a:lnTo>
                    <a:lnTo>
                      <a:pt x="27" y="27"/>
                    </a:lnTo>
                    <a:lnTo>
                      <a:pt x="29" y="19"/>
                    </a:lnTo>
                    <a:lnTo>
                      <a:pt x="32" y="17"/>
                    </a:lnTo>
                    <a:lnTo>
                      <a:pt x="39" y="12"/>
                    </a:lnTo>
                    <a:lnTo>
                      <a:pt x="46" y="12"/>
                    </a:lnTo>
                    <a:lnTo>
                      <a:pt x="49" y="10"/>
                    </a:lnTo>
                    <a:lnTo>
                      <a:pt x="46" y="5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53" y="0"/>
                    </a:lnTo>
                    <a:lnTo>
                      <a:pt x="61" y="2"/>
                    </a:lnTo>
                    <a:lnTo>
                      <a:pt x="63" y="2"/>
                    </a:lnTo>
                    <a:lnTo>
                      <a:pt x="61" y="5"/>
                    </a:lnTo>
                    <a:lnTo>
                      <a:pt x="53" y="10"/>
                    </a:lnTo>
                    <a:lnTo>
                      <a:pt x="61" y="17"/>
                    </a:lnTo>
                    <a:lnTo>
                      <a:pt x="68" y="19"/>
                    </a:lnTo>
                    <a:lnTo>
                      <a:pt x="75" y="17"/>
                    </a:lnTo>
                    <a:lnTo>
                      <a:pt x="78" y="10"/>
                    </a:lnTo>
                    <a:lnTo>
                      <a:pt x="78" y="2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5" y="10"/>
                    </a:lnTo>
                    <a:lnTo>
                      <a:pt x="88" y="19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7" y="34"/>
                    </a:lnTo>
                    <a:lnTo>
                      <a:pt x="100" y="36"/>
                    </a:lnTo>
                    <a:lnTo>
                      <a:pt x="105" y="39"/>
                    </a:lnTo>
                    <a:lnTo>
                      <a:pt x="112" y="44"/>
                    </a:lnTo>
                    <a:lnTo>
                      <a:pt x="117" y="44"/>
                    </a:lnTo>
                    <a:lnTo>
                      <a:pt x="117" y="54"/>
                    </a:lnTo>
                    <a:lnTo>
                      <a:pt x="119" y="61"/>
                    </a:lnTo>
                    <a:lnTo>
                      <a:pt x="119" y="66"/>
                    </a:lnTo>
                    <a:lnTo>
                      <a:pt x="126" y="68"/>
                    </a:lnTo>
                    <a:lnTo>
                      <a:pt x="129" y="71"/>
                    </a:lnTo>
                    <a:lnTo>
                      <a:pt x="126" y="75"/>
                    </a:lnTo>
                    <a:lnTo>
                      <a:pt x="119" y="78"/>
                    </a:lnTo>
                    <a:lnTo>
                      <a:pt x="119" y="78"/>
                    </a:lnTo>
                    <a:lnTo>
                      <a:pt x="117" y="85"/>
                    </a:lnTo>
                    <a:lnTo>
                      <a:pt x="119" y="90"/>
                    </a:lnTo>
                    <a:lnTo>
                      <a:pt x="124" y="95"/>
                    </a:lnTo>
                    <a:lnTo>
                      <a:pt x="119" y="97"/>
                    </a:lnTo>
                    <a:lnTo>
                      <a:pt x="117" y="102"/>
                    </a:lnTo>
                    <a:lnTo>
                      <a:pt x="119" y="105"/>
                    </a:lnTo>
                    <a:lnTo>
                      <a:pt x="126" y="105"/>
                    </a:lnTo>
                    <a:lnTo>
                      <a:pt x="134" y="112"/>
                    </a:lnTo>
                    <a:lnTo>
                      <a:pt x="141" y="112"/>
                    </a:lnTo>
                    <a:lnTo>
                      <a:pt x="141" y="11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38" name="Freeform 2366"/>
              <p:cNvSpPr>
                <a:spLocks/>
              </p:cNvSpPr>
              <p:nvPr/>
            </p:nvSpPr>
            <p:spPr bwMode="auto">
              <a:xfrm>
                <a:off x="997" y="3459"/>
                <a:ext cx="219" cy="134"/>
              </a:xfrm>
              <a:custGeom>
                <a:avLst/>
                <a:gdLst/>
                <a:ahLst/>
                <a:cxnLst>
                  <a:cxn ang="0">
                    <a:pos x="7" y="105"/>
                  </a:cxn>
                  <a:cxn ang="0">
                    <a:pos x="7" y="110"/>
                  </a:cxn>
                  <a:cxn ang="0">
                    <a:pos x="2" y="115"/>
                  </a:cxn>
                  <a:cxn ang="0">
                    <a:pos x="7" y="120"/>
                  </a:cxn>
                  <a:cxn ang="0">
                    <a:pos x="22" y="127"/>
                  </a:cxn>
                  <a:cxn ang="0">
                    <a:pos x="36" y="129"/>
                  </a:cxn>
                  <a:cxn ang="0">
                    <a:pos x="58" y="129"/>
                  </a:cxn>
                  <a:cxn ang="0">
                    <a:pos x="80" y="132"/>
                  </a:cxn>
                  <a:cxn ang="0">
                    <a:pos x="102" y="134"/>
                  </a:cxn>
                  <a:cxn ang="0">
                    <a:pos x="119" y="134"/>
                  </a:cxn>
                  <a:cxn ang="0">
                    <a:pos x="138" y="134"/>
                  </a:cxn>
                  <a:cxn ang="0">
                    <a:pos x="155" y="132"/>
                  </a:cxn>
                  <a:cxn ang="0">
                    <a:pos x="170" y="129"/>
                  </a:cxn>
                  <a:cxn ang="0">
                    <a:pos x="192" y="124"/>
                  </a:cxn>
                  <a:cxn ang="0">
                    <a:pos x="204" y="120"/>
                  </a:cxn>
                  <a:cxn ang="0">
                    <a:pos x="214" y="115"/>
                  </a:cxn>
                  <a:cxn ang="0">
                    <a:pos x="219" y="110"/>
                  </a:cxn>
                  <a:cxn ang="0">
                    <a:pos x="214" y="103"/>
                  </a:cxn>
                  <a:cxn ang="0">
                    <a:pos x="214" y="98"/>
                  </a:cxn>
                  <a:cxn ang="0">
                    <a:pos x="216" y="93"/>
                  </a:cxn>
                  <a:cxn ang="0">
                    <a:pos x="214" y="86"/>
                  </a:cxn>
                  <a:cxn ang="0">
                    <a:pos x="214" y="78"/>
                  </a:cxn>
                  <a:cxn ang="0">
                    <a:pos x="206" y="71"/>
                  </a:cxn>
                  <a:cxn ang="0">
                    <a:pos x="204" y="66"/>
                  </a:cxn>
                  <a:cxn ang="0">
                    <a:pos x="197" y="59"/>
                  </a:cxn>
                  <a:cxn ang="0">
                    <a:pos x="197" y="51"/>
                  </a:cxn>
                  <a:cxn ang="0">
                    <a:pos x="192" y="44"/>
                  </a:cxn>
                  <a:cxn ang="0">
                    <a:pos x="189" y="39"/>
                  </a:cxn>
                  <a:cxn ang="0">
                    <a:pos x="185" y="32"/>
                  </a:cxn>
                  <a:cxn ang="0">
                    <a:pos x="180" y="25"/>
                  </a:cxn>
                  <a:cxn ang="0">
                    <a:pos x="175" y="20"/>
                  </a:cxn>
                  <a:cxn ang="0">
                    <a:pos x="163" y="8"/>
                  </a:cxn>
                  <a:cxn ang="0">
                    <a:pos x="141" y="0"/>
                  </a:cxn>
                  <a:cxn ang="0">
                    <a:pos x="119" y="0"/>
                  </a:cxn>
                  <a:cxn ang="0">
                    <a:pos x="99" y="13"/>
                  </a:cxn>
                  <a:cxn ang="0">
                    <a:pos x="87" y="22"/>
                  </a:cxn>
                  <a:cxn ang="0">
                    <a:pos x="80" y="27"/>
                  </a:cxn>
                  <a:cxn ang="0">
                    <a:pos x="73" y="32"/>
                  </a:cxn>
                  <a:cxn ang="0">
                    <a:pos x="65" y="39"/>
                  </a:cxn>
                  <a:cxn ang="0">
                    <a:pos x="60" y="44"/>
                  </a:cxn>
                  <a:cxn ang="0">
                    <a:pos x="56" y="49"/>
                  </a:cxn>
                  <a:cxn ang="0">
                    <a:pos x="53" y="56"/>
                  </a:cxn>
                  <a:cxn ang="0">
                    <a:pos x="51" y="64"/>
                  </a:cxn>
                  <a:cxn ang="0">
                    <a:pos x="39" y="68"/>
                  </a:cxn>
                  <a:cxn ang="0">
                    <a:pos x="31" y="73"/>
                  </a:cxn>
                  <a:cxn ang="0">
                    <a:pos x="24" y="78"/>
                  </a:cxn>
                  <a:cxn ang="0">
                    <a:pos x="22" y="83"/>
                  </a:cxn>
                  <a:cxn ang="0">
                    <a:pos x="14" y="90"/>
                  </a:cxn>
                  <a:cxn ang="0">
                    <a:pos x="14" y="95"/>
                  </a:cxn>
                  <a:cxn ang="0">
                    <a:pos x="9" y="100"/>
                  </a:cxn>
                </a:cxnLst>
                <a:rect l="0" t="0" r="r" b="b"/>
                <a:pathLst>
                  <a:path w="219" h="134">
                    <a:moveTo>
                      <a:pt x="7" y="100"/>
                    </a:moveTo>
                    <a:lnTo>
                      <a:pt x="5" y="103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7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0" y="112"/>
                    </a:lnTo>
                    <a:lnTo>
                      <a:pt x="2" y="115"/>
                    </a:lnTo>
                    <a:lnTo>
                      <a:pt x="5" y="117"/>
                    </a:lnTo>
                    <a:lnTo>
                      <a:pt x="7" y="120"/>
                    </a:lnTo>
                    <a:lnTo>
                      <a:pt x="7" y="120"/>
                    </a:lnTo>
                    <a:lnTo>
                      <a:pt x="14" y="124"/>
                    </a:lnTo>
                    <a:lnTo>
                      <a:pt x="14" y="124"/>
                    </a:lnTo>
                    <a:lnTo>
                      <a:pt x="22" y="127"/>
                    </a:lnTo>
                    <a:lnTo>
                      <a:pt x="29" y="129"/>
                    </a:lnTo>
                    <a:lnTo>
                      <a:pt x="34" y="129"/>
                    </a:lnTo>
                    <a:lnTo>
                      <a:pt x="36" y="129"/>
                    </a:lnTo>
                    <a:lnTo>
                      <a:pt x="43" y="129"/>
                    </a:lnTo>
                    <a:lnTo>
                      <a:pt x="51" y="129"/>
                    </a:lnTo>
                    <a:lnTo>
                      <a:pt x="58" y="129"/>
                    </a:lnTo>
                    <a:lnTo>
                      <a:pt x="65" y="132"/>
                    </a:lnTo>
                    <a:lnTo>
                      <a:pt x="73" y="132"/>
                    </a:lnTo>
                    <a:lnTo>
                      <a:pt x="80" y="132"/>
                    </a:lnTo>
                    <a:lnTo>
                      <a:pt x="87" y="132"/>
                    </a:lnTo>
                    <a:lnTo>
                      <a:pt x="97" y="134"/>
                    </a:lnTo>
                    <a:lnTo>
                      <a:pt x="102" y="134"/>
                    </a:lnTo>
                    <a:lnTo>
                      <a:pt x="104" y="134"/>
                    </a:lnTo>
                    <a:lnTo>
                      <a:pt x="112" y="134"/>
                    </a:lnTo>
                    <a:lnTo>
                      <a:pt x="119" y="134"/>
                    </a:lnTo>
                    <a:lnTo>
                      <a:pt x="126" y="134"/>
                    </a:lnTo>
                    <a:lnTo>
                      <a:pt x="133" y="134"/>
                    </a:lnTo>
                    <a:lnTo>
                      <a:pt x="138" y="134"/>
                    </a:lnTo>
                    <a:lnTo>
                      <a:pt x="141" y="134"/>
                    </a:lnTo>
                    <a:lnTo>
                      <a:pt x="148" y="132"/>
                    </a:lnTo>
                    <a:lnTo>
                      <a:pt x="155" y="132"/>
                    </a:lnTo>
                    <a:lnTo>
                      <a:pt x="163" y="129"/>
                    </a:lnTo>
                    <a:lnTo>
                      <a:pt x="168" y="129"/>
                    </a:lnTo>
                    <a:lnTo>
                      <a:pt x="170" y="129"/>
                    </a:lnTo>
                    <a:lnTo>
                      <a:pt x="177" y="127"/>
                    </a:lnTo>
                    <a:lnTo>
                      <a:pt x="185" y="127"/>
                    </a:lnTo>
                    <a:lnTo>
                      <a:pt x="192" y="124"/>
                    </a:lnTo>
                    <a:lnTo>
                      <a:pt x="199" y="124"/>
                    </a:lnTo>
                    <a:lnTo>
                      <a:pt x="199" y="124"/>
                    </a:lnTo>
                    <a:lnTo>
                      <a:pt x="204" y="120"/>
                    </a:lnTo>
                    <a:lnTo>
                      <a:pt x="206" y="120"/>
                    </a:lnTo>
                    <a:lnTo>
                      <a:pt x="209" y="117"/>
                    </a:lnTo>
                    <a:lnTo>
                      <a:pt x="214" y="115"/>
                    </a:lnTo>
                    <a:lnTo>
                      <a:pt x="214" y="115"/>
                    </a:lnTo>
                    <a:lnTo>
                      <a:pt x="216" y="112"/>
                    </a:lnTo>
                    <a:lnTo>
                      <a:pt x="219" y="110"/>
                    </a:lnTo>
                    <a:lnTo>
                      <a:pt x="219" y="107"/>
                    </a:lnTo>
                    <a:lnTo>
                      <a:pt x="219" y="105"/>
                    </a:lnTo>
                    <a:lnTo>
                      <a:pt x="214" y="103"/>
                    </a:lnTo>
                    <a:lnTo>
                      <a:pt x="214" y="103"/>
                    </a:lnTo>
                    <a:lnTo>
                      <a:pt x="214" y="100"/>
                    </a:lnTo>
                    <a:lnTo>
                      <a:pt x="214" y="98"/>
                    </a:lnTo>
                    <a:lnTo>
                      <a:pt x="216" y="98"/>
                    </a:lnTo>
                    <a:lnTo>
                      <a:pt x="216" y="95"/>
                    </a:lnTo>
                    <a:lnTo>
                      <a:pt x="216" y="93"/>
                    </a:lnTo>
                    <a:lnTo>
                      <a:pt x="216" y="88"/>
                    </a:lnTo>
                    <a:lnTo>
                      <a:pt x="214" y="88"/>
                    </a:lnTo>
                    <a:lnTo>
                      <a:pt x="214" y="86"/>
                    </a:lnTo>
                    <a:lnTo>
                      <a:pt x="211" y="83"/>
                    </a:lnTo>
                    <a:lnTo>
                      <a:pt x="214" y="81"/>
                    </a:lnTo>
                    <a:lnTo>
                      <a:pt x="214" y="78"/>
                    </a:lnTo>
                    <a:lnTo>
                      <a:pt x="209" y="76"/>
                    </a:lnTo>
                    <a:lnTo>
                      <a:pt x="209" y="73"/>
                    </a:lnTo>
                    <a:lnTo>
                      <a:pt x="206" y="71"/>
                    </a:lnTo>
                    <a:lnTo>
                      <a:pt x="206" y="71"/>
                    </a:lnTo>
                    <a:lnTo>
                      <a:pt x="204" y="68"/>
                    </a:lnTo>
                    <a:lnTo>
                      <a:pt x="204" y="66"/>
                    </a:lnTo>
                    <a:lnTo>
                      <a:pt x="199" y="64"/>
                    </a:lnTo>
                    <a:lnTo>
                      <a:pt x="199" y="64"/>
                    </a:lnTo>
                    <a:lnTo>
                      <a:pt x="197" y="59"/>
                    </a:lnTo>
                    <a:lnTo>
                      <a:pt x="197" y="56"/>
                    </a:lnTo>
                    <a:lnTo>
                      <a:pt x="197" y="54"/>
                    </a:lnTo>
                    <a:lnTo>
                      <a:pt x="197" y="51"/>
                    </a:lnTo>
                    <a:lnTo>
                      <a:pt x="197" y="49"/>
                    </a:lnTo>
                    <a:lnTo>
                      <a:pt x="194" y="47"/>
                    </a:lnTo>
                    <a:lnTo>
                      <a:pt x="192" y="44"/>
                    </a:lnTo>
                    <a:lnTo>
                      <a:pt x="192" y="44"/>
                    </a:lnTo>
                    <a:lnTo>
                      <a:pt x="192" y="42"/>
                    </a:lnTo>
                    <a:lnTo>
                      <a:pt x="189" y="39"/>
                    </a:lnTo>
                    <a:lnTo>
                      <a:pt x="187" y="37"/>
                    </a:lnTo>
                    <a:lnTo>
                      <a:pt x="185" y="34"/>
                    </a:lnTo>
                    <a:lnTo>
                      <a:pt x="185" y="32"/>
                    </a:lnTo>
                    <a:lnTo>
                      <a:pt x="182" y="32"/>
                    </a:lnTo>
                    <a:lnTo>
                      <a:pt x="180" y="27"/>
                    </a:lnTo>
                    <a:lnTo>
                      <a:pt x="180" y="25"/>
                    </a:lnTo>
                    <a:lnTo>
                      <a:pt x="177" y="25"/>
                    </a:lnTo>
                    <a:lnTo>
                      <a:pt x="177" y="22"/>
                    </a:lnTo>
                    <a:lnTo>
                      <a:pt x="175" y="20"/>
                    </a:lnTo>
                    <a:lnTo>
                      <a:pt x="170" y="15"/>
                    </a:lnTo>
                    <a:lnTo>
                      <a:pt x="168" y="13"/>
                    </a:lnTo>
                    <a:lnTo>
                      <a:pt x="163" y="8"/>
                    </a:lnTo>
                    <a:lnTo>
                      <a:pt x="155" y="3"/>
                    </a:lnTo>
                    <a:lnTo>
                      <a:pt x="148" y="3"/>
                    </a:lnTo>
                    <a:lnTo>
                      <a:pt x="141" y="0"/>
                    </a:lnTo>
                    <a:lnTo>
                      <a:pt x="133" y="0"/>
                    </a:lnTo>
                    <a:lnTo>
                      <a:pt x="126" y="0"/>
                    </a:lnTo>
                    <a:lnTo>
                      <a:pt x="119" y="0"/>
                    </a:lnTo>
                    <a:lnTo>
                      <a:pt x="112" y="5"/>
                    </a:lnTo>
                    <a:lnTo>
                      <a:pt x="104" y="10"/>
                    </a:lnTo>
                    <a:lnTo>
                      <a:pt x="99" y="13"/>
                    </a:lnTo>
                    <a:lnTo>
                      <a:pt x="97" y="15"/>
                    </a:lnTo>
                    <a:lnTo>
                      <a:pt x="90" y="20"/>
                    </a:lnTo>
                    <a:lnTo>
                      <a:pt x="87" y="22"/>
                    </a:lnTo>
                    <a:lnTo>
                      <a:pt x="87" y="22"/>
                    </a:lnTo>
                    <a:lnTo>
                      <a:pt x="85" y="25"/>
                    </a:lnTo>
                    <a:lnTo>
                      <a:pt x="80" y="27"/>
                    </a:lnTo>
                    <a:lnTo>
                      <a:pt x="80" y="27"/>
                    </a:lnTo>
                    <a:lnTo>
                      <a:pt x="78" y="32"/>
                    </a:lnTo>
                    <a:lnTo>
                      <a:pt x="73" y="32"/>
                    </a:lnTo>
                    <a:lnTo>
                      <a:pt x="73" y="34"/>
                    </a:lnTo>
                    <a:lnTo>
                      <a:pt x="70" y="37"/>
                    </a:lnTo>
                    <a:lnTo>
                      <a:pt x="65" y="39"/>
                    </a:lnTo>
                    <a:lnTo>
                      <a:pt x="65" y="39"/>
                    </a:lnTo>
                    <a:lnTo>
                      <a:pt x="63" y="42"/>
                    </a:lnTo>
                    <a:lnTo>
                      <a:pt x="60" y="44"/>
                    </a:lnTo>
                    <a:lnTo>
                      <a:pt x="58" y="47"/>
                    </a:lnTo>
                    <a:lnTo>
                      <a:pt x="58" y="47"/>
                    </a:lnTo>
                    <a:lnTo>
                      <a:pt x="56" y="49"/>
                    </a:lnTo>
                    <a:lnTo>
                      <a:pt x="56" y="51"/>
                    </a:lnTo>
                    <a:lnTo>
                      <a:pt x="56" y="54"/>
                    </a:lnTo>
                    <a:lnTo>
                      <a:pt x="53" y="56"/>
                    </a:lnTo>
                    <a:lnTo>
                      <a:pt x="53" y="59"/>
                    </a:lnTo>
                    <a:lnTo>
                      <a:pt x="51" y="61"/>
                    </a:lnTo>
                    <a:lnTo>
                      <a:pt x="51" y="64"/>
                    </a:lnTo>
                    <a:lnTo>
                      <a:pt x="51" y="66"/>
                    </a:lnTo>
                    <a:lnTo>
                      <a:pt x="43" y="66"/>
                    </a:lnTo>
                    <a:lnTo>
                      <a:pt x="39" y="68"/>
                    </a:lnTo>
                    <a:lnTo>
                      <a:pt x="39" y="71"/>
                    </a:lnTo>
                    <a:lnTo>
                      <a:pt x="36" y="71"/>
                    </a:lnTo>
                    <a:lnTo>
                      <a:pt x="31" y="73"/>
                    </a:lnTo>
                    <a:lnTo>
                      <a:pt x="29" y="73"/>
                    </a:lnTo>
                    <a:lnTo>
                      <a:pt x="26" y="76"/>
                    </a:lnTo>
                    <a:lnTo>
                      <a:pt x="24" y="78"/>
                    </a:lnTo>
                    <a:lnTo>
                      <a:pt x="24" y="81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19" y="86"/>
                    </a:lnTo>
                    <a:lnTo>
                      <a:pt x="17" y="88"/>
                    </a:lnTo>
                    <a:lnTo>
                      <a:pt x="14" y="90"/>
                    </a:lnTo>
                    <a:lnTo>
                      <a:pt x="14" y="93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4" y="98"/>
                    </a:lnTo>
                    <a:lnTo>
                      <a:pt x="14" y="98"/>
                    </a:lnTo>
                    <a:lnTo>
                      <a:pt x="9" y="100"/>
                    </a:lnTo>
                    <a:lnTo>
                      <a:pt x="7" y="100"/>
                    </a:lnTo>
                    <a:close/>
                  </a:path>
                </a:pathLst>
              </a:custGeom>
              <a:solidFill>
                <a:srgbClr val="0000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39" name="Freeform 2367"/>
              <p:cNvSpPr>
                <a:spLocks/>
              </p:cNvSpPr>
              <p:nvPr/>
            </p:nvSpPr>
            <p:spPr bwMode="auto">
              <a:xfrm>
                <a:off x="997" y="3459"/>
                <a:ext cx="219" cy="134"/>
              </a:xfrm>
              <a:custGeom>
                <a:avLst/>
                <a:gdLst/>
                <a:ahLst/>
                <a:cxnLst>
                  <a:cxn ang="0">
                    <a:pos x="7" y="105"/>
                  </a:cxn>
                  <a:cxn ang="0">
                    <a:pos x="7" y="110"/>
                  </a:cxn>
                  <a:cxn ang="0">
                    <a:pos x="2" y="115"/>
                  </a:cxn>
                  <a:cxn ang="0">
                    <a:pos x="7" y="120"/>
                  </a:cxn>
                  <a:cxn ang="0">
                    <a:pos x="22" y="127"/>
                  </a:cxn>
                  <a:cxn ang="0">
                    <a:pos x="36" y="129"/>
                  </a:cxn>
                  <a:cxn ang="0">
                    <a:pos x="58" y="129"/>
                  </a:cxn>
                  <a:cxn ang="0">
                    <a:pos x="80" y="132"/>
                  </a:cxn>
                  <a:cxn ang="0">
                    <a:pos x="102" y="134"/>
                  </a:cxn>
                  <a:cxn ang="0">
                    <a:pos x="119" y="134"/>
                  </a:cxn>
                  <a:cxn ang="0">
                    <a:pos x="138" y="134"/>
                  </a:cxn>
                  <a:cxn ang="0">
                    <a:pos x="155" y="132"/>
                  </a:cxn>
                  <a:cxn ang="0">
                    <a:pos x="170" y="129"/>
                  </a:cxn>
                  <a:cxn ang="0">
                    <a:pos x="192" y="124"/>
                  </a:cxn>
                  <a:cxn ang="0">
                    <a:pos x="204" y="120"/>
                  </a:cxn>
                  <a:cxn ang="0">
                    <a:pos x="214" y="115"/>
                  </a:cxn>
                  <a:cxn ang="0">
                    <a:pos x="219" y="110"/>
                  </a:cxn>
                  <a:cxn ang="0">
                    <a:pos x="214" y="103"/>
                  </a:cxn>
                  <a:cxn ang="0">
                    <a:pos x="214" y="98"/>
                  </a:cxn>
                  <a:cxn ang="0">
                    <a:pos x="216" y="93"/>
                  </a:cxn>
                  <a:cxn ang="0">
                    <a:pos x="214" y="86"/>
                  </a:cxn>
                  <a:cxn ang="0">
                    <a:pos x="214" y="78"/>
                  </a:cxn>
                  <a:cxn ang="0">
                    <a:pos x="206" y="71"/>
                  </a:cxn>
                  <a:cxn ang="0">
                    <a:pos x="204" y="66"/>
                  </a:cxn>
                  <a:cxn ang="0">
                    <a:pos x="197" y="59"/>
                  </a:cxn>
                  <a:cxn ang="0">
                    <a:pos x="197" y="51"/>
                  </a:cxn>
                  <a:cxn ang="0">
                    <a:pos x="192" y="44"/>
                  </a:cxn>
                  <a:cxn ang="0">
                    <a:pos x="189" y="39"/>
                  </a:cxn>
                  <a:cxn ang="0">
                    <a:pos x="185" y="32"/>
                  </a:cxn>
                  <a:cxn ang="0">
                    <a:pos x="180" y="25"/>
                  </a:cxn>
                  <a:cxn ang="0">
                    <a:pos x="175" y="20"/>
                  </a:cxn>
                  <a:cxn ang="0">
                    <a:pos x="163" y="8"/>
                  </a:cxn>
                  <a:cxn ang="0">
                    <a:pos x="141" y="0"/>
                  </a:cxn>
                  <a:cxn ang="0">
                    <a:pos x="119" y="0"/>
                  </a:cxn>
                  <a:cxn ang="0">
                    <a:pos x="99" y="13"/>
                  </a:cxn>
                  <a:cxn ang="0">
                    <a:pos x="87" y="22"/>
                  </a:cxn>
                  <a:cxn ang="0">
                    <a:pos x="80" y="27"/>
                  </a:cxn>
                  <a:cxn ang="0">
                    <a:pos x="73" y="32"/>
                  </a:cxn>
                  <a:cxn ang="0">
                    <a:pos x="65" y="39"/>
                  </a:cxn>
                  <a:cxn ang="0">
                    <a:pos x="60" y="44"/>
                  </a:cxn>
                  <a:cxn ang="0">
                    <a:pos x="56" y="49"/>
                  </a:cxn>
                  <a:cxn ang="0">
                    <a:pos x="53" y="56"/>
                  </a:cxn>
                  <a:cxn ang="0">
                    <a:pos x="51" y="64"/>
                  </a:cxn>
                  <a:cxn ang="0">
                    <a:pos x="39" y="68"/>
                  </a:cxn>
                  <a:cxn ang="0">
                    <a:pos x="31" y="73"/>
                  </a:cxn>
                  <a:cxn ang="0">
                    <a:pos x="24" y="78"/>
                  </a:cxn>
                  <a:cxn ang="0">
                    <a:pos x="22" y="83"/>
                  </a:cxn>
                  <a:cxn ang="0">
                    <a:pos x="14" y="90"/>
                  </a:cxn>
                  <a:cxn ang="0">
                    <a:pos x="14" y="95"/>
                  </a:cxn>
                  <a:cxn ang="0">
                    <a:pos x="9" y="100"/>
                  </a:cxn>
                </a:cxnLst>
                <a:rect l="0" t="0" r="r" b="b"/>
                <a:pathLst>
                  <a:path w="219" h="134">
                    <a:moveTo>
                      <a:pt x="7" y="100"/>
                    </a:moveTo>
                    <a:lnTo>
                      <a:pt x="5" y="103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7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0" y="112"/>
                    </a:lnTo>
                    <a:lnTo>
                      <a:pt x="2" y="115"/>
                    </a:lnTo>
                    <a:lnTo>
                      <a:pt x="5" y="117"/>
                    </a:lnTo>
                    <a:lnTo>
                      <a:pt x="7" y="120"/>
                    </a:lnTo>
                    <a:lnTo>
                      <a:pt x="7" y="120"/>
                    </a:lnTo>
                    <a:lnTo>
                      <a:pt x="14" y="124"/>
                    </a:lnTo>
                    <a:lnTo>
                      <a:pt x="14" y="124"/>
                    </a:lnTo>
                    <a:lnTo>
                      <a:pt x="22" y="127"/>
                    </a:lnTo>
                    <a:lnTo>
                      <a:pt x="29" y="129"/>
                    </a:lnTo>
                    <a:lnTo>
                      <a:pt x="34" y="129"/>
                    </a:lnTo>
                    <a:lnTo>
                      <a:pt x="36" y="129"/>
                    </a:lnTo>
                    <a:lnTo>
                      <a:pt x="43" y="129"/>
                    </a:lnTo>
                    <a:lnTo>
                      <a:pt x="51" y="129"/>
                    </a:lnTo>
                    <a:lnTo>
                      <a:pt x="58" y="129"/>
                    </a:lnTo>
                    <a:lnTo>
                      <a:pt x="65" y="132"/>
                    </a:lnTo>
                    <a:lnTo>
                      <a:pt x="73" y="132"/>
                    </a:lnTo>
                    <a:lnTo>
                      <a:pt x="80" y="132"/>
                    </a:lnTo>
                    <a:lnTo>
                      <a:pt x="87" y="132"/>
                    </a:lnTo>
                    <a:lnTo>
                      <a:pt x="97" y="134"/>
                    </a:lnTo>
                    <a:lnTo>
                      <a:pt x="102" y="134"/>
                    </a:lnTo>
                    <a:lnTo>
                      <a:pt x="104" y="134"/>
                    </a:lnTo>
                    <a:lnTo>
                      <a:pt x="112" y="134"/>
                    </a:lnTo>
                    <a:lnTo>
                      <a:pt x="119" y="134"/>
                    </a:lnTo>
                    <a:lnTo>
                      <a:pt x="126" y="134"/>
                    </a:lnTo>
                    <a:lnTo>
                      <a:pt x="133" y="134"/>
                    </a:lnTo>
                    <a:lnTo>
                      <a:pt x="138" y="134"/>
                    </a:lnTo>
                    <a:lnTo>
                      <a:pt x="141" y="134"/>
                    </a:lnTo>
                    <a:lnTo>
                      <a:pt x="148" y="132"/>
                    </a:lnTo>
                    <a:lnTo>
                      <a:pt x="155" y="132"/>
                    </a:lnTo>
                    <a:lnTo>
                      <a:pt x="163" y="129"/>
                    </a:lnTo>
                    <a:lnTo>
                      <a:pt x="168" y="129"/>
                    </a:lnTo>
                    <a:lnTo>
                      <a:pt x="170" y="129"/>
                    </a:lnTo>
                    <a:lnTo>
                      <a:pt x="177" y="127"/>
                    </a:lnTo>
                    <a:lnTo>
                      <a:pt x="185" y="127"/>
                    </a:lnTo>
                    <a:lnTo>
                      <a:pt x="192" y="124"/>
                    </a:lnTo>
                    <a:lnTo>
                      <a:pt x="199" y="124"/>
                    </a:lnTo>
                    <a:lnTo>
                      <a:pt x="199" y="124"/>
                    </a:lnTo>
                    <a:lnTo>
                      <a:pt x="204" y="120"/>
                    </a:lnTo>
                    <a:lnTo>
                      <a:pt x="206" y="120"/>
                    </a:lnTo>
                    <a:lnTo>
                      <a:pt x="209" y="117"/>
                    </a:lnTo>
                    <a:lnTo>
                      <a:pt x="214" y="115"/>
                    </a:lnTo>
                    <a:lnTo>
                      <a:pt x="214" y="115"/>
                    </a:lnTo>
                    <a:lnTo>
                      <a:pt x="216" y="112"/>
                    </a:lnTo>
                    <a:lnTo>
                      <a:pt x="219" y="110"/>
                    </a:lnTo>
                    <a:lnTo>
                      <a:pt x="219" y="107"/>
                    </a:lnTo>
                    <a:lnTo>
                      <a:pt x="219" y="105"/>
                    </a:lnTo>
                    <a:lnTo>
                      <a:pt x="214" y="103"/>
                    </a:lnTo>
                    <a:lnTo>
                      <a:pt x="214" y="103"/>
                    </a:lnTo>
                    <a:lnTo>
                      <a:pt x="214" y="100"/>
                    </a:lnTo>
                    <a:lnTo>
                      <a:pt x="214" y="98"/>
                    </a:lnTo>
                    <a:lnTo>
                      <a:pt x="216" y="98"/>
                    </a:lnTo>
                    <a:lnTo>
                      <a:pt x="216" y="95"/>
                    </a:lnTo>
                    <a:lnTo>
                      <a:pt x="216" y="93"/>
                    </a:lnTo>
                    <a:lnTo>
                      <a:pt x="216" y="88"/>
                    </a:lnTo>
                    <a:lnTo>
                      <a:pt x="214" y="88"/>
                    </a:lnTo>
                    <a:lnTo>
                      <a:pt x="214" y="86"/>
                    </a:lnTo>
                    <a:lnTo>
                      <a:pt x="211" y="83"/>
                    </a:lnTo>
                    <a:lnTo>
                      <a:pt x="214" y="81"/>
                    </a:lnTo>
                    <a:lnTo>
                      <a:pt x="214" y="78"/>
                    </a:lnTo>
                    <a:lnTo>
                      <a:pt x="209" y="76"/>
                    </a:lnTo>
                    <a:lnTo>
                      <a:pt x="209" y="73"/>
                    </a:lnTo>
                    <a:lnTo>
                      <a:pt x="206" y="71"/>
                    </a:lnTo>
                    <a:lnTo>
                      <a:pt x="206" y="71"/>
                    </a:lnTo>
                    <a:lnTo>
                      <a:pt x="204" y="68"/>
                    </a:lnTo>
                    <a:lnTo>
                      <a:pt x="204" y="66"/>
                    </a:lnTo>
                    <a:lnTo>
                      <a:pt x="199" y="64"/>
                    </a:lnTo>
                    <a:lnTo>
                      <a:pt x="199" y="64"/>
                    </a:lnTo>
                    <a:lnTo>
                      <a:pt x="197" y="59"/>
                    </a:lnTo>
                    <a:lnTo>
                      <a:pt x="197" y="56"/>
                    </a:lnTo>
                    <a:lnTo>
                      <a:pt x="197" y="54"/>
                    </a:lnTo>
                    <a:lnTo>
                      <a:pt x="197" y="51"/>
                    </a:lnTo>
                    <a:lnTo>
                      <a:pt x="197" y="49"/>
                    </a:lnTo>
                    <a:lnTo>
                      <a:pt x="194" y="47"/>
                    </a:lnTo>
                    <a:lnTo>
                      <a:pt x="192" y="44"/>
                    </a:lnTo>
                    <a:lnTo>
                      <a:pt x="192" y="44"/>
                    </a:lnTo>
                    <a:lnTo>
                      <a:pt x="192" y="42"/>
                    </a:lnTo>
                    <a:lnTo>
                      <a:pt x="189" y="39"/>
                    </a:lnTo>
                    <a:lnTo>
                      <a:pt x="187" y="37"/>
                    </a:lnTo>
                    <a:lnTo>
                      <a:pt x="185" y="34"/>
                    </a:lnTo>
                    <a:lnTo>
                      <a:pt x="185" y="32"/>
                    </a:lnTo>
                    <a:lnTo>
                      <a:pt x="182" y="32"/>
                    </a:lnTo>
                    <a:lnTo>
                      <a:pt x="180" y="27"/>
                    </a:lnTo>
                    <a:lnTo>
                      <a:pt x="180" y="25"/>
                    </a:lnTo>
                    <a:lnTo>
                      <a:pt x="177" y="25"/>
                    </a:lnTo>
                    <a:lnTo>
                      <a:pt x="177" y="22"/>
                    </a:lnTo>
                    <a:lnTo>
                      <a:pt x="175" y="20"/>
                    </a:lnTo>
                    <a:lnTo>
                      <a:pt x="170" y="15"/>
                    </a:lnTo>
                    <a:lnTo>
                      <a:pt x="168" y="13"/>
                    </a:lnTo>
                    <a:lnTo>
                      <a:pt x="163" y="8"/>
                    </a:lnTo>
                    <a:lnTo>
                      <a:pt x="155" y="3"/>
                    </a:lnTo>
                    <a:lnTo>
                      <a:pt x="148" y="3"/>
                    </a:lnTo>
                    <a:lnTo>
                      <a:pt x="141" y="0"/>
                    </a:lnTo>
                    <a:lnTo>
                      <a:pt x="133" y="0"/>
                    </a:lnTo>
                    <a:lnTo>
                      <a:pt x="126" y="0"/>
                    </a:lnTo>
                    <a:lnTo>
                      <a:pt x="119" y="0"/>
                    </a:lnTo>
                    <a:lnTo>
                      <a:pt x="112" y="5"/>
                    </a:lnTo>
                    <a:lnTo>
                      <a:pt x="104" y="10"/>
                    </a:lnTo>
                    <a:lnTo>
                      <a:pt x="99" y="13"/>
                    </a:lnTo>
                    <a:lnTo>
                      <a:pt x="97" y="15"/>
                    </a:lnTo>
                    <a:lnTo>
                      <a:pt x="90" y="20"/>
                    </a:lnTo>
                    <a:lnTo>
                      <a:pt x="87" y="22"/>
                    </a:lnTo>
                    <a:lnTo>
                      <a:pt x="87" y="22"/>
                    </a:lnTo>
                    <a:lnTo>
                      <a:pt x="85" y="25"/>
                    </a:lnTo>
                    <a:lnTo>
                      <a:pt x="80" y="27"/>
                    </a:lnTo>
                    <a:lnTo>
                      <a:pt x="80" y="27"/>
                    </a:lnTo>
                    <a:lnTo>
                      <a:pt x="78" y="32"/>
                    </a:lnTo>
                    <a:lnTo>
                      <a:pt x="73" y="32"/>
                    </a:lnTo>
                    <a:lnTo>
                      <a:pt x="73" y="34"/>
                    </a:lnTo>
                    <a:lnTo>
                      <a:pt x="70" y="37"/>
                    </a:lnTo>
                    <a:lnTo>
                      <a:pt x="65" y="39"/>
                    </a:lnTo>
                    <a:lnTo>
                      <a:pt x="65" y="39"/>
                    </a:lnTo>
                    <a:lnTo>
                      <a:pt x="63" y="42"/>
                    </a:lnTo>
                    <a:lnTo>
                      <a:pt x="60" y="44"/>
                    </a:lnTo>
                    <a:lnTo>
                      <a:pt x="58" y="47"/>
                    </a:lnTo>
                    <a:lnTo>
                      <a:pt x="58" y="47"/>
                    </a:lnTo>
                    <a:lnTo>
                      <a:pt x="56" y="49"/>
                    </a:lnTo>
                    <a:lnTo>
                      <a:pt x="56" y="51"/>
                    </a:lnTo>
                    <a:lnTo>
                      <a:pt x="56" y="54"/>
                    </a:lnTo>
                    <a:lnTo>
                      <a:pt x="53" y="56"/>
                    </a:lnTo>
                    <a:lnTo>
                      <a:pt x="53" y="59"/>
                    </a:lnTo>
                    <a:lnTo>
                      <a:pt x="51" y="61"/>
                    </a:lnTo>
                    <a:lnTo>
                      <a:pt x="51" y="64"/>
                    </a:lnTo>
                    <a:lnTo>
                      <a:pt x="51" y="66"/>
                    </a:lnTo>
                    <a:lnTo>
                      <a:pt x="43" y="66"/>
                    </a:lnTo>
                    <a:lnTo>
                      <a:pt x="39" y="68"/>
                    </a:lnTo>
                    <a:lnTo>
                      <a:pt x="39" y="71"/>
                    </a:lnTo>
                    <a:lnTo>
                      <a:pt x="36" y="71"/>
                    </a:lnTo>
                    <a:lnTo>
                      <a:pt x="31" y="73"/>
                    </a:lnTo>
                    <a:lnTo>
                      <a:pt x="29" y="73"/>
                    </a:lnTo>
                    <a:lnTo>
                      <a:pt x="26" y="76"/>
                    </a:lnTo>
                    <a:lnTo>
                      <a:pt x="24" y="78"/>
                    </a:lnTo>
                    <a:lnTo>
                      <a:pt x="24" y="81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19" y="86"/>
                    </a:lnTo>
                    <a:lnTo>
                      <a:pt x="17" y="88"/>
                    </a:lnTo>
                    <a:lnTo>
                      <a:pt x="14" y="90"/>
                    </a:lnTo>
                    <a:lnTo>
                      <a:pt x="14" y="93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4" y="98"/>
                    </a:lnTo>
                    <a:lnTo>
                      <a:pt x="14" y="98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7" y="10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40" name="Freeform 2368"/>
              <p:cNvSpPr>
                <a:spLocks/>
              </p:cNvSpPr>
              <p:nvPr/>
            </p:nvSpPr>
            <p:spPr bwMode="auto">
              <a:xfrm>
                <a:off x="1486" y="2939"/>
                <a:ext cx="238" cy="71"/>
              </a:xfrm>
              <a:custGeom>
                <a:avLst/>
                <a:gdLst/>
                <a:ahLst/>
                <a:cxnLst>
                  <a:cxn ang="0">
                    <a:pos x="238" y="37"/>
                  </a:cxn>
                  <a:cxn ang="0">
                    <a:pos x="231" y="44"/>
                  </a:cxn>
                  <a:cxn ang="0">
                    <a:pos x="223" y="49"/>
                  </a:cxn>
                  <a:cxn ang="0">
                    <a:pos x="214" y="54"/>
                  </a:cxn>
                  <a:cxn ang="0">
                    <a:pos x="199" y="56"/>
                  </a:cxn>
                  <a:cxn ang="0">
                    <a:pos x="184" y="58"/>
                  </a:cxn>
                  <a:cxn ang="0">
                    <a:pos x="172" y="63"/>
                  </a:cxn>
                  <a:cxn ang="0">
                    <a:pos x="163" y="63"/>
                  </a:cxn>
                  <a:cxn ang="0">
                    <a:pos x="148" y="66"/>
                  </a:cxn>
                  <a:cxn ang="0">
                    <a:pos x="133" y="68"/>
                  </a:cxn>
                  <a:cxn ang="0">
                    <a:pos x="119" y="68"/>
                  </a:cxn>
                  <a:cxn ang="0">
                    <a:pos x="104" y="68"/>
                  </a:cxn>
                  <a:cxn ang="0">
                    <a:pos x="90" y="68"/>
                  </a:cxn>
                  <a:cxn ang="0">
                    <a:pos x="75" y="68"/>
                  </a:cxn>
                  <a:cxn ang="0">
                    <a:pos x="60" y="68"/>
                  </a:cxn>
                  <a:cxn ang="0">
                    <a:pos x="43" y="66"/>
                  </a:cxn>
                  <a:cxn ang="0">
                    <a:pos x="31" y="63"/>
                  </a:cxn>
                  <a:cxn ang="0">
                    <a:pos x="21" y="58"/>
                  </a:cxn>
                  <a:cxn ang="0">
                    <a:pos x="9" y="54"/>
                  </a:cxn>
                  <a:cxn ang="0">
                    <a:pos x="0" y="46"/>
                  </a:cxn>
                  <a:cxn ang="0">
                    <a:pos x="7" y="32"/>
                  </a:cxn>
                  <a:cxn ang="0">
                    <a:pos x="14" y="27"/>
                  </a:cxn>
                  <a:cxn ang="0">
                    <a:pos x="21" y="17"/>
                  </a:cxn>
                  <a:cxn ang="0">
                    <a:pos x="34" y="10"/>
                  </a:cxn>
                  <a:cxn ang="0">
                    <a:pos x="43" y="7"/>
                  </a:cxn>
                  <a:cxn ang="0">
                    <a:pos x="60" y="7"/>
                  </a:cxn>
                  <a:cxn ang="0">
                    <a:pos x="75" y="5"/>
                  </a:cxn>
                  <a:cxn ang="0">
                    <a:pos x="90" y="3"/>
                  </a:cxn>
                  <a:cxn ang="0">
                    <a:pos x="97" y="0"/>
                  </a:cxn>
                  <a:cxn ang="0">
                    <a:pos x="104" y="3"/>
                  </a:cxn>
                  <a:cxn ang="0">
                    <a:pos x="119" y="3"/>
                  </a:cxn>
                  <a:cxn ang="0">
                    <a:pos x="133" y="5"/>
                  </a:cxn>
                  <a:cxn ang="0">
                    <a:pos x="148" y="5"/>
                  </a:cxn>
                  <a:cxn ang="0">
                    <a:pos x="163" y="7"/>
                  </a:cxn>
                  <a:cxn ang="0">
                    <a:pos x="177" y="10"/>
                  </a:cxn>
                  <a:cxn ang="0">
                    <a:pos x="189" y="10"/>
                  </a:cxn>
                  <a:cxn ang="0">
                    <a:pos x="199" y="12"/>
                  </a:cxn>
                  <a:cxn ang="0">
                    <a:pos x="216" y="15"/>
                  </a:cxn>
                  <a:cxn ang="0">
                    <a:pos x="223" y="20"/>
                  </a:cxn>
                  <a:cxn ang="0">
                    <a:pos x="233" y="27"/>
                  </a:cxn>
                </a:cxnLst>
                <a:rect l="0" t="0" r="r" b="b"/>
                <a:pathLst>
                  <a:path w="238" h="71">
                    <a:moveTo>
                      <a:pt x="238" y="34"/>
                    </a:moveTo>
                    <a:lnTo>
                      <a:pt x="238" y="37"/>
                    </a:lnTo>
                    <a:lnTo>
                      <a:pt x="238" y="39"/>
                    </a:lnTo>
                    <a:lnTo>
                      <a:pt x="231" y="44"/>
                    </a:lnTo>
                    <a:lnTo>
                      <a:pt x="226" y="46"/>
                    </a:lnTo>
                    <a:lnTo>
                      <a:pt x="223" y="49"/>
                    </a:lnTo>
                    <a:lnTo>
                      <a:pt x="216" y="54"/>
                    </a:lnTo>
                    <a:lnTo>
                      <a:pt x="214" y="54"/>
                    </a:lnTo>
                    <a:lnTo>
                      <a:pt x="206" y="56"/>
                    </a:lnTo>
                    <a:lnTo>
                      <a:pt x="199" y="56"/>
                    </a:lnTo>
                    <a:lnTo>
                      <a:pt x="192" y="56"/>
                    </a:lnTo>
                    <a:lnTo>
                      <a:pt x="184" y="58"/>
                    </a:lnTo>
                    <a:lnTo>
                      <a:pt x="177" y="61"/>
                    </a:lnTo>
                    <a:lnTo>
                      <a:pt x="172" y="63"/>
                    </a:lnTo>
                    <a:lnTo>
                      <a:pt x="170" y="63"/>
                    </a:lnTo>
                    <a:lnTo>
                      <a:pt x="163" y="63"/>
                    </a:lnTo>
                    <a:lnTo>
                      <a:pt x="155" y="66"/>
                    </a:lnTo>
                    <a:lnTo>
                      <a:pt x="148" y="66"/>
                    </a:lnTo>
                    <a:lnTo>
                      <a:pt x="141" y="68"/>
                    </a:lnTo>
                    <a:lnTo>
                      <a:pt x="133" y="68"/>
                    </a:lnTo>
                    <a:lnTo>
                      <a:pt x="126" y="68"/>
                    </a:lnTo>
                    <a:lnTo>
                      <a:pt x="119" y="68"/>
                    </a:lnTo>
                    <a:lnTo>
                      <a:pt x="111" y="68"/>
                    </a:lnTo>
                    <a:lnTo>
                      <a:pt x="104" y="68"/>
                    </a:lnTo>
                    <a:lnTo>
                      <a:pt x="97" y="68"/>
                    </a:lnTo>
                    <a:lnTo>
                      <a:pt x="90" y="68"/>
                    </a:lnTo>
                    <a:lnTo>
                      <a:pt x="82" y="71"/>
                    </a:lnTo>
                    <a:lnTo>
                      <a:pt x="75" y="68"/>
                    </a:lnTo>
                    <a:lnTo>
                      <a:pt x="68" y="68"/>
                    </a:lnTo>
                    <a:lnTo>
                      <a:pt x="60" y="68"/>
                    </a:lnTo>
                    <a:lnTo>
                      <a:pt x="51" y="68"/>
                    </a:lnTo>
                    <a:lnTo>
                      <a:pt x="43" y="66"/>
                    </a:lnTo>
                    <a:lnTo>
                      <a:pt x="36" y="66"/>
                    </a:lnTo>
                    <a:lnTo>
                      <a:pt x="31" y="63"/>
                    </a:lnTo>
                    <a:lnTo>
                      <a:pt x="29" y="61"/>
                    </a:lnTo>
                    <a:lnTo>
                      <a:pt x="21" y="58"/>
                    </a:lnTo>
                    <a:lnTo>
                      <a:pt x="14" y="56"/>
                    </a:lnTo>
                    <a:lnTo>
                      <a:pt x="9" y="54"/>
                    </a:lnTo>
                    <a:lnTo>
                      <a:pt x="7" y="54"/>
                    </a:lnTo>
                    <a:lnTo>
                      <a:pt x="0" y="46"/>
                    </a:lnTo>
                    <a:lnTo>
                      <a:pt x="2" y="37"/>
                    </a:lnTo>
                    <a:lnTo>
                      <a:pt x="7" y="32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9" y="20"/>
                    </a:lnTo>
                    <a:lnTo>
                      <a:pt x="21" y="17"/>
                    </a:lnTo>
                    <a:lnTo>
                      <a:pt x="29" y="12"/>
                    </a:lnTo>
                    <a:lnTo>
                      <a:pt x="34" y="10"/>
                    </a:lnTo>
                    <a:lnTo>
                      <a:pt x="36" y="7"/>
                    </a:lnTo>
                    <a:lnTo>
                      <a:pt x="43" y="7"/>
                    </a:lnTo>
                    <a:lnTo>
                      <a:pt x="51" y="5"/>
                    </a:lnTo>
                    <a:lnTo>
                      <a:pt x="60" y="7"/>
                    </a:lnTo>
                    <a:lnTo>
                      <a:pt x="68" y="5"/>
                    </a:lnTo>
                    <a:lnTo>
                      <a:pt x="75" y="5"/>
                    </a:lnTo>
                    <a:lnTo>
                      <a:pt x="82" y="3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97" y="0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11" y="3"/>
                    </a:lnTo>
                    <a:lnTo>
                      <a:pt x="119" y="3"/>
                    </a:lnTo>
                    <a:lnTo>
                      <a:pt x="126" y="5"/>
                    </a:lnTo>
                    <a:lnTo>
                      <a:pt x="133" y="5"/>
                    </a:lnTo>
                    <a:lnTo>
                      <a:pt x="141" y="3"/>
                    </a:lnTo>
                    <a:lnTo>
                      <a:pt x="148" y="5"/>
                    </a:lnTo>
                    <a:lnTo>
                      <a:pt x="155" y="5"/>
                    </a:lnTo>
                    <a:lnTo>
                      <a:pt x="163" y="7"/>
                    </a:lnTo>
                    <a:lnTo>
                      <a:pt x="170" y="7"/>
                    </a:lnTo>
                    <a:lnTo>
                      <a:pt x="177" y="10"/>
                    </a:lnTo>
                    <a:lnTo>
                      <a:pt x="184" y="7"/>
                    </a:lnTo>
                    <a:lnTo>
                      <a:pt x="189" y="10"/>
                    </a:lnTo>
                    <a:lnTo>
                      <a:pt x="192" y="12"/>
                    </a:lnTo>
                    <a:lnTo>
                      <a:pt x="199" y="12"/>
                    </a:lnTo>
                    <a:lnTo>
                      <a:pt x="206" y="15"/>
                    </a:lnTo>
                    <a:lnTo>
                      <a:pt x="216" y="15"/>
                    </a:lnTo>
                    <a:lnTo>
                      <a:pt x="223" y="20"/>
                    </a:lnTo>
                    <a:lnTo>
                      <a:pt x="223" y="20"/>
                    </a:lnTo>
                    <a:lnTo>
                      <a:pt x="231" y="22"/>
                    </a:lnTo>
                    <a:lnTo>
                      <a:pt x="233" y="27"/>
                    </a:lnTo>
                    <a:lnTo>
                      <a:pt x="238" y="34"/>
                    </a:lnTo>
                    <a:close/>
                  </a:path>
                </a:pathLst>
              </a:custGeom>
              <a:solidFill>
                <a:srgbClr val="FF6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41" name="Freeform 2369"/>
              <p:cNvSpPr>
                <a:spLocks/>
              </p:cNvSpPr>
              <p:nvPr/>
            </p:nvSpPr>
            <p:spPr bwMode="auto">
              <a:xfrm>
                <a:off x="1486" y="2939"/>
                <a:ext cx="238" cy="71"/>
              </a:xfrm>
              <a:custGeom>
                <a:avLst/>
                <a:gdLst/>
                <a:ahLst/>
                <a:cxnLst>
                  <a:cxn ang="0">
                    <a:pos x="238" y="37"/>
                  </a:cxn>
                  <a:cxn ang="0">
                    <a:pos x="231" y="44"/>
                  </a:cxn>
                  <a:cxn ang="0">
                    <a:pos x="223" y="49"/>
                  </a:cxn>
                  <a:cxn ang="0">
                    <a:pos x="214" y="54"/>
                  </a:cxn>
                  <a:cxn ang="0">
                    <a:pos x="199" y="56"/>
                  </a:cxn>
                  <a:cxn ang="0">
                    <a:pos x="184" y="58"/>
                  </a:cxn>
                  <a:cxn ang="0">
                    <a:pos x="172" y="63"/>
                  </a:cxn>
                  <a:cxn ang="0">
                    <a:pos x="163" y="63"/>
                  </a:cxn>
                  <a:cxn ang="0">
                    <a:pos x="148" y="66"/>
                  </a:cxn>
                  <a:cxn ang="0">
                    <a:pos x="133" y="68"/>
                  </a:cxn>
                  <a:cxn ang="0">
                    <a:pos x="119" y="68"/>
                  </a:cxn>
                  <a:cxn ang="0">
                    <a:pos x="104" y="68"/>
                  </a:cxn>
                  <a:cxn ang="0">
                    <a:pos x="90" y="68"/>
                  </a:cxn>
                  <a:cxn ang="0">
                    <a:pos x="75" y="68"/>
                  </a:cxn>
                  <a:cxn ang="0">
                    <a:pos x="60" y="68"/>
                  </a:cxn>
                  <a:cxn ang="0">
                    <a:pos x="43" y="66"/>
                  </a:cxn>
                  <a:cxn ang="0">
                    <a:pos x="31" y="63"/>
                  </a:cxn>
                  <a:cxn ang="0">
                    <a:pos x="21" y="58"/>
                  </a:cxn>
                  <a:cxn ang="0">
                    <a:pos x="9" y="54"/>
                  </a:cxn>
                  <a:cxn ang="0">
                    <a:pos x="0" y="46"/>
                  </a:cxn>
                  <a:cxn ang="0">
                    <a:pos x="7" y="32"/>
                  </a:cxn>
                  <a:cxn ang="0">
                    <a:pos x="14" y="27"/>
                  </a:cxn>
                  <a:cxn ang="0">
                    <a:pos x="21" y="17"/>
                  </a:cxn>
                  <a:cxn ang="0">
                    <a:pos x="34" y="10"/>
                  </a:cxn>
                  <a:cxn ang="0">
                    <a:pos x="43" y="7"/>
                  </a:cxn>
                  <a:cxn ang="0">
                    <a:pos x="60" y="7"/>
                  </a:cxn>
                  <a:cxn ang="0">
                    <a:pos x="75" y="5"/>
                  </a:cxn>
                  <a:cxn ang="0">
                    <a:pos x="90" y="3"/>
                  </a:cxn>
                  <a:cxn ang="0">
                    <a:pos x="97" y="0"/>
                  </a:cxn>
                  <a:cxn ang="0">
                    <a:pos x="104" y="3"/>
                  </a:cxn>
                  <a:cxn ang="0">
                    <a:pos x="119" y="3"/>
                  </a:cxn>
                  <a:cxn ang="0">
                    <a:pos x="133" y="5"/>
                  </a:cxn>
                  <a:cxn ang="0">
                    <a:pos x="148" y="5"/>
                  </a:cxn>
                  <a:cxn ang="0">
                    <a:pos x="163" y="7"/>
                  </a:cxn>
                  <a:cxn ang="0">
                    <a:pos x="177" y="10"/>
                  </a:cxn>
                  <a:cxn ang="0">
                    <a:pos x="189" y="10"/>
                  </a:cxn>
                  <a:cxn ang="0">
                    <a:pos x="199" y="12"/>
                  </a:cxn>
                  <a:cxn ang="0">
                    <a:pos x="216" y="15"/>
                  </a:cxn>
                  <a:cxn ang="0">
                    <a:pos x="223" y="20"/>
                  </a:cxn>
                  <a:cxn ang="0">
                    <a:pos x="233" y="27"/>
                  </a:cxn>
                  <a:cxn ang="0">
                    <a:pos x="238" y="34"/>
                  </a:cxn>
                </a:cxnLst>
                <a:rect l="0" t="0" r="r" b="b"/>
                <a:pathLst>
                  <a:path w="238" h="71">
                    <a:moveTo>
                      <a:pt x="238" y="34"/>
                    </a:moveTo>
                    <a:lnTo>
                      <a:pt x="238" y="37"/>
                    </a:lnTo>
                    <a:lnTo>
                      <a:pt x="238" y="39"/>
                    </a:lnTo>
                    <a:lnTo>
                      <a:pt x="231" y="44"/>
                    </a:lnTo>
                    <a:lnTo>
                      <a:pt x="226" y="46"/>
                    </a:lnTo>
                    <a:lnTo>
                      <a:pt x="223" y="49"/>
                    </a:lnTo>
                    <a:lnTo>
                      <a:pt x="216" y="54"/>
                    </a:lnTo>
                    <a:lnTo>
                      <a:pt x="214" y="54"/>
                    </a:lnTo>
                    <a:lnTo>
                      <a:pt x="206" y="56"/>
                    </a:lnTo>
                    <a:lnTo>
                      <a:pt x="199" y="56"/>
                    </a:lnTo>
                    <a:lnTo>
                      <a:pt x="192" y="56"/>
                    </a:lnTo>
                    <a:lnTo>
                      <a:pt x="184" y="58"/>
                    </a:lnTo>
                    <a:lnTo>
                      <a:pt x="177" y="61"/>
                    </a:lnTo>
                    <a:lnTo>
                      <a:pt x="172" y="63"/>
                    </a:lnTo>
                    <a:lnTo>
                      <a:pt x="170" y="63"/>
                    </a:lnTo>
                    <a:lnTo>
                      <a:pt x="163" y="63"/>
                    </a:lnTo>
                    <a:lnTo>
                      <a:pt x="155" y="66"/>
                    </a:lnTo>
                    <a:lnTo>
                      <a:pt x="148" y="66"/>
                    </a:lnTo>
                    <a:lnTo>
                      <a:pt x="141" y="68"/>
                    </a:lnTo>
                    <a:lnTo>
                      <a:pt x="133" y="68"/>
                    </a:lnTo>
                    <a:lnTo>
                      <a:pt x="126" y="68"/>
                    </a:lnTo>
                    <a:lnTo>
                      <a:pt x="119" y="68"/>
                    </a:lnTo>
                    <a:lnTo>
                      <a:pt x="111" y="68"/>
                    </a:lnTo>
                    <a:lnTo>
                      <a:pt x="104" y="68"/>
                    </a:lnTo>
                    <a:lnTo>
                      <a:pt x="97" y="68"/>
                    </a:lnTo>
                    <a:lnTo>
                      <a:pt x="90" y="68"/>
                    </a:lnTo>
                    <a:lnTo>
                      <a:pt x="82" y="71"/>
                    </a:lnTo>
                    <a:lnTo>
                      <a:pt x="75" y="68"/>
                    </a:lnTo>
                    <a:lnTo>
                      <a:pt x="68" y="68"/>
                    </a:lnTo>
                    <a:lnTo>
                      <a:pt x="60" y="68"/>
                    </a:lnTo>
                    <a:lnTo>
                      <a:pt x="51" y="68"/>
                    </a:lnTo>
                    <a:lnTo>
                      <a:pt x="43" y="66"/>
                    </a:lnTo>
                    <a:lnTo>
                      <a:pt x="36" y="66"/>
                    </a:lnTo>
                    <a:lnTo>
                      <a:pt x="31" y="63"/>
                    </a:lnTo>
                    <a:lnTo>
                      <a:pt x="29" y="61"/>
                    </a:lnTo>
                    <a:lnTo>
                      <a:pt x="21" y="58"/>
                    </a:lnTo>
                    <a:lnTo>
                      <a:pt x="14" y="56"/>
                    </a:lnTo>
                    <a:lnTo>
                      <a:pt x="9" y="54"/>
                    </a:lnTo>
                    <a:lnTo>
                      <a:pt x="7" y="54"/>
                    </a:lnTo>
                    <a:lnTo>
                      <a:pt x="0" y="46"/>
                    </a:lnTo>
                    <a:lnTo>
                      <a:pt x="2" y="37"/>
                    </a:lnTo>
                    <a:lnTo>
                      <a:pt x="7" y="32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9" y="20"/>
                    </a:lnTo>
                    <a:lnTo>
                      <a:pt x="21" y="17"/>
                    </a:lnTo>
                    <a:lnTo>
                      <a:pt x="29" y="12"/>
                    </a:lnTo>
                    <a:lnTo>
                      <a:pt x="34" y="10"/>
                    </a:lnTo>
                    <a:lnTo>
                      <a:pt x="36" y="7"/>
                    </a:lnTo>
                    <a:lnTo>
                      <a:pt x="43" y="7"/>
                    </a:lnTo>
                    <a:lnTo>
                      <a:pt x="51" y="5"/>
                    </a:lnTo>
                    <a:lnTo>
                      <a:pt x="60" y="7"/>
                    </a:lnTo>
                    <a:lnTo>
                      <a:pt x="68" y="5"/>
                    </a:lnTo>
                    <a:lnTo>
                      <a:pt x="75" y="5"/>
                    </a:lnTo>
                    <a:lnTo>
                      <a:pt x="82" y="3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97" y="0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11" y="3"/>
                    </a:lnTo>
                    <a:lnTo>
                      <a:pt x="119" y="3"/>
                    </a:lnTo>
                    <a:lnTo>
                      <a:pt x="126" y="5"/>
                    </a:lnTo>
                    <a:lnTo>
                      <a:pt x="133" y="5"/>
                    </a:lnTo>
                    <a:lnTo>
                      <a:pt x="141" y="3"/>
                    </a:lnTo>
                    <a:lnTo>
                      <a:pt x="148" y="5"/>
                    </a:lnTo>
                    <a:lnTo>
                      <a:pt x="155" y="5"/>
                    </a:lnTo>
                    <a:lnTo>
                      <a:pt x="163" y="7"/>
                    </a:lnTo>
                    <a:lnTo>
                      <a:pt x="170" y="7"/>
                    </a:lnTo>
                    <a:lnTo>
                      <a:pt x="177" y="10"/>
                    </a:lnTo>
                    <a:lnTo>
                      <a:pt x="184" y="7"/>
                    </a:lnTo>
                    <a:lnTo>
                      <a:pt x="189" y="10"/>
                    </a:lnTo>
                    <a:lnTo>
                      <a:pt x="192" y="12"/>
                    </a:lnTo>
                    <a:lnTo>
                      <a:pt x="199" y="12"/>
                    </a:lnTo>
                    <a:lnTo>
                      <a:pt x="206" y="15"/>
                    </a:lnTo>
                    <a:lnTo>
                      <a:pt x="216" y="15"/>
                    </a:lnTo>
                    <a:lnTo>
                      <a:pt x="223" y="20"/>
                    </a:lnTo>
                    <a:lnTo>
                      <a:pt x="223" y="20"/>
                    </a:lnTo>
                    <a:lnTo>
                      <a:pt x="231" y="22"/>
                    </a:lnTo>
                    <a:lnTo>
                      <a:pt x="233" y="27"/>
                    </a:lnTo>
                    <a:lnTo>
                      <a:pt x="238" y="34"/>
                    </a:lnTo>
                    <a:lnTo>
                      <a:pt x="238" y="3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42" name="Freeform 2370"/>
              <p:cNvSpPr>
                <a:spLocks/>
              </p:cNvSpPr>
              <p:nvPr/>
            </p:nvSpPr>
            <p:spPr bwMode="auto">
              <a:xfrm>
                <a:off x="1036" y="3508"/>
                <a:ext cx="146" cy="78"/>
              </a:xfrm>
              <a:custGeom>
                <a:avLst/>
                <a:gdLst/>
                <a:ahLst/>
                <a:cxnLst>
                  <a:cxn ang="0">
                    <a:pos x="2" y="54"/>
                  </a:cxn>
                  <a:cxn ang="0">
                    <a:pos x="0" y="58"/>
                  </a:cxn>
                  <a:cxn ang="0">
                    <a:pos x="2" y="63"/>
                  </a:cxn>
                  <a:cxn ang="0">
                    <a:pos x="12" y="66"/>
                  </a:cxn>
                  <a:cxn ang="0">
                    <a:pos x="19" y="68"/>
                  </a:cxn>
                  <a:cxn ang="0">
                    <a:pos x="26" y="71"/>
                  </a:cxn>
                  <a:cxn ang="0">
                    <a:pos x="34" y="75"/>
                  </a:cxn>
                  <a:cxn ang="0">
                    <a:pos x="41" y="75"/>
                  </a:cxn>
                  <a:cxn ang="0">
                    <a:pos x="58" y="78"/>
                  </a:cxn>
                  <a:cxn ang="0">
                    <a:pos x="73" y="78"/>
                  </a:cxn>
                  <a:cxn ang="0">
                    <a:pos x="87" y="75"/>
                  </a:cxn>
                  <a:cxn ang="0">
                    <a:pos x="102" y="75"/>
                  </a:cxn>
                  <a:cxn ang="0">
                    <a:pos x="109" y="75"/>
                  </a:cxn>
                  <a:cxn ang="0">
                    <a:pos x="116" y="71"/>
                  </a:cxn>
                  <a:cxn ang="0">
                    <a:pos x="129" y="68"/>
                  </a:cxn>
                  <a:cxn ang="0">
                    <a:pos x="138" y="66"/>
                  </a:cxn>
                  <a:cxn ang="0">
                    <a:pos x="141" y="63"/>
                  </a:cxn>
                  <a:cxn ang="0">
                    <a:pos x="146" y="58"/>
                  </a:cxn>
                  <a:cxn ang="0">
                    <a:pos x="146" y="54"/>
                  </a:cxn>
                  <a:cxn ang="0">
                    <a:pos x="146" y="54"/>
                  </a:cxn>
                  <a:cxn ang="0">
                    <a:pos x="143" y="49"/>
                  </a:cxn>
                  <a:cxn ang="0">
                    <a:pos x="146" y="46"/>
                  </a:cxn>
                  <a:cxn ang="0">
                    <a:pos x="146" y="41"/>
                  </a:cxn>
                  <a:cxn ang="0">
                    <a:pos x="141" y="37"/>
                  </a:cxn>
                  <a:cxn ang="0">
                    <a:pos x="138" y="34"/>
                  </a:cxn>
                  <a:cxn ang="0">
                    <a:pos x="138" y="32"/>
                  </a:cxn>
                  <a:cxn ang="0">
                    <a:pos x="138" y="29"/>
                  </a:cxn>
                  <a:cxn ang="0">
                    <a:pos x="131" y="24"/>
                  </a:cxn>
                  <a:cxn ang="0">
                    <a:pos x="129" y="22"/>
                  </a:cxn>
                  <a:cxn ang="0">
                    <a:pos x="126" y="17"/>
                  </a:cxn>
                  <a:cxn ang="0">
                    <a:pos x="119" y="15"/>
                  </a:cxn>
                  <a:cxn ang="0">
                    <a:pos x="109" y="12"/>
                  </a:cxn>
                  <a:cxn ang="0">
                    <a:pos x="104" y="7"/>
                  </a:cxn>
                  <a:cxn ang="0">
                    <a:pos x="104" y="2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85" y="0"/>
                  </a:cxn>
                  <a:cxn ang="0">
                    <a:pos x="75" y="0"/>
                  </a:cxn>
                  <a:cxn ang="0">
                    <a:pos x="65" y="2"/>
                  </a:cxn>
                  <a:cxn ang="0">
                    <a:pos x="63" y="5"/>
                  </a:cxn>
                  <a:cxn ang="0">
                    <a:pos x="60" y="10"/>
                  </a:cxn>
                  <a:cxn ang="0">
                    <a:pos x="53" y="15"/>
                  </a:cxn>
                  <a:cxn ang="0">
                    <a:pos x="48" y="17"/>
                  </a:cxn>
                  <a:cxn ang="0">
                    <a:pos x="41" y="19"/>
                  </a:cxn>
                  <a:cxn ang="0">
                    <a:pos x="34" y="24"/>
                  </a:cxn>
                  <a:cxn ang="0">
                    <a:pos x="29" y="27"/>
                  </a:cxn>
                  <a:cxn ang="0">
                    <a:pos x="26" y="29"/>
                  </a:cxn>
                  <a:cxn ang="0">
                    <a:pos x="29" y="32"/>
                  </a:cxn>
                  <a:cxn ang="0">
                    <a:pos x="24" y="34"/>
                  </a:cxn>
                  <a:cxn ang="0">
                    <a:pos x="19" y="39"/>
                  </a:cxn>
                  <a:cxn ang="0">
                    <a:pos x="14" y="44"/>
                  </a:cxn>
                  <a:cxn ang="0">
                    <a:pos x="19" y="49"/>
                  </a:cxn>
                  <a:cxn ang="0">
                    <a:pos x="21" y="51"/>
                  </a:cxn>
                  <a:cxn ang="0">
                    <a:pos x="12" y="51"/>
                  </a:cxn>
                </a:cxnLst>
                <a:rect l="0" t="0" r="r" b="b"/>
                <a:pathLst>
                  <a:path w="146" h="78">
                    <a:moveTo>
                      <a:pt x="4" y="51"/>
                    </a:move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4" y="61"/>
                    </a:lnTo>
                    <a:lnTo>
                      <a:pt x="2" y="63"/>
                    </a:lnTo>
                    <a:lnTo>
                      <a:pt x="4" y="66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26" y="71"/>
                    </a:lnTo>
                    <a:lnTo>
                      <a:pt x="26" y="73"/>
                    </a:lnTo>
                    <a:lnTo>
                      <a:pt x="34" y="75"/>
                    </a:lnTo>
                    <a:lnTo>
                      <a:pt x="36" y="75"/>
                    </a:lnTo>
                    <a:lnTo>
                      <a:pt x="41" y="75"/>
                    </a:lnTo>
                    <a:lnTo>
                      <a:pt x="48" y="75"/>
                    </a:lnTo>
                    <a:lnTo>
                      <a:pt x="58" y="78"/>
                    </a:lnTo>
                    <a:lnTo>
                      <a:pt x="65" y="78"/>
                    </a:lnTo>
                    <a:lnTo>
                      <a:pt x="73" y="78"/>
                    </a:lnTo>
                    <a:lnTo>
                      <a:pt x="80" y="78"/>
                    </a:lnTo>
                    <a:lnTo>
                      <a:pt x="87" y="75"/>
                    </a:lnTo>
                    <a:lnTo>
                      <a:pt x="94" y="75"/>
                    </a:lnTo>
                    <a:lnTo>
                      <a:pt x="102" y="75"/>
                    </a:lnTo>
                    <a:lnTo>
                      <a:pt x="109" y="75"/>
                    </a:lnTo>
                    <a:lnTo>
                      <a:pt x="109" y="75"/>
                    </a:lnTo>
                    <a:lnTo>
                      <a:pt x="111" y="71"/>
                    </a:lnTo>
                    <a:lnTo>
                      <a:pt x="116" y="71"/>
                    </a:lnTo>
                    <a:lnTo>
                      <a:pt x="124" y="71"/>
                    </a:lnTo>
                    <a:lnTo>
                      <a:pt x="129" y="68"/>
                    </a:lnTo>
                    <a:lnTo>
                      <a:pt x="131" y="68"/>
                    </a:lnTo>
                    <a:lnTo>
                      <a:pt x="138" y="66"/>
                    </a:lnTo>
                    <a:lnTo>
                      <a:pt x="138" y="66"/>
                    </a:lnTo>
                    <a:lnTo>
                      <a:pt x="141" y="63"/>
                    </a:lnTo>
                    <a:lnTo>
                      <a:pt x="143" y="61"/>
                    </a:lnTo>
                    <a:lnTo>
                      <a:pt x="146" y="58"/>
                    </a:lnTo>
                    <a:lnTo>
                      <a:pt x="146" y="56"/>
                    </a:lnTo>
                    <a:lnTo>
                      <a:pt x="146" y="54"/>
                    </a:lnTo>
                    <a:lnTo>
                      <a:pt x="146" y="54"/>
                    </a:lnTo>
                    <a:lnTo>
                      <a:pt x="146" y="54"/>
                    </a:lnTo>
                    <a:lnTo>
                      <a:pt x="143" y="51"/>
                    </a:lnTo>
                    <a:lnTo>
                      <a:pt x="143" y="49"/>
                    </a:lnTo>
                    <a:lnTo>
                      <a:pt x="146" y="46"/>
                    </a:lnTo>
                    <a:lnTo>
                      <a:pt x="146" y="46"/>
                    </a:lnTo>
                    <a:lnTo>
                      <a:pt x="146" y="44"/>
                    </a:lnTo>
                    <a:lnTo>
                      <a:pt x="146" y="41"/>
                    </a:lnTo>
                    <a:lnTo>
                      <a:pt x="143" y="39"/>
                    </a:lnTo>
                    <a:lnTo>
                      <a:pt x="141" y="37"/>
                    </a:lnTo>
                    <a:lnTo>
                      <a:pt x="138" y="34"/>
                    </a:lnTo>
                    <a:lnTo>
                      <a:pt x="138" y="34"/>
                    </a:lnTo>
                    <a:lnTo>
                      <a:pt x="138" y="34"/>
                    </a:lnTo>
                    <a:lnTo>
                      <a:pt x="138" y="32"/>
                    </a:lnTo>
                    <a:lnTo>
                      <a:pt x="141" y="29"/>
                    </a:lnTo>
                    <a:lnTo>
                      <a:pt x="138" y="29"/>
                    </a:lnTo>
                    <a:lnTo>
                      <a:pt x="136" y="27"/>
                    </a:lnTo>
                    <a:lnTo>
                      <a:pt x="131" y="24"/>
                    </a:lnTo>
                    <a:lnTo>
                      <a:pt x="131" y="24"/>
                    </a:lnTo>
                    <a:lnTo>
                      <a:pt x="129" y="22"/>
                    </a:lnTo>
                    <a:lnTo>
                      <a:pt x="124" y="19"/>
                    </a:lnTo>
                    <a:lnTo>
                      <a:pt x="126" y="17"/>
                    </a:lnTo>
                    <a:lnTo>
                      <a:pt x="124" y="15"/>
                    </a:lnTo>
                    <a:lnTo>
                      <a:pt x="119" y="15"/>
                    </a:lnTo>
                    <a:lnTo>
                      <a:pt x="116" y="12"/>
                    </a:lnTo>
                    <a:lnTo>
                      <a:pt x="109" y="12"/>
                    </a:lnTo>
                    <a:lnTo>
                      <a:pt x="102" y="10"/>
                    </a:lnTo>
                    <a:lnTo>
                      <a:pt x="104" y="7"/>
                    </a:lnTo>
                    <a:lnTo>
                      <a:pt x="107" y="5"/>
                    </a:lnTo>
                    <a:lnTo>
                      <a:pt x="104" y="2"/>
                    </a:lnTo>
                    <a:lnTo>
                      <a:pt x="102" y="2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0"/>
                    </a:lnTo>
                    <a:lnTo>
                      <a:pt x="73" y="2"/>
                    </a:lnTo>
                    <a:lnTo>
                      <a:pt x="65" y="2"/>
                    </a:lnTo>
                    <a:lnTo>
                      <a:pt x="63" y="2"/>
                    </a:lnTo>
                    <a:lnTo>
                      <a:pt x="63" y="5"/>
                    </a:lnTo>
                    <a:lnTo>
                      <a:pt x="63" y="7"/>
                    </a:lnTo>
                    <a:lnTo>
                      <a:pt x="60" y="10"/>
                    </a:lnTo>
                    <a:lnTo>
                      <a:pt x="58" y="12"/>
                    </a:lnTo>
                    <a:lnTo>
                      <a:pt x="53" y="15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48" y="19"/>
                    </a:lnTo>
                    <a:lnTo>
                      <a:pt x="41" y="19"/>
                    </a:lnTo>
                    <a:lnTo>
                      <a:pt x="39" y="22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29" y="27"/>
                    </a:lnTo>
                    <a:lnTo>
                      <a:pt x="26" y="27"/>
                    </a:lnTo>
                    <a:lnTo>
                      <a:pt x="26" y="29"/>
                    </a:lnTo>
                    <a:lnTo>
                      <a:pt x="26" y="32"/>
                    </a:lnTo>
                    <a:lnTo>
                      <a:pt x="29" y="32"/>
                    </a:lnTo>
                    <a:lnTo>
                      <a:pt x="26" y="32"/>
                    </a:lnTo>
                    <a:lnTo>
                      <a:pt x="24" y="34"/>
                    </a:lnTo>
                    <a:lnTo>
                      <a:pt x="19" y="37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14" y="44"/>
                    </a:lnTo>
                    <a:lnTo>
                      <a:pt x="12" y="46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21" y="51"/>
                    </a:lnTo>
                    <a:lnTo>
                      <a:pt x="19" y="51"/>
                    </a:lnTo>
                    <a:lnTo>
                      <a:pt x="12" y="51"/>
                    </a:lnTo>
                    <a:lnTo>
                      <a:pt x="4" y="51"/>
                    </a:lnTo>
                    <a:close/>
                  </a:path>
                </a:pathLst>
              </a:custGeom>
              <a:solidFill>
                <a:srgbClr val="0000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43" name="Freeform 2371"/>
              <p:cNvSpPr>
                <a:spLocks/>
              </p:cNvSpPr>
              <p:nvPr/>
            </p:nvSpPr>
            <p:spPr bwMode="auto">
              <a:xfrm>
                <a:off x="1036" y="3508"/>
                <a:ext cx="146" cy="78"/>
              </a:xfrm>
              <a:custGeom>
                <a:avLst/>
                <a:gdLst/>
                <a:ahLst/>
                <a:cxnLst>
                  <a:cxn ang="0">
                    <a:pos x="2" y="54"/>
                  </a:cxn>
                  <a:cxn ang="0">
                    <a:pos x="0" y="58"/>
                  </a:cxn>
                  <a:cxn ang="0">
                    <a:pos x="2" y="63"/>
                  </a:cxn>
                  <a:cxn ang="0">
                    <a:pos x="12" y="66"/>
                  </a:cxn>
                  <a:cxn ang="0">
                    <a:pos x="19" y="68"/>
                  </a:cxn>
                  <a:cxn ang="0">
                    <a:pos x="26" y="71"/>
                  </a:cxn>
                  <a:cxn ang="0">
                    <a:pos x="34" y="75"/>
                  </a:cxn>
                  <a:cxn ang="0">
                    <a:pos x="41" y="75"/>
                  </a:cxn>
                  <a:cxn ang="0">
                    <a:pos x="58" y="78"/>
                  </a:cxn>
                  <a:cxn ang="0">
                    <a:pos x="73" y="78"/>
                  </a:cxn>
                  <a:cxn ang="0">
                    <a:pos x="87" y="75"/>
                  </a:cxn>
                  <a:cxn ang="0">
                    <a:pos x="102" y="75"/>
                  </a:cxn>
                  <a:cxn ang="0">
                    <a:pos x="109" y="75"/>
                  </a:cxn>
                  <a:cxn ang="0">
                    <a:pos x="116" y="71"/>
                  </a:cxn>
                  <a:cxn ang="0">
                    <a:pos x="129" y="68"/>
                  </a:cxn>
                  <a:cxn ang="0">
                    <a:pos x="138" y="66"/>
                  </a:cxn>
                  <a:cxn ang="0">
                    <a:pos x="141" y="63"/>
                  </a:cxn>
                  <a:cxn ang="0">
                    <a:pos x="146" y="58"/>
                  </a:cxn>
                  <a:cxn ang="0">
                    <a:pos x="146" y="54"/>
                  </a:cxn>
                  <a:cxn ang="0">
                    <a:pos x="146" y="54"/>
                  </a:cxn>
                  <a:cxn ang="0">
                    <a:pos x="143" y="49"/>
                  </a:cxn>
                  <a:cxn ang="0">
                    <a:pos x="146" y="46"/>
                  </a:cxn>
                  <a:cxn ang="0">
                    <a:pos x="146" y="41"/>
                  </a:cxn>
                  <a:cxn ang="0">
                    <a:pos x="141" y="37"/>
                  </a:cxn>
                  <a:cxn ang="0">
                    <a:pos x="138" y="34"/>
                  </a:cxn>
                  <a:cxn ang="0">
                    <a:pos x="138" y="32"/>
                  </a:cxn>
                  <a:cxn ang="0">
                    <a:pos x="138" y="29"/>
                  </a:cxn>
                  <a:cxn ang="0">
                    <a:pos x="131" y="24"/>
                  </a:cxn>
                  <a:cxn ang="0">
                    <a:pos x="129" y="22"/>
                  </a:cxn>
                  <a:cxn ang="0">
                    <a:pos x="126" y="17"/>
                  </a:cxn>
                  <a:cxn ang="0">
                    <a:pos x="119" y="15"/>
                  </a:cxn>
                  <a:cxn ang="0">
                    <a:pos x="109" y="12"/>
                  </a:cxn>
                  <a:cxn ang="0">
                    <a:pos x="104" y="7"/>
                  </a:cxn>
                  <a:cxn ang="0">
                    <a:pos x="104" y="2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85" y="0"/>
                  </a:cxn>
                  <a:cxn ang="0">
                    <a:pos x="75" y="0"/>
                  </a:cxn>
                  <a:cxn ang="0">
                    <a:pos x="65" y="2"/>
                  </a:cxn>
                  <a:cxn ang="0">
                    <a:pos x="63" y="5"/>
                  </a:cxn>
                  <a:cxn ang="0">
                    <a:pos x="60" y="10"/>
                  </a:cxn>
                  <a:cxn ang="0">
                    <a:pos x="53" y="15"/>
                  </a:cxn>
                  <a:cxn ang="0">
                    <a:pos x="48" y="17"/>
                  </a:cxn>
                  <a:cxn ang="0">
                    <a:pos x="41" y="19"/>
                  </a:cxn>
                  <a:cxn ang="0">
                    <a:pos x="34" y="24"/>
                  </a:cxn>
                  <a:cxn ang="0">
                    <a:pos x="29" y="27"/>
                  </a:cxn>
                  <a:cxn ang="0">
                    <a:pos x="26" y="29"/>
                  </a:cxn>
                  <a:cxn ang="0">
                    <a:pos x="29" y="32"/>
                  </a:cxn>
                  <a:cxn ang="0">
                    <a:pos x="24" y="34"/>
                  </a:cxn>
                  <a:cxn ang="0">
                    <a:pos x="19" y="39"/>
                  </a:cxn>
                  <a:cxn ang="0">
                    <a:pos x="14" y="44"/>
                  </a:cxn>
                  <a:cxn ang="0">
                    <a:pos x="19" y="49"/>
                  </a:cxn>
                  <a:cxn ang="0">
                    <a:pos x="21" y="51"/>
                  </a:cxn>
                  <a:cxn ang="0">
                    <a:pos x="12" y="51"/>
                  </a:cxn>
                  <a:cxn ang="0">
                    <a:pos x="4" y="51"/>
                  </a:cxn>
                </a:cxnLst>
                <a:rect l="0" t="0" r="r" b="b"/>
                <a:pathLst>
                  <a:path w="146" h="78">
                    <a:moveTo>
                      <a:pt x="4" y="51"/>
                    </a:move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4" y="61"/>
                    </a:lnTo>
                    <a:lnTo>
                      <a:pt x="2" y="63"/>
                    </a:lnTo>
                    <a:lnTo>
                      <a:pt x="4" y="66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26" y="71"/>
                    </a:lnTo>
                    <a:lnTo>
                      <a:pt x="26" y="73"/>
                    </a:lnTo>
                    <a:lnTo>
                      <a:pt x="34" y="75"/>
                    </a:lnTo>
                    <a:lnTo>
                      <a:pt x="36" y="75"/>
                    </a:lnTo>
                    <a:lnTo>
                      <a:pt x="41" y="75"/>
                    </a:lnTo>
                    <a:lnTo>
                      <a:pt x="48" y="75"/>
                    </a:lnTo>
                    <a:lnTo>
                      <a:pt x="58" y="78"/>
                    </a:lnTo>
                    <a:lnTo>
                      <a:pt x="65" y="78"/>
                    </a:lnTo>
                    <a:lnTo>
                      <a:pt x="73" y="78"/>
                    </a:lnTo>
                    <a:lnTo>
                      <a:pt x="80" y="78"/>
                    </a:lnTo>
                    <a:lnTo>
                      <a:pt x="87" y="75"/>
                    </a:lnTo>
                    <a:lnTo>
                      <a:pt x="94" y="75"/>
                    </a:lnTo>
                    <a:lnTo>
                      <a:pt x="102" y="75"/>
                    </a:lnTo>
                    <a:lnTo>
                      <a:pt x="109" y="75"/>
                    </a:lnTo>
                    <a:lnTo>
                      <a:pt x="109" y="75"/>
                    </a:lnTo>
                    <a:lnTo>
                      <a:pt x="111" y="71"/>
                    </a:lnTo>
                    <a:lnTo>
                      <a:pt x="116" y="71"/>
                    </a:lnTo>
                    <a:lnTo>
                      <a:pt x="124" y="71"/>
                    </a:lnTo>
                    <a:lnTo>
                      <a:pt x="129" y="68"/>
                    </a:lnTo>
                    <a:lnTo>
                      <a:pt x="131" y="68"/>
                    </a:lnTo>
                    <a:lnTo>
                      <a:pt x="138" y="66"/>
                    </a:lnTo>
                    <a:lnTo>
                      <a:pt x="138" y="66"/>
                    </a:lnTo>
                    <a:lnTo>
                      <a:pt x="141" y="63"/>
                    </a:lnTo>
                    <a:lnTo>
                      <a:pt x="143" y="61"/>
                    </a:lnTo>
                    <a:lnTo>
                      <a:pt x="146" y="58"/>
                    </a:lnTo>
                    <a:lnTo>
                      <a:pt x="146" y="56"/>
                    </a:lnTo>
                    <a:lnTo>
                      <a:pt x="146" y="54"/>
                    </a:lnTo>
                    <a:lnTo>
                      <a:pt x="146" y="54"/>
                    </a:lnTo>
                    <a:lnTo>
                      <a:pt x="146" y="54"/>
                    </a:lnTo>
                    <a:lnTo>
                      <a:pt x="143" y="51"/>
                    </a:lnTo>
                    <a:lnTo>
                      <a:pt x="143" y="49"/>
                    </a:lnTo>
                    <a:lnTo>
                      <a:pt x="146" y="46"/>
                    </a:lnTo>
                    <a:lnTo>
                      <a:pt x="146" y="46"/>
                    </a:lnTo>
                    <a:lnTo>
                      <a:pt x="146" y="44"/>
                    </a:lnTo>
                    <a:lnTo>
                      <a:pt x="146" y="41"/>
                    </a:lnTo>
                    <a:lnTo>
                      <a:pt x="143" y="39"/>
                    </a:lnTo>
                    <a:lnTo>
                      <a:pt x="141" y="37"/>
                    </a:lnTo>
                    <a:lnTo>
                      <a:pt x="138" y="34"/>
                    </a:lnTo>
                    <a:lnTo>
                      <a:pt x="138" y="34"/>
                    </a:lnTo>
                    <a:lnTo>
                      <a:pt x="138" y="34"/>
                    </a:lnTo>
                    <a:lnTo>
                      <a:pt x="138" y="32"/>
                    </a:lnTo>
                    <a:lnTo>
                      <a:pt x="141" y="29"/>
                    </a:lnTo>
                    <a:lnTo>
                      <a:pt x="138" y="29"/>
                    </a:lnTo>
                    <a:lnTo>
                      <a:pt x="136" y="27"/>
                    </a:lnTo>
                    <a:lnTo>
                      <a:pt x="131" y="24"/>
                    </a:lnTo>
                    <a:lnTo>
                      <a:pt x="131" y="24"/>
                    </a:lnTo>
                    <a:lnTo>
                      <a:pt x="129" y="22"/>
                    </a:lnTo>
                    <a:lnTo>
                      <a:pt x="124" y="19"/>
                    </a:lnTo>
                    <a:lnTo>
                      <a:pt x="126" y="17"/>
                    </a:lnTo>
                    <a:lnTo>
                      <a:pt x="124" y="15"/>
                    </a:lnTo>
                    <a:lnTo>
                      <a:pt x="119" y="15"/>
                    </a:lnTo>
                    <a:lnTo>
                      <a:pt x="116" y="12"/>
                    </a:lnTo>
                    <a:lnTo>
                      <a:pt x="109" y="12"/>
                    </a:lnTo>
                    <a:lnTo>
                      <a:pt x="102" y="10"/>
                    </a:lnTo>
                    <a:lnTo>
                      <a:pt x="104" y="7"/>
                    </a:lnTo>
                    <a:lnTo>
                      <a:pt x="107" y="5"/>
                    </a:lnTo>
                    <a:lnTo>
                      <a:pt x="104" y="2"/>
                    </a:lnTo>
                    <a:lnTo>
                      <a:pt x="102" y="2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0"/>
                    </a:lnTo>
                    <a:lnTo>
                      <a:pt x="73" y="2"/>
                    </a:lnTo>
                    <a:lnTo>
                      <a:pt x="65" y="2"/>
                    </a:lnTo>
                    <a:lnTo>
                      <a:pt x="63" y="2"/>
                    </a:lnTo>
                    <a:lnTo>
                      <a:pt x="63" y="5"/>
                    </a:lnTo>
                    <a:lnTo>
                      <a:pt x="63" y="7"/>
                    </a:lnTo>
                    <a:lnTo>
                      <a:pt x="60" y="10"/>
                    </a:lnTo>
                    <a:lnTo>
                      <a:pt x="58" y="12"/>
                    </a:lnTo>
                    <a:lnTo>
                      <a:pt x="53" y="15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48" y="19"/>
                    </a:lnTo>
                    <a:lnTo>
                      <a:pt x="41" y="19"/>
                    </a:lnTo>
                    <a:lnTo>
                      <a:pt x="39" y="22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29" y="27"/>
                    </a:lnTo>
                    <a:lnTo>
                      <a:pt x="26" y="27"/>
                    </a:lnTo>
                    <a:lnTo>
                      <a:pt x="26" y="29"/>
                    </a:lnTo>
                    <a:lnTo>
                      <a:pt x="26" y="32"/>
                    </a:lnTo>
                    <a:lnTo>
                      <a:pt x="29" y="32"/>
                    </a:lnTo>
                    <a:lnTo>
                      <a:pt x="26" y="32"/>
                    </a:lnTo>
                    <a:lnTo>
                      <a:pt x="24" y="34"/>
                    </a:lnTo>
                    <a:lnTo>
                      <a:pt x="19" y="37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14" y="44"/>
                    </a:lnTo>
                    <a:lnTo>
                      <a:pt x="12" y="46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21" y="51"/>
                    </a:lnTo>
                    <a:lnTo>
                      <a:pt x="19" y="51"/>
                    </a:lnTo>
                    <a:lnTo>
                      <a:pt x="12" y="51"/>
                    </a:lnTo>
                    <a:lnTo>
                      <a:pt x="4" y="51"/>
                    </a:lnTo>
                    <a:lnTo>
                      <a:pt x="4" y="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44" name="Freeform 2372"/>
              <p:cNvSpPr>
                <a:spLocks/>
              </p:cNvSpPr>
              <p:nvPr/>
            </p:nvSpPr>
            <p:spPr bwMode="auto">
              <a:xfrm>
                <a:off x="1520" y="2869"/>
                <a:ext cx="143" cy="43"/>
              </a:xfrm>
              <a:custGeom>
                <a:avLst/>
                <a:gdLst/>
                <a:ahLst/>
                <a:cxnLst>
                  <a:cxn ang="0">
                    <a:pos x="136" y="12"/>
                  </a:cxn>
                  <a:cxn ang="0">
                    <a:pos x="143" y="19"/>
                  </a:cxn>
                  <a:cxn ang="0">
                    <a:pos x="141" y="29"/>
                  </a:cxn>
                  <a:cxn ang="0">
                    <a:pos x="138" y="36"/>
                  </a:cxn>
                  <a:cxn ang="0">
                    <a:pos x="136" y="36"/>
                  </a:cxn>
                  <a:cxn ang="0">
                    <a:pos x="129" y="36"/>
                  </a:cxn>
                  <a:cxn ang="0">
                    <a:pos x="126" y="36"/>
                  </a:cxn>
                  <a:cxn ang="0">
                    <a:pos x="121" y="36"/>
                  </a:cxn>
                  <a:cxn ang="0">
                    <a:pos x="114" y="34"/>
                  </a:cxn>
                  <a:cxn ang="0">
                    <a:pos x="112" y="36"/>
                  </a:cxn>
                  <a:cxn ang="0">
                    <a:pos x="107" y="39"/>
                  </a:cxn>
                  <a:cxn ang="0">
                    <a:pos x="99" y="39"/>
                  </a:cxn>
                  <a:cxn ang="0">
                    <a:pos x="92" y="39"/>
                  </a:cxn>
                  <a:cxn ang="0">
                    <a:pos x="85" y="41"/>
                  </a:cxn>
                  <a:cxn ang="0">
                    <a:pos x="77" y="43"/>
                  </a:cxn>
                  <a:cxn ang="0">
                    <a:pos x="70" y="43"/>
                  </a:cxn>
                  <a:cxn ang="0">
                    <a:pos x="63" y="43"/>
                  </a:cxn>
                  <a:cxn ang="0">
                    <a:pos x="56" y="43"/>
                  </a:cxn>
                  <a:cxn ang="0">
                    <a:pos x="48" y="43"/>
                  </a:cxn>
                  <a:cxn ang="0">
                    <a:pos x="41" y="41"/>
                  </a:cxn>
                  <a:cxn ang="0">
                    <a:pos x="34" y="43"/>
                  </a:cxn>
                  <a:cxn ang="0">
                    <a:pos x="26" y="41"/>
                  </a:cxn>
                  <a:cxn ang="0">
                    <a:pos x="17" y="41"/>
                  </a:cxn>
                  <a:cxn ang="0">
                    <a:pos x="9" y="39"/>
                  </a:cxn>
                  <a:cxn ang="0">
                    <a:pos x="5" y="36"/>
                  </a:cxn>
                  <a:cxn ang="0">
                    <a:pos x="2" y="36"/>
                  </a:cxn>
                  <a:cxn ang="0">
                    <a:pos x="0" y="29"/>
                  </a:cxn>
                  <a:cxn ang="0">
                    <a:pos x="0" y="19"/>
                  </a:cxn>
                  <a:cxn ang="0">
                    <a:pos x="2" y="17"/>
                  </a:cxn>
                  <a:cxn ang="0">
                    <a:pos x="9" y="14"/>
                  </a:cxn>
                  <a:cxn ang="0">
                    <a:pos x="17" y="9"/>
                  </a:cxn>
                  <a:cxn ang="0">
                    <a:pos x="17" y="7"/>
                  </a:cxn>
                  <a:cxn ang="0">
                    <a:pos x="26" y="7"/>
                  </a:cxn>
                  <a:cxn ang="0">
                    <a:pos x="34" y="2"/>
                  </a:cxn>
                  <a:cxn ang="0">
                    <a:pos x="41" y="4"/>
                  </a:cxn>
                  <a:cxn ang="0">
                    <a:pos x="48" y="2"/>
                  </a:cxn>
                  <a:cxn ang="0">
                    <a:pos x="56" y="4"/>
                  </a:cxn>
                  <a:cxn ang="0">
                    <a:pos x="63" y="2"/>
                  </a:cxn>
                  <a:cxn ang="0">
                    <a:pos x="65" y="2"/>
                  </a:cxn>
                  <a:cxn ang="0">
                    <a:pos x="70" y="0"/>
                  </a:cxn>
                  <a:cxn ang="0">
                    <a:pos x="73" y="2"/>
                  </a:cxn>
                  <a:cxn ang="0">
                    <a:pos x="77" y="2"/>
                  </a:cxn>
                  <a:cxn ang="0">
                    <a:pos x="85" y="9"/>
                  </a:cxn>
                  <a:cxn ang="0">
                    <a:pos x="87" y="9"/>
                  </a:cxn>
                  <a:cxn ang="0">
                    <a:pos x="92" y="12"/>
                  </a:cxn>
                  <a:cxn ang="0">
                    <a:pos x="99" y="14"/>
                  </a:cxn>
                  <a:cxn ang="0">
                    <a:pos x="107" y="12"/>
                  </a:cxn>
                  <a:cxn ang="0">
                    <a:pos x="114" y="12"/>
                  </a:cxn>
                  <a:cxn ang="0">
                    <a:pos x="121" y="12"/>
                  </a:cxn>
                  <a:cxn ang="0">
                    <a:pos x="129" y="14"/>
                  </a:cxn>
                  <a:cxn ang="0">
                    <a:pos x="136" y="12"/>
                  </a:cxn>
                </a:cxnLst>
                <a:rect l="0" t="0" r="r" b="b"/>
                <a:pathLst>
                  <a:path w="143" h="43">
                    <a:moveTo>
                      <a:pt x="136" y="12"/>
                    </a:moveTo>
                    <a:lnTo>
                      <a:pt x="143" y="19"/>
                    </a:lnTo>
                    <a:lnTo>
                      <a:pt x="141" y="29"/>
                    </a:lnTo>
                    <a:lnTo>
                      <a:pt x="138" y="36"/>
                    </a:lnTo>
                    <a:lnTo>
                      <a:pt x="136" y="36"/>
                    </a:lnTo>
                    <a:lnTo>
                      <a:pt x="129" y="36"/>
                    </a:lnTo>
                    <a:lnTo>
                      <a:pt x="126" y="36"/>
                    </a:lnTo>
                    <a:lnTo>
                      <a:pt x="121" y="36"/>
                    </a:lnTo>
                    <a:lnTo>
                      <a:pt x="114" y="34"/>
                    </a:lnTo>
                    <a:lnTo>
                      <a:pt x="112" y="36"/>
                    </a:lnTo>
                    <a:lnTo>
                      <a:pt x="107" y="39"/>
                    </a:lnTo>
                    <a:lnTo>
                      <a:pt x="99" y="39"/>
                    </a:lnTo>
                    <a:lnTo>
                      <a:pt x="92" y="39"/>
                    </a:lnTo>
                    <a:lnTo>
                      <a:pt x="85" y="41"/>
                    </a:lnTo>
                    <a:lnTo>
                      <a:pt x="77" y="43"/>
                    </a:lnTo>
                    <a:lnTo>
                      <a:pt x="70" y="43"/>
                    </a:lnTo>
                    <a:lnTo>
                      <a:pt x="63" y="43"/>
                    </a:lnTo>
                    <a:lnTo>
                      <a:pt x="56" y="43"/>
                    </a:lnTo>
                    <a:lnTo>
                      <a:pt x="48" y="43"/>
                    </a:lnTo>
                    <a:lnTo>
                      <a:pt x="41" y="41"/>
                    </a:lnTo>
                    <a:lnTo>
                      <a:pt x="34" y="43"/>
                    </a:lnTo>
                    <a:lnTo>
                      <a:pt x="26" y="41"/>
                    </a:lnTo>
                    <a:lnTo>
                      <a:pt x="17" y="41"/>
                    </a:lnTo>
                    <a:lnTo>
                      <a:pt x="9" y="39"/>
                    </a:lnTo>
                    <a:lnTo>
                      <a:pt x="5" y="36"/>
                    </a:lnTo>
                    <a:lnTo>
                      <a:pt x="2" y="36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2" y="17"/>
                    </a:lnTo>
                    <a:lnTo>
                      <a:pt x="9" y="14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26" y="7"/>
                    </a:lnTo>
                    <a:lnTo>
                      <a:pt x="34" y="2"/>
                    </a:lnTo>
                    <a:lnTo>
                      <a:pt x="41" y="4"/>
                    </a:lnTo>
                    <a:lnTo>
                      <a:pt x="48" y="2"/>
                    </a:lnTo>
                    <a:lnTo>
                      <a:pt x="56" y="4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70" y="0"/>
                    </a:lnTo>
                    <a:lnTo>
                      <a:pt x="73" y="2"/>
                    </a:lnTo>
                    <a:lnTo>
                      <a:pt x="77" y="2"/>
                    </a:lnTo>
                    <a:lnTo>
                      <a:pt x="85" y="9"/>
                    </a:lnTo>
                    <a:lnTo>
                      <a:pt x="87" y="9"/>
                    </a:lnTo>
                    <a:lnTo>
                      <a:pt x="92" y="12"/>
                    </a:lnTo>
                    <a:lnTo>
                      <a:pt x="99" y="14"/>
                    </a:lnTo>
                    <a:lnTo>
                      <a:pt x="107" y="12"/>
                    </a:lnTo>
                    <a:lnTo>
                      <a:pt x="114" y="12"/>
                    </a:lnTo>
                    <a:lnTo>
                      <a:pt x="121" y="12"/>
                    </a:lnTo>
                    <a:lnTo>
                      <a:pt x="129" y="14"/>
                    </a:lnTo>
                    <a:lnTo>
                      <a:pt x="136" y="12"/>
                    </a:lnTo>
                    <a:close/>
                  </a:path>
                </a:pathLst>
              </a:custGeom>
              <a:solidFill>
                <a:srgbClr val="FF6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45" name="Freeform 2373"/>
              <p:cNvSpPr>
                <a:spLocks/>
              </p:cNvSpPr>
              <p:nvPr/>
            </p:nvSpPr>
            <p:spPr bwMode="auto">
              <a:xfrm>
                <a:off x="1520" y="2869"/>
                <a:ext cx="143" cy="43"/>
              </a:xfrm>
              <a:custGeom>
                <a:avLst/>
                <a:gdLst/>
                <a:ahLst/>
                <a:cxnLst>
                  <a:cxn ang="0">
                    <a:pos x="136" y="12"/>
                  </a:cxn>
                  <a:cxn ang="0">
                    <a:pos x="143" y="19"/>
                  </a:cxn>
                  <a:cxn ang="0">
                    <a:pos x="141" y="29"/>
                  </a:cxn>
                  <a:cxn ang="0">
                    <a:pos x="138" y="36"/>
                  </a:cxn>
                  <a:cxn ang="0">
                    <a:pos x="136" y="36"/>
                  </a:cxn>
                  <a:cxn ang="0">
                    <a:pos x="129" y="36"/>
                  </a:cxn>
                  <a:cxn ang="0">
                    <a:pos x="126" y="36"/>
                  </a:cxn>
                  <a:cxn ang="0">
                    <a:pos x="121" y="36"/>
                  </a:cxn>
                  <a:cxn ang="0">
                    <a:pos x="114" y="34"/>
                  </a:cxn>
                  <a:cxn ang="0">
                    <a:pos x="112" y="36"/>
                  </a:cxn>
                  <a:cxn ang="0">
                    <a:pos x="107" y="39"/>
                  </a:cxn>
                  <a:cxn ang="0">
                    <a:pos x="99" y="39"/>
                  </a:cxn>
                  <a:cxn ang="0">
                    <a:pos x="92" y="39"/>
                  </a:cxn>
                  <a:cxn ang="0">
                    <a:pos x="85" y="41"/>
                  </a:cxn>
                  <a:cxn ang="0">
                    <a:pos x="77" y="43"/>
                  </a:cxn>
                  <a:cxn ang="0">
                    <a:pos x="70" y="43"/>
                  </a:cxn>
                  <a:cxn ang="0">
                    <a:pos x="63" y="43"/>
                  </a:cxn>
                  <a:cxn ang="0">
                    <a:pos x="56" y="43"/>
                  </a:cxn>
                  <a:cxn ang="0">
                    <a:pos x="48" y="43"/>
                  </a:cxn>
                  <a:cxn ang="0">
                    <a:pos x="41" y="41"/>
                  </a:cxn>
                  <a:cxn ang="0">
                    <a:pos x="34" y="43"/>
                  </a:cxn>
                  <a:cxn ang="0">
                    <a:pos x="26" y="41"/>
                  </a:cxn>
                  <a:cxn ang="0">
                    <a:pos x="17" y="41"/>
                  </a:cxn>
                  <a:cxn ang="0">
                    <a:pos x="9" y="39"/>
                  </a:cxn>
                  <a:cxn ang="0">
                    <a:pos x="5" y="36"/>
                  </a:cxn>
                  <a:cxn ang="0">
                    <a:pos x="2" y="36"/>
                  </a:cxn>
                  <a:cxn ang="0">
                    <a:pos x="0" y="29"/>
                  </a:cxn>
                  <a:cxn ang="0">
                    <a:pos x="0" y="19"/>
                  </a:cxn>
                  <a:cxn ang="0">
                    <a:pos x="2" y="17"/>
                  </a:cxn>
                  <a:cxn ang="0">
                    <a:pos x="9" y="14"/>
                  </a:cxn>
                  <a:cxn ang="0">
                    <a:pos x="17" y="9"/>
                  </a:cxn>
                  <a:cxn ang="0">
                    <a:pos x="17" y="7"/>
                  </a:cxn>
                  <a:cxn ang="0">
                    <a:pos x="26" y="7"/>
                  </a:cxn>
                  <a:cxn ang="0">
                    <a:pos x="34" y="2"/>
                  </a:cxn>
                  <a:cxn ang="0">
                    <a:pos x="41" y="4"/>
                  </a:cxn>
                  <a:cxn ang="0">
                    <a:pos x="48" y="2"/>
                  </a:cxn>
                  <a:cxn ang="0">
                    <a:pos x="56" y="4"/>
                  </a:cxn>
                  <a:cxn ang="0">
                    <a:pos x="63" y="2"/>
                  </a:cxn>
                  <a:cxn ang="0">
                    <a:pos x="65" y="2"/>
                  </a:cxn>
                  <a:cxn ang="0">
                    <a:pos x="70" y="0"/>
                  </a:cxn>
                  <a:cxn ang="0">
                    <a:pos x="73" y="2"/>
                  </a:cxn>
                  <a:cxn ang="0">
                    <a:pos x="77" y="2"/>
                  </a:cxn>
                  <a:cxn ang="0">
                    <a:pos x="85" y="9"/>
                  </a:cxn>
                  <a:cxn ang="0">
                    <a:pos x="87" y="9"/>
                  </a:cxn>
                  <a:cxn ang="0">
                    <a:pos x="92" y="12"/>
                  </a:cxn>
                  <a:cxn ang="0">
                    <a:pos x="99" y="14"/>
                  </a:cxn>
                  <a:cxn ang="0">
                    <a:pos x="107" y="12"/>
                  </a:cxn>
                  <a:cxn ang="0">
                    <a:pos x="114" y="12"/>
                  </a:cxn>
                  <a:cxn ang="0">
                    <a:pos x="121" y="12"/>
                  </a:cxn>
                  <a:cxn ang="0">
                    <a:pos x="129" y="14"/>
                  </a:cxn>
                  <a:cxn ang="0">
                    <a:pos x="136" y="12"/>
                  </a:cxn>
                  <a:cxn ang="0">
                    <a:pos x="136" y="12"/>
                  </a:cxn>
                </a:cxnLst>
                <a:rect l="0" t="0" r="r" b="b"/>
                <a:pathLst>
                  <a:path w="143" h="43">
                    <a:moveTo>
                      <a:pt x="136" y="12"/>
                    </a:moveTo>
                    <a:lnTo>
                      <a:pt x="143" y="19"/>
                    </a:lnTo>
                    <a:lnTo>
                      <a:pt x="141" y="29"/>
                    </a:lnTo>
                    <a:lnTo>
                      <a:pt x="138" y="36"/>
                    </a:lnTo>
                    <a:lnTo>
                      <a:pt x="136" y="36"/>
                    </a:lnTo>
                    <a:lnTo>
                      <a:pt x="129" y="36"/>
                    </a:lnTo>
                    <a:lnTo>
                      <a:pt x="126" y="36"/>
                    </a:lnTo>
                    <a:lnTo>
                      <a:pt x="121" y="36"/>
                    </a:lnTo>
                    <a:lnTo>
                      <a:pt x="114" y="34"/>
                    </a:lnTo>
                    <a:lnTo>
                      <a:pt x="112" y="36"/>
                    </a:lnTo>
                    <a:lnTo>
                      <a:pt x="107" y="39"/>
                    </a:lnTo>
                    <a:lnTo>
                      <a:pt x="99" y="39"/>
                    </a:lnTo>
                    <a:lnTo>
                      <a:pt x="92" y="39"/>
                    </a:lnTo>
                    <a:lnTo>
                      <a:pt x="85" y="41"/>
                    </a:lnTo>
                    <a:lnTo>
                      <a:pt x="77" y="43"/>
                    </a:lnTo>
                    <a:lnTo>
                      <a:pt x="70" y="43"/>
                    </a:lnTo>
                    <a:lnTo>
                      <a:pt x="63" y="43"/>
                    </a:lnTo>
                    <a:lnTo>
                      <a:pt x="56" y="43"/>
                    </a:lnTo>
                    <a:lnTo>
                      <a:pt x="48" y="43"/>
                    </a:lnTo>
                    <a:lnTo>
                      <a:pt x="41" y="41"/>
                    </a:lnTo>
                    <a:lnTo>
                      <a:pt x="34" y="43"/>
                    </a:lnTo>
                    <a:lnTo>
                      <a:pt x="26" y="41"/>
                    </a:lnTo>
                    <a:lnTo>
                      <a:pt x="17" y="41"/>
                    </a:lnTo>
                    <a:lnTo>
                      <a:pt x="9" y="39"/>
                    </a:lnTo>
                    <a:lnTo>
                      <a:pt x="5" y="36"/>
                    </a:lnTo>
                    <a:lnTo>
                      <a:pt x="2" y="36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2" y="17"/>
                    </a:lnTo>
                    <a:lnTo>
                      <a:pt x="9" y="14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26" y="7"/>
                    </a:lnTo>
                    <a:lnTo>
                      <a:pt x="34" y="2"/>
                    </a:lnTo>
                    <a:lnTo>
                      <a:pt x="41" y="4"/>
                    </a:lnTo>
                    <a:lnTo>
                      <a:pt x="48" y="2"/>
                    </a:lnTo>
                    <a:lnTo>
                      <a:pt x="56" y="4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70" y="0"/>
                    </a:lnTo>
                    <a:lnTo>
                      <a:pt x="73" y="2"/>
                    </a:lnTo>
                    <a:lnTo>
                      <a:pt x="77" y="2"/>
                    </a:lnTo>
                    <a:lnTo>
                      <a:pt x="85" y="9"/>
                    </a:lnTo>
                    <a:lnTo>
                      <a:pt x="87" y="9"/>
                    </a:lnTo>
                    <a:lnTo>
                      <a:pt x="92" y="12"/>
                    </a:lnTo>
                    <a:lnTo>
                      <a:pt x="99" y="14"/>
                    </a:lnTo>
                    <a:lnTo>
                      <a:pt x="107" y="12"/>
                    </a:lnTo>
                    <a:lnTo>
                      <a:pt x="114" y="12"/>
                    </a:lnTo>
                    <a:lnTo>
                      <a:pt x="121" y="12"/>
                    </a:lnTo>
                    <a:lnTo>
                      <a:pt x="129" y="14"/>
                    </a:lnTo>
                    <a:lnTo>
                      <a:pt x="136" y="12"/>
                    </a:lnTo>
                    <a:lnTo>
                      <a:pt x="136" y="1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46" name="Freeform 2374"/>
              <p:cNvSpPr>
                <a:spLocks/>
              </p:cNvSpPr>
              <p:nvPr/>
            </p:nvSpPr>
            <p:spPr bwMode="auto">
              <a:xfrm>
                <a:off x="1612" y="3566"/>
                <a:ext cx="153" cy="30"/>
              </a:xfrm>
              <a:custGeom>
                <a:avLst/>
                <a:gdLst/>
                <a:ahLst/>
                <a:cxnLst>
                  <a:cxn ang="0">
                    <a:pos x="153" y="17"/>
                  </a:cxn>
                  <a:cxn ang="0">
                    <a:pos x="141" y="17"/>
                  </a:cxn>
                  <a:cxn ang="0">
                    <a:pos x="127" y="17"/>
                  </a:cxn>
                  <a:cxn ang="0">
                    <a:pos x="112" y="20"/>
                  </a:cxn>
                  <a:cxn ang="0">
                    <a:pos x="112" y="22"/>
                  </a:cxn>
                  <a:cxn ang="0">
                    <a:pos x="127" y="27"/>
                  </a:cxn>
                  <a:cxn ang="0">
                    <a:pos x="112" y="27"/>
                  </a:cxn>
                  <a:cxn ang="0">
                    <a:pos x="97" y="27"/>
                  </a:cxn>
                  <a:cxn ang="0">
                    <a:pos x="80" y="27"/>
                  </a:cxn>
                  <a:cxn ang="0">
                    <a:pos x="66" y="27"/>
                  </a:cxn>
                  <a:cxn ang="0">
                    <a:pos x="51" y="27"/>
                  </a:cxn>
                  <a:cxn ang="0">
                    <a:pos x="37" y="27"/>
                  </a:cxn>
                  <a:cxn ang="0">
                    <a:pos x="22" y="27"/>
                  </a:cxn>
                  <a:cxn ang="0">
                    <a:pos x="7" y="27"/>
                  </a:cxn>
                  <a:cxn ang="0">
                    <a:pos x="7" y="25"/>
                  </a:cxn>
                  <a:cxn ang="0">
                    <a:pos x="22" y="25"/>
                  </a:cxn>
                  <a:cxn ang="0">
                    <a:pos x="32" y="22"/>
                  </a:cxn>
                  <a:cxn ang="0">
                    <a:pos x="37" y="15"/>
                  </a:cxn>
                  <a:cxn ang="0">
                    <a:pos x="51" y="15"/>
                  </a:cxn>
                  <a:cxn ang="0">
                    <a:pos x="66" y="15"/>
                  </a:cxn>
                  <a:cxn ang="0">
                    <a:pos x="66" y="13"/>
                  </a:cxn>
                  <a:cxn ang="0">
                    <a:pos x="51" y="13"/>
                  </a:cxn>
                  <a:cxn ang="0">
                    <a:pos x="39" y="10"/>
                  </a:cxn>
                  <a:cxn ang="0">
                    <a:pos x="51" y="10"/>
                  </a:cxn>
                  <a:cxn ang="0">
                    <a:pos x="66" y="10"/>
                  </a:cxn>
                  <a:cxn ang="0">
                    <a:pos x="80" y="8"/>
                  </a:cxn>
                  <a:cxn ang="0">
                    <a:pos x="85" y="5"/>
                  </a:cxn>
                  <a:cxn ang="0">
                    <a:pos x="73" y="5"/>
                  </a:cxn>
                  <a:cxn ang="0">
                    <a:pos x="58" y="5"/>
                  </a:cxn>
                  <a:cxn ang="0">
                    <a:pos x="58" y="5"/>
                  </a:cxn>
                  <a:cxn ang="0">
                    <a:pos x="58" y="3"/>
                  </a:cxn>
                  <a:cxn ang="0">
                    <a:pos x="73" y="3"/>
                  </a:cxn>
                  <a:cxn ang="0">
                    <a:pos x="85" y="0"/>
                  </a:cxn>
                  <a:cxn ang="0">
                    <a:pos x="90" y="0"/>
                  </a:cxn>
                  <a:cxn ang="0">
                    <a:pos x="97" y="3"/>
                  </a:cxn>
                  <a:cxn ang="0">
                    <a:pos x="110" y="5"/>
                  </a:cxn>
                  <a:cxn ang="0">
                    <a:pos x="119" y="8"/>
                  </a:cxn>
                  <a:cxn ang="0">
                    <a:pos x="119" y="10"/>
                  </a:cxn>
                  <a:cxn ang="0">
                    <a:pos x="112" y="13"/>
                  </a:cxn>
                  <a:cxn ang="0">
                    <a:pos x="112" y="15"/>
                  </a:cxn>
                  <a:cxn ang="0">
                    <a:pos x="127" y="15"/>
                  </a:cxn>
                  <a:cxn ang="0">
                    <a:pos x="141" y="15"/>
                  </a:cxn>
                </a:cxnLst>
                <a:rect l="0" t="0" r="r" b="b"/>
                <a:pathLst>
                  <a:path w="153" h="30">
                    <a:moveTo>
                      <a:pt x="148" y="15"/>
                    </a:moveTo>
                    <a:lnTo>
                      <a:pt x="153" y="17"/>
                    </a:lnTo>
                    <a:lnTo>
                      <a:pt x="148" y="17"/>
                    </a:lnTo>
                    <a:lnTo>
                      <a:pt x="141" y="17"/>
                    </a:lnTo>
                    <a:lnTo>
                      <a:pt x="134" y="17"/>
                    </a:lnTo>
                    <a:lnTo>
                      <a:pt x="127" y="17"/>
                    </a:lnTo>
                    <a:lnTo>
                      <a:pt x="119" y="20"/>
                    </a:lnTo>
                    <a:lnTo>
                      <a:pt x="112" y="20"/>
                    </a:lnTo>
                    <a:lnTo>
                      <a:pt x="110" y="22"/>
                    </a:lnTo>
                    <a:lnTo>
                      <a:pt x="112" y="22"/>
                    </a:lnTo>
                    <a:lnTo>
                      <a:pt x="119" y="22"/>
                    </a:lnTo>
                    <a:lnTo>
                      <a:pt x="127" y="27"/>
                    </a:lnTo>
                    <a:lnTo>
                      <a:pt x="119" y="27"/>
                    </a:lnTo>
                    <a:lnTo>
                      <a:pt x="112" y="27"/>
                    </a:lnTo>
                    <a:lnTo>
                      <a:pt x="105" y="27"/>
                    </a:lnTo>
                    <a:lnTo>
                      <a:pt x="97" y="27"/>
                    </a:lnTo>
                    <a:lnTo>
                      <a:pt x="90" y="27"/>
                    </a:lnTo>
                    <a:lnTo>
                      <a:pt x="80" y="27"/>
                    </a:lnTo>
                    <a:lnTo>
                      <a:pt x="73" y="27"/>
                    </a:lnTo>
                    <a:lnTo>
                      <a:pt x="66" y="27"/>
                    </a:lnTo>
                    <a:lnTo>
                      <a:pt x="58" y="27"/>
                    </a:lnTo>
                    <a:lnTo>
                      <a:pt x="51" y="27"/>
                    </a:lnTo>
                    <a:lnTo>
                      <a:pt x="44" y="30"/>
                    </a:lnTo>
                    <a:lnTo>
                      <a:pt x="37" y="27"/>
                    </a:lnTo>
                    <a:lnTo>
                      <a:pt x="29" y="27"/>
                    </a:lnTo>
                    <a:lnTo>
                      <a:pt x="22" y="27"/>
                    </a:lnTo>
                    <a:lnTo>
                      <a:pt x="15" y="27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7" y="25"/>
                    </a:lnTo>
                    <a:lnTo>
                      <a:pt x="15" y="25"/>
                    </a:lnTo>
                    <a:lnTo>
                      <a:pt x="22" y="25"/>
                    </a:lnTo>
                    <a:lnTo>
                      <a:pt x="29" y="22"/>
                    </a:lnTo>
                    <a:lnTo>
                      <a:pt x="32" y="22"/>
                    </a:lnTo>
                    <a:lnTo>
                      <a:pt x="34" y="17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1" y="15"/>
                    </a:lnTo>
                    <a:lnTo>
                      <a:pt x="58" y="15"/>
                    </a:lnTo>
                    <a:lnTo>
                      <a:pt x="66" y="15"/>
                    </a:lnTo>
                    <a:lnTo>
                      <a:pt x="71" y="13"/>
                    </a:lnTo>
                    <a:lnTo>
                      <a:pt x="66" y="13"/>
                    </a:lnTo>
                    <a:lnTo>
                      <a:pt x="58" y="13"/>
                    </a:lnTo>
                    <a:lnTo>
                      <a:pt x="51" y="13"/>
                    </a:lnTo>
                    <a:lnTo>
                      <a:pt x="44" y="13"/>
                    </a:lnTo>
                    <a:lnTo>
                      <a:pt x="39" y="10"/>
                    </a:lnTo>
                    <a:lnTo>
                      <a:pt x="44" y="10"/>
                    </a:lnTo>
                    <a:lnTo>
                      <a:pt x="51" y="10"/>
                    </a:lnTo>
                    <a:lnTo>
                      <a:pt x="58" y="10"/>
                    </a:lnTo>
                    <a:lnTo>
                      <a:pt x="66" y="10"/>
                    </a:lnTo>
                    <a:lnTo>
                      <a:pt x="73" y="10"/>
                    </a:lnTo>
                    <a:lnTo>
                      <a:pt x="80" y="8"/>
                    </a:lnTo>
                    <a:lnTo>
                      <a:pt x="83" y="8"/>
                    </a:lnTo>
                    <a:lnTo>
                      <a:pt x="85" y="5"/>
                    </a:lnTo>
                    <a:lnTo>
                      <a:pt x="80" y="5"/>
                    </a:lnTo>
                    <a:lnTo>
                      <a:pt x="73" y="5"/>
                    </a:lnTo>
                    <a:lnTo>
                      <a:pt x="66" y="3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4" y="3"/>
                    </a:lnTo>
                    <a:lnTo>
                      <a:pt x="58" y="3"/>
                    </a:lnTo>
                    <a:lnTo>
                      <a:pt x="66" y="3"/>
                    </a:lnTo>
                    <a:lnTo>
                      <a:pt x="73" y="3"/>
                    </a:lnTo>
                    <a:lnTo>
                      <a:pt x="80" y="0"/>
                    </a:lnTo>
                    <a:lnTo>
                      <a:pt x="85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7" y="3"/>
                    </a:lnTo>
                    <a:lnTo>
                      <a:pt x="97" y="3"/>
                    </a:lnTo>
                    <a:lnTo>
                      <a:pt x="105" y="5"/>
                    </a:lnTo>
                    <a:lnTo>
                      <a:pt x="110" y="5"/>
                    </a:lnTo>
                    <a:lnTo>
                      <a:pt x="112" y="8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19" y="10"/>
                    </a:lnTo>
                    <a:lnTo>
                      <a:pt x="119" y="10"/>
                    </a:lnTo>
                    <a:lnTo>
                      <a:pt x="112" y="13"/>
                    </a:lnTo>
                    <a:lnTo>
                      <a:pt x="107" y="13"/>
                    </a:lnTo>
                    <a:lnTo>
                      <a:pt x="112" y="15"/>
                    </a:lnTo>
                    <a:lnTo>
                      <a:pt x="119" y="15"/>
                    </a:lnTo>
                    <a:lnTo>
                      <a:pt x="127" y="15"/>
                    </a:lnTo>
                    <a:lnTo>
                      <a:pt x="134" y="15"/>
                    </a:lnTo>
                    <a:lnTo>
                      <a:pt x="141" y="15"/>
                    </a:lnTo>
                    <a:lnTo>
                      <a:pt x="148" y="15"/>
                    </a:lnTo>
                    <a:close/>
                  </a:path>
                </a:pathLst>
              </a:custGeom>
              <a:solidFill>
                <a:srgbClr val="FF2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47" name="Freeform 2375"/>
              <p:cNvSpPr>
                <a:spLocks/>
              </p:cNvSpPr>
              <p:nvPr/>
            </p:nvSpPr>
            <p:spPr bwMode="auto">
              <a:xfrm>
                <a:off x="1612" y="3566"/>
                <a:ext cx="153" cy="30"/>
              </a:xfrm>
              <a:custGeom>
                <a:avLst/>
                <a:gdLst/>
                <a:ahLst/>
                <a:cxnLst>
                  <a:cxn ang="0">
                    <a:pos x="153" y="17"/>
                  </a:cxn>
                  <a:cxn ang="0">
                    <a:pos x="141" y="17"/>
                  </a:cxn>
                  <a:cxn ang="0">
                    <a:pos x="127" y="17"/>
                  </a:cxn>
                  <a:cxn ang="0">
                    <a:pos x="112" y="20"/>
                  </a:cxn>
                  <a:cxn ang="0">
                    <a:pos x="112" y="22"/>
                  </a:cxn>
                  <a:cxn ang="0">
                    <a:pos x="127" y="27"/>
                  </a:cxn>
                  <a:cxn ang="0">
                    <a:pos x="112" y="27"/>
                  </a:cxn>
                  <a:cxn ang="0">
                    <a:pos x="97" y="27"/>
                  </a:cxn>
                  <a:cxn ang="0">
                    <a:pos x="80" y="27"/>
                  </a:cxn>
                  <a:cxn ang="0">
                    <a:pos x="66" y="27"/>
                  </a:cxn>
                  <a:cxn ang="0">
                    <a:pos x="51" y="27"/>
                  </a:cxn>
                  <a:cxn ang="0">
                    <a:pos x="37" y="27"/>
                  </a:cxn>
                  <a:cxn ang="0">
                    <a:pos x="22" y="27"/>
                  </a:cxn>
                  <a:cxn ang="0">
                    <a:pos x="7" y="27"/>
                  </a:cxn>
                  <a:cxn ang="0">
                    <a:pos x="7" y="25"/>
                  </a:cxn>
                  <a:cxn ang="0">
                    <a:pos x="22" y="25"/>
                  </a:cxn>
                  <a:cxn ang="0">
                    <a:pos x="32" y="22"/>
                  </a:cxn>
                  <a:cxn ang="0">
                    <a:pos x="37" y="15"/>
                  </a:cxn>
                  <a:cxn ang="0">
                    <a:pos x="51" y="15"/>
                  </a:cxn>
                  <a:cxn ang="0">
                    <a:pos x="66" y="15"/>
                  </a:cxn>
                  <a:cxn ang="0">
                    <a:pos x="66" y="13"/>
                  </a:cxn>
                  <a:cxn ang="0">
                    <a:pos x="51" y="13"/>
                  </a:cxn>
                  <a:cxn ang="0">
                    <a:pos x="39" y="10"/>
                  </a:cxn>
                  <a:cxn ang="0">
                    <a:pos x="51" y="10"/>
                  </a:cxn>
                  <a:cxn ang="0">
                    <a:pos x="66" y="10"/>
                  </a:cxn>
                  <a:cxn ang="0">
                    <a:pos x="80" y="8"/>
                  </a:cxn>
                  <a:cxn ang="0">
                    <a:pos x="85" y="5"/>
                  </a:cxn>
                  <a:cxn ang="0">
                    <a:pos x="73" y="5"/>
                  </a:cxn>
                  <a:cxn ang="0">
                    <a:pos x="58" y="5"/>
                  </a:cxn>
                  <a:cxn ang="0">
                    <a:pos x="58" y="5"/>
                  </a:cxn>
                  <a:cxn ang="0">
                    <a:pos x="58" y="3"/>
                  </a:cxn>
                  <a:cxn ang="0">
                    <a:pos x="73" y="3"/>
                  </a:cxn>
                  <a:cxn ang="0">
                    <a:pos x="85" y="0"/>
                  </a:cxn>
                  <a:cxn ang="0">
                    <a:pos x="90" y="0"/>
                  </a:cxn>
                  <a:cxn ang="0">
                    <a:pos x="97" y="3"/>
                  </a:cxn>
                  <a:cxn ang="0">
                    <a:pos x="110" y="5"/>
                  </a:cxn>
                  <a:cxn ang="0">
                    <a:pos x="119" y="8"/>
                  </a:cxn>
                  <a:cxn ang="0">
                    <a:pos x="119" y="10"/>
                  </a:cxn>
                  <a:cxn ang="0">
                    <a:pos x="112" y="13"/>
                  </a:cxn>
                  <a:cxn ang="0">
                    <a:pos x="112" y="15"/>
                  </a:cxn>
                  <a:cxn ang="0">
                    <a:pos x="127" y="15"/>
                  </a:cxn>
                  <a:cxn ang="0">
                    <a:pos x="141" y="15"/>
                  </a:cxn>
                  <a:cxn ang="0">
                    <a:pos x="148" y="15"/>
                  </a:cxn>
                </a:cxnLst>
                <a:rect l="0" t="0" r="r" b="b"/>
                <a:pathLst>
                  <a:path w="153" h="30">
                    <a:moveTo>
                      <a:pt x="148" y="15"/>
                    </a:moveTo>
                    <a:lnTo>
                      <a:pt x="153" y="17"/>
                    </a:lnTo>
                    <a:lnTo>
                      <a:pt x="148" y="17"/>
                    </a:lnTo>
                    <a:lnTo>
                      <a:pt x="141" y="17"/>
                    </a:lnTo>
                    <a:lnTo>
                      <a:pt x="134" y="17"/>
                    </a:lnTo>
                    <a:lnTo>
                      <a:pt x="127" y="17"/>
                    </a:lnTo>
                    <a:lnTo>
                      <a:pt x="119" y="20"/>
                    </a:lnTo>
                    <a:lnTo>
                      <a:pt x="112" y="20"/>
                    </a:lnTo>
                    <a:lnTo>
                      <a:pt x="110" y="22"/>
                    </a:lnTo>
                    <a:lnTo>
                      <a:pt x="112" y="22"/>
                    </a:lnTo>
                    <a:lnTo>
                      <a:pt x="119" y="22"/>
                    </a:lnTo>
                    <a:lnTo>
                      <a:pt x="127" y="27"/>
                    </a:lnTo>
                    <a:lnTo>
                      <a:pt x="119" y="27"/>
                    </a:lnTo>
                    <a:lnTo>
                      <a:pt x="112" y="27"/>
                    </a:lnTo>
                    <a:lnTo>
                      <a:pt x="105" y="27"/>
                    </a:lnTo>
                    <a:lnTo>
                      <a:pt x="97" y="27"/>
                    </a:lnTo>
                    <a:lnTo>
                      <a:pt x="90" y="27"/>
                    </a:lnTo>
                    <a:lnTo>
                      <a:pt x="80" y="27"/>
                    </a:lnTo>
                    <a:lnTo>
                      <a:pt x="73" y="27"/>
                    </a:lnTo>
                    <a:lnTo>
                      <a:pt x="66" y="27"/>
                    </a:lnTo>
                    <a:lnTo>
                      <a:pt x="58" y="27"/>
                    </a:lnTo>
                    <a:lnTo>
                      <a:pt x="51" y="27"/>
                    </a:lnTo>
                    <a:lnTo>
                      <a:pt x="44" y="30"/>
                    </a:lnTo>
                    <a:lnTo>
                      <a:pt x="37" y="27"/>
                    </a:lnTo>
                    <a:lnTo>
                      <a:pt x="29" y="27"/>
                    </a:lnTo>
                    <a:lnTo>
                      <a:pt x="22" y="27"/>
                    </a:lnTo>
                    <a:lnTo>
                      <a:pt x="15" y="27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7" y="25"/>
                    </a:lnTo>
                    <a:lnTo>
                      <a:pt x="15" y="25"/>
                    </a:lnTo>
                    <a:lnTo>
                      <a:pt x="22" y="25"/>
                    </a:lnTo>
                    <a:lnTo>
                      <a:pt x="29" y="22"/>
                    </a:lnTo>
                    <a:lnTo>
                      <a:pt x="32" y="22"/>
                    </a:lnTo>
                    <a:lnTo>
                      <a:pt x="34" y="17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1" y="15"/>
                    </a:lnTo>
                    <a:lnTo>
                      <a:pt x="58" y="15"/>
                    </a:lnTo>
                    <a:lnTo>
                      <a:pt x="66" y="15"/>
                    </a:lnTo>
                    <a:lnTo>
                      <a:pt x="71" y="13"/>
                    </a:lnTo>
                    <a:lnTo>
                      <a:pt x="66" y="13"/>
                    </a:lnTo>
                    <a:lnTo>
                      <a:pt x="58" y="13"/>
                    </a:lnTo>
                    <a:lnTo>
                      <a:pt x="51" y="13"/>
                    </a:lnTo>
                    <a:lnTo>
                      <a:pt x="44" y="13"/>
                    </a:lnTo>
                    <a:lnTo>
                      <a:pt x="39" y="10"/>
                    </a:lnTo>
                    <a:lnTo>
                      <a:pt x="44" y="10"/>
                    </a:lnTo>
                    <a:lnTo>
                      <a:pt x="51" y="10"/>
                    </a:lnTo>
                    <a:lnTo>
                      <a:pt x="58" y="10"/>
                    </a:lnTo>
                    <a:lnTo>
                      <a:pt x="66" y="10"/>
                    </a:lnTo>
                    <a:lnTo>
                      <a:pt x="73" y="10"/>
                    </a:lnTo>
                    <a:lnTo>
                      <a:pt x="80" y="8"/>
                    </a:lnTo>
                    <a:lnTo>
                      <a:pt x="83" y="8"/>
                    </a:lnTo>
                    <a:lnTo>
                      <a:pt x="85" y="5"/>
                    </a:lnTo>
                    <a:lnTo>
                      <a:pt x="80" y="5"/>
                    </a:lnTo>
                    <a:lnTo>
                      <a:pt x="73" y="5"/>
                    </a:lnTo>
                    <a:lnTo>
                      <a:pt x="66" y="3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4" y="3"/>
                    </a:lnTo>
                    <a:lnTo>
                      <a:pt x="58" y="3"/>
                    </a:lnTo>
                    <a:lnTo>
                      <a:pt x="66" y="3"/>
                    </a:lnTo>
                    <a:lnTo>
                      <a:pt x="73" y="3"/>
                    </a:lnTo>
                    <a:lnTo>
                      <a:pt x="80" y="0"/>
                    </a:lnTo>
                    <a:lnTo>
                      <a:pt x="85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7" y="3"/>
                    </a:lnTo>
                    <a:lnTo>
                      <a:pt x="97" y="3"/>
                    </a:lnTo>
                    <a:lnTo>
                      <a:pt x="105" y="5"/>
                    </a:lnTo>
                    <a:lnTo>
                      <a:pt x="110" y="5"/>
                    </a:lnTo>
                    <a:lnTo>
                      <a:pt x="112" y="8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19" y="10"/>
                    </a:lnTo>
                    <a:lnTo>
                      <a:pt x="119" y="10"/>
                    </a:lnTo>
                    <a:lnTo>
                      <a:pt x="112" y="13"/>
                    </a:lnTo>
                    <a:lnTo>
                      <a:pt x="107" y="13"/>
                    </a:lnTo>
                    <a:lnTo>
                      <a:pt x="112" y="15"/>
                    </a:lnTo>
                    <a:lnTo>
                      <a:pt x="119" y="15"/>
                    </a:lnTo>
                    <a:lnTo>
                      <a:pt x="127" y="15"/>
                    </a:lnTo>
                    <a:lnTo>
                      <a:pt x="134" y="15"/>
                    </a:lnTo>
                    <a:lnTo>
                      <a:pt x="141" y="15"/>
                    </a:lnTo>
                    <a:lnTo>
                      <a:pt x="148" y="15"/>
                    </a:lnTo>
                    <a:lnTo>
                      <a:pt x="148" y="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48" name="Freeform 2376"/>
              <p:cNvSpPr>
                <a:spLocks/>
              </p:cNvSpPr>
              <p:nvPr/>
            </p:nvSpPr>
            <p:spPr bwMode="auto">
              <a:xfrm>
                <a:off x="2091" y="2550"/>
                <a:ext cx="59" cy="56"/>
              </a:xfrm>
              <a:custGeom>
                <a:avLst/>
                <a:gdLst/>
                <a:ahLst/>
                <a:cxnLst>
                  <a:cxn ang="0">
                    <a:pos x="54" y="10"/>
                  </a:cxn>
                  <a:cxn ang="0">
                    <a:pos x="59" y="12"/>
                  </a:cxn>
                  <a:cxn ang="0">
                    <a:pos x="54" y="17"/>
                  </a:cxn>
                  <a:cxn ang="0">
                    <a:pos x="49" y="20"/>
                  </a:cxn>
                  <a:cxn ang="0">
                    <a:pos x="46" y="22"/>
                  </a:cxn>
                  <a:cxn ang="0">
                    <a:pos x="39" y="29"/>
                  </a:cxn>
                  <a:cxn ang="0">
                    <a:pos x="32" y="27"/>
                  </a:cxn>
                  <a:cxn ang="0">
                    <a:pos x="27" y="29"/>
                  </a:cxn>
                  <a:cxn ang="0">
                    <a:pos x="27" y="39"/>
                  </a:cxn>
                  <a:cxn ang="0">
                    <a:pos x="32" y="44"/>
                  </a:cxn>
                  <a:cxn ang="0">
                    <a:pos x="39" y="46"/>
                  </a:cxn>
                  <a:cxn ang="0">
                    <a:pos x="44" y="46"/>
                  </a:cxn>
                  <a:cxn ang="0">
                    <a:pos x="39" y="54"/>
                  </a:cxn>
                  <a:cxn ang="0">
                    <a:pos x="32" y="54"/>
                  </a:cxn>
                  <a:cxn ang="0">
                    <a:pos x="25" y="56"/>
                  </a:cxn>
                  <a:cxn ang="0">
                    <a:pos x="17" y="54"/>
                  </a:cxn>
                  <a:cxn ang="0">
                    <a:pos x="10" y="54"/>
                  </a:cxn>
                  <a:cxn ang="0">
                    <a:pos x="5" y="46"/>
                  </a:cxn>
                  <a:cxn ang="0">
                    <a:pos x="10" y="39"/>
                  </a:cxn>
                  <a:cxn ang="0">
                    <a:pos x="17" y="39"/>
                  </a:cxn>
                  <a:cxn ang="0">
                    <a:pos x="22" y="39"/>
                  </a:cxn>
                  <a:cxn ang="0">
                    <a:pos x="25" y="29"/>
                  </a:cxn>
                  <a:cxn ang="0">
                    <a:pos x="20" y="20"/>
                  </a:cxn>
                  <a:cxn ang="0">
                    <a:pos x="17" y="20"/>
                  </a:cxn>
                  <a:cxn ang="0">
                    <a:pos x="10" y="20"/>
                  </a:cxn>
                  <a:cxn ang="0">
                    <a:pos x="3" y="15"/>
                  </a:cxn>
                  <a:cxn ang="0">
                    <a:pos x="0" y="12"/>
                  </a:cxn>
                  <a:cxn ang="0">
                    <a:pos x="3" y="10"/>
                  </a:cxn>
                  <a:cxn ang="0">
                    <a:pos x="10" y="5"/>
                  </a:cxn>
                  <a:cxn ang="0">
                    <a:pos x="17" y="5"/>
                  </a:cxn>
                  <a:cxn ang="0">
                    <a:pos x="25" y="3"/>
                  </a:cxn>
                  <a:cxn ang="0">
                    <a:pos x="27" y="3"/>
                  </a:cxn>
                  <a:cxn ang="0">
                    <a:pos x="32" y="0"/>
                  </a:cxn>
                  <a:cxn ang="0">
                    <a:pos x="39" y="0"/>
                  </a:cxn>
                  <a:cxn ang="0">
                    <a:pos x="44" y="3"/>
                  </a:cxn>
                  <a:cxn ang="0">
                    <a:pos x="46" y="7"/>
                  </a:cxn>
                  <a:cxn ang="0">
                    <a:pos x="54" y="10"/>
                  </a:cxn>
                </a:cxnLst>
                <a:rect l="0" t="0" r="r" b="b"/>
                <a:pathLst>
                  <a:path w="59" h="56">
                    <a:moveTo>
                      <a:pt x="54" y="10"/>
                    </a:moveTo>
                    <a:lnTo>
                      <a:pt x="59" y="12"/>
                    </a:lnTo>
                    <a:lnTo>
                      <a:pt x="54" y="17"/>
                    </a:lnTo>
                    <a:lnTo>
                      <a:pt x="49" y="20"/>
                    </a:lnTo>
                    <a:lnTo>
                      <a:pt x="46" y="22"/>
                    </a:lnTo>
                    <a:lnTo>
                      <a:pt x="39" y="29"/>
                    </a:lnTo>
                    <a:lnTo>
                      <a:pt x="32" y="27"/>
                    </a:lnTo>
                    <a:lnTo>
                      <a:pt x="27" y="29"/>
                    </a:lnTo>
                    <a:lnTo>
                      <a:pt x="27" y="39"/>
                    </a:lnTo>
                    <a:lnTo>
                      <a:pt x="32" y="44"/>
                    </a:lnTo>
                    <a:lnTo>
                      <a:pt x="39" y="46"/>
                    </a:lnTo>
                    <a:lnTo>
                      <a:pt x="44" y="46"/>
                    </a:lnTo>
                    <a:lnTo>
                      <a:pt x="39" y="54"/>
                    </a:lnTo>
                    <a:lnTo>
                      <a:pt x="32" y="54"/>
                    </a:lnTo>
                    <a:lnTo>
                      <a:pt x="25" y="56"/>
                    </a:lnTo>
                    <a:lnTo>
                      <a:pt x="17" y="54"/>
                    </a:lnTo>
                    <a:lnTo>
                      <a:pt x="10" y="54"/>
                    </a:lnTo>
                    <a:lnTo>
                      <a:pt x="5" y="46"/>
                    </a:lnTo>
                    <a:lnTo>
                      <a:pt x="10" y="39"/>
                    </a:lnTo>
                    <a:lnTo>
                      <a:pt x="17" y="39"/>
                    </a:lnTo>
                    <a:lnTo>
                      <a:pt x="22" y="39"/>
                    </a:lnTo>
                    <a:lnTo>
                      <a:pt x="25" y="29"/>
                    </a:lnTo>
                    <a:lnTo>
                      <a:pt x="20" y="20"/>
                    </a:lnTo>
                    <a:lnTo>
                      <a:pt x="17" y="20"/>
                    </a:lnTo>
                    <a:lnTo>
                      <a:pt x="10" y="20"/>
                    </a:lnTo>
                    <a:lnTo>
                      <a:pt x="3" y="15"/>
                    </a:lnTo>
                    <a:lnTo>
                      <a:pt x="0" y="12"/>
                    </a:lnTo>
                    <a:lnTo>
                      <a:pt x="3" y="10"/>
                    </a:lnTo>
                    <a:lnTo>
                      <a:pt x="10" y="5"/>
                    </a:lnTo>
                    <a:lnTo>
                      <a:pt x="17" y="5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4" y="3"/>
                    </a:lnTo>
                    <a:lnTo>
                      <a:pt x="46" y="7"/>
                    </a:lnTo>
                    <a:lnTo>
                      <a:pt x="54" y="10"/>
                    </a:lnTo>
                    <a:close/>
                  </a:path>
                </a:pathLst>
              </a:custGeom>
              <a:solidFill>
                <a:srgbClr val="FFB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49" name="Freeform 2377"/>
              <p:cNvSpPr>
                <a:spLocks/>
              </p:cNvSpPr>
              <p:nvPr/>
            </p:nvSpPr>
            <p:spPr bwMode="auto">
              <a:xfrm>
                <a:off x="2091" y="2550"/>
                <a:ext cx="59" cy="56"/>
              </a:xfrm>
              <a:custGeom>
                <a:avLst/>
                <a:gdLst/>
                <a:ahLst/>
                <a:cxnLst>
                  <a:cxn ang="0">
                    <a:pos x="54" y="10"/>
                  </a:cxn>
                  <a:cxn ang="0">
                    <a:pos x="59" y="12"/>
                  </a:cxn>
                  <a:cxn ang="0">
                    <a:pos x="54" y="17"/>
                  </a:cxn>
                  <a:cxn ang="0">
                    <a:pos x="49" y="20"/>
                  </a:cxn>
                  <a:cxn ang="0">
                    <a:pos x="46" y="22"/>
                  </a:cxn>
                  <a:cxn ang="0">
                    <a:pos x="39" y="29"/>
                  </a:cxn>
                  <a:cxn ang="0">
                    <a:pos x="32" y="27"/>
                  </a:cxn>
                  <a:cxn ang="0">
                    <a:pos x="27" y="29"/>
                  </a:cxn>
                  <a:cxn ang="0">
                    <a:pos x="27" y="39"/>
                  </a:cxn>
                  <a:cxn ang="0">
                    <a:pos x="32" y="44"/>
                  </a:cxn>
                  <a:cxn ang="0">
                    <a:pos x="39" y="46"/>
                  </a:cxn>
                  <a:cxn ang="0">
                    <a:pos x="44" y="46"/>
                  </a:cxn>
                  <a:cxn ang="0">
                    <a:pos x="39" y="54"/>
                  </a:cxn>
                  <a:cxn ang="0">
                    <a:pos x="32" y="54"/>
                  </a:cxn>
                  <a:cxn ang="0">
                    <a:pos x="25" y="56"/>
                  </a:cxn>
                  <a:cxn ang="0">
                    <a:pos x="17" y="54"/>
                  </a:cxn>
                  <a:cxn ang="0">
                    <a:pos x="10" y="54"/>
                  </a:cxn>
                  <a:cxn ang="0">
                    <a:pos x="5" y="46"/>
                  </a:cxn>
                  <a:cxn ang="0">
                    <a:pos x="10" y="39"/>
                  </a:cxn>
                  <a:cxn ang="0">
                    <a:pos x="17" y="39"/>
                  </a:cxn>
                  <a:cxn ang="0">
                    <a:pos x="22" y="39"/>
                  </a:cxn>
                  <a:cxn ang="0">
                    <a:pos x="25" y="29"/>
                  </a:cxn>
                  <a:cxn ang="0">
                    <a:pos x="20" y="20"/>
                  </a:cxn>
                  <a:cxn ang="0">
                    <a:pos x="17" y="20"/>
                  </a:cxn>
                  <a:cxn ang="0">
                    <a:pos x="10" y="20"/>
                  </a:cxn>
                  <a:cxn ang="0">
                    <a:pos x="3" y="15"/>
                  </a:cxn>
                  <a:cxn ang="0">
                    <a:pos x="0" y="12"/>
                  </a:cxn>
                  <a:cxn ang="0">
                    <a:pos x="3" y="10"/>
                  </a:cxn>
                  <a:cxn ang="0">
                    <a:pos x="10" y="5"/>
                  </a:cxn>
                  <a:cxn ang="0">
                    <a:pos x="17" y="5"/>
                  </a:cxn>
                  <a:cxn ang="0">
                    <a:pos x="25" y="3"/>
                  </a:cxn>
                  <a:cxn ang="0">
                    <a:pos x="27" y="3"/>
                  </a:cxn>
                  <a:cxn ang="0">
                    <a:pos x="32" y="0"/>
                  </a:cxn>
                  <a:cxn ang="0">
                    <a:pos x="39" y="0"/>
                  </a:cxn>
                  <a:cxn ang="0">
                    <a:pos x="44" y="3"/>
                  </a:cxn>
                  <a:cxn ang="0">
                    <a:pos x="46" y="7"/>
                  </a:cxn>
                  <a:cxn ang="0">
                    <a:pos x="54" y="10"/>
                  </a:cxn>
                  <a:cxn ang="0">
                    <a:pos x="54" y="10"/>
                  </a:cxn>
                </a:cxnLst>
                <a:rect l="0" t="0" r="r" b="b"/>
                <a:pathLst>
                  <a:path w="59" h="56">
                    <a:moveTo>
                      <a:pt x="54" y="10"/>
                    </a:moveTo>
                    <a:lnTo>
                      <a:pt x="59" y="12"/>
                    </a:lnTo>
                    <a:lnTo>
                      <a:pt x="54" y="17"/>
                    </a:lnTo>
                    <a:lnTo>
                      <a:pt x="49" y="20"/>
                    </a:lnTo>
                    <a:lnTo>
                      <a:pt x="46" y="22"/>
                    </a:lnTo>
                    <a:lnTo>
                      <a:pt x="39" y="29"/>
                    </a:lnTo>
                    <a:lnTo>
                      <a:pt x="32" y="27"/>
                    </a:lnTo>
                    <a:lnTo>
                      <a:pt x="27" y="29"/>
                    </a:lnTo>
                    <a:lnTo>
                      <a:pt x="27" y="39"/>
                    </a:lnTo>
                    <a:lnTo>
                      <a:pt x="32" y="44"/>
                    </a:lnTo>
                    <a:lnTo>
                      <a:pt x="39" y="46"/>
                    </a:lnTo>
                    <a:lnTo>
                      <a:pt x="44" y="46"/>
                    </a:lnTo>
                    <a:lnTo>
                      <a:pt x="39" y="54"/>
                    </a:lnTo>
                    <a:lnTo>
                      <a:pt x="32" y="54"/>
                    </a:lnTo>
                    <a:lnTo>
                      <a:pt x="25" y="56"/>
                    </a:lnTo>
                    <a:lnTo>
                      <a:pt x="17" y="54"/>
                    </a:lnTo>
                    <a:lnTo>
                      <a:pt x="10" y="54"/>
                    </a:lnTo>
                    <a:lnTo>
                      <a:pt x="5" y="46"/>
                    </a:lnTo>
                    <a:lnTo>
                      <a:pt x="10" y="39"/>
                    </a:lnTo>
                    <a:lnTo>
                      <a:pt x="17" y="39"/>
                    </a:lnTo>
                    <a:lnTo>
                      <a:pt x="22" y="39"/>
                    </a:lnTo>
                    <a:lnTo>
                      <a:pt x="25" y="29"/>
                    </a:lnTo>
                    <a:lnTo>
                      <a:pt x="20" y="20"/>
                    </a:lnTo>
                    <a:lnTo>
                      <a:pt x="17" y="20"/>
                    </a:lnTo>
                    <a:lnTo>
                      <a:pt x="10" y="20"/>
                    </a:lnTo>
                    <a:lnTo>
                      <a:pt x="3" y="15"/>
                    </a:lnTo>
                    <a:lnTo>
                      <a:pt x="0" y="12"/>
                    </a:lnTo>
                    <a:lnTo>
                      <a:pt x="3" y="10"/>
                    </a:lnTo>
                    <a:lnTo>
                      <a:pt x="10" y="5"/>
                    </a:lnTo>
                    <a:lnTo>
                      <a:pt x="17" y="5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4" y="3"/>
                    </a:lnTo>
                    <a:lnTo>
                      <a:pt x="46" y="7"/>
                    </a:lnTo>
                    <a:lnTo>
                      <a:pt x="54" y="10"/>
                    </a:lnTo>
                    <a:lnTo>
                      <a:pt x="54" y="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50" name="Freeform 2378"/>
              <p:cNvSpPr>
                <a:spLocks/>
              </p:cNvSpPr>
              <p:nvPr/>
            </p:nvSpPr>
            <p:spPr bwMode="auto">
              <a:xfrm>
                <a:off x="705" y="3608"/>
                <a:ext cx="314" cy="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4" y="0"/>
                  </a:cxn>
                  <a:cxn ang="0">
                    <a:pos x="39" y="0"/>
                  </a:cxn>
                  <a:cxn ang="0">
                    <a:pos x="53" y="0"/>
                  </a:cxn>
                  <a:cxn ang="0">
                    <a:pos x="68" y="0"/>
                  </a:cxn>
                  <a:cxn ang="0">
                    <a:pos x="85" y="0"/>
                  </a:cxn>
                  <a:cxn ang="0">
                    <a:pos x="100" y="0"/>
                  </a:cxn>
                  <a:cxn ang="0">
                    <a:pos x="114" y="0"/>
                  </a:cxn>
                  <a:cxn ang="0">
                    <a:pos x="129" y="0"/>
                  </a:cxn>
                  <a:cxn ang="0">
                    <a:pos x="143" y="0"/>
                  </a:cxn>
                  <a:cxn ang="0">
                    <a:pos x="158" y="0"/>
                  </a:cxn>
                  <a:cxn ang="0">
                    <a:pos x="173" y="0"/>
                  </a:cxn>
                  <a:cxn ang="0">
                    <a:pos x="187" y="0"/>
                  </a:cxn>
                  <a:cxn ang="0">
                    <a:pos x="202" y="0"/>
                  </a:cxn>
                  <a:cxn ang="0">
                    <a:pos x="216" y="0"/>
                  </a:cxn>
                  <a:cxn ang="0">
                    <a:pos x="231" y="0"/>
                  </a:cxn>
                  <a:cxn ang="0">
                    <a:pos x="248" y="0"/>
                  </a:cxn>
                  <a:cxn ang="0">
                    <a:pos x="263" y="0"/>
                  </a:cxn>
                  <a:cxn ang="0">
                    <a:pos x="277" y="0"/>
                  </a:cxn>
                  <a:cxn ang="0">
                    <a:pos x="292" y="0"/>
                  </a:cxn>
                  <a:cxn ang="0">
                    <a:pos x="306" y="0"/>
                  </a:cxn>
                  <a:cxn ang="0">
                    <a:pos x="306" y="2"/>
                  </a:cxn>
                  <a:cxn ang="0">
                    <a:pos x="292" y="2"/>
                  </a:cxn>
                  <a:cxn ang="0">
                    <a:pos x="277" y="2"/>
                  </a:cxn>
                  <a:cxn ang="0">
                    <a:pos x="263" y="5"/>
                  </a:cxn>
                  <a:cxn ang="0">
                    <a:pos x="248" y="5"/>
                  </a:cxn>
                  <a:cxn ang="0">
                    <a:pos x="231" y="2"/>
                  </a:cxn>
                  <a:cxn ang="0">
                    <a:pos x="216" y="2"/>
                  </a:cxn>
                  <a:cxn ang="0">
                    <a:pos x="202" y="2"/>
                  </a:cxn>
                  <a:cxn ang="0">
                    <a:pos x="187" y="5"/>
                  </a:cxn>
                  <a:cxn ang="0">
                    <a:pos x="173" y="5"/>
                  </a:cxn>
                  <a:cxn ang="0">
                    <a:pos x="158" y="5"/>
                  </a:cxn>
                  <a:cxn ang="0">
                    <a:pos x="143" y="5"/>
                  </a:cxn>
                  <a:cxn ang="0">
                    <a:pos x="129" y="5"/>
                  </a:cxn>
                  <a:cxn ang="0">
                    <a:pos x="114" y="5"/>
                  </a:cxn>
                  <a:cxn ang="0">
                    <a:pos x="100" y="5"/>
                  </a:cxn>
                  <a:cxn ang="0">
                    <a:pos x="85" y="5"/>
                  </a:cxn>
                  <a:cxn ang="0">
                    <a:pos x="68" y="5"/>
                  </a:cxn>
                  <a:cxn ang="0">
                    <a:pos x="53" y="5"/>
                  </a:cxn>
                  <a:cxn ang="0">
                    <a:pos x="39" y="5"/>
                  </a:cxn>
                  <a:cxn ang="0">
                    <a:pos x="24" y="5"/>
                  </a:cxn>
                  <a:cxn ang="0">
                    <a:pos x="10" y="5"/>
                  </a:cxn>
                  <a:cxn ang="0">
                    <a:pos x="0" y="0"/>
                  </a:cxn>
                </a:cxnLst>
                <a:rect l="0" t="0" r="r" b="b"/>
                <a:pathLst>
                  <a:path w="314" h="5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5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9" y="0"/>
                    </a:lnTo>
                    <a:lnTo>
                      <a:pt x="136" y="0"/>
                    </a:lnTo>
                    <a:lnTo>
                      <a:pt x="143" y="0"/>
                    </a:lnTo>
                    <a:lnTo>
                      <a:pt x="151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3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41" y="0"/>
                    </a:lnTo>
                    <a:lnTo>
                      <a:pt x="248" y="0"/>
                    </a:lnTo>
                    <a:lnTo>
                      <a:pt x="255" y="0"/>
                    </a:lnTo>
                    <a:lnTo>
                      <a:pt x="263" y="0"/>
                    </a:lnTo>
                    <a:lnTo>
                      <a:pt x="270" y="0"/>
                    </a:lnTo>
                    <a:lnTo>
                      <a:pt x="277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6" y="0"/>
                    </a:lnTo>
                    <a:lnTo>
                      <a:pt x="314" y="0"/>
                    </a:lnTo>
                    <a:lnTo>
                      <a:pt x="306" y="2"/>
                    </a:lnTo>
                    <a:lnTo>
                      <a:pt x="299" y="2"/>
                    </a:lnTo>
                    <a:lnTo>
                      <a:pt x="292" y="2"/>
                    </a:lnTo>
                    <a:lnTo>
                      <a:pt x="284" y="2"/>
                    </a:lnTo>
                    <a:lnTo>
                      <a:pt x="277" y="2"/>
                    </a:lnTo>
                    <a:lnTo>
                      <a:pt x="270" y="5"/>
                    </a:lnTo>
                    <a:lnTo>
                      <a:pt x="263" y="5"/>
                    </a:lnTo>
                    <a:lnTo>
                      <a:pt x="255" y="5"/>
                    </a:lnTo>
                    <a:lnTo>
                      <a:pt x="248" y="5"/>
                    </a:lnTo>
                    <a:lnTo>
                      <a:pt x="241" y="2"/>
                    </a:lnTo>
                    <a:lnTo>
                      <a:pt x="231" y="2"/>
                    </a:lnTo>
                    <a:lnTo>
                      <a:pt x="224" y="2"/>
                    </a:lnTo>
                    <a:lnTo>
                      <a:pt x="216" y="2"/>
                    </a:lnTo>
                    <a:lnTo>
                      <a:pt x="209" y="2"/>
                    </a:lnTo>
                    <a:lnTo>
                      <a:pt x="202" y="2"/>
                    </a:lnTo>
                    <a:lnTo>
                      <a:pt x="194" y="5"/>
                    </a:lnTo>
                    <a:lnTo>
                      <a:pt x="187" y="5"/>
                    </a:lnTo>
                    <a:lnTo>
                      <a:pt x="180" y="5"/>
                    </a:lnTo>
                    <a:lnTo>
                      <a:pt x="173" y="5"/>
                    </a:lnTo>
                    <a:lnTo>
                      <a:pt x="165" y="5"/>
                    </a:lnTo>
                    <a:lnTo>
                      <a:pt x="158" y="5"/>
                    </a:lnTo>
                    <a:lnTo>
                      <a:pt x="151" y="5"/>
                    </a:lnTo>
                    <a:lnTo>
                      <a:pt x="143" y="5"/>
                    </a:lnTo>
                    <a:lnTo>
                      <a:pt x="136" y="5"/>
                    </a:lnTo>
                    <a:lnTo>
                      <a:pt x="129" y="5"/>
                    </a:lnTo>
                    <a:lnTo>
                      <a:pt x="121" y="5"/>
                    </a:lnTo>
                    <a:lnTo>
                      <a:pt x="114" y="5"/>
                    </a:lnTo>
                    <a:lnTo>
                      <a:pt x="107" y="5"/>
                    </a:lnTo>
                    <a:lnTo>
                      <a:pt x="100" y="5"/>
                    </a:lnTo>
                    <a:lnTo>
                      <a:pt x="92" y="5"/>
                    </a:lnTo>
                    <a:lnTo>
                      <a:pt x="85" y="5"/>
                    </a:lnTo>
                    <a:lnTo>
                      <a:pt x="75" y="5"/>
                    </a:lnTo>
                    <a:lnTo>
                      <a:pt x="68" y="5"/>
                    </a:lnTo>
                    <a:lnTo>
                      <a:pt x="61" y="5"/>
                    </a:lnTo>
                    <a:lnTo>
                      <a:pt x="53" y="5"/>
                    </a:lnTo>
                    <a:lnTo>
                      <a:pt x="46" y="5"/>
                    </a:lnTo>
                    <a:lnTo>
                      <a:pt x="39" y="5"/>
                    </a:lnTo>
                    <a:lnTo>
                      <a:pt x="31" y="5"/>
                    </a:lnTo>
                    <a:lnTo>
                      <a:pt x="24" y="5"/>
                    </a:lnTo>
                    <a:lnTo>
                      <a:pt x="17" y="5"/>
                    </a:lnTo>
                    <a:lnTo>
                      <a:pt x="10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B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51" name="Freeform 2379"/>
              <p:cNvSpPr>
                <a:spLocks/>
              </p:cNvSpPr>
              <p:nvPr/>
            </p:nvSpPr>
            <p:spPr bwMode="auto">
              <a:xfrm>
                <a:off x="705" y="3608"/>
                <a:ext cx="314" cy="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4" y="0"/>
                  </a:cxn>
                  <a:cxn ang="0">
                    <a:pos x="39" y="0"/>
                  </a:cxn>
                  <a:cxn ang="0">
                    <a:pos x="53" y="0"/>
                  </a:cxn>
                  <a:cxn ang="0">
                    <a:pos x="68" y="0"/>
                  </a:cxn>
                  <a:cxn ang="0">
                    <a:pos x="85" y="0"/>
                  </a:cxn>
                  <a:cxn ang="0">
                    <a:pos x="100" y="0"/>
                  </a:cxn>
                  <a:cxn ang="0">
                    <a:pos x="114" y="0"/>
                  </a:cxn>
                  <a:cxn ang="0">
                    <a:pos x="129" y="0"/>
                  </a:cxn>
                  <a:cxn ang="0">
                    <a:pos x="143" y="0"/>
                  </a:cxn>
                  <a:cxn ang="0">
                    <a:pos x="158" y="0"/>
                  </a:cxn>
                  <a:cxn ang="0">
                    <a:pos x="173" y="0"/>
                  </a:cxn>
                  <a:cxn ang="0">
                    <a:pos x="187" y="0"/>
                  </a:cxn>
                  <a:cxn ang="0">
                    <a:pos x="202" y="0"/>
                  </a:cxn>
                  <a:cxn ang="0">
                    <a:pos x="216" y="0"/>
                  </a:cxn>
                  <a:cxn ang="0">
                    <a:pos x="231" y="0"/>
                  </a:cxn>
                  <a:cxn ang="0">
                    <a:pos x="248" y="0"/>
                  </a:cxn>
                  <a:cxn ang="0">
                    <a:pos x="263" y="0"/>
                  </a:cxn>
                  <a:cxn ang="0">
                    <a:pos x="277" y="0"/>
                  </a:cxn>
                  <a:cxn ang="0">
                    <a:pos x="292" y="0"/>
                  </a:cxn>
                  <a:cxn ang="0">
                    <a:pos x="306" y="0"/>
                  </a:cxn>
                  <a:cxn ang="0">
                    <a:pos x="306" y="2"/>
                  </a:cxn>
                  <a:cxn ang="0">
                    <a:pos x="292" y="2"/>
                  </a:cxn>
                  <a:cxn ang="0">
                    <a:pos x="277" y="2"/>
                  </a:cxn>
                  <a:cxn ang="0">
                    <a:pos x="263" y="5"/>
                  </a:cxn>
                  <a:cxn ang="0">
                    <a:pos x="248" y="5"/>
                  </a:cxn>
                  <a:cxn ang="0">
                    <a:pos x="231" y="2"/>
                  </a:cxn>
                  <a:cxn ang="0">
                    <a:pos x="216" y="2"/>
                  </a:cxn>
                  <a:cxn ang="0">
                    <a:pos x="202" y="2"/>
                  </a:cxn>
                  <a:cxn ang="0">
                    <a:pos x="187" y="5"/>
                  </a:cxn>
                  <a:cxn ang="0">
                    <a:pos x="173" y="5"/>
                  </a:cxn>
                  <a:cxn ang="0">
                    <a:pos x="158" y="5"/>
                  </a:cxn>
                  <a:cxn ang="0">
                    <a:pos x="143" y="5"/>
                  </a:cxn>
                  <a:cxn ang="0">
                    <a:pos x="129" y="5"/>
                  </a:cxn>
                  <a:cxn ang="0">
                    <a:pos x="114" y="5"/>
                  </a:cxn>
                  <a:cxn ang="0">
                    <a:pos x="100" y="5"/>
                  </a:cxn>
                  <a:cxn ang="0">
                    <a:pos x="85" y="5"/>
                  </a:cxn>
                  <a:cxn ang="0">
                    <a:pos x="68" y="5"/>
                  </a:cxn>
                  <a:cxn ang="0">
                    <a:pos x="53" y="5"/>
                  </a:cxn>
                  <a:cxn ang="0">
                    <a:pos x="39" y="5"/>
                  </a:cxn>
                  <a:cxn ang="0">
                    <a:pos x="24" y="5"/>
                  </a:cxn>
                  <a:cxn ang="0">
                    <a:pos x="10" y="5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314" h="5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5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9" y="0"/>
                    </a:lnTo>
                    <a:lnTo>
                      <a:pt x="136" y="0"/>
                    </a:lnTo>
                    <a:lnTo>
                      <a:pt x="143" y="0"/>
                    </a:lnTo>
                    <a:lnTo>
                      <a:pt x="151" y="0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73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41" y="0"/>
                    </a:lnTo>
                    <a:lnTo>
                      <a:pt x="248" y="0"/>
                    </a:lnTo>
                    <a:lnTo>
                      <a:pt x="255" y="0"/>
                    </a:lnTo>
                    <a:lnTo>
                      <a:pt x="263" y="0"/>
                    </a:lnTo>
                    <a:lnTo>
                      <a:pt x="270" y="0"/>
                    </a:lnTo>
                    <a:lnTo>
                      <a:pt x="277" y="0"/>
                    </a:lnTo>
                    <a:lnTo>
                      <a:pt x="284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6" y="0"/>
                    </a:lnTo>
                    <a:lnTo>
                      <a:pt x="314" y="0"/>
                    </a:lnTo>
                    <a:lnTo>
                      <a:pt x="306" y="2"/>
                    </a:lnTo>
                    <a:lnTo>
                      <a:pt x="299" y="2"/>
                    </a:lnTo>
                    <a:lnTo>
                      <a:pt x="292" y="2"/>
                    </a:lnTo>
                    <a:lnTo>
                      <a:pt x="284" y="2"/>
                    </a:lnTo>
                    <a:lnTo>
                      <a:pt x="277" y="2"/>
                    </a:lnTo>
                    <a:lnTo>
                      <a:pt x="270" y="5"/>
                    </a:lnTo>
                    <a:lnTo>
                      <a:pt x="263" y="5"/>
                    </a:lnTo>
                    <a:lnTo>
                      <a:pt x="255" y="5"/>
                    </a:lnTo>
                    <a:lnTo>
                      <a:pt x="248" y="5"/>
                    </a:lnTo>
                    <a:lnTo>
                      <a:pt x="241" y="2"/>
                    </a:lnTo>
                    <a:lnTo>
                      <a:pt x="231" y="2"/>
                    </a:lnTo>
                    <a:lnTo>
                      <a:pt x="224" y="2"/>
                    </a:lnTo>
                    <a:lnTo>
                      <a:pt x="216" y="2"/>
                    </a:lnTo>
                    <a:lnTo>
                      <a:pt x="209" y="2"/>
                    </a:lnTo>
                    <a:lnTo>
                      <a:pt x="202" y="2"/>
                    </a:lnTo>
                    <a:lnTo>
                      <a:pt x="194" y="5"/>
                    </a:lnTo>
                    <a:lnTo>
                      <a:pt x="187" y="5"/>
                    </a:lnTo>
                    <a:lnTo>
                      <a:pt x="180" y="5"/>
                    </a:lnTo>
                    <a:lnTo>
                      <a:pt x="173" y="5"/>
                    </a:lnTo>
                    <a:lnTo>
                      <a:pt x="165" y="5"/>
                    </a:lnTo>
                    <a:lnTo>
                      <a:pt x="158" y="5"/>
                    </a:lnTo>
                    <a:lnTo>
                      <a:pt x="151" y="5"/>
                    </a:lnTo>
                    <a:lnTo>
                      <a:pt x="143" y="5"/>
                    </a:lnTo>
                    <a:lnTo>
                      <a:pt x="136" y="5"/>
                    </a:lnTo>
                    <a:lnTo>
                      <a:pt x="129" y="5"/>
                    </a:lnTo>
                    <a:lnTo>
                      <a:pt x="121" y="5"/>
                    </a:lnTo>
                    <a:lnTo>
                      <a:pt x="114" y="5"/>
                    </a:lnTo>
                    <a:lnTo>
                      <a:pt x="107" y="5"/>
                    </a:lnTo>
                    <a:lnTo>
                      <a:pt x="100" y="5"/>
                    </a:lnTo>
                    <a:lnTo>
                      <a:pt x="92" y="5"/>
                    </a:lnTo>
                    <a:lnTo>
                      <a:pt x="85" y="5"/>
                    </a:lnTo>
                    <a:lnTo>
                      <a:pt x="75" y="5"/>
                    </a:lnTo>
                    <a:lnTo>
                      <a:pt x="68" y="5"/>
                    </a:lnTo>
                    <a:lnTo>
                      <a:pt x="61" y="5"/>
                    </a:lnTo>
                    <a:lnTo>
                      <a:pt x="53" y="5"/>
                    </a:lnTo>
                    <a:lnTo>
                      <a:pt x="46" y="5"/>
                    </a:lnTo>
                    <a:lnTo>
                      <a:pt x="39" y="5"/>
                    </a:lnTo>
                    <a:lnTo>
                      <a:pt x="31" y="5"/>
                    </a:lnTo>
                    <a:lnTo>
                      <a:pt x="24" y="5"/>
                    </a:lnTo>
                    <a:lnTo>
                      <a:pt x="17" y="5"/>
                    </a:lnTo>
                    <a:lnTo>
                      <a:pt x="10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52" name="Freeform 2380"/>
              <p:cNvSpPr>
                <a:spLocks/>
              </p:cNvSpPr>
              <p:nvPr/>
            </p:nvSpPr>
            <p:spPr bwMode="auto">
              <a:xfrm>
                <a:off x="676" y="2801"/>
                <a:ext cx="34" cy="38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9" y="7"/>
                  </a:cxn>
                  <a:cxn ang="0">
                    <a:pos x="17" y="0"/>
                  </a:cxn>
                  <a:cxn ang="0">
                    <a:pos x="19" y="7"/>
                  </a:cxn>
                  <a:cxn ang="0">
                    <a:pos x="24" y="17"/>
                  </a:cxn>
                  <a:cxn ang="0">
                    <a:pos x="26" y="17"/>
                  </a:cxn>
                  <a:cxn ang="0">
                    <a:pos x="31" y="19"/>
                  </a:cxn>
                  <a:cxn ang="0">
                    <a:pos x="34" y="26"/>
                  </a:cxn>
                  <a:cxn ang="0">
                    <a:pos x="34" y="34"/>
                  </a:cxn>
                  <a:cxn ang="0">
                    <a:pos x="31" y="38"/>
                  </a:cxn>
                  <a:cxn ang="0">
                    <a:pos x="24" y="38"/>
                  </a:cxn>
                  <a:cxn ang="0">
                    <a:pos x="17" y="38"/>
                  </a:cxn>
                  <a:cxn ang="0">
                    <a:pos x="9" y="36"/>
                  </a:cxn>
                  <a:cxn ang="0">
                    <a:pos x="2" y="36"/>
                  </a:cxn>
                  <a:cxn ang="0">
                    <a:pos x="0" y="34"/>
                  </a:cxn>
                  <a:cxn ang="0">
                    <a:pos x="2" y="29"/>
                  </a:cxn>
                  <a:cxn ang="0">
                    <a:pos x="9" y="29"/>
                  </a:cxn>
                  <a:cxn ang="0">
                    <a:pos x="14" y="26"/>
                  </a:cxn>
                  <a:cxn ang="0">
                    <a:pos x="9" y="21"/>
                  </a:cxn>
                  <a:cxn ang="0">
                    <a:pos x="2" y="21"/>
                  </a:cxn>
                  <a:cxn ang="0">
                    <a:pos x="0" y="17"/>
                  </a:cxn>
                  <a:cxn ang="0">
                    <a:pos x="0" y="7"/>
                  </a:cxn>
                  <a:cxn ang="0">
                    <a:pos x="2" y="7"/>
                  </a:cxn>
                </a:cxnLst>
                <a:rect l="0" t="0" r="r" b="b"/>
                <a:pathLst>
                  <a:path w="34" h="38">
                    <a:moveTo>
                      <a:pt x="2" y="7"/>
                    </a:moveTo>
                    <a:lnTo>
                      <a:pt x="9" y="7"/>
                    </a:lnTo>
                    <a:lnTo>
                      <a:pt x="17" y="0"/>
                    </a:lnTo>
                    <a:lnTo>
                      <a:pt x="19" y="7"/>
                    </a:lnTo>
                    <a:lnTo>
                      <a:pt x="24" y="17"/>
                    </a:lnTo>
                    <a:lnTo>
                      <a:pt x="26" y="17"/>
                    </a:lnTo>
                    <a:lnTo>
                      <a:pt x="31" y="19"/>
                    </a:lnTo>
                    <a:lnTo>
                      <a:pt x="34" y="26"/>
                    </a:lnTo>
                    <a:lnTo>
                      <a:pt x="34" y="34"/>
                    </a:lnTo>
                    <a:lnTo>
                      <a:pt x="31" y="38"/>
                    </a:lnTo>
                    <a:lnTo>
                      <a:pt x="24" y="38"/>
                    </a:lnTo>
                    <a:lnTo>
                      <a:pt x="17" y="38"/>
                    </a:lnTo>
                    <a:lnTo>
                      <a:pt x="9" y="36"/>
                    </a:lnTo>
                    <a:lnTo>
                      <a:pt x="2" y="36"/>
                    </a:lnTo>
                    <a:lnTo>
                      <a:pt x="0" y="34"/>
                    </a:lnTo>
                    <a:lnTo>
                      <a:pt x="2" y="29"/>
                    </a:lnTo>
                    <a:lnTo>
                      <a:pt x="9" y="29"/>
                    </a:lnTo>
                    <a:lnTo>
                      <a:pt x="14" y="26"/>
                    </a:lnTo>
                    <a:lnTo>
                      <a:pt x="9" y="21"/>
                    </a:lnTo>
                    <a:lnTo>
                      <a:pt x="2" y="21"/>
                    </a:lnTo>
                    <a:lnTo>
                      <a:pt x="0" y="17"/>
                    </a:lnTo>
                    <a:lnTo>
                      <a:pt x="0" y="7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53" name="Freeform 2381"/>
              <p:cNvSpPr>
                <a:spLocks/>
              </p:cNvSpPr>
              <p:nvPr/>
            </p:nvSpPr>
            <p:spPr bwMode="auto">
              <a:xfrm>
                <a:off x="676" y="2801"/>
                <a:ext cx="34" cy="38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9" y="7"/>
                  </a:cxn>
                  <a:cxn ang="0">
                    <a:pos x="17" y="0"/>
                  </a:cxn>
                  <a:cxn ang="0">
                    <a:pos x="19" y="7"/>
                  </a:cxn>
                  <a:cxn ang="0">
                    <a:pos x="24" y="17"/>
                  </a:cxn>
                  <a:cxn ang="0">
                    <a:pos x="26" y="17"/>
                  </a:cxn>
                  <a:cxn ang="0">
                    <a:pos x="31" y="19"/>
                  </a:cxn>
                  <a:cxn ang="0">
                    <a:pos x="34" y="26"/>
                  </a:cxn>
                  <a:cxn ang="0">
                    <a:pos x="34" y="34"/>
                  </a:cxn>
                  <a:cxn ang="0">
                    <a:pos x="31" y="38"/>
                  </a:cxn>
                  <a:cxn ang="0">
                    <a:pos x="24" y="38"/>
                  </a:cxn>
                  <a:cxn ang="0">
                    <a:pos x="17" y="38"/>
                  </a:cxn>
                  <a:cxn ang="0">
                    <a:pos x="9" y="36"/>
                  </a:cxn>
                  <a:cxn ang="0">
                    <a:pos x="2" y="36"/>
                  </a:cxn>
                  <a:cxn ang="0">
                    <a:pos x="0" y="34"/>
                  </a:cxn>
                  <a:cxn ang="0">
                    <a:pos x="2" y="29"/>
                  </a:cxn>
                  <a:cxn ang="0">
                    <a:pos x="9" y="29"/>
                  </a:cxn>
                  <a:cxn ang="0">
                    <a:pos x="14" y="26"/>
                  </a:cxn>
                  <a:cxn ang="0">
                    <a:pos x="9" y="21"/>
                  </a:cxn>
                  <a:cxn ang="0">
                    <a:pos x="2" y="21"/>
                  </a:cxn>
                  <a:cxn ang="0">
                    <a:pos x="0" y="17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2" y="7"/>
                  </a:cxn>
                </a:cxnLst>
                <a:rect l="0" t="0" r="r" b="b"/>
                <a:pathLst>
                  <a:path w="34" h="38">
                    <a:moveTo>
                      <a:pt x="2" y="7"/>
                    </a:moveTo>
                    <a:lnTo>
                      <a:pt x="9" y="7"/>
                    </a:lnTo>
                    <a:lnTo>
                      <a:pt x="17" y="0"/>
                    </a:lnTo>
                    <a:lnTo>
                      <a:pt x="19" y="7"/>
                    </a:lnTo>
                    <a:lnTo>
                      <a:pt x="24" y="17"/>
                    </a:lnTo>
                    <a:lnTo>
                      <a:pt x="26" y="17"/>
                    </a:lnTo>
                    <a:lnTo>
                      <a:pt x="31" y="19"/>
                    </a:lnTo>
                    <a:lnTo>
                      <a:pt x="34" y="26"/>
                    </a:lnTo>
                    <a:lnTo>
                      <a:pt x="34" y="34"/>
                    </a:lnTo>
                    <a:lnTo>
                      <a:pt x="31" y="38"/>
                    </a:lnTo>
                    <a:lnTo>
                      <a:pt x="24" y="38"/>
                    </a:lnTo>
                    <a:lnTo>
                      <a:pt x="17" y="38"/>
                    </a:lnTo>
                    <a:lnTo>
                      <a:pt x="9" y="36"/>
                    </a:lnTo>
                    <a:lnTo>
                      <a:pt x="2" y="36"/>
                    </a:lnTo>
                    <a:lnTo>
                      <a:pt x="0" y="34"/>
                    </a:lnTo>
                    <a:lnTo>
                      <a:pt x="2" y="29"/>
                    </a:lnTo>
                    <a:lnTo>
                      <a:pt x="9" y="29"/>
                    </a:lnTo>
                    <a:lnTo>
                      <a:pt x="14" y="26"/>
                    </a:lnTo>
                    <a:lnTo>
                      <a:pt x="9" y="21"/>
                    </a:lnTo>
                    <a:lnTo>
                      <a:pt x="2" y="21"/>
                    </a:lnTo>
                    <a:lnTo>
                      <a:pt x="0" y="1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54" name="Freeform 2382"/>
              <p:cNvSpPr>
                <a:spLocks/>
              </p:cNvSpPr>
              <p:nvPr/>
            </p:nvSpPr>
            <p:spPr bwMode="auto">
              <a:xfrm>
                <a:off x="590" y="3596"/>
                <a:ext cx="112" cy="12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2"/>
                  </a:cxn>
                  <a:cxn ang="0">
                    <a:pos x="0" y="7"/>
                  </a:cxn>
                  <a:cxn ang="0">
                    <a:pos x="5" y="9"/>
                  </a:cxn>
                  <a:cxn ang="0">
                    <a:pos x="13" y="9"/>
                  </a:cxn>
                  <a:cxn ang="0">
                    <a:pos x="20" y="9"/>
                  </a:cxn>
                  <a:cxn ang="0">
                    <a:pos x="27" y="9"/>
                  </a:cxn>
                  <a:cxn ang="0">
                    <a:pos x="35" y="7"/>
                  </a:cxn>
                  <a:cxn ang="0">
                    <a:pos x="42" y="9"/>
                  </a:cxn>
                  <a:cxn ang="0">
                    <a:pos x="52" y="9"/>
                  </a:cxn>
                  <a:cxn ang="0">
                    <a:pos x="59" y="12"/>
                  </a:cxn>
                  <a:cxn ang="0">
                    <a:pos x="66" y="12"/>
                  </a:cxn>
                  <a:cxn ang="0">
                    <a:pos x="73" y="12"/>
                  </a:cxn>
                  <a:cxn ang="0">
                    <a:pos x="81" y="12"/>
                  </a:cxn>
                  <a:cxn ang="0">
                    <a:pos x="88" y="12"/>
                  </a:cxn>
                  <a:cxn ang="0">
                    <a:pos x="95" y="9"/>
                  </a:cxn>
                  <a:cxn ang="0">
                    <a:pos x="103" y="9"/>
                  </a:cxn>
                  <a:cxn ang="0">
                    <a:pos x="110" y="7"/>
                  </a:cxn>
                  <a:cxn ang="0">
                    <a:pos x="112" y="7"/>
                  </a:cxn>
                  <a:cxn ang="0">
                    <a:pos x="110" y="7"/>
                  </a:cxn>
                  <a:cxn ang="0">
                    <a:pos x="103" y="4"/>
                  </a:cxn>
                  <a:cxn ang="0">
                    <a:pos x="95" y="4"/>
                  </a:cxn>
                  <a:cxn ang="0">
                    <a:pos x="88" y="2"/>
                  </a:cxn>
                  <a:cxn ang="0">
                    <a:pos x="81" y="2"/>
                  </a:cxn>
                  <a:cxn ang="0">
                    <a:pos x="73" y="2"/>
                  </a:cxn>
                  <a:cxn ang="0">
                    <a:pos x="66" y="2"/>
                  </a:cxn>
                  <a:cxn ang="0">
                    <a:pos x="59" y="2"/>
                  </a:cxn>
                  <a:cxn ang="0">
                    <a:pos x="52" y="2"/>
                  </a:cxn>
                  <a:cxn ang="0">
                    <a:pos x="42" y="2"/>
                  </a:cxn>
                  <a:cxn ang="0">
                    <a:pos x="39" y="2"/>
                  </a:cxn>
                  <a:cxn ang="0">
                    <a:pos x="35" y="2"/>
                  </a:cxn>
                  <a:cxn ang="0">
                    <a:pos x="27" y="2"/>
                  </a:cxn>
                  <a:cxn ang="0">
                    <a:pos x="20" y="0"/>
                  </a:cxn>
                  <a:cxn ang="0">
                    <a:pos x="13" y="0"/>
                  </a:cxn>
                  <a:cxn ang="0">
                    <a:pos x="5" y="2"/>
                  </a:cxn>
                </a:cxnLst>
                <a:rect l="0" t="0" r="r" b="b"/>
                <a:pathLst>
                  <a:path w="112" h="12">
                    <a:moveTo>
                      <a:pt x="5" y="2"/>
                    </a:moveTo>
                    <a:lnTo>
                      <a:pt x="5" y="2"/>
                    </a:lnTo>
                    <a:lnTo>
                      <a:pt x="0" y="7"/>
                    </a:lnTo>
                    <a:lnTo>
                      <a:pt x="5" y="9"/>
                    </a:lnTo>
                    <a:lnTo>
                      <a:pt x="13" y="9"/>
                    </a:lnTo>
                    <a:lnTo>
                      <a:pt x="20" y="9"/>
                    </a:lnTo>
                    <a:lnTo>
                      <a:pt x="27" y="9"/>
                    </a:lnTo>
                    <a:lnTo>
                      <a:pt x="35" y="7"/>
                    </a:lnTo>
                    <a:lnTo>
                      <a:pt x="42" y="9"/>
                    </a:lnTo>
                    <a:lnTo>
                      <a:pt x="52" y="9"/>
                    </a:lnTo>
                    <a:lnTo>
                      <a:pt x="59" y="12"/>
                    </a:lnTo>
                    <a:lnTo>
                      <a:pt x="66" y="12"/>
                    </a:lnTo>
                    <a:lnTo>
                      <a:pt x="73" y="12"/>
                    </a:lnTo>
                    <a:lnTo>
                      <a:pt x="81" y="12"/>
                    </a:lnTo>
                    <a:lnTo>
                      <a:pt x="88" y="12"/>
                    </a:lnTo>
                    <a:lnTo>
                      <a:pt x="95" y="9"/>
                    </a:lnTo>
                    <a:lnTo>
                      <a:pt x="103" y="9"/>
                    </a:lnTo>
                    <a:lnTo>
                      <a:pt x="110" y="7"/>
                    </a:lnTo>
                    <a:lnTo>
                      <a:pt x="112" y="7"/>
                    </a:lnTo>
                    <a:lnTo>
                      <a:pt x="110" y="7"/>
                    </a:lnTo>
                    <a:lnTo>
                      <a:pt x="103" y="4"/>
                    </a:lnTo>
                    <a:lnTo>
                      <a:pt x="95" y="4"/>
                    </a:lnTo>
                    <a:lnTo>
                      <a:pt x="88" y="2"/>
                    </a:lnTo>
                    <a:lnTo>
                      <a:pt x="81" y="2"/>
                    </a:lnTo>
                    <a:lnTo>
                      <a:pt x="73" y="2"/>
                    </a:lnTo>
                    <a:lnTo>
                      <a:pt x="66" y="2"/>
                    </a:lnTo>
                    <a:lnTo>
                      <a:pt x="59" y="2"/>
                    </a:lnTo>
                    <a:lnTo>
                      <a:pt x="52" y="2"/>
                    </a:lnTo>
                    <a:lnTo>
                      <a:pt x="42" y="2"/>
                    </a:lnTo>
                    <a:lnTo>
                      <a:pt x="39" y="2"/>
                    </a:lnTo>
                    <a:lnTo>
                      <a:pt x="35" y="2"/>
                    </a:lnTo>
                    <a:lnTo>
                      <a:pt x="27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55" name="Freeform 2383"/>
              <p:cNvSpPr>
                <a:spLocks/>
              </p:cNvSpPr>
              <p:nvPr/>
            </p:nvSpPr>
            <p:spPr bwMode="auto">
              <a:xfrm>
                <a:off x="590" y="3596"/>
                <a:ext cx="112" cy="12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2"/>
                  </a:cxn>
                  <a:cxn ang="0">
                    <a:pos x="0" y="7"/>
                  </a:cxn>
                  <a:cxn ang="0">
                    <a:pos x="5" y="9"/>
                  </a:cxn>
                  <a:cxn ang="0">
                    <a:pos x="13" y="9"/>
                  </a:cxn>
                  <a:cxn ang="0">
                    <a:pos x="20" y="9"/>
                  </a:cxn>
                  <a:cxn ang="0">
                    <a:pos x="27" y="9"/>
                  </a:cxn>
                  <a:cxn ang="0">
                    <a:pos x="35" y="7"/>
                  </a:cxn>
                  <a:cxn ang="0">
                    <a:pos x="42" y="9"/>
                  </a:cxn>
                  <a:cxn ang="0">
                    <a:pos x="52" y="9"/>
                  </a:cxn>
                  <a:cxn ang="0">
                    <a:pos x="59" y="12"/>
                  </a:cxn>
                  <a:cxn ang="0">
                    <a:pos x="66" y="12"/>
                  </a:cxn>
                  <a:cxn ang="0">
                    <a:pos x="73" y="12"/>
                  </a:cxn>
                  <a:cxn ang="0">
                    <a:pos x="81" y="12"/>
                  </a:cxn>
                  <a:cxn ang="0">
                    <a:pos x="88" y="12"/>
                  </a:cxn>
                  <a:cxn ang="0">
                    <a:pos x="95" y="9"/>
                  </a:cxn>
                  <a:cxn ang="0">
                    <a:pos x="103" y="9"/>
                  </a:cxn>
                  <a:cxn ang="0">
                    <a:pos x="110" y="7"/>
                  </a:cxn>
                  <a:cxn ang="0">
                    <a:pos x="112" y="7"/>
                  </a:cxn>
                  <a:cxn ang="0">
                    <a:pos x="110" y="7"/>
                  </a:cxn>
                  <a:cxn ang="0">
                    <a:pos x="103" y="4"/>
                  </a:cxn>
                  <a:cxn ang="0">
                    <a:pos x="95" y="4"/>
                  </a:cxn>
                  <a:cxn ang="0">
                    <a:pos x="88" y="2"/>
                  </a:cxn>
                  <a:cxn ang="0">
                    <a:pos x="81" y="2"/>
                  </a:cxn>
                  <a:cxn ang="0">
                    <a:pos x="73" y="2"/>
                  </a:cxn>
                  <a:cxn ang="0">
                    <a:pos x="66" y="2"/>
                  </a:cxn>
                  <a:cxn ang="0">
                    <a:pos x="59" y="2"/>
                  </a:cxn>
                  <a:cxn ang="0">
                    <a:pos x="52" y="2"/>
                  </a:cxn>
                  <a:cxn ang="0">
                    <a:pos x="42" y="2"/>
                  </a:cxn>
                  <a:cxn ang="0">
                    <a:pos x="39" y="2"/>
                  </a:cxn>
                  <a:cxn ang="0">
                    <a:pos x="35" y="2"/>
                  </a:cxn>
                  <a:cxn ang="0">
                    <a:pos x="27" y="2"/>
                  </a:cxn>
                  <a:cxn ang="0">
                    <a:pos x="20" y="0"/>
                  </a:cxn>
                  <a:cxn ang="0">
                    <a:pos x="13" y="0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112" h="12">
                    <a:moveTo>
                      <a:pt x="5" y="2"/>
                    </a:moveTo>
                    <a:lnTo>
                      <a:pt x="5" y="2"/>
                    </a:lnTo>
                    <a:lnTo>
                      <a:pt x="0" y="7"/>
                    </a:lnTo>
                    <a:lnTo>
                      <a:pt x="5" y="9"/>
                    </a:lnTo>
                    <a:lnTo>
                      <a:pt x="13" y="9"/>
                    </a:lnTo>
                    <a:lnTo>
                      <a:pt x="20" y="9"/>
                    </a:lnTo>
                    <a:lnTo>
                      <a:pt x="27" y="9"/>
                    </a:lnTo>
                    <a:lnTo>
                      <a:pt x="35" y="7"/>
                    </a:lnTo>
                    <a:lnTo>
                      <a:pt x="42" y="9"/>
                    </a:lnTo>
                    <a:lnTo>
                      <a:pt x="52" y="9"/>
                    </a:lnTo>
                    <a:lnTo>
                      <a:pt x="59" y="12"/>
                    </a:lnTo>
                    <a:lnTo>
                      <a:pt x="66" y="12"/>
                    </a:lnTo>
                    <a:lnTo>
                      <a:pt x="73" y="12"/>
                    </a:lnTo>
                    <a:lnTo>
                      <a:pt x="81" y="12"/>
                    </a:lnTo>
                    <a:lnTo>
                      <a:pt x="88" y="12"/>
                    </a:lnTo>
                    <a:lnTo>
                      <a:pt x="95" y="9"/>
                    </a:lnTo>
                    <a:lnTo>
                      <a:pt x="103" y="9"/>
                    </a:lnTo>
                    <a:lnTo>
                      <a:pt x="110" y="7"/>
                    </a:lnTo>
                    <a:lnTo>
                      <a:pt x="112" y="7"/>
                    </a:lnTo>
                    <a:lnTo>
                      <a:pt x="110" y="7"/>
                    </a:lnTo>
                    <a:lnTo>
                      <a:pt x="103" y="4"/>
                    </a:lnTo>
                    <a:lnTo>
                      <a:pt x="95" y="4"/>
                    </a:lnTo>
                    <a:lnTo>
                      <a:pt x="88" y="2"/>
                    </a:lnTo>
                    <a:lnTo>
                      <a:pt x="81" y="2"/>
                    </a:lnTo>
                    <a:lnTo>
                      <a:pt x="73" y="2"/>
                    </a:lnTo>
                    <a:lnTo>
                      <a:pt x="66" y="2"/>
                    </a:lnTo>
                    <a:lnTo>
                      <a:pt x="59" y="2"/>
                    </a:lnTo>
                    <a:lnTo>
                      <a:pt x="52" y="2"/>
                    </a:lnTo>
                    <a:lnTo>
                      <a:pt x="42" y="2"/>
                    </a:lnTo>
                    <a:lnTo>
                      <a:pt x="39" y="2"/>
                    </a:lnTo>
                    <a:lnTo>
                      <a:pt x="35" y="2"/>
                    </a:lnTo>
                    <a:lnTo>
                      <a:pt x="27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5" y="2"/>
                    </a:lnTo>
                    <a:lnTo>
                      <a:pt x="5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56" name="Freeform 2384"/>
              <p:cNvSpPr>
                <a:spLocks/>
              </p:cNvSpPr>
              <p:nvPr/>
            </p:nvSpPr>
            <p:spPr bwMode="auto">
              <a:xfrm>
                <a:off x="1415" y="3600"/>
                <a:ext cx="360" cy="5"/>
              </a:xfrm>
              <a:custGeom>
                <a:avLst/>
                <a:gdLst/>
                <a:ahLst/>
                <a:cxnLst>
                  <a:cxn ang="0">
                    <a:pos x="360" y="3"/>
                  </a:cxn>
                  <a:cxn ang="0">
                    <a:pos x="345" y="3"/>
                  </a:cxn>
                  <a:cxn ang="0">
                    <a:pos x="331" y="5"/>
                  </a:cxn>
                  <a:cxn ang="0">
                    <a:pos x="316" y="5"/>
                  </a:cxn>
                  <a:cxn ang="0">
                    <a:pos x="302" y="5"/>
                  </a:cxn>
                  <a:cxn ang="0">
                    <a:pos x="287" y="5"/>
                  </a:cxn>
                  <a:cxn ang="0">
                    <a:pos x="270" y="5"/>
                  </a:cxn>
                  <a:cxn ang="0">
                    <a:pos x="255" y="5"/>
                  </a:cxn>
                  <a:cxn ang="0">
                    <a:pos x="241" y="5"/>
                  </a:cxn>
                  <a:cxn ang="0">
                    <a:pos x="226" y="5"/>
                  </a:cxn>
                  <a:cxn ang="0">
                    <a:pos x="212" y="3"/>
                  </a:cxn>
                  <a:cxn ang="0">
                    <a:pos x="197" y="3"/>
                  </a:cxn>
                  <a:cxn ang="0">
                    <a:pos x="182" y="3"/>
                  </a:cxn>
                  <a:cxn ang="0">
                    <a:pos x="168" y="3"/>
                  </a:cxn>
                  <a:cxn ang="0">
                    <a:pos x="153" y="3"/>
                  </a:cxn>
                  <a:cxn ang="0">
                    <a:pos x="139" y="5"/>
                  </a:cxn>
                  <a:cxn ang="0">
                    <a:pos x="122" y="5"/>
                  </a:cxn>
                  <a:cxn ang="0">
                    <a:pos x="107" y="5"/>
                  </a:cxn>
                  <a:cxn ang="0">
                    <a:pos x="92" y="5"/>
                  </a:cxn>
                  <a:cxn ang="0">
                    <a:pos x="78" y="5"/>
                  </a:cxn>
                  <a:cxn ang="0">
                    <a:pos x="63" y="5"/>
                  </a:cxn>
                  <a:cxn ang="0">
                    <a:pos x="49" y="5"/>
                  </a:cxn>
                  <a:cxn ang="0">
                    <a:pos x="34" y="5"/>
                  </a:cxn>
                  <a:cxn ang="0">
                    <a:pos x="20" y="5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20" y="3"/>
                  </a:cxn>
                  <a:cxn ang="0">
                    <a:pos x="34" y="3"/>
                  </a:cxn>
                  <a:cxn ang="0">
                    <a:pos x="49" y="3"/>
                  </a:cxn>
                  <a:cxn ang="0">
                    <a:pos x="63" y="3"/>
                  </a:cxn>
                  <a:cxn ang="0">
                    <a:pos x="78" y="3"/>
                  </a:cxn>
                  <a:cxn ang="0">
                    <a:pos x="92" y="3"/>
                  </a:cxn>
                  <a:cxn ang="0">
                    <a:pos x="107" y="3"/>
                  </a:cxn>
                  <a:cxn ang="0">
                    <a:pos x="122" y="3"/>
                  </a:cxn>
                  <a:cxn ang="0">
                    <a:pos x="139" y="3"/>
                  </a:cxn>
                  <a:cxn ang="0">
                    <a:pos x="153" y="3"/>
                  </a:cxn>
                  <a:cxn ang="0">
                    <a:pos x="168" y="3"/>
                  </a:cxn>
                  <a:cxn ang="0">
                    <a:pos x="182" y="3"/>
                  </a:cxn>
                  <a:cxn ang="0">
                    <a:pos x="197" y="3"/>
                  </a:cxn>
                  <a:cxn ang="0">
                    <a:pos x="212" y="3"/>
                  </a:cxn>
                  <a:cxn ang="0">
                    <a:pos x="226" y="0"/>
                  </a:cxn>
                  <a:cxn ang="0">
                    <a:pos x="241" y="0"/>
                  </a:cxn>
                  <a:cxn ang="0">
                    <a:pos x="255" y="0"/>
                  </a:cxn>
                  <a:cxn ang="0">
                    <a:pos x="270" y="0"/>
                  </a:cxn>
                  <a:cxn ang="0">
                    <a:pos x="287" y="0"/>
                  </a:cxn>
                  <a:cxn ang="0">
                    <a:pos x="302" y="3"/>
                  </a:cxn>
                  <a:cxn ang="0">
                    <a:pos x="316" y="3"/>
                  </a:cxn>
                  <a:cxn ang="0">
                    <a:pos x="331" y="3"/>
                  </a:cxn>
                  <a:cxn ang="0">
                    <a:pos x="345" y="3"/>
                  </a:cxn>
                </a:cxnLst>
                <a:rect l="0" t="0" r="r" b="b"/>
                <a:pathLst>
                  <a:path w="360" h="5">
                    <a:moveTo>
                      <a:pt x="353" y="3"/>
                    </a:moveTo>
                    <a:lnTo>
                      <a:pt x="360" y="3"/>
                    </a:lnTo>
                    <a:lnTo>
                      <a:pt x="353" y="3"/>
                    </a:lnTo>
                    <a:lnTo>
                      <a:pt x="345" y="3"/>
                    </a:lnTo>
                    <a:lnTo>
                      <a:pt x="338" y="3"/>
                    </a:lnTo>
                    <a:lnTo>
                      <a:pt x="331" y="5"/>
                    </a:lnTo>
                    <a:lnTo>
                      <a:pt x="324" y="5"/>
                    </a:lnTo>
                    <a:lnTo>
                      <a:pt x="316" y="5"/>
                    </a:lnTo>
                    <a:lnTo>
                      <a:pt x="309" y="5"/>
                    </a:lnTo>
                    <a:lnTo>
                      <a:pt x="302" y="5"/>
                    </a:lnTo>
                    <a:lnTo>
                      <a:pt x="294" y="5"/>
                    </a:lnTo>
                    <a:lnTo>
                      <a:pt x="287" y="5"/>
                    </a:lnTo>
                    <a:lnTo>
                      <a:pt x="277" y="5"/>
                    </a:lnTo>
                    <a:lnTo>
                      <a:pt x="270" y="5"/>
                    </a:lnTo>
                    <a:lnTo>
                      <a:pt x="263" y="5"/>
                    </a:lnTo>
                    <a:lnTo>
                      <a:pt x="255" y="5"/>
                    </a:lnTo>
                    <a:lnTo>
                      <a:pt x="248" y="5"/>
                    </a:lnTo>
                    <a:lnTo>
                      <a:pt x="241" y="5"/>
                    </a:lnTo>
                    <a:lnTo>
                      <a:pt x="234" y="5"/>
                    </a:lnTo>
                    <a:lnTo>
                      <a:pt x="226" y="5"/>
                    </a:lnTo>
                    <a:lnTo>
                      <a:pt x="219" y="5"/>
                    </a:lnTo>
                    <a:lnTo>
                      <a:pt x="212" y="3"/>
                    </a:lnTo>
                    <a:lnTo>
                      <a:pt x="204" y="3"/>
                    </a:lnTo>
                    <a:lnTo>
                      <a:pt x="197" y="3"/>
                    </a:lnTo>
                    <a:lnTo>
                      <a:pt x="190" y="3"/>
                    </a:lnTo>
                    <a:lnTo>
                      <a:pt x="182" y="3"/>
                    </a:lnTo>
                    <a:lnTo>
                      <a:pt x="175" y="3"/>
                    </a:lnTo>
                    <a:lnTo>
                      <a:pt x="168" y="3"/>
                    </a:lnTo>
                    <a:lnTo>
                      <a:pt x="161" y="3"/>
                    </a:lnTo>
                    <a:lnTo>
                      <a:pt x="153" y="3"/>
                    </a:lnTo>
                    <a:lnTo>
                      <a:pt x="146" y="3"/>
                    </a:lnTo>
                    <a:lnTo>
                      <a:pt x="139" y="5"/>
                    </a:lnTo>
                    <a:lnTo>
                      <a:pt x="131" y="5"/>
                    </a:lnTo>
                    <a:lnTo>
                      <a:pt x="122" y="5"/>
                    </a:lnTo>
                    <a:lnTo>
                      <a:pt x="114" y="5"/>
                    </a:lnTo>
                    <a:lnTo>
                      <a:pt x="107" y="5"/>
                    </a:lnTo>
                    <a:lnTo>
                      <a:pt x="100" y="5"/>
                    </a:lnTo>
                    <a:lnTo>
                      <a:pt x="92" y="5"/>
                    </a:lnTo>
                    <a:lnTo>
                      <a:pt x="85" y="5"/>
                    </a:lnTo>
                    <a:lnTo>
                      <a:pt x="78" y="5"/>
                    </a:lnTo>
                    <a:lnTo>
                      <a:pt x="71" y="5"/>
                    </a:lnTo>
                    <a:lnTo>
                      <a:pt x="63" y="5"/>
                    </a:lnTo>
                    <a:lnTo>
                      <a:pt x="56" y="5"/>
                    </a:lnTo>
                    <a:lnTo>
                      <a:pt x="49" y="5"/>
                    </a:lnTo>
                    <a:lnTo>
                      <a:pt x="41" y="5"/>
                    </a:lnTo>
                    <a:lnTo>
                      <a:pt x="34" y="5"/>
                    </a:lnTo>
                    <a:lnTo>
                      <a:pt x="27" y="5"/>
                    </a:lnTo>
                    <a:lnTo>
                      <a:pt x="20" y="5"/>
                    </a:lnTo>
                    <a:lnTo>
                      <a:pt x="12" y="5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12" y="3"/>
                    </a:lnTo>
                    <a:lnTo>
                      <a:pt x="20" y="3"/>
                    </a:lnTo>
                    <a:lnTo>
                      <a:pt x="27" y="3"/>
                    </a:lnTo>
                    <a:lnTo>
                      <a:pt x="34" y="3"/>
                    </a:lnTo>
                    <a:lnTo>
                      <a:pt x="41" y="3"/>
                    </a:lnTo>
                    <a:lnTo>
                      <a:pt x="49" y="3"/>
                    </a:lnTo>
                    <a:lnTo>
                      <a:pt x="56" y="3"/>
                    </a:lnTo>
                    <a:lnTo>
                      <a:pt x="63" y="3"/>
                    </a:lnTo>
                    <a:lnTo>
                      <a:pt x="71" y="3"/>
                    </a:lnTo>
                    <a:lnTo>
                      <a:pt x="78" y="3"/>
                    </a:lnTo>
                    <a:lnTo>
                      <a:pt x="85" y="3"/>
                    </a:lnTo>
                    <a:lnTo>
                      <a:pt x="92" y="3"/>
                    </a:lnTo>
                    <a:lnTo>
                      <a:pt x="100" y="3"/>
                    </a:lnTo>
                    <a:lnTo>
                      <a:pt x="107" y="3"/>
                    </a:lnTo>
                    <a:lnTo>
                      <a:pt x="114" y="3"/>
                    </a:lnTo>
                    <a:lnTo>
                      <a:pt x="122" y="3"/>
                    </a:lnTo>
                    <a:lnTo>
                      <a:pt x="131" y="3"/>
                    </a:lnTo>
                    <a:lnTo>
                      <a:pt x="139" y="3"/>
                    </a:lnTo>
                    <a:lnTo>
                      <a:pt x="146" y="3"/>
                    </a:lnTo>
                    <a:lnTo>
                      <a:pt x="153" y="3"/>
                    </a:lnTo>
                    <a:lnTo>
                      <a:pt x="161" y="3"/>
                    </a:lnTo>
                    <a:lnTo>
                      <a:pt x="168" y="3"/>
                    </a:lnTo>
                    <a:lnTo>
                      <a:pt x="175" y="3"/>
                    </a:lnTo>
                    <a:lnTo>
                      <a:pt x="182" y="3"/>
                    </a:lnTo>
                    <a:lnTo>
                      <a:pt x="190" y="3"/>
                    </a:lnTo>
                    <a:lnTo>
                      <a:pt x="197" y="3"/>
                    </a:lnTo>
                    <a:lnTo>
                      <a:pt x="204" y="3"/>
                    </a:lnTo>
                    <a:lnTo>
                      <a:pt x="212" y="3"/>
                    </a:lnTo>
                    <a:lnTo>
                      <a:pt x="219" y="3"/>
                    </a:lnTo>
                    <a:lnTo>
                      <a:pt x="226" y="0"/>
                    </a:lnTo>
                    <a:lnTo>
                      <a:pt x="234" y="0"/>
                    </a:lnTo>
                    <a:lnTo>
                      <a:pt x="241" y="0"/>
                    </a:lnTo>
                    <a:lnTo>
                      <a:pt x="248" y="0"/>
                    </a:lnTo>
                    <a:lnTo>
                      <a:pt x="255" y="0"/>
                    </a:lnTo>
                    <a:lnTo>
                      <a:pt x="263" y="0"/>
                    </a:lnTo>
                    <a:lnTo>
                      <a:pt x="270" y="0"/>
                    </a:lnTo>
                    <a:lnTo>
                      <a:pt x="277" y="0"/>
                    </a:lnTo>
                    <a:lnTo>
                      <a:pt x="287" y="0"/>
                    </a:lnTo>
                    <a:lnTo>
                      <a:pt x="294" y="0"/>
                    </a:lnTo>
                    <a:lnTo>
                      <a:pt x="302" y="3"/>
                    </a:lnTo>
                    <a:lnTo>
                      <a:pt x="309" y="3"/>
                    </a:lnTo>
                    <a:lnTo>
                      <a:pt x="316" y="3"/>
                    </a:lnTo>
                    <a:lnTo>
                      <a:pt x="324" y="3"/>
                    </a:lnTo>
                    <a:lnTo>
                      <a:pt x="331" y="3"/>
                    </a:lnTo>
                    <a:lnTo>
                      <a:pt x="338" y="3"/>
                    </a:lnTo>
                    <a:lnTo>
                      <a:pt x="345" y="3"/>
                    </a:lnTo>
                    <a:lnTo>
                      <a:pt x="353" y="3"/>
                    </a:lnTo>
                    <a:close/>
                  </a:path>
                </a:pathLst>
              </a:custGeom>
              <a:solidFill>
                <a:srgbClr val="FF2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57" name="Freeform 2385"/>
              <p:cNvSpPr>
                <a:spLocks/>
              </p:cNvSpPr>
              <p:nvPr/>
            </p:nvSpPr>
            <p:spPr bwMode="auto">
              <a:xfrm>
                <a:off x="1415" y="3600"/>
                <a:ext cx="360" cy="5"/>
              </a:xfrm>
              <a:custGeom>
                <a:avLst/>
                <a:gdLst/>
                <a:ahLst/>
                <a:cxnLst>
                  <a:cxn ang="0">
                    <a:pos x="360" y="3"/>
                  </a:cxn>
                  <a:cxn ang="0">
                    <a:pos x="345" y="3"/>
                  </a:cxn>
                  <a:cxn ang="0">
                    <a:pos x="331" y="5"/>
                  </a:cxn>
                  <a:cxn ang="0">
                    <a:pos x="316" y="5"/>
                  </a:cxn>
                  <a:cxn ang="0">
                    <a:pos x="302" y="5"/>
                  </a:cxn>
                  <a:cxn ang="0">
                    <a:pos x="287" y="5"/>
                  </a:cxn>
                  <a:cxn ang="0">
                    <a:pos x="270" y="5"/>
                  </a:cxn>
                  <a:cxn ang="0">
                    <a:pos x="255" y="5"/>
                  </a:cxn>
                  <a:cxn ang="0">
                    <a:pos x="241" y="5"/>
                  </a:cxn>
                  <a:cxn ang="0">
                    <a:pos x="226" y="5"/>
                  </a:cxn>
                  <a:cxn ang="0">
                    <a:pos x="212" y="3"/>
                  </a:cxn>
                  <a:cxn ang="0">
                    <a:pos x="197" y="3"/>
                  </a:cxn>
                  <a:cxn ang="0">
                    <a:pos x="182" y="3"/>
                  </a:cxn>
                  <a:cxn ang="0">
                    <a:pos x="168" y="3"/>
                  </a:cxn>
                  <a:cxn ang="0">
                    <a:pos x="153" y="3"/>
                  </a:cxn>
                  <a:cxn ang="0">
                    <a:pos x="139" y="5"/>
                  </a:cxn>
                  <a:cxn ang="0">
                    <a:pos x="122" y="5"/>
                  </a:cxn>
                  <a:cxn ang="0">
                    <a:pos x="107" y="5"/>
                  </a:cxn>
                  <a:cxn ang="0">
                    <a:pos x="92" y="5"/>
                  </a:cxn>
                  <a:cxn ang="0">
                    <a:pos x="78" y="5"/>
                  </a:cxn>
                  <a:cxn ang="0">
                    <a:pos x="63" y="5"/>
                  </a:cxn>
                  <a:cxn ang="0">
                    <a:pos x="49" y="5"/>
                  </a:cxn>
                  <a:cxn ang="0">
                    <a:pos x="34" y="5"/>
                  </a:cxn>
                  <a:cxn ang="0">
                    <a:pos x="20" y="5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20" y="3"/>
                  </a:cxn>
                  <a:cxn ang="0">
                    <a:pos x="34" y="3"/>
                  </a:cxn>
                  <a:cxn ang="0">
                    <a:pos x="49" y="3"/>
                  </a:cxn>
                  <a:cxn ang="0">
                    <a:pos x="63" y="3"/>
                  </a:cxn>
                  <a:cxn ang="0">
                    <a:pos x="78" y="3"/>
                  </a:cxn>
                  <a:cxn ang="0">
                    <a:pos x="92" y="3"/>
                  </a:cxn>
                  <a:cxn ang="0">
                    <a:pos x="107" y="3"/>
                  </a:cxn>
                  <a:cxn ang="0">
                    <a:pos x="122" y="3"/>
                  </a:cxn>
                  <a:cxn ang="0">
                    <a:pos x="139" y="3"/>
                  </a:cxn>
                  <a:cxn ang="0">
                    <a:pos x="153" y="3"/>
                  </a:cxn>
                  <a:cxn ang="0">
                    <a:pos x="168" y="3"/>
                  </a:cxn>
                  <a:cxn ang="0">
                    <a:pos x="182" y="3"/>
                  </a:cxn>
                  <a:cxn ang="0">
                    <a:pos x="197" y="3"/>
                  </a:cxn>
                  <a:cxn ang="0">
                    <a:pos x="212" y="3"/>
                  </a:cxn>
                  <a:cxn ang="0">
                    <a:pos x="226" y="0"/>
                  </a:cxn>
                  <a:cxn ang="0">
                    <a:pos x="241" y="0"/>
                  </a:cxn>
                  <a:cxn ang="0">
                    <a:pos x="255" y="0"/>
                  </a:cxn>
                  <a:cxn ang="0">
                    <a:pos x="270" y="0"/>
                  </a:cxn>
                  <a:cxn ang="0">
                    <a:pos x="287" y="0"/>
                  </a:cxn>
                  <a:cxn ang="0">
                    <a:pos x="302" y="3"/>
                  </a:cxn>
                  <a:cxn ang="0">
                    <a:pos x="316" y="3"/>
                  </a:cxn>
                  <a:cxn ang="0">
                    <a:pos x="331" y="3"/>
                  </a:cxn>
                  <a:cxn ang="0">
                    <a:pos x="345" y="3"/>
                  </a:cxn>
                  <a:cxn ang="0">
                    <a:pos x="353" y="3"/>
                  </a:cxn>
                </a:cxnLst>
                <a:rect l="0" t="0" r="r" b="b"/>
                <a:pathLst>
                  <a:path w="360" h="5">
                    <a:moveTo>
                      <a:pt x="353" y="3"/>
                    </a:moveTo>
                    <a:lnTo>
                      <a:pt x="360" y="3"/>
                    </a:lnTo>
                    <a:lnTo>
                      <a:pt x="353" y="3"/>
                    </a:lnTo>
                    <a:lnTo>
                      <a:pt x="345" y="3"/>
                    </a:lnTo>
                    <a:lnTo>
                      <a:pt x="338" y="3"/>
                    </a:lnTo>
                    <a:lnTo>
                      <a:pt x="331" y="5"/>
                    </a:lnTo>
                    <a:lnTo>
                      <a:pt x="324" y="5"/>
                    </a:lnTo>
                    <a:lnTo>
                      <a:pt x="316" y="5"/>
                    </a:lnTo>
                    <a:lnTo>
                      <a:pt x="309" y="5"/>
                    </a:lnTo>
                    <a:lnTo>
                      <a:pt x="302" y="5"/>
                    </a:lnTo>
                    <a:lnTo>
                      <a:pt x="294" y="5"/>
                    </a:lnTo>
                    <a:lnTo>
                      <a:pt x="287" y="5"/>
                    </a:lnTo>
                    <a:lnTo>
                      <a:pt x="277" y="5"/>
                    </a:lnTo>
                    <a:lnTo>
                      <a:pt x="270" y="5"/>
                    </a:lnTo>
                    <a:lnTo>
                      <a:pt x="263" y="5"/>
                    </a:lnTo>
                    <a:lnTo>
                      <a:pt x="255" y="5"/>
                    </a:lnTo>
                    <a:lnTo>
                      <a:pt x="248" y="5"/>
                    </a:lnTo>
                    <a:lnTo>
                      <a:pt x="241" y="5"/>
                    </a:lnTo>
                    <a:lnTo>
                      <a:pt x="234" y="5"/>
                    </a:lnTo>
                    <a:lnTo>
                      <a:pt x="226" y="5"/>
                    </a:lnTo>
                    <a:lnTo>
                      <a:pt x="219" y="5"/>
                    </a:lnTo>
                    <a:lnTo>
                      <a:pt x="212" y="3"/>
                    </a:lnTo>
                    <a:lnTo>
                      <a:pt x="204" y="3"/>
                    </a:lnTo>
                    <a:lnTo>
                      <a:pt x="197" y="3"/>
                    </a:lnTo>
                    <a:lnTo>
                      <a:pt x="190" y="3"/>
                    </a:lnTo>
                    <a:lnTo>
                      <a:pt x="182" y="3"/>
                    </a:lnTo>
                    <a:lnTo>
                      <a:pt x="175" y="3"/>
                    </a:lnTo>
                    <a:lnTo>
                      <a:pt x="168" y="3"/>
                    </a:lnTo>
                    <a:lnTo>
                      <a:pt x="161" y="3"/>
                    </a:lnTo>
                    <a:lnTo>
                      <a:pt x="153" y="3"/>
                    </a:lnTo>
                    <a:lnTo>
                      <a:pt x="146" y="3"/>
                    </a:lnTo>
                    <a:lnTo>
                      <a:pt x="139" y="5"/>
                    </a:lnTo>
                    <a:lnTo>
                      <a:pt x="131" y="5"/>
                    </a:lnTo>
                    <a:lnTo>
                      <a:pt x="122" y="5"/>
                    </a:lnTo>
                    <a:lnTo>
                      <a:pt x="114" y="5"/>
                    </a:lnTo>
                    <a:lnTo>
                      <a:pt x="107" y="5"/>
                    </a:lnTo>
                    <a:lnTo>
                      <a:pt x="100" y="5"/>
                    </a:lnTo>
                    <a:lnTo>
                      <a:pt x="92" y="5"/>
                    </a:lnTo>
                    <a:lnTo>
                      <a:pt x="85" y="5"/>
                    </a:lnTo>
                    <a:lnTo>
                      <a:pt x="78" y="5"/>
                    </a:lnTo>
                    <a:lnTo>
                      <a:pt x="71" y="5"/>
                    </a:lnTo>
                    <a:lnTo>
                      <a:pt x="63" y="5"/>
                    </a:lnTo>
                    <a:lnTo>
                      <a:pt x="56" y="5"/>
                    </a:lnTo>
                    <a:lnTo>
                      <a:pt x="49" y="5"/>
                    </a:lnTo>
                    <a:lnTo>
                      <a:pt x="41" y="5"/>
                    </a:lnTo>
                    <a:lnTo>
                      <a:pt x="34" y="5"/>
                    </a:lnTo>
                    <a:lnTo>
                      <a:pt x="27" y="5"/>
                    </a:lnTo>
                    <a:lnTo>
                      <a:pt x="20" y="5"/>
                    </a:lnTo>
                    <a:lnTo>
                      <a:pt x="12" y="5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12" y="3"/>
                    </a:lnTo>
                    <a:lnTo>
                      <a:pt x="20" y="3"/>
                    </a:lnTo>
                    <a:lnTo>
                      <a:pt x="27" y="3"/>
                    </a:lnTo>
                    <a:lnTo>
                      <a:pt x="34" y="3"/>
                    </a:lnTo>
                    <a:lnTo>
                      <a:pt x="41" y="3"/>
                    </a:lnTo>
                    <a:lnTo>
                      <a:pt x="49" y="3"/>
                    </a:lnTo>
                    <a:lnTo>
                      <a:pt x="56" y="3"/>
                    </a:lnTo>
                    <a:lnTo>
                      <a:pt x="63" y="3"/>
                    </a:lnTo>
                    <a:lnTo>
                      <a:pt x="71" y="3"/>
                    </a:lnTo>
                    <a:lnTo>
                      <a:pt x="78" y="3"/>
                    </a:lnTo>
                    <a:lnTo>
                      <a:pt x="85" y="3"/>
                    </a:lnTo>
                    <a:lnTo>
                      <a:pt x="92" y="3"/>
                    </a:lnTo>
                    <a:lnTo>
                      <a:pt x="100" y="3"/>
                    </a:lnTo>
                    <a:lnTo>
                      <a:pt x="107" y="3"/>
                    </a:lnTo>
                    <a:lnTo>
                      <a:pt x="114" y="3"/>
                    </a:lnTo>
                    <a:lnTo>
                      <a:pt x="122" y="3"/>
                    </a:lnTo>
                    <a:lnTo>
                      <a:pt x="131" y="3"/>
                    </a:lnTo>
                    <a:lnTo>
                      <a:pt x="139" y="3"/>
                    </a:lnTo>
                    <a:lnTo>
                      <a:pt x="146" y="3"/>
                    </a:lnTo>
                    <a:lnTo>
                      <a:pt x="153" y="3"/>
                    </a:lnTo>
                    <a:lnTo>
                      <a:pt x="161" y="3"/>
                    </a:lnTo>
                    <a:lnTo>
                      <a:pt x="168" y="3"/>
                    </a:lnTo>
                    <a:lnTo>
                      <a:pt x="175" y="3"/>
                    </a:lnTo>
                    <a:lnTo>
                      <a:pt x="182" y="3"/>
                    </a:lnTo>
                    <a:lnTo>
                      <a:pt x="190" y="3"/>
                    </a:lnTo>
                    <a:lnTo>
                      <a:pt x="197" y="3"/>
                    </a:lnTo>
                    <a:lnTo>
                      <a:pt x="204" y="3"/>
                    </a:lnTo>
                    <a:lnTo>
                      <a:pt x="212" y="3"/>
                    </a:lnTo>
                    <a:lnTo>
                      <a:pt x="219" y="3"/>
                    </a:lnTo>
                    <a:lnTo>
                      <a:pt x="226" y="0"/>
                    </a:lnTo>
                    <a:lnTo>
                      <a:pt x="234" y="0"/>
                    </a:lnTo>
                    <a:lnTo>
                      <a:pt x="241" y="0"/>
                    </a:lnTo>
                    <a:lnTo>
                      <a:pt x="248" y="0"/>
                    </a:lnTo>
                    <a:lnTo>
                      <a:pt x="255" y="0"/>
                    </a:lnTo>
                    <a:lnTo>
                      <a:pt x="263" y="0"/>
                    </a:lnTo>
                    <a:lnTo>
                      <a:pt x="270" y="0"/>
                    </a:lnTo>
                    <a:lnTo>
                      <a:pt x="277" y="0"/>
                    </a:lnTo>
                    <a:lnTo>
                      <a:pt x="287" y="0"/>
                    </a:lnTo>
                    <a:lnTo>
                      <a:pt x="294" y="0"/>
                    </a:lnTo>
                    <a:lnTo>
                      <a:pt x="302" y="3"/>
                    </a:lnTo>
                    <a:lnTo>
                      <a:pt x="309" y="3"/>
                    </a:lnTo>
                    <a:lnTo>
                      <a:pt x="316" y="3"/>
                    </a:lnTo>
                    <a:lnTo>
                      <a:pt x="324" y="3"/>
                    </a:lnTo>
                    <a:lnTo>
                      <a:pt x="331" y="3"/>
                    </a:lnTo>
                    <a:lnTo>
                      <a:pt x="338" y="3"/>
                    </a:lnTo>
                    <a:lnTo>
                      <a:pt x="345" y="3"/>
                    </a:lnTo>
                    <a:lnTo>
                      <a:pt x="353" y="3"/>
                    </a:lnTo>
                    <a:lnTo>
                      <a:pt x="353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58" name="Freeform 2386"/>
              <p:cNvSpPr>
                <a:spLocks/>
              </p:cNvSpPr>
              <p:nvPr/>
            </p:nvSpPr>
            <p:spPr bwMode="auto">
              <a:xfrm>
                <a:off x="379" y="3593"/>
                <a:ext cx="70" cy="20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10" y="3"/>
                  </a:cxn>
                  <a:cxn ang="0">
                    <a:pos x="17" y="0"/>
                  </a:cxn>
                  <a:cxn ang="0">
                    <a:pos x="24" y="3"/>
                  </a:cxn>
                  <a:cxn ang="0">
                    <a:pos x="27" y="5"/>
                  </a:cxn>
                  <a:cxn ang="0">
                    <a:pos x="31" y="5"/>
                  </a:cxn>
                  <a:cxn ang="0">
                    <a:pos x="39" y="7"/>
                  </a:cxn>
                  <a:cxn ang="0">
                    <a:pos x="46" y="7"/>
                  </a:cxn>
                  <a:cxn ang="0">
                    <a:pos x="53" y="7"/>
                  </a:cxn>
                  <a:cxn ang="0">
                    <a:pos x="61" y="7"/>
                  </a:cxn>
                  <a:cxn ang="0">
                    <a:pos x="68" y="10"/>
                  </a:cxn>
                  <a:cxn ang="0">
                    <a:pos x="68" y="12"/>
                  </a:cxn>
                  <a:cxn ang="0">
                    <a:pos x="70" y="15"/>
                  </a:cxn>
                  <a:cxn ang="0">
                    <a:pos x="68" y="20"/>
                  </a:cxn>
                  <a:cxn ang="0">
                    <a:pos x="61" y="20"/>
                  </a:cxn>
                  <a:cxn ang="0">
                    <a:pos x="53" y="20"/>
                  </a:cxn>
                  <a:cxn ang="0">
                    <a:pos x="46" y="17"/>
                  </a:cxn>
                  <a:cxn ang="0">
                    <a:pos x="39" y="17"/>
                  </a:cxn>
                  <a:cxn ang="0">
                    <a:pos x="31" y="17"/>
                  </a:cxn>
                  <a:cxn ang="0">
                    <a:pos x="29" y="15"/>
                  </a:cxn>
                  <a:cxn ang="0">
                    <a:pos x="24" y="15"/>
                  </a:cxn>
                  <a:cxn ang="0">
                    <a:pos x="17" y="15"/>
                  </a:cxn>
                  <a:cxn ang="0">
                    <a:pos x="10" y="12"/>
                  </a:cxn>
                  <a:cxn ang="0">
                    <a:pos x="10" y="10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2" y="5"/>
                  </a:cxn>
                </a:cxnLst>
                <a:rect l="0" t="0" r="r" b="b"/>
                <a:pathLst>
                  <a:path w="70" h="20">
                    <a:moveTo>
                      <a:pt x="2" y="5"/>
                    </a:moveTo>
                    <a:lnTo>
                      <a:pt x="10" y="3"/>
                    </a:lnTo>
                    <a:lnTo>
                      <a:pt x="17" y="0"/>
                    </a:lnTo>
                    <a:lnTo>
                      <a:pt x="24" y="3"/>
                    </a:lnTo>
                    <a:lnTo>
                      <a:pt x="27" y="5"/>
                    </a:lnTo>
                    <a:lnTo>
                      <a:pt x="31" y="5"/>
                    </a:lnTo>
                    <a:lnTo>
                      <a:pt x="39" y="7"/>
                    </a:lnTo>
                    <a:lnTo>
                      <a:pt x="46" y="7"/>
                    </a:lnTo>
                    <a:lnTo>
                      <a:pt x="53" y="7"/>
                    </a:lnTo>
                    <a:lnTo>
                      <a:pt x="61" y="7"/>
                    </a:lnTo>
                    <a:lnTo>
                      <a:pt x="68" y="10"/>
                    </a:lnTo>
                    <a:lnTo>
                      <a:pt x="68" y="12"/>
                    </a:lnTo>
                    <a:lnTo>
                      <a:pt x="70" y="15"/>
                    </a:lnTo>
                    <a:lnTo>
                      <a:pt x="68" y="20"/>
                    </a:lnTo>
                    <a:lnTo>
                      <a:pt x="61" y="20"/>
                    </a:lnTo>
                    <a:lnTo>
                      <a:pt x="53" y="20"/>
                    </a:lnTo>
                    <a:lnTo>
                      <a:pt x="46" y="17"/>
                    </a:lnTo>
                    <a:lnTo>
                      <a:pt x="39" y="17"/>
                    </a:lnTo>
                    <a:lnTo>
                      <a:pt x="31" y="17"/>
                    </a:lnTo>
                    <a:lnTo>
                      <a:pt x="29" y="15"/>
                    </a:lnTo>
                    <a:lnTo>
                      <a:pt x="24" y="15"/>
                    </a:lnTo>
                    <a:lnTo>
                      <a:pt x="17" y="15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B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59" name="Freeform 2387"/>
              <p:cNvSpPr>
                <a:spLocks/>
              </p:cNvSpPr>
              <p:nvPr/>
            </p:nvSpPr>
            <p:spPr bwMode="auto">
              <a:xfrm>
                <a:off x="379" y="3593"/>
                <a:ext cx="70" cy="20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10" y="3"/>
                  </a:cxn>
                  <a:cxn ang="0">
                    <a:pos x="17" y="0"/>
                  </a:cxn>
                  <a:cxn ang="0">
                    <a:pos x="24" y="3"/>
                  </a:cxn>
                  <a:cxn ang="0">
                    <a:pos x="27" y="5"/>
                  </a:cxn>
                  <a:cxn ang="0">
                    <a:pos x="31" y="5"/>
                  </a:cxn>
                  <a:cxn ang="0">
                    <a:pos x="39" y="7"/>
                  </a:cxn>
                  <a:cxn ang="0">
                    <a:pos x="46" y="7"/>
                  </a:cxn>
                  <a:cxn ang="0">
                    <a:pos x="53" y="7"/>
                  </a:cxn>
                  <a:cxn ang="0">
                    <a:pos x="61" y="7"/>
                  </a:cxn>
                  <a:cxn ang="0">
                    <a:pos x="68" y="10"/>
                  </a:cxn>
                  <a:cxn ang="0">
                    <a:pos x="68" y="12"/>
                  </a:cxn>
                  <a:cxn ang="0">
                    <a:pos x="70" y="15"/>
                  </a:cxn>
                  <a:cxn ang="0">
                    <a:pos x="68" y="20"/>
                  </a:cxn>
                  <a:cxn ang="0">
                    <a:pos x="61" y="20"/>
                  </a:cxn>
                  <a:cxn ang="0">
                    <a:pos x="53" y="20"/>
                  </a:cxn>
                  <a:cxn ang="0">
                    <a:pos x="46" y="17"/>
                  </a:cxn>
                  <a:cxn ang="0">
                    <a:pos x="39" y="17"/>
                  </a:cxn>
                  <a:cxn ang="0">
                    <a:pos x="31" y="17"/>
                  </a:cxn>
                  <a:cxn ang="0">
                    <a:pos x="29" y="15"/>
                  </a:cxn>
                  <a:cxn ang="0">
                    <a:pos x="24" y="15"/>
                  </a:cxn>
                  <a:cxn ang="0">
                    <a:pos x="17" y="15"/>
                  </a:cxn>
                  <a:cxn ang="0">
                    <a:pos x="10" y="12"/>
                  </a:cxn>
                  <a:cxn ang="0">
                    <a:pos x="10" y="10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5"/>
                  </a:cxn>
                </a:cxnLst>
                <a:rect l="0" t="0" r="r" b="b"/>
                <a:pathLst>
                  <a:path w="70" h="20">
                    <a:moveTo>
                      <a:pt x="2" y="5"/>
                    </a:moveTo>
                    <a:lnTo>
                      <a:pt x="10" y="3"/>
                    </a:lnTo>
                    <a:lnTo>
                      <a:pt x="17" y="0"/>
                    </a:lnTo>
                    <a:lnTo>
                      <a:pt x="24" y="3"/>
                    </a:lnTo>
                    <a:lnTo>
                      <a:pt x="27" y="5"/>
                    </a:lnTo>
                    <a:lnTo>
                      <a:pt x="31" y="5"/>
                    </a:lnTo>
                    <a:lnTo>
                      <a:pt x="39" y="7"/>
                    </a:lnTo>
                    <a:lnTo>
                      <a:pt x="46" y="7"/>
                    </a:lnTo>
                    <a:lnTo>
                      <a:pt x="53" y="7"/>
                    </a:lnTo>
                    <a:lnTo>
                      <a:pt x="61" y="7"/>
                    </a:lnTo>
                    <a:lnTo>
                      <a:pt x="68" y="10"/>
                    </a:lnTo>
                    <a:lnTo>
                      <a:pt x="68" y="12"/>
                    </a:lnTo>
                    <a:lnTo>
                      <a:pt x="70" y="15"/>
                    </a:lnTo>
                    <a:lnTo>
                      <a:pt x="68" y="20"/>
                    </a:lnTo>
                    <a:lnTo>
                      <a:pt x="61" y="20"/>
                    </a:lnTo>
                    <a:lnTo>
                      <a:pt x="53" y="20"/>
                    </a:lnTo>
                    <a:lnTo>
                      <a:pt x="46" y="17"/>
                    </a:lnTo>
                    <a:lnTo>
                      <a:pt x="39" y="17"/>
                    </a:lnTo>
                    <a:lnTo>
                      <a:pt x="31" y="17"/>
                    </a:lnTo>
                    <a:lnTo>
                      <a:pt x="29" y="15"/>
                    </a:lnTo>
                    <a:lnTo>
                      <a:pt x="24" y="15"/>
                    </a:lnTo>
                    <a:lnTo>
                      <a:pt x="17" y="15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60" name="Freeform 2388"/>
              <p:cNvSpPr>
                <a:spLocks/>
              </p:cNvSpPr>
              <p:nvPr/>
            </p:nvSpPr>
            <p:spPr bwMode="auto">
              <a:xfrm>
                <a:off x="710" y="3608"/>
                <a:ext cx="194" cy="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0"/>
                  </a:cxn>
                  <a:cxn ang="0">
                    <a:pos x="19" y="0"/>
                  </a:cxn>
                  <a:cxn ang="0">
                    <a:pos x="26" y="0"/>
                  </a:cxn>
                  <a:cxn ang="0">
                    <a:pos x="34" y="0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56" y="0"/>
                  </a:cxn>
                  <a:cxn ang="0">
                    <a:pos x="63" y="0"/>
                  </a:cxn>
                  <a:cxn ang="0">
                    <a:pos x="70" y="0"/>
                  </a:cxn>
                  <a:cxn ang="0">
                    <a:pos x="80" y="0"/>
                  </a:cxn>
                  <a:cxn ang="0">
                    <a:pos x="87" y="0"/>
                  </a:cxn>
                  <a:cxn ang="0">
                    <a:pos x="95" y="0"/>
                  </a:cxn>
                  <a:cxn ang="0">
                    <a:pos x="102" y="0"/>
                  </a:cxn>
                  <a:cxn ang="0">
                    <a:pos x="109" y="0"/>
                  </a:cxn>
                  <a:cxn ang="0">
                    <a:pos x="116" y="0"/>
                  </a:cxn>
                  <a:cxn ang="0">
                    <a:pos x="124" y="0"/>
                  </a:cxn>
                  <a:cxn ang="0">
                    <a:pos x="131" y="0"/>
                  </a:cxn>
                  <a:cxn ang="0">
                    <a:pos x="138" y="0"/>
                  </a:cxn>
                  <a:cxn ang="0">
                    <a:pos x="146" y="0"/>
                  </a:cxn>
                  <a:cxn ang="0">
                    <a:pos x="153" y="0"/>
                  </a:cxn>
                  <a:cxn ang="0">
                    <a:pos x="160" y="0"/>
                  </a:cxn>
                  <a:cxn ang="0">
                    <a:pos x="168" y="0"/>
                  </a:cxn>
                  <a:cxn ang="0">
                    <a:pos x="175" y="0"/>
                  </a:cxn>
                  <a:cxn ang="0">
                    <a:pos x="182" y="0"/>
                  </a:cxn>
                  <a:cxn ang="0">
                    <a:pos x="189" y="0"/>
                  </a:cxn>
                  <a:cxn ang="0">
                    <a:pos x="194" y="0"/>
                  </a:cxn>
                  <a:cxn ang="0">
                    <a:pos x="189" y="2"/>
                  </a:cxn>
                  <a:cxn ang="0">
                    <a:pos x="182" y="2"/>
                  </a:cxn>
                  <a:cxn ang="0">
                    <a:pos x="175" y="2"/>
                  </a:cxn>
                  <a:cxn ang="0">
                    <a:pos x="168" y="2"/>
                  </a:cxn>
                  <a:cxn ang="0">
                    <a:pos x="160" y="5"/>
                  </a:cxn>
                  <a:cxn ang="0">
                    <a:pos x="153" y="5"/>
                  </a:cxn>
                  <a:cxn ang="0">
                    <a:pos x="146" y="5"/>
                  </a:cxn>
                  <a:cxn ang="0">
                    <a:pos x="138" y="5"/>
                  </a:cxn>
                  <a:cxn ang="0">
                    <a:pos x="131" y="2"/>
                  </a:cxn>
                  <a:cxn ang="0">
                    <a:pos x="124" y="2"/>
                  </a:cxn>
                  <a:cxn ang="0">
                    <a:pos x="116" y="2"/>
                  </a:cxn>
                  <a:cxn ang="0">
                    <a:pos x="109" y="2"/>
                  </a:cxn>
                  <a:cxn ang="0">
                    <a:pos x="102" y="2"/>
                  </a:cxn>
                  <a:cxn ang="0">
                    <a:pos x="95" y="5"/>
                  </a:cxn>
                  <a:cxn ang="0">
                    <a:pos x="87" y="5"/>
                  </a:cxn>
                  <a:cxn ang="0">
                    <a:pos x="80" y="5"/>
                  </a:cxn>
                  <a:cxn ang="0">
                    <a:pos x="70" y="5"/>
                  </a:cxn>
                  <a:cxn ang="0">
                    <a:pos x="63" y="5"/>
                  </a:cxn>
                  <a:cxn ang="0">
                    <a:pos x="56" y="5"/>
                  </a:cxn>
                  <a:cxn ang="0">
                    <a:pos x="48" y="5"/>
                  </a:cxn>
                  <a:cxn ang="0">
                    <a:pos x="41" y="5"/>
                  </a:cxn>
                  <a:cxn ang="0">
                    <a:pos x="34" y="5"/>
                  </a:cxn>
                  <a:cxn ang="0">
                    <a:pos x="26" y="5"/>
                  </a:cxn>
                  <a:cxn ang="0">
                    <a:pos x="19" y="5"/>
                  </a:cxn>
                  <a:cxn ang="0">
                    <a:pos x="12" y="5"/>
                  </a:cxn>
                  <a:cxn ang="0">
                    <a:pos x="5" y="2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194" h="5">
                    <a:moveTo>
                      <a:pt x="5" y="0"/>
                    </a:moveTo>
                    <a:lnTo>
                      <a:pt x="12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80" y="0"/>
                    </a:lnTo>
                    <a:lnTo>
                      <a:pt x="87" y="0"/>
                    </a:lnTo>
                    <a:lnTo>
                      <a:pt x="95" y="0"/>
                    </a:lnTo>
                    <a:lnTo>
                      <a:pt x="102" y="0"/>
                    </a:lnTo>
                    <a:lnTo>
                      <a:pt x="109" y="0"/>
                    </a:lnTo>
                    <a:lnTo>
                      <a:pt x="116" y="0"/>
                    </a:lnTo>
                    <a:lnTo>
                      <a:pt x="124" y="0"/>
                    </a:lnTo>
                    <a:lnTo>
                      <a:pt x="131" y="0"/>
                    </a:lnTo>
                    <a:lnTo>
                      <a:pt x="138" y="0"/>
                    </a:lnTo>
                    <a:lnTo>
                      <a:pt x="146" y="0"/>
                    </a:lnTo>
                    <a:lnTo>
                      <a:pt x="153" y="0"/>
                    </a:lnTo>
                    <a:lnTo>
                      <a:pt x="160" y="0"/>
                    </a:lnTo>
                    <a:lnTo>
                      <a:pt x="168" y="0"/>
                    </a:lnTo>
                    <a:lnTo>
                      <a:pt x="175" y="0"/>
                    </a:lnTo>
                    <a:lnTo>
                      <a:pt x="182" y="0"/>
                    </a:lnTo>
                    <a:lnTo>
                      <a:pt x="189" y="0"/>
                    </a:lnTo>
                    <a:lnTo>
                      <a:pt x="194" y="0"/>
                    </a:lnTo>
                    <a:lnTo>
                      <a:pt x="189" y="2"/>
                    </a:lnTo>
                    <a:lnTo>
                      <a:pt x="182" y="2"/>
                    </a:lnTo>
                    <a:lnTo>
                      <a:pt x="175" y="2"/>
                    </a:lnTo>
                    <a:lnTo>
                      <a:pt x="168" y="2"/>
                    </a:lnTo>
                    <a:lnTo>
                      <a:pt x="160" y="5"/>
                    </a:lnTo>
                    <a:lnTo>
                      <a:pt x="153" y="5"/>
                    </a:lnTo>
                    <a:lnTo>
                      <a:pt x="146" y="5"/>
                    </a:lnTo>
                    <a:lnTo>
                      <a:pt x="138" y="5"/>
                    </a:lnTo>
                    <a:lnTo>
                      <a:pt x="131" y="2"/>
                    </a:lnTo>
                    <a:lnTo>
                      <a:pt x="124" y="2"/>
                    </a:lnTo>
                    <a:lnTo>
                      <a:pt x="116" y="2"/>
                    </a:lnTo>
                    <a:lnTo>
                      <a:pt x="109" y="2"/>
                    </a:lnTo>
                    <a:lnTo>
                      <a:pt x="102" y="2"/>
                    </a:lnTo>
                    <a:lnTo>
                      <a:pt x="95" y="5"/>
                    </a:lnTo>
                    <a:lnTo>
                      <a:pt x="87" y="5"/>
                    </a:lnTo>
                    <a:lnTo>
                      <a:pt x="80" y="5"/>
                    </a:lnTo>
                    <a:lnTo>
                      <a:pt x="70" y="5"/>
                    </a:lnTo>
                    <a:lnTo>
                      <a:pt x="63" y="5"/>
                    </a:lnTo>
                    <a:lnTo>
                      <a:pt x="56" y="5"/>
                    </a:lnTo>
                    <a:lnTo>
                      <a:pt x="48" y="5"/>
                    </a:lnTo>
                    <a:lnTo>
                      <a:pt x="41" y="5"/>
                    </a:lnTo>
                    <a:lnTo>
                      <a:pt x="34" y="5"/>
                    </a:lnTo>
                    <a:lnTo>
                      <a:pt x="26" y="5"/>
                    </a:lnTo>
                    <a:lnTo>
                      <a:pt x="19" y="5"/>
                    </a:lnTo>
                    <a:lnTo>
                      <a:pt x="12" y="5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9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61" name="Freeform 2389"/>
              <p:cNvSpPr>
                <a:spLocks/>
              </p:cNvSpPr>
              <p:nvPr/>
            </p:nvSpPr>
            <p:spPr bwMode="auto">
              <a:xfrm>
                <a:off x="710" y="3608"/>
                <a:ext cx="194" cy="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0"/>
                  </a:cxn>
                  <a:cxn ang="0">
                    <a:pos x="19" y="0"/>
                  </a:cxn>
                  <a:cxn ang="0">
                    <a:pos x="26" y="0"/>
                  </a:cxn>
                  <a:cxn ang="0">
                    <a:pos x="34" y="0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56" y="0"/>
                  </a:cxn>
                  <a:cxn ang="0">
                    <a:pos x="63" y="0"/>
                  </a:cxn>
                  <a:cxn ang="0">
                    <a:pos x="70" y="0"/>
                  </a:cxn>
                  <a:cxn ang="0">
                    <a:pos x="80" y="0"/>
                  </a:cxn>
                  <a:cxn ang="0">
                    <a:pos x="87" y="0"/>
                  </a:cxn>
                  <a:cxn ang="0">
                    <a:pos x="95" y="0"/>
                  </a:cxn>
                  <a:cxn ang="0">
                    <a:pos x="102" y="0"/>
                  </a:cxn>
                  <a:cxn ang="0">
                    <a:pos x="109" y="0"/>
                  </a:cxn>
                  <a:cxn ang="0">
                    <a:pos x="116" y="0"/>
                  </a:cxn>
                  <a:cxn ang="0">
                    <a:pos x="124" y="0"/>
                  </a:cxn>
                  <a:cxn ang="0">
                    <a:pos x="131" y="0"/>
                  </a:cxn>
                  <a:cxn ang="0">
                    <a:pos x="138" y="0"/>
                  </a:cxn>
                  <a:cxn ang="0">
                    <a:pos x="146" y="0"/>
                  </a:cxn>
                  <a:cxn ang="0">
                    <a:pos x="153" y="0"/>
                  </a:cxn>
                  <a:cxn ang="0">
                    <a:pos x="160" y="0"/>
                  </a:cxn>
                  <a:cxn ang="0">
                    <a:pos x="168" y="0"/>
                  </a:cxn>
                  <a:cxn ang="0">
                    <a:pos x="175" y="0"/>
                  </a:cxn>
                  <a:cxn ang="0">
                    <a:pos x="182" y="0"/>
                  </a:cxn>
                  <a:cxn ang="0">
                    <a:pos x="189" y="0"/>
                  </a:cxn>
                  <a:cxn ang="0">
                    <a:pos x="194" y="0"/>
                  </a:cxn>
                  <a:cxn ang="0">
                    <a:pos x="189" y="2"/>
                  </a:cxn>
                  <a:cxn ang="0">
                    <a:pos x="182" y="2"/>
                  </a:cxn>
                  <a:cxn ang="0">
                    <a:pos x="175" y="2"/>
                  </a:cxn>
                  <a:cxn ang="0">
                    <a:pos x="168" y="2"/>
                  </a:cxn>
                  <a:cxn ang="0">
                    <a:pos x="160" y="5"/>
                  </a:cxn>
                  <a:cxn ang="0">
                    <a:pos x="153" y="5"/>
                  </a:cxn>
                  <a:cxn ang="0">
                    <a:pos x="146" y="5"/>
                  </a:cxn>
                  <a:cxn ang="0">
                    <a:pos x="138" y="5"/>
                  </a:cxn>
                  <a:cxn ang="0">
                    <a:pos x="131" y="2"/>
                  </a:cxn>
                  <a:cxn ang="0">
                    <a:pos x="124" y="2"/>
                  </a:cxn>
                  <a:cxn ang="0">
                    <a:pos x="116" y="2"/>
                  </a:cxn>
                  <a:cxn ang="0">
                    <a:pos x="109" y="2"/>
                  </a:cxn>
                  <a:cxn ang="0">
                    <a:pos x="102" y="2"/>
                  </a:cxn>
                  <a:cxn ang="0">
                    <a:pos x="95" y="5"/>
                  </a:cxn>
                  <a:cxn ang="0">
                    <a:pos x="87" y="5"/>
                  </a:cxn>
                  <a:cxn ang="0">
                    <a:pos x="80" y="5"/>
                  </a:cxn>
                  <a:cxn ang="0">
                    <a:pos x="70" y="5"/>
                  </a:cxn>
                  <a:cxn ang="0">
                    <a:pos x="63" y="5"/>
                  </a:cxn>
                  <a:cxn ang="0">
                    <a:pos x="56" y="5"/>
                  </a:cxn>
                  <a:cxn ang="0">
                    <a:pos x="48" y="5"/>
                  </a:cxn>
                  <a:cxn ang="0">
                    <a:pos x="41" y="5"/>
                  </a:cxn>
                  <a:cxn ang="0">
                    <a:pos x="34" y="5"/>
                  </a:cxn>
                  <a:cxn ang="0">
                    <a:pos x="26" y="5"/>
                  </a:cxn>
                  <a:cxn ang="0">
                    <a:pos x="19" y="5"/>
                  </a:cxn>
                  <a:cxn ang="0">
                    <a:pos x="12" y="5"/>
                  </a:cxn>
                  <a:cxn ang="0">
                    <a:pos x="5" y="2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194" h="5">
                    <a:moveTo>
                      <a:pt x="5" y="0"/>
                    </a:moveTo>
                    <a:lnTo>
                      <a:pt x="12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80" y="0"/>
                    </a:lnTo>
                    <a:lnTo>
                      <a:pt x="87" y="0"/>
                    </a:lnTo>
                    <a:lnTo>
                      <a:pt x="95" y="0"/>
                    </a:lnTo>
                    <a:lnTo>
                      <a:pt x="102" y="0"/>
                    </a:lnTo>
                    <a:lnTo>
                      <a:pt x="109" y="0"/>
                    </a:lnTo>
                    <a:lnTo>
                      <a:pt x="116" y="0"/>
                    </a:lnTo>
                    <a:lnTo>
                      <a:pt x="124" y="0"/>
                    </a:lnTo>
                    <a:lnTo>
                      <a:pt x="131" y="0"/>
                    </a:lnTo>
                    <a:lnTo>
                      <a:pt x="138" y="0"/>
                    </a:lnTo>
                    <a:lnTo>
                      <a:pt x="146" y="0"/>
                    </a:lnTo>
                    <a:lnTo>
                      <a:pt x="153" y="0"/>
                    </a:lnTo>
                    <a:lnTo>
                      <a:pt x="160" y="0"/>
                    </a:lnTo>
                    <a:lnTo>
                      <a:pt x="168" y="0"/>
                    </a:lnTo>
                    <a:lnTo>
                      <a:pt x="175" y="0"/>
                    </a:lnTo>
                    <a:lnTo>
                      <a:pt x="182" y="0"/>
                    </a:lnTo>
                    <a:lnTo>
                      <a:pt x="189" y="0"/>
                    </a:lnTo>
                    <a:lnTo>
                      <a:pt x="194" y="0"/>
                    </a:lnTo>
                    <a:lnTo>
                      <a:pt x="189" y="2"/>
                    </a:lnTo>
                    <a:lnTo>
                      <a:pt x="182" y="2"/>
                    </a:lnTo>
                    <a:lnTo>
                      <a:pt x="175" y="2"/>
                    </a:lnTo>
                    <a:lnTo>
                      <a:pt x="168" y="2"/>
                    </a:lnTo>
                    <a:lnTo>
                      <a:pt x="160" y="5"/>
                    </a:lnTo>
                    <a:lnTo>
                      <a:pt x="153" y="5"/>
                    </a:lnTo>
                    <a:lnTo>
                      <a:pt x="146" y="5"/>
                    </a:lnTo>
                    <a:lnTo>
                      <a:pt x="138" y="5"/>
                    </a:lnTo>
                    <a:lnTo>
                      <a:pt x="131" y="2"/>
                    </a:lnTo>
                    <a:lnTo>
                      <a:pt x="124" y="2"/>
                    </a:lnTo>
                    <a:lnTo>
                      <a:pt x="116" y="2"/>
                    </a:lnTo>
                    <a:lnTo>
                      <a:pt x="109" y="2"/>
                    </a:lnTo>
                    <a:lnTo>
                      <a:pt x="102" y="2"/>
                    </a:lnTo>
                    <a:lnTo>
                      <a:pt x="95" y="5"/>
                    </a:lnTo>
                    <a:lnTo>
                      <a:pt x="87" y="5"/>
                    </a:lnTo>
                    <a:lnTo>
                      <a:pt x="80" y="5"/>
                    </a:lnTo>
                    <a:lnTo>
                      <a:pt x="70" y="5"/>
                    </a:lnTo>
                    <a:lnTo>
                      <a:pt x="63" y="5"/>
                    </a:lnTo>
                    <a:lnTo>
                      <a:pt x="56" y="5"/>
                    </a:lnTo>
                    <a:lnTo>
                      <a:pt x="48" y="5"/>
                    </a:lnTo>
                    <a:lnTo>
                      <a:pt x="41" y="5"/>
                    </a:lnTo>
                    <a:lnTo>
                      <a:pt x="34" y="5"/>
                    </a:lnTo>
                    <a:lnTo>
                      <a:pt x="26" y="5"/>
                    </a:lnTo>
                    <a:lnTo>
                      <a:pt x="19" y="5"/>
                    </a:lnTo>
                    <a:lnTo>
                      <a:pt x="12" y="5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62" name="Freeform 2390"/>
              <p:cNvSpPr>
                <a:spLocks/>
              </p:cNvSpPr>
              <p:nvPr/>
            </p:nvSpPr>
            <p:spPr bwMode="auto">
              <a:xfrm>
                <a:off x="1561" y="2813"/>
                <a:ext cx="41" cy="46"/>
              </a:xfrm>
              <a:custGeom>
                <a:avLst/>
                <a:gdLst/>
                <a:ahLst/>
                <a:cxnLst>
                  <a:cxn ang="0">
                    <a:pos x="36" y="26"/>
                  </a:cxn>
                  <a:cxn ang="0">
                    <a:pos x="41" y="31"/>
                  </a:cxn>
                  <a:cxn ang="0">
                    <a:pos x="36" y="34"/>
                  </a:cxn>
                  <a:cxn ang="0">
                    <a:pos x="29" y="39"/>
                  </a:cxn>
                  <a:cxn ang="0">
                    <a:pos x="27" y="39"/>
                  </a:cxn>
                  <a:cxn ang="0">
                    <a:pos x="22" y="46"/>
                  </a:cxn>
                  <a:cxn ang="0">
                    <a:pos x="17" y="39"/>
                  </a:cxn>
                  <a:cxn ang="0">
                    <a:pos x="15" y="39"/>
                  </a:cxn>
                  <a:cxn ang="0">
                    <a:pos x="7" y="36"/>
                  </a:cxn>
                  <a:cxn ang="0">
                    <a:pos x="0" y="31"/>
                  </a:cxn>
                  <a:cxn ang="0">
                    <a:pos x="2" y="22"/>
                  </a:cxn>
                  <a:cxn ang="0">
                    <a:pos x="5" y="14"/>
                  </a:cxn>
                  <a:cxn ang="0">
                    <a:pos x="0" y="5"/>
                  </a:cxn>
                  <a:cxn ang="0">
                    <a:pos x="7" y="0"/>
                  </a:cxn>
                  <a:cxn ang="0">
                    <a:pos x="12" y="5"/>
                  </a:cxn>
                  <a:cxn ang="0">
                    <a:pos x="10" y="14"/>
                  </a:cxn>
                  <a:cxn ang="0">
                    <a:pos x="10" y="22"/>
                  </a:cxn>
                  <a:cxn ang="0">
                    <a:pos x="15" y="24"/>
                  </a:cxn>
                  <a:cxn ang="0">
                    <a:pos x="22" y="24"/>
                  </a:cxn>
                  <a:cxn ang="0">
                    <a:pos x="29" y="26"/>
                  </a:cxn>
                  <a:cxn ang="0">
                    <a:pos x="36" y="26"/>
                  </a:cxn>
                </a:cxnLst>
                <a:rect l="0" t="0" r="r" b="b"/>
                <a:pathLst>
                  <a:path w="41" h="46">
                    <a:moveTo>
                      <a:pt x="36" y="26"/>
                    </a:moveTo>
                    <a:lnTo>
                      <a:pt x="41" y="31"/>
                    </a:lnTo>
                    <a:lnTo>
                      <a:pt x="36" y="34"/>
                    </a:lnTo>
                    <a:lnTo>
                      <a:pt x="29" y="39"/>
                    </a:lnTo>
                    <a:lnTo>
                      <a:pt x="27" y="39"/>
                    </a:lnTo>
                    <a:lnTo>
                      <a:pt x="22" y="46"/>
                    </a:lnTo>
                    <a:lnTo>
                      <a:pt x="17" y="39"/>
                    </a:lnTo>
                    <a:lnTo>
                      <a:pt x="15" y="39"/>
                    </a:lnTo>
                    <a:lnTo>
                      <a:pt x="7" y="36"/>
                    </a:lnTo>
                    <a:lnTo>
                      <a:pt x="0" y="31"/>
                    </a:lnTo>
                    <a:lnTo>
                      <a:pt x="2" y="22"/>
                    </a:lnTo>
                    <a:lnTo>
                      <a:pt x="5" y="14"/>
                    </a:lnTo>
                    <a:lnTo>
                      <a:pt x="0" y="5"/>
                    </a:lnTo>
                    <a:lnTo>
                      <a:pt x="7" y="0"/>
                    </a:lnTo>
                    <a:lnTo>
                      <a:pt x="12" y="5"/>
                    </a:lnTo>
                    <a:lnTo>
                      <a:pt x="10" y="14"/>
                    </a:lnTo>
                    <a:lnTo>
                      <a:pt x="10" y="22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9" y="26"/>
                    </a:lnTo>
                    <a:lnTo>
                      <a:pt x="36" y="26"/>
                    </a:lnTo>
                    <a:close/>
                  </a:path>
                </a:pathLst>
              </a:custGeom>
              <a:solidFill>
                <a:srgbClr val="FF6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63" name="Freeform 2391"/>
              <p:cNvSpPr>
                <a:spLocks/>
              </p:cNvSpPr>
              <p:nvPr/>
            </p:nvSpPr>
            <p:spPr bwMode="auto">
              <a:xfrm>
                <a:off x="1561" y="2813"/>
                <a:ext cx="41" cy="46"/>
              </a:xfrm>
              <a:custGeom>
                <a:avLst/>
                <a:gdLst/>
                <a:ahLst/>
                <a:cxnLst>
                  <a:cxn ang="0">
                    <a:pos x="36" y="26"/>
                  </a:cxn>
                  <a:cxn ang="0">
                    <a:pos x="41" y="31"/>
                  </a:cxn>
                  <a:cxn ang="0">
                    <a:pos x="36" y="34"/>
                  </a:cxn>
                  <a:cxn ang="0">
                    <a:pos x="29" y="39"/>
                  </a:cxn>
                  <a:cxn ang="0">
                    <a:pos x="27" y="39"/>
                  </a:cxn>
                  <a:cxn ang="0">
                    <a:pos x="22" y="46"/>
                  </a:cxn>
                  <a:cxn ang="0">
                    <a:pos x="17" y="39"/>
                  </a:cxn>
                  <a:cxn ang="0">
                    <a:pos x="15" y="39"/>
                  </a:cxn>
                  <a:cxn ang="0">
                    <a:pos x="7" y="36"/>
                  </a:cxn>
                  <a:cxn ang="0">
                    <a:pos x="0" y="31"/>
                  </a:cxn>
                  <a:cxn ang="0">
                    <a:pos x="2" y="22"/>
                  </a:cxn>
                  <a:cxn ang="0">
                    <a:pos x="5" y="14"/>
                  </a:cxn>
                  <a:cxn ang="0">
                    <a:pos x="0" y="5"/>
                  </a:cxn>
                  <a:cxn ang="0">
                    <a:pos x="7" y="0"/>
                  </a:cxn>
                  <a:cxn ang="0">
                    <a:pos x="12" y="5"/>
                  </a:cxn>
                  <a:cxn ang="0">
                    <a:pos x="10" y="14"/>
                  </a:cxn>
                  <a:cxn ang="0">
                    <a:pos x="10" y="22"/>
                  </a:cxn>
                  <a:cxn ang="0">
                    <a:pos x="15" y="24"/>
                  </a:cxn>
                  <a:cxn ang="0">
                    <a:pos x="22" y="24"/>
                  </a:cxn>
                  <a:cxn ang="0">
                    <a:pos x="29" y="26"/>
                  </a:cxn>
                  <a:cxn ang="0">
                    <a:pos x="36" y="26"/>
                  </a:cxn>
                  <a:cxn ang="0">
                    <a:pos x="36" y="26"/>
                  </a:cxn>
                </a:cxnLst>
                <a:rect l="0" t="0" r="r" b="b"/>
                <a:pathLst>
                  <a:path w="41" h="46">
                    <a:moveTo>
                      <a:pt x="36" y="26"/>
                    </a:moveTo>
                    <a:lnTo>
                      <a:pt x="41" y="31"/>
                    </a:lnTo>
                    <a:lnTo>
                      <a:pt x="36" y="34"/>
                    </a:lnTo>
                    <a:lnTo>
                      <a:pt x="29" y="39"/>
                    </a:lnTo>
                    <a:lnTo>
                      <a:pt x="27" y="39"/>
                    </a:lnTo>
                    <a:lnTo>
                      <a:pt x="22" y="46"/>
                    </a:lnTo>
                    <a:lnTo>
                      <a:pt x="17" y="39"/>
                    </a:lnTo>
                    <a:lnTo>
                      <a:pt x="15" y="39"/>
                    </a:lnTo>
                    <a:lnTo>
                      <a:pt x="7" y="36"/>
                    </a:lnTo>
                    <a:lnTo>
                      <a:pt x="0" y="31"/>
                    </a:lnTo>
                    <a:lnTo>
                      <a:pt x="2" y="22"/>
                    </a:lnTo>
                    <a:lnTo>
                      <a:pt x="5" y="14"/>
                    </a:lnTo>
                    <a:lnTo>
                      <a:pt x="0" y="5"/>
                    </a:lnTo>
                    <a:lnTo>
                      <a:pt x="7" y="0"/>
                    </a:lnTo>
                    <a:lnTo>
                      <a:pt x="12" y="5"/>
                    </a:lnTo>
                    <a:lnTo>
                      <a:pt x="10" y="14"/>
                    </a:lnTo>
                    <a:lnTo>
                      <a:pt x="10" y="22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9" y="26"/>
                    </a:lnTo>
                    <a:lnTo>
                      <a:pt x="36" y="26"/>
                    </a:lnTo>
                    <a:lnTo>
                      <a:pt x="36" y="2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64" name="Freeform 2392"/>
              <p:cNvSpPr>
                <a:spLocks/>
              </p:cNvSpPr>
              <p:nvPr/>
            </p:nvSpPr>
            <p:spPr bwMode="auto">
              <a:xfrm>
                <a:off x="496" y="3600"/>
                <a:ext cx="87" cy="1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12" y="0"/>
                  </a:cxn>
                  <a:cxn ang="0">
                    <a:pos x="19" y="0"/>
                  </a:cxn>
                  <a:cxn ang="0">
                    <a:pos x="26" y="3"/>
                  </a:cxn>
                  <a:cxn ang="0">
                    <a:pos x="34" y="3"/>
                  </a:cxn>
                  <a:cxn ang="0">
                    <a:pos x="34" y="3"/>
                  </a:cxn>
                  <a:cxn ang="0">
                    <a:pos x="41" y="5"/>
                  </a:cxn>
                  <a:cxn ang="0">
                    <a:pos x="48" y="5"/>
                  </a:cxn>
                  <a:cxn ang="0">
                    <a:pos x="56" y="5"/>
                  </a:cxn>
                  <a:cxn ang="0">
                    <a:pos x="63" y="5"/>
                  </a:cxn>
                  <a:cxn ang="0">
                    <a:pos x="70" y="3"/>
                  </a:cxn>
                  <a:cxn ang="0">
                    <a:pos x="77" y="5"/>
                  </a:cxn>
                  <a:cxn ang="0">
                    <a:pos x="85" y="8"/>
                  </a:cxn>
                  <a:cxn ang="0">
                    <a:pos x="87" y="8"/>
                  </a:cxn>
                  <a:cxn ang="0">
                    <a:pos x="85" y="13"/>
                  </a:cxn>
                  <a:cxn ang="0">
                    <a:pos x="77" y="13"/>
                  </a:cxn>
                  <a:cxn ang="0">
                    <a:pos x="70" y="13"/>
                  </a:cxn>
                  <a:cxn ang="0">
                    <a:pos x="63" y="13"/>
                  </a:cxn>
                  <a:cxn ang="0">
                    <a:pos x="56" y="13"/>
                  </a:cxn>
                  <a:cxn ang="0">
                    <a:pos x="48" y="13"/>
                  </a:cxn>
                  <a:cxn ang="0">
                    <a:pos x="41" y="13"/>
                  </a:cxn>
                  <a:cxn ang="0">
                    <a:pos x="34" y="13"/>
                  </a:cxn>
                  <a:cxn ang="0">
                    <a:pos x="26" y="13"/>
                  </a:cxn>
                  <a:cxn ang="0">
                    <a:pos x="22" y="8"/>
                  </a:cxn>
                  <a:cxn ang="0">
                    <a:pos x="19" y="8"/>
                  </a:cxn>
                  <a:cxn ang="0">
                    <a:pos x="12" y="5"/>
                  </a:cxn>
                  <a:cxn ang="0">
                    <a:pos x="4" y="5"/>
                  </a:cxn>
                  <a:cxn ang="0">
                    <a:pos x="0" y="3"/>
                  </a:cxn>
                  <a:cxn ang="0">
                    <a:pos x="4" y="3"/>
                  </a:cxn>
                </a:cxnLst>
                <a:rect l="0" t="0" r="r" b="b"/>
                <a:pathLst>
                  <a:path w="87" h="13">
                    <a:moveTo>
                      <a:pt x="4" y="3"/>
                    </a:moveTo>
                    <a:lnTo>
                      <a:pt x="12" y="0"/>
                    </a:lnTo>
                    <a:lnTo>
                      <a:pt x="19" y="0"/>
                    </a:lnTo>
                    <a:lnTo>
                      <a:pt x="26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41" y="5"/>
                    </a:lnTo>
                    <a:lnTo>
                      <a:pt x="48" y="5"/>
                    </a:lnTo>
                    <a:lnTo>
                      <a:pt x="56" y="5"/>
                    </a:lnTo>
                    <a:lnTo>
                      <a:pt x="63" y="5"/>
                    </a:lnTo>
                    <a:lnTo>
                      <a:pt x="70" y="3"/>
                    </a:lnTo>
                    <a:lnTo>
                      <a:pt x="77" y="5"/>
                    </a:lnTo>
                    <a:lnTo>
                      <a:pt x="85" y="8"/>
                    </a:lnTo>
                    <a:lnTo>
                      <a:pt x="87" y="8"/>
                    </a:lnTo>
                    <a:lnTo>
                      <a:pt x="85" y="13"/>
                    </a:lnTo>
                    <a:lnTo>
                      <a:pt x="77" y="13"/>
                    </a:lnTo>
                    <a:lnTo>
                      <a:pt x="70" y="13"/>
                    </a:lnTo>
                    <a:lnTo>
                      <a:pt x="63" y="13"/>
                    </a:lnTo>
                    <a:lnTo>
                      <a:pt x="56" y="13"/>
                    </a:lnTo>
                    <a:lnTo>
                      <a:pt x="48" y="13"/>
                    </a:lnTo>
                    <a:lnTo>
                      <a:pt x="41" y="13"/>
                    </a:lnTo>
                    <a:lnTo>
                      <a:pt x="34" y="13"/>
                    </a:lnTo>
                    <a:lnTo>
                      <a:pt x="26" y="13"/>
                    </a:lnTo>
                    <a:lnTo>
                      <a:pt x="22" y="8"/>
                    </a:lnTo>
                    <a:lnTo>
                      <a:pt x="19" y="8"/>
                    </a:lnTo>
                    <a:lnTo>
                      <a:pt x="12" y="5"/>
                    </a:lnTo>
                    <a:lnTo>
                      <a:pt x="4" y="5"/>
                    </a:lnTo>
                    <a:lnTo>
                      <a:pt x="0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FFB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65" name="Freeform 2393"/>
              <p:cNvSpPr>
                <a:spLocks/>
              </p:cNvSpPr>
              <p:nvPr/>
            </p:nvSpPr>
            <p:spPr bwMode="auto">
              <a:xfrm>
                <a:off x="496" y="3600"/>
                <a:ext cx="87" cy="1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12" y="0"/>
                  </a:cxn>
                  <a:cxn ang="0">
                    <a:pos x="19" y="0"/>
                  </a:cxn>
                  <a:cxn ang="0">
                    <a:pos x="26" y="3"/>
                  </a:cxn>
                  <a:cxn ang="0">
                    <a:pos x="34" y="3"/>
                  </a:cxn>
                  <a:cxn ang="0">
                    <a:pos x="34" y="3"/>
                  </a:cxn>
                  <a:cxn ang="0">
                    <a:pos x="41" y="5"/>
                  </a:cxn>
                  <a:cxn ang="0">
                    <a:pos x="48" y="5"/>
                  </a:cxn>
                  <a:cxn ang="0">
                    <a:pos x="56" y="5"/>
                  </a:cxn>
                  <a:cxn ang="0">
                    <a:pos x="63" y="5"/>
                  </a:cxn>
                  <a:cxn ang="0">
                    <a:pos x="70" y="3"/>
                  </a:cxn>
                  <a:cxn ang="0">
                    <a:pos x="77" y="5"/>
                  </a:cxn>
                  <a:cxn ang="0">
                    <a:pos x="85" y="8"/>
                  </a:cxn>
                  <a:cxn ang="0">
                    <a:pos x="87" y="8"/>
                  </a:cxn>
                  <a:cxn ang="0">
                    <a:pos x="85" y="13"/>
                  </a:cxn>
                  <a:cxn ang="0">
                    <a:pos x="77" y="13"/>
                  </a:cxn>
                  <a:cxn ang="0">
                    <a:pos x="70" y="13"/>
                  </a:cxn>
                  <a:cxn ang="0">
                    <a:pos x="63" y="13"/>
                  </a:cxn>
                  <a:cxn ang="0">
                    <a:pos x="56" y="13"/>
                  </a:cxn>
                  <a:cxn ang="0">
                    <a:pos x="48" y="13"/>
                  </a:cxn>
                  <a:cxn ang="0">
                    <a:pos x="41" y="13"/>
                  </a:cxn>
                  <a:cxn ang="0">
                    <a:pos x="34" y="13"/>
                  </a:cxn>
                  <a:cxn ang="0">
                    <a:pos x="26" y="13"/>
                  </a:cxn>
                  <a:cxn ang="0">
                    <a:pos x="22" y="8"/>
                  </a:cxn>
                  <a:cxn ang="0">
                    <a:pos x="19" y="8"/>
                  </a:cxn>
                  <a:cxn ang="0">
                    <a:pos x="12" y="5"/>
                  </a:cxn>
                  <a:cxn ang="0">
                    <a:pos x="4" y="5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87" h="13">
                    <a:moveTo>
                      <a:pt x="4" y="3"/>
                    </a:moveTo>
                    <a:lnTo>
                      <a:pt x="12" y="0"/>
                    </a:lnTo>
                    <a:lnTo>
                      <a:pt x="19" y="0"/>
                    </a:lnTo>
                    <a:lnTo>
                      <a:pt x="26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41" y="5"/>
                    </a:lnTo>
                    <a:lnTo>
                      <a:pt x="48" y="5"/>
                    </a:lnTo>
                    <a:lnTo>
                      <a:pt x="56" y="5"/>
                    </a:lnTo>
                    <a:lnTo>
                      <a:pt x="63" y="5"/>
                    </a:lnTo>
                    <a:lnTo>
                      <a:pt x="70" y="3"/>
                    </a:lnTo>
                    <a:lnTo>
                      <a:pt x="77" y="5"/>
                    </a:lnTo>
                    <a:lnTo>
                      <a:pt x="85" y="8"/>
                    </a:lnTo>
                    <a:lnTo>
                      <a:pt x="87" y="8"/>
                    </a:lnTo>
                    <a:lnTo>
                      <a:pt x="85" y="13"/>
                    </a:lnTo>
                    <a:lnTo>
                      <a:pt x="77" y="13"/>
                    </a:lnTo>
                    <a:lnTo>
                      <a:pt x="70" y="13"/>
                    </a:lnTo>
                    <a:lnTo>
                      <a:pt x="63" y="13"/>
                    </a:lnTo>
                    <a:lnTo>
                      <a:pt x="56" y="13"/>
                    </a:lnTo>
                    <a:lnTo>
                      <a:pt x="48" y="13"/>
                    </a:lnTo>
                    <a:lnTo>
                      <a:pt x="41" y="13"/>
                    </a:lnTo>
                    <a:lnTo>
                      <a:pt x="34" y="13"/>
                    </a:lnTo>
                    <a:lnTo>
                      <a:pt x="26" y="13"/>
                    </a:lnTo>
                    <a:lnTo>
                      <a:pt x="22" y="8"/>
                    </a:lnTo>
                    <a:lnTo>
                      <a:pt x="19" y="8"/>
                    </a:lnTo>
                    <a:lnTo>
                      <a:pt x="12" y="5"/>
                    </a:lnTo>
                    <a:lnTo>
                      <a:pt x="4" y="5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66" name="Freeform 2394"/>
              <p:cNvSpPr>
                <a:spLocks/>
              </p:cNvSpPr>
              <p:nvPr/>
            </p:nvSpPr>
            <p:spPr bwMode="auto">
              <a:xfrm>
                <a:off x="381" y="3596"/>
                <a:ext cx="66" cy="1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0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9" y="2"/>
                  </a:cxn>
                  <a:cxn ang="0">
                    <a:pos x="37" y="4"/>
                  </a:cxn>
                  <a:cxn ang="0">
                    <a:pos x="44" y="4"/>
                  </a:cxn>
                  <a:cxn ang="0">
                    <a:pos x="51" y="4"/>
                  </a:cxn>
                  <a:cxn ang="0">
                    <a:pos x="59" y="7"/>
                  </a:cxn>
                  <a:cxn ang="0">
                    <a:pos x="66" y="7"/>
                  </a:cxn>
                  <a:cxn ang="0">
                    <a:pos x="64" y="12"/>
                  </a:cxn>
                  <a:cxn ang="0">
                    <a:pos x="59" y="14"/>
                  </a:cxn>
                  <a:cxn ang="0">
                    <a:pos x="51" y="14"/>
                  </a:cxn>
                  <a:cxn ang="0">
                    <a:pos x="49" y="12"/>
                  </a:cxn>
                  <a:cxn ang="0">
                    <a:pos x="44" y="12"/>
                  </a:cxn>
                  <a:cxn ang="0">
                    <a:pos x="37" y="12"/>
                  </a:cxn>
                  <a:cxn ang="0">
                    <a:pos x="29" y="12"/>
                  </a:cxn>
                  <a:cxn ang="0">
                    <a:pos x="22" y="12"/>
                  </a:cxn>
                  <a:cxn ang="0">
                    <a:pos x="15" y="12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0" y="2"/>
                  </a:cxn>
                  <a:cxn ang="0">
                    <a:pos x="8" y="0"/>
                  </a:cxn>
                </a:cxnLst>
                <a:rect l="0" t="0" r="r" b="b"/>
                <a:pathLst>
                  <a:path w="66" h="14">
                    <a:moveTo>
                      <a:pt x="8" y="0"/>
                    </a:moveTo>
                    <a:lnTo>
                      <a:pt x="15" y="0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9" y="2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1" y="4"/>
                    </a:lnTo>
                    <a:lnTo>
                      <a:pt x="59" y="7"/>
                    </a:lnTo>
                    <a:lnTo>
                      <a:pt x="66" y="7"/>
                    </a:lnTo>
                    <a:lnTo>
                      <a:pt x="64" y="12"/>
                    </a:lnTo>
                    <a:lnTo>
                      <a:pt x="59" y="14"/>
                    </a:lnTo>
                    <a:lnTo>
                      <a:pt x="51" y="14"/>
                    </a:lnTo>
                    <a:lnTo>
                      <a:pt x="49" y="12"/>
                    </a:lnTo>
                    <a:lnTo>
                      <a:pt x="44" y="12"/>
                    </a:lnTo>
                    <a:lnTo>
                      <a:pt x="37" y="12"/>
                    </a:lnTo>
                    <a:lnTo>
                      <a:pt x="29" y="12"/>
                    </a:lnTo>
                    <a:lnTo>
                      <a:pt x="22" y="12"/>
                    </a:lnTo>
                    <a:lnTo>
                      <a:pt x="15" y="12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9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67" name="Freeform 2395"/>
              <p:cNvSpPr>
                <a:spLocks/>
              </p:cNvSpPr>
              <p:nvPr/>
            </p:nvSpPr>
            <p:spPr bwMode="auto">
              <a:xfrm>
                <a:off x="381" y="3596"/>
                <a:ext cx="66" cy="1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0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9" y="2"/>
                  </a:cxn>
                  <a:cxn ang="0">
                    <a:pos x="37" y="4"/>
                  </a:cxn>
                  <a:cxn ang="0">
                    <a:pos x="44" y="4"/>
                  </a:cxn>
                  <a:cxn ang="0">
                    <a:pos x="51" y="4"/>
                  </a:cxn>
                  <a:cxn ang="0">
                    <a:pos x="59" y="7"/>
                  </a:cxn>
                  <a:cxn ang="0">
                    <a:pos x="66" y="7"/>
                  </a:cxn>
                  <a:cxn ang="0">
                    <a:pos x="64" y="12"/>
                  </a:cxn>
                  <a:cxn ang="0">
                    <a:pos x="59" y="14"/>
                  </a:cxn>
                  <a:cxn ang="0">
                    <a:pos x="51" y="14"/>
                  </a:cxn>
                  <a:cxn ang="0">
                    <a:pos x="49" y="12"/>
                  </a:cxn>
                  <a:cxn ang="0">
                    <a:pos x="44" y="12"/>
                  </a:cxn>
                  <a:cxn ang="0">
                    <a:pos x="37" y="12"/>
                  </a:cxn>
                  <a:cxn ang="0">
                    <a:pos x="29" y="12"/>
                  </a:cxn>
                  <a:cxn ang="0">
                    <a:pos x="22" y="12"/>
                  </a:cxn>
                  <a:cxn ang="0">
                    <a:pos x="15" y="12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0" y="2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66" h="14">
                    <a:moveTo>
                      <a:pt x="8" y="0"/>
                    </a:moveTo>
                    <a:lnTo>
                      <a:pt x="15" y="0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9" y="2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1" y="4"/>
                    </a:lnTo>
                    <a:lnTo>
                      <a:pt x="59" y="7"/>
                    </a:lnTo>
                    <a:lnTo>
                      <a:pt x="66" y="7"/>
                    </a:lnTo>
                    <a:lnTo>
                      <a:pt x="64" y="12"/>
                    </a:lnTo>
                    <a:lnTo>
                      <a:pt x="59" y="14"/>
                    </a:lnTo>
                    <a:lnTo>
                      <a:pt x="51" y="14"/>
                    </a:lnTo>
                    <a:lnTo>
                      <a:pt x="49" y="12"/>
                    </a:lnTo>
                    <a:lnTo>
                      <a:pt x="44" y="12"/>
                    </a:lnTo>
                    <a:lnTo>
                      <a:pt x="37" y="12"/>
                    </a:lnTo>
                    <a:lnTo>
                      <a:pt x="29" y="12"/>
                    </a:lnTo>
                    <a:lnTo>
                      <a:pt x="22" y="12"/>
                    </a:lnTo>
                    <a:lnTo>
                      <a:pt x="15" y="12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68" name="Freeform 2396"/>
              <p:cNvSpPr>
                <a:spLocks/>
              </p:cNvSpPr>
              <p:nvPr/>
            </p:nvSpPr>
            <p:spPr bwMode="auto">
              <a:xfrm>
                <a:off x="496" y="3603"/>
                <a:ext cx="85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2" y="0"/>
                  </a:cxn>
                  <a:cxn ang="0">
                    <a:pos x="19" y="0"/>
                  </a:cxn>
                  <a:cxn ang="0">
                    <a:pos x="26" y="0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41" y="2"/>
                  </a:cxn>
                  <a:cxn ang="0">
                    <a:pos x="48" y="2"/>
                  </a:cxn>
                  <a:cxn ang="0">
                    <a:pos x="56" y="2"/>
                  </a:cxn>
                  <a:cxn ang="0">
                    <a:pos x="63" y="2"/>
                  </a:cxn>
                  <a:cxn ang="0">
                    <a:pos x="70" y="2"/>
                  </a:cxn>
                  <a:cxn ang="0">
                    <a:pos x="77" y="5"/>
                  </a:cxn>
                  <a:cxn ang="0">
                    <a:pos x="85" y="5"/>
                  </a:cxn>
                  <a:cxn ang="0">
                    <a:pos x="77" y="10"/>
                  </a:cxn>
                  <a:cxn ang="0">
                    <a:pos x="70" y="10"/>
                  </a:cxn>
                  <a:cxn ang="0">
                    <a:pos x="63" y="10"/>
                  </a:cxn>
                  <a:cxn ang="0">
                    <a:pos x="56" y="10"/>
                  </a:cxn>
                  <a:cxn ang="0">
                    <a:pos x="48" y="10"/>
                  </a:cxn>
                  <a:cxn ang="0">
                    <a:pos x="41" y="10"/>
                  </a:cxn>
                  <a:cxn ang="0">
                    <a:pos x="34" y="10"/>
                  </a:cxn>
                  <a:cxn ang="0">
                    <a:pos x="26" y="7"/>
                  </a:cxn>
                  <a:cxn ang="0">
                    <a:pos x="24" y="5"/>
                  </a:cxn>
                  <a:cxn ang="0">
                    <a:pos x="19" y="5"/>
                  </a:cxn>
                  <a:cxn ang="0">
                    <a:pos x="12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85" h="10">
                    <a:moveTo>
                      <a:pt x="4" y="0"/>
                    </a:moveTo>
                    <a:lnTo>
                      <a:pt x="12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41" y="2"/>
                    </a:lnTo>
                    <a:lnTo>
                      <a:pt x="48" y="2"/>
                    </a:lnTo>
                    <a:lnTo>
                      <a:pt x="56" y="2"/>
                    </a:lnTo>
                    <a:lnTo>
                      <a:pt x="63" y="2"/>
                    </a:lnTo>
                    <a:lnTo>
                      <a:pt x="70" y="2"/>
                    </a:lnTo>
                    <a:lnTo>
                      <a:pt x="77" y="5"/>
                    </a:lnTo>
                    <a:lnTo>
                      <a:pt x="85" y="5"/>
                    </a:lnTo>
                    <a:lnTo>
                      <a:pt x="77" y="10"/>
                    </a:lnTo>
                    <a:lnTo>
                      <a:pt x="70" y="10"/>
                    </a:lnTo>
                    <a:lnTo>
                      <a:pt x="63" y="10"/>
                    </a:lnTo>
                    <a:lnTo>
                      <a:pt x="56" y="10"/>
                    </a:lnTo>
                    <a:lnTo>
                      <a:pt x="48" y="10"/>
                    </a:lnTo>
                    <a:lnTo>
                      <a:pt x="41" y="10"/>
                    </a:lnTo>
                    <a:lnTo>
                      <a:pt x="34" y="10"/>
                    </a:lnTo>
                    <a:lnTo>
                      <a:pt x="26" y="7"/>
                    </a:lnTo>
                    <a:lnTo>
                      <a:pt x="24" y="5"/>
                    </a:lnTo>
                    <a:lnTo>
                      <a:pt x="19" y="5"/>
                    </a:lnTo>
                    <a:lnTo>
                      <a:pt x="12" y="2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9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69" name="Freeform 2397"/>
              <p:cNvSpPr>
                <a:spLocks/>
              </p:cNvSpPr>
              <p:nvPr/>
            </p:nvSpPr>
            <p:spPr bwMode="auto">
              <a:xfrm>
                <a:off x="496" y="3603"/>
                <a:ext cx="85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2" y="0"/>
                  </a:cxn>
                  <a:cxn ang="0">
                    <a:pos x="19" y="0"/>
                  </a:cxn>
                  <a:cxn ang="0">
                    <a:pos x="26" y="0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41" y="2"/>
                  </a:cxn>
                  <a:cxn ang="0">
                    <a:pos x="48" y="2"/>
                  </a:cxn>
                  <a:cxn ang="0">
                    <a:pos x="56" y="2"/>
                  </a:cxn>
                  <a:cxn ang="0">
                    <a:pos x="63" y="2"/>
                  </a:cxn>
                  <a:cxn ang="0">
                    <a:pos x="70" y="2"/>
                  </a:cxn>
                  <a:cxn ang="0">
                    <a:pos x="77" y="5"/>
                  </a:cxn>
                  <a:cxn ang="0">
                    <a:pos x="85" y="5"/>
                  </a:cxn>
                  <a:cxn ang="0">
                    <a:pos x="77" y="10"/>
                  </a:cxn>
                  <a:cxn ang="0">
                    <a:pos x="70" y="10"/>
                  </a:cxn>
                  <a:cxn ang="0">
                    <a:pos x="63" y="10"/>
                  </a:cxn>
                  <a:cxn ang="0">
                    <a:pos x="56" y="10"/>
                  </a:cxn>
                  <a:cxn ang="0">
                    <a:pos x="48" y="10"/>
                  </a:cxn>
                  <a:cxn ang="0">
                    <a:pos x="41" y="10"/>
                  </a:cxn>
                  <a:cxn ang="0">
                    <a:pos x="34" y="10"/>
                  </a:cxn>
                  <a:cxn ang="0">
                    <a:pos x="26" y="7"/>
                  </a:cxn>
                  <a:cxn ang="0">
                    <a:pos x="24" y="5"/>
                  </a:cxn>
                  <a:cxn ang="0">
                    <a:pos x="19" y="5"/>
                  </a:cxn>
                  <a:cxn ang="0">
                    <a:pos x="12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85" h="10">
                    <a:moveTo>
                      <a:pt x="4" y="0"/>
                    </a:moveTo>
                    <a:lnTo>
                      <a:pt x="12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41" y="2"/>
                    </a:lnTo>
                    <a:lnTo>
                      <a:pt x="48" y="2"/>
                    </a:lnTo>
                    <a:lnTo>
                      <a:pt x="56" y="2"/>
                    </a:lnTo>
                    <a:lnTo>
                      <a:pt x="63" y="2"/>
                    </a:lnTo>
                    <a:lnTo>
                      <a:pt x="70" y="2"/>
                    </a:lnTo>
                    <a:lnTo>
                      <a:pt x="77" y="5"/>
                    </a:lnTo>
                    <a:lnTo>
                      <a:pt x="85" y="5"/>
                    </a:lnTo>
                    <a:lnTo>
                      <a:pt x="77" y="10"/>
                    </a:lnTo>
                    <a:lnTo>
                      <a:pt x="70" y="10"/>
                    </a:lnTo>
                    <a:lnTo>
                      <a:pt x="63" y="10"/>
                    </a:lnTo>
                    <a:lnTo>
                      <a:pt x="56" y="10"/>
                    </a:lnTo>
                    <a:lnTo>
                      <a:pt x="48" y="10"/>
                    </a:lnTo>
                    <a:lnTo>
                      <a:pt x="41" y="10"/>
                    </a:lnTo>
                    <a:lnTo>
                      <a:pt x="34" y="10"/>
                    </a:lnTo>
                    <a:lnTo>
                      <a:pt x="26" y="7"/>
                    </a:lnTo>
                    <a:lnTo>
                      <a:pt x="24" y="5"/>
                    </a:lnTo>
                    <a:lnTo>
                      <a:pt x="19" y="5"/>
                    </a:lnTo>
                    <a:lnTo>
                      <a:pt x="12" y="2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70" name="Freeform 2398"/>
              <p:cNvSpPr>
                <a:spLocks/>
              </p:cNvSpPr>
              <p:nvPr/>
            </p:nvSpPr>
            <p:spPr bwMode="auto">
              <a:xfrm>
                <a:off x="384" y="3596"/>
                <a:ext cx="61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0"/>
                  </a:cxn>
                  <a:cxn ang="0">
                    <a:pos x="17" y="2"/>
                  </a:cxn>
                  <a:cxn ang="0">
                    <a:pos x="19" y="2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4"/>
                  </a:cxn>
                  <a:cxn ang="0">
                    <a:pos x="48" y="4"/>
                  </a:cxn>
                  <a:cxn ang="0">
                    <a:pos x="56" y="7"/>
                  </a:cxn>
                  <a:cxn ang="0">
                    <a:pos x="61" y="7"/>
                  </a:cxn>
                  <a:cxn ang="0">
                    <a:pos x="56" y="12"/>
                  </a:cxn>
                  <a:cxn ang="0">
                    <a:pos x="48" y="12"/>
                  </a:cxn>
                  <a:cxn ang="0">
                    <a:pos x="41" y="12"/>
                  </a:cxn>
                  <a:cxn ang="0">
                    <a:pos x="34" y="12"/>
                  </a:cxn>
                  <a:cxn ang="0">
                    <a:pos x="26" y="12"/>
                  </a:cxn>
                  <a:cxn ang="0">
                    <a:pos x="19" y="12"/>
                  </a:cxn>
                  <a:cxn ang="0">
                    <a:pos x="12" y="12"/>
                  </a:cxn>
                  <a:cxn ang="0">
                    <a:pos x="5" y="7"/>
                  </a:cxn>
                  <a:cxn ang="0">
                    <a:pos x="5" y="4"/>
                  </a:cxn>
                  <a:cxn ang="0">
                    <a:pos x="0" y="2"/>
                  </a:cxn>
                  <a:cxn ang="0">
                    <a:pos x="5" y="0"/>
                  </a:cxn>
                </a:cxnLst>
                <a:rect l="0" t="0" r="r" b="b"/>
                <a:pathLst>
                  <a:path w="61" h="12">
                    <a:moveTo>
                      <a:pt x="5" y="0"/>
                    </a:moveTo>
                    <a:lnTo>
                      <a:pt x="12" y="0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8" y="4"/>
                    </a:lnTo>
                    <a:lnTo>
                      <a:pt x="56" y="7"/>
                    </a:lnTo>
                    <a:lnTo>
                      <a:pt x="61" y="7"/>
                    </a:lnTo>
                    <a:lnTo>
                      <a:pt x="56" y="12"/>
                    </a:lnTo>
                    <a:lnTo>
                      <a:pt x="48" y="12"/>
                    </a:lnTo>
                    <a:lnTo>
                      <a:pt x="41" y="12"/>
                    </a:lnTo>
                    <a:lnTo>
                      <a:pt x="34" y="12"/>
                    </a:lnTo>
                    <a:lnTo>
                      <a:pt x="26" y="12"/>
                    </a:lnTo>
                    <a:lnTo>
                      <a:pt x="19" y="12"/>
                    </a:lnTo>
                    <a:lnTo>
                      <a:pt x="12" y="12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6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71" name="Freeform 2399"/>
              <p:cNvSpPr>
                <a:spLocks/>
              </p:cNvSpPr>
              <p:nvPr/>
            </p:nvSpPr>
            <p:spPr bwMode="auto">
              <a:xfrm>
                <a:off x="384" y="3596"/>
                <a:ext cx="61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0"/>
                  </a:cxn>
                  <a:cxn ang="0">
                    <a:pos x="17" y="2"/>
                  </a:cxn>
                  <a:cxn ang="0">
                    <a:pos x="19" y="2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4"/>
                  </a:cxn>
                  <a:cxn ang="0">
                    <a:pos x="48" y="4"/>
                  </a:cxn>
                  <a:cxn ang="0">
                    <a:pos x="56" y="7"/>
                  </a:cxn>
                  <a:cxn ang="0">
                    <a:pos x="61" y="7"/>
                  </a:cxn>
                  <a:cxn ang="0">
                    <a:pos x="56" y="12"/>
                  </a:cxn>
                  <a:cxn ang="0">
                    <a:pos x="48" y="12"/>
                  </a:cxn>
                  <a:cxn ang="0">
                    <a:pos x="41" y="12"/>
                  </a:cxn>
                  <a:cxn ang="0">
                    <a:pos x="34" y="12"/>
                  </a:cxn>
                  <a:cxn ang="0">
                    <a:pos x="26" y="12"/>
                  </a:cxn>
                  <a:cxn ang="0">
                    <a:pos x="19" y="12"/>
                  </a:cxn>
                  <a:cxn ang="0">
                    <a:pos x="12" y="12"/>
                  </a:cxn>
                  <a:cxn ang="0">
                    <a:pos x="5" y="7"/>
                  </a:cxn>
                  <a:cxn ang="0">
                    <a:pos x="5" y="4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61" h="12">
                    <a:moveTo>
                      <a:pt x="5" y="0"/>
                    </a:moveTo>
                    <a:lnTo>
                      <a:pt x="12" y="0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8" y="4"/>
                    </a:lnTo>
                    <a:lnTo>
                      <a:pt x="56" y="7"/>
                    </a:lnTo>
                    <a:lnTo>
                      <a:pt x="61" y="7"/>
                    </a:lnTo>
                    <a:lnTo>
                      <a:pt x="56" y="12"/>
                    </a:lnTo>
                    <a:lnTo>
                      <a:pt x="48" y="12"/>
                    </a:lnTo>
                    <a:lnTo>
                      <a:pt x="41" y="12"/>
                    </a:lnTo>
                    <a:lnTo>
                      <a:pt x="34" y="12"/>
                    </a:lnTo>
                    <a:lnTo>
                      <a:pt x="26" y="12"/>
                    </a:lnTo>
                    <a:lnTo>
                      <a:pt x="19" y="12"/>
                    </a:lnTo>
                    <a:lnTo>
                      <a:pt x="12" y="12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72" name="Freeform 2400"/>
              <p:cNvSpPr>
                <a:spLocks/>
              </p:cNvSpPr>
              <p:nvPr/>
            </p:nvSpPr>
            <p:spPr bwMode="auto">
              <a:xfrm>
                <a:off x="646" y="2686"/>
                <a:ext cx="30" cy="39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3" y="29"/>
                  </a:cxn>
                  <a:cxn ang="0">
                    <a:pos x="5" y="34"/>
                  </a:cxn>
                  <a:cxn ang="0">
                    <a:pos x="10" y="39"/>
                  </a:cxn>
                  <a:cxn ang="0">
                    <a:pos x="10" y="34"/>
                  </a:cxn>
                  <a:cxn ang="0">
                    <a:pos x="13" y="25"/>
                  </a:cxn>
                  <a:cxn ang="0">
                    <a:pos x="10" y="20"/>
                  </a:cxn>
                  <a:cxn ang="0">
                    <a:pos x="3" y="17"/>
                  </a:cxn>
                  <a:cxn ang="0">
                    <a:pos x="10" y="15"/>
                  </a:cxn>
                  <a:cxn ang="0">
                    <a:pos x="17" y="12"/>
                  </a:cxn>
                  <a:cxn ang="0">
                    <a:pos x="25" y="17"/>
                  </a:cxn>
                  <a:cxn ang="0">
                    <a:pos x="30" y="8"/>
                  </a:cxn>
                  <a:cxn ang="0">
                    <a:pos x="25" y="0"/>
                  </a:cxn>
                  <a:cxn ang="0">
                    <a:pos x="17" y="5"/>
                  </a:cxn>
                  <a:cxn ang="0">
                    <a:pos x="10" y="0"/>
                  </a:cxn>
                  <a:cxn ang="0">
                    <a:pos x="3" y="8"/>
                  </a:cxn>
                  <a:cxn ang="0">
                    <a:pos x="3" y="10"/>
                  </a:cxn>
                </a:cxnLst>
                <a:rect l="0" t="0" r="r" b="b"/>
                <a:pathLst>
                  <a:path w="30" h="39">
                    <a:moveTo>
                      <a:pt x="3" y="10"/>
                    </a:moveTo>
                    <a:lnTo>
                      <a:pt x="0" y="17"/>
                    </a:lnTo>
                    <a:lnTo>
                      <a:pt x="0" y="25"/>
                    </a:lnTo>
                    <a:lnTo>
                      <a:pt x="3" y="29"/>
                    </a:lnTo>
                    <a:lnTo>
                      <a:pt x="5" y="34"/>
                    </a:lnTo>
                    <a:lnTo>
                      <a:pt x="10" y="39"/>
                    </a:lnTo>
                    <a:lnTo>
                      <a:pt x="10" y="34"/>
                    </a:lnTo>
                    <a:lnTo>
                      <a:pt x="13" y="25"/>
                    </a:lnTo>
                    <a:lnTo>
                      <a:pt x="10" y="20"/>
                    </a:lnTo>
                    <a:lnTo>
                      <a:pt x="3" y="17"/>
                    </a:lnTo>
                    <a:lnTo>
                      <a:pt x="10" y="15"/>
                    </a:lnTo>
                    <a:lnTo>
                      <a:pt x="17" y="12"/>
                    </a:lnTo>
                    <a:lnTo>
                      <a:pt x="25" y="17"/>
                    </a:lnTo>
                    <a:lnTo>
                      <a:pt x="30" y="8"/>
                    </a:lnTo>
                    <a:lnTo>
                      <a:pt x="25" y="0"/>
                    </a:lnTo>
                    <a:lnTo>
                      <a:pt x="17" y="5"/>
                    </a:lnTo>
                    <a:lnTo>
                      <a:pt x="10" y="0"/>
                    </a:lnTo>
                    <a:lnTo>
                      <a:pt x="3" y="8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73" name="Freeform 2401"/>
              <p:cNvSpPr>
                <a:spLocks/>
              </p:cNvSpPr>
              <p:nvPr/>
            </p:nvSpPr>
            <p:spPr bwMode="auto">
              <a:xfrm>
                <a:off x="646" y="2686"/>
                <a:ext cx="30" cy="39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3" y="29"/>
                  </a:cxn>
                  <a:cxn ang="0">
                    <a:pos x="5" y="34"/>
                  </a:cxn>
                  <a:cxn ang="0">
                    <a:pos x="10" y="39"/>
                  </a:cxn>
                  <a:cxn ang="0">
                    <a:pos x="10" y="34"/>
                  </a:cxn>
                  <a:cxn ang="0">
                    <a:pos x="13" y="25"/>
                  </a:cxn>
                  <a:cxn ang="0">
                    <a:pos x="10" y="20"/>
                  </a:cxn>
                  <a:cxn ang="0">
                    <a:pos x="3" y="17"/>
                  </a:cxn>
                  <a:cxn ang="0">
                    <a:pos x="10" y="15"/>
                  </a:cxn>
                  <a:cxn ang="0">
                    <a:pos x="17" y="12"/>
                  </a:cxn>
                  <a:cxn ang="0">
                    <a:pos x="25" y="17"/>
                  </a:cxn>
                  <a:cxn ang="0">
                    <a:pos x="30" y="8"/>
                  </a:cxn>
                  <a:cxn ang="0">
                    <a:pos x="25" y="0"/>
                  </a:cxn>
                  <a:cxn ang="0">
                    <a:pos x="17" y="5"/>
                  </a:cxn>
                  <a:cxn ang="0">
                    <a:pos x="10" y="0"/>
                  </a:cxn>
                  <a:cxn ang="0">
                    <a:pos x="3" y="8"/>
                  </a:cxn>
                  <a:cxn ang="0">
                    <a:pos x="3" y="10"/>
                  </a:cxn>
                  <a:cxn ang="0">
                    <a:pos x="3" y="10"/>
                  </a:cxn>
                </a:cxnLst>
                <a:rect l="0" t="0" r="r" b="b"/>
                <a:pathLst>
                  <a:path w="30" h="39">
                    <a:moveTo>
                      <a:pt x="3" y="10"/>
                    </a:moveTo>
                    <a:lnTo>
                      <a:pt x="0" y="17"/>
                    </a:lnTo>
                    <a:lnTo>
                      <a:pt x="0" y="25"/>
                    </a:lnTo>
                    <a:lnTo>
                      <a:pt x="3" y="29"/>
                    </a:lnTo>
                    <a:lnTo>
                      <a:pt x="5" y="34"/>
                    </a:lnTo>
                    <a:lnTo>
                      <a:pt x="10" y="39"/>
                    </a:lnTo>
                    <a:lnTo>
                      <a:pt x="10" y="34"/>
                    </a:lnTo>
                    <a:lnTo>
                      <a:pt x="13" y="25"/>
                    </a:lnTo>
                    <a:lnTo>
                      <a:pt x="10" y="20"/>
                    </a:lnTo>
                    <a:lnTo>
                      <a:pt x="3" y="17"/>
                    </a:lnTo>
                    <a:lnTo>
                      <a:pt x="10" y="15"/>
                    </a:lnTo>
                    <a:lnTo>
                      <a:pt x="17" y="12"/>
                    </a:lnTo>
                    <a:lnTo>
                      <a:pt x="25" y="17"/>
                    </a:lnTo>
                    <a:lnTo>
                      <a:pt x="30" y="8"/>
                    </a:lnTo>
                    <a:lnTo>
                      <a:pt x="25" y="0"/>
                    </a:lnTo>
                    <a:lnTo>
                      <a:pt x="17" y="5"/>
                    </a:lnTo>
                    <a:lnTo>
                      <a:pt x="10" y="0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3" y="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74" name="Freeform 2402"/>
              <p:cNvSpPr>
                <a:spLocks/>
              </p:cNvSpPr>
              <p:nvPr/>
            </p:nvSpPr>
            <p:spPr bwMode="auto">
              <a:xfrm>
                <a:off x="608" y="2725"/>
                <a:ext cx="17" cy="3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12"/>
                  </a:cxn>
                  <a:cxn ang="0">
                    <a:pos x="2" y="17"/>
                  </a:cxn>
                  <a:cxn ang="0">
                    <a:pos x="7" y="22"/>
                  </a:cxn>
                  <a:cxn ang="0">
                    <a:pos x="2" y="24"/>
                  </a:cxn>
                  <a:cxn ang="0">
                    <a:pos x="2" y="32"/>
                  </a:cxn>
                  <a:cxn ang="0">
                    <a:pos x="2" y="37"/>
                  </a:cxn>
                  <a:cxn ang="0">
                    <a:pos x="9" y="34"/>
                  </a:cxn>
                  <a:cxn ang="0">
                    <a:pos x="12" y="32"/>
                  </a:cxn>
                  <a:cxn ang="0">
                    <a:pos x="17" y="22"/>
                  </a:cxn>
                  <a:cxn ang="0">
                    <a:pos x="14" y="12"/>
                  </a:cxn>
                  <a:cxn ang="0">
                    <a:pos x="17" y="5"/>
                  </a:cxn>
                  <a:cxn ang="0">
                    <a:pos x="9" y="0"/>
                  </a:cxn>
                  <a:cxn ang="0">
                    <a:pos x="2" y="0"/>
                  </a:cxn>
                </a:cxnLst>
                <a:rect l="0" t="0" r="r" b="b"/>
                <a:pathLst>
                  <a:path w="17" h="37">
                    <a:moveTo>
                      <a:pt x="2" y="0"/>
                    </a:moveTo>
                    <a:lnTo>
                      <a:pt x="0" y="5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7" y="22"/>
                    </a:lnTo>
                    <a:lnTo>
                      <a:pt x="2" y="24"/>
                    </a:lnTo>
                    <a:lnTo>
                      <a:pt x="2" y="32"/>
                    </a:lnTo>
                    <a:lnTo>
                      <a:pt x="2" y="37"/>
                    </a:lnTo>
                    <a:lnTo>
                      <a:pt x="9" y="34"/>
                    </a:lnTo>
                    <a:lnTo>
                      <a:pt x="12" y="32"/>
                    </a:lnTo>
                    <a:lnTo>
                      <a:pt x="17" y="22"/>
                    </a:lnTo>
                    <a:lnTo>
                      <a:pt x="14" y="12"/>
                    </a:lnTo>
                    <a:lnTo>
                      <a:pt x="17" y="5"/>
                    </a:lnTo>
                    <a:lnTo>
                      <a:pt x="9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75" name="Freeform 2403"/>
              <p:cNvSpPr>
                <a:spLocks/>
              </p:cNvSpPr>
              <p:nvPr/>
            </p:nvSpPr>
            <p:spPr bwMode="auto">
              <a:xfrm>
                <a:off x="608" y="2725"/>
                <a:ext cx="17" cy="3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12"/>
                  </a:cxn>
                  <a:cxn ang="0">
                    <a:pos x="2" y="17"/>
                  </a:cxn>
                  <a:cxn ang="0">
                    <a:pos x="7" y="22"/>
                  </a:cxn>
                  <a:cxn ang="0">
                    <a:pos x="2" y="24"/>
                  </a:cxn>
                  <a:cxn ang="0">
                    <a:pos x="2" y="32"/>
                  </a:cxn>
                  <a:cxn ang="0">
                    <a:pos x="2" y="37"/>
                  </a:cxn>
                  <a:cxn ang="0">
                    <a:pos x="9" y="34"/>
                  </a:cxn>
                  <a:cxn ang="0">
                    <a:pos x="12" y="32"/>
                  </a:cxn>
                  <a:cxn ang="0">
                    <a:pos x="17" y="22"/>
                  </a:cxn>
                  <a:cxn ang="0">
                    <a:pos x="14" y="12"/>
                  </a:cxn>
                  <a:cxn ang="0">
                    <a:pos x="17" y="5"/>
                  </a:cxn>
                  <a:cxn ang="0">
                    <a:pos x="9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7" h="37">
                    <a:moveTo>
                      <a:pt x="2" y="0"/>
                    </a:moveTo>
                    <a:lnTo>
                      <a:pt x="0" y="5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7" y="22"/>
                    </a:lnTo>
                    <a:lnTo>
                      <a:pt x="2" y="24"/>
                    </a:lnTo>
                    <a:lnTo>
                      <a:pt x="2" y="32"/>
                    </a:lnTo>
                    <a:lnTo>
                      <a:pt x="2" y="37"/>
                    </a:lnTo>
                    <a:lnTo>
                      <a:pt x="9" y="34"/>
                    </a:lnTo>
                    <a:lnTo>
                      <a:pt x="12" y="32"/>
                    </a:lnTo>
                    <a:lnTo>
                      <a:pt x="17" y="22"/>
                    </a:lnTo>
                    <a:lnTo>
                      <a:pt x="14" y="12"/>
                    </a:lnTo>
                    <a:lnTo>
                      <a:pt x="17" y="5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76" name="Freeform 2404"/>
              <p:cNvSpPr>
                <a:spLocks/>
              </p:cNvSpPr>
              <p:nvPr/>
            </p:nvSpPr>
            <p:spPr bwMode="auto">
              <a:xfrm>
                <a:off x="386" y="3598"/>
                <a:ext cx="59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2"/>
                  </a:cxn>
                  <a:cxn ang="0">
                    <a:pos x="39" y="2"/>
                  </a:cxn>
                  <a:cxn ang="0">
                    <a:pos x="46" y="2"/>
                  </a:cxn>
                  <a:cxn ang="0">
                    <a:pos x="54" y="5"/>
                  </a:cxn>
                  <a:cxn ang="0">
                    <a:pos x="59" y="5"/>
                  </a:cxn>
                  <a:cxn ang="0">
                    <a:pos x="54" y="10"/>
                  </a:cxn>
                  <a:cxn ang="0">
                    <a:pos x="46" y="10"/>
                  </a:cxn>
                  <a:cxn ang="0">
                    <a:pos x="39" y="10"/>
                  </a:cxn>
                  <a:cxn ang="0">
                    <a:pos x="32" y="10"/>
                  </a:cxn>
                  <a:cxn ang="0">
                    <a:pos x="24" y="10"/>
                  </a:cxn>
                  <a:cxn ang="0">
                    <a:pos x="17" y="10"/>
                  </a:cxn>
                  <a:cxn ang="0">
                    <a:pos x="10" y="7"/>
                  </a:cxn>
                  <a:cxn ang="0">
                    <a:pos x="5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59" h="10">
                    <a:moveTo>
                      <a:pt x="3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2"/>
                    </a:lnTo>
                    <a:lnTo>
                      <a:pt x="39" y="2"/>
                    </a:lnTo>
                    <a:lnTo>
                      <a:pt x="46" y="2"/>
                    </a:lnTo>
                    <a:lnTo>
                      <a:pt x="54" y="5"/>
                    </a:lnTo>
                    <a:lnTo>
                      <a:pt x="59" y="5"/>
                    </a:lnTo>
                    <a:lnTo>
                      <a:pt x="54" y="10"/>
                    </a:lnTo>
                    <a:lnTo>
                      <a:pt x="46" y="10"/>
                    </a:lnTo>
                    <a:lnTo>
                      <a:pt x="39" y="10"/>
                    </a:lnTo>
                    <a:lnTo>
                      <a:pt x="32" y="10"/>
                    </a:lnTo>
                    <a:lnTo>
                      <a:pt x="24" y="10"/>
                    </a:lnTo>
                    <a:lnTo>
                      <a:pt x="17" y="10"/>
                    </a:lnTo>
                    <a:lnTo>
                      <a:pt x="10" y="7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4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77" name="Freeform 2405"/>
              <p:cNvSpPr>
                <a:spLocks/>
              </p:cNvSpPr>
              <p:nvPr/>
            </p:nvSpPr>
            <p:spPr bwMode="auto">
              <a:xfrm>
                <a:off x="386" y="3598"/>
                <a:ext cx="59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2"/>
                  </a:cxn>
                  <a:cxn ang="0">
                    <a:pos x="39" y="2"/>
                  </a:cxn>
                  <a:cxn ang="0">
                    <a:pos x="46" y="2"/>
                  </a:cxn>
                  <a:cxn ang="0">
                    <a:pos x="54" y="5"/>
                  </a:cxn>
                  <a:cxn ang="0">
                    <a:pos x="59" y="5"/>
                  </a:cxn>
                  <a:cxn ang="0">
                    <a:pos x="54" y="10"/>
                  </a:cxn>
                  <a:cxn ang="0">
                    <a:pos x="46" y="10"/>
                  </a:cxn>
                  <a:cxn ang="0">
                    <a:pos x="39" y="10"/>
                  </a:cxn>
                  <a:cxn ang="0">
                    <a:pos x="32" y="10"/>
                  </a:cxn>
                  <a:cxn ang="0">
                    <a:pos x="24" y="10"/>
                  </a:cxn>
                  <a:cxn ang="0">
                    <a:pos x="17" y="10"/>
                  </a:cxn>
                  <a:cxn ang="0">
                    <a:pos x="10" y="7"/>
                  </a:cxn>
                  <a:cxn ang="0">
                    <a:pos x="5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59" h="10">
                    <a:moveTo>
                      <a:pt x="3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2"/>
                    </a:lnTo>
                    <a:lnTo>
                      <a:pt x="39" y="2"/>
                    </a:lnTo>
                    <a:lnTo>
                      <a:pt x="46" y="2"/>
                    </a:lnTo>
                    <a:lnTo>
                      <a:pt x="54" y="5"/>
                    </a:lnTo>
                    <a:lnTo>
                      <a:pt x="59" y="5"/>
                    </a:lnTo>
                    <a:lnTo>
                      <a:pt x="54" y="10"/>
                    </a:lnTo>
                    <a:lnTo>
                      <a:pt x="46" y="10"/>
                    </a:lnTo>
                    <a:lnTo>
                      <a:pt x="39" y="10"/>
                    </a:lnTo>
                    <a:lnTo>
                      <a:pt x="32" y="10"/>
                    </a:lnTo>
                    <a:lnTo>
                      <a:pt x="24" y="10"/>
                    </a:lnTo>
                    <a:lnTo>
                      <a:pt x="17" y="10"/>
                    </a:lnTo>
                    <a:lnTo>
                      <a:pt x="10" y="7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78" name="Freeform 2406"/>
              <p:cNvSpPr>
                <a:spLocks/>
              </p:cNvSpPr>
              <p:nvPr/>
            </p:nvSpPr>
            <p:spPr bwMode="auto">
              <a:xfrm>
                <a:off x="1619" y="2584"/>
                <a:ext cx="44" cy="17"/>
              </a:xfrm>
              <a:custGeom>
                <a:avLst/>
                <a:gdLst/>
                <a:ahLst/>
                <a:cxnLst>
                  <a:cxn ang="0">
                    <a:pos x="37" y="12"/>
                  </a:cxn>
                  <a:cxn ang="0">
                    <a:pos x="44" y="12"/>
                  </a:cxn>
                  <a:cxn ang="0">
                    <a:pos x="37" y="15"/>
                  </a:cxn>
                  <a:cxn ang="0">
                    <a:pos x="30" y="15"/>
                  </a:cxn>
                  <a:cxn ang="0">
                    <a:pos x="22" y="12"/>
                  </a:cxn>
                  <a:cxn ang="0">
                    <a:pos x="15" y="15"/>
                  </a:cxn>
                  <a:cxn ang="0">
                    <a:pos x="8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8" y="3"/>
                  </a:cxn>
                  <a:cxn ang="0">
                    <a:pos x="15" y="3"/>
                  </a:cxn>
                  <a:cxn ang="0">
                    <a:pos x="22" y="0"/>
                  </a:cxn>
                  <a:cxn ang="0">
                    <a:pos x="30" y="5"/>
                  </a:cxn>
                  <a:cxn ang="0">
                    <a:pos x="30" y="5"/>
                  </a:cxn>
                  <a:cxn ang="0">
                    <a:pos x="37" y="12"/>
                  </a:cxn>
                </a:cxnLst>
                <a:rect l="0" t="0" r="r" b="b"/>
                <a:pathLst>
                  <a:path w="44" h="17">
                    <a:moveTo>
                      <a:pt x="37" y="12"/>
                    </a:moveTo>
                    <a:lnTo>
                      <a:pt x="44" y="12"/>
                    </a:lnTo>
                    <a:lnTo>
                      <a:pt x="37" y="15"/>
                    </a:lnTo>
                    <a:lnTo>
                      <a:pt x="30" y="15"/>
                    </a:lnTo>
                    <a:lnTo>
                      <a:pt x="22" y="12"/>
                    </a:lnTo>
                    <a:lnTo>
                      <a:pt x="15" y="15"/>
                    </a:lnTo>
                    <a:lnTo>
                      <a:pt x="8" y="17"/>
                    </a:lnTo>
                    <a:lnTo>
                      <a:pt x="0" y="12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15" y="3"/>
                    </a:lnTo>
                    <a:lnTo>
                      <a:pt x="22" y="0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37" y="12"/>
                    </a:lnTo>
                    <a:close/>
                  </a:path>
                </a:pathLst>
              </a:custGeom>
              <a:solidFill>
                <a:srgbClr val="FF9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79" name="Freeform 2407"/>
              <p:cNvSpPr>
                <a:spLocks/>
              </p:cNvSpPr>
              <p:nvPr/>
            </p:nvSpPr>
            <p:spPr bwMode="auto">
              <a:xfrm>
                <a:off x="1619" y="2584"/>
                <a:ext cx="44" cy="17"/>
              </a:xfrm>
              <a:custGeom>
                <a:avLst/>
                <a:gdLst/>
                <a:ahLst/>
                <a:cxnLst>
                  <a:cxn ang="0">
                    <a:pos x="37" y="12"/>
                  </a:cxn>
                  <a:cxn ang="0">
                    <a:pos x="44" y="12"/>
                  </a:cxn>
                  <a:cxn ang="0">
                    <a:pos x="37" y="15"/>
                  </a:cxn>
                  <a:cxn ang="0">
                    <a:pos x="30" y="15"/>
                  </a:cxn>
                  <a:cxn ang="0">
                    <a:pos x="22" y="12"/>
                  </a:cxn>
                  <a:cxn ang="0">
                    <a:pos x="15" y="15"/>
                  </a:cxn>
                  <a:cxn ang="0">
                    <a:pos x="8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8" y="3"/>
                  </a:cxn>
                  <a:cxn ang="0">
                    <a:pos x="15" y="3"/>
                  </a:cxn>
                  <a:cxn ang="0">
                    <a:pos x="22" y="0"/>
                  </a:cxn>
                  <a:cxn ang="0">
                    <a:pos x="30" y="5"/>
                  </a:cxn>
                  <a:cxn ang="0">
                    <a:pos x="30" y="5"/>
                  </a:cxn>
                  <a:cxn ang="0">
                    <a:pos x="37" y="12"/>
                  </a:cxn>
                  <a:cxn ang="0">
                    <a:pos x="37" y="12"/>
                  </a:cxn>
                </a:cxnLst>
                <a:rect l="0" t="0" r="r" b="b"/>
                <a:pathLst>
                  <a:path w="44" h="17">
                    <a:moveTo>
                      <a:pt x="37" y="12"/>
                    </a:moveTo>
                    <a:lnTo>
                      <a:pt x="44" y="12"/>
                    </a:lnTo>
                    <a:lnTo>
                      <a:pt x="37" y="15"/>
                    </a:lnTo>
                    <a:lnTo>
                      <a:pt x="30" y="15"/>
                    </a:lnTo>
                    <a:lnTo>
                      <a:pt x="22" y="12"/>
                    </a:lnTo>
                    <a:lnTo>
                      <a:pt x="15" y="15"/>
                    </a:lnTo>
                    <a:lnTo>
                      <a:pt x="8" y="17"/>
                    </a:lnTo>
                    <a:lnTo>
                      <a:pt x="0" y="12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15" y="3"/>
                    </a:lnTo>
                    <a:lnTo>
                      <a:pt x="22" y="0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37" y="12"/>
                    </a:lnTo>
                    <a:lnTo>
                      <a:pt x="37" y="1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80" name="Freeform 2408"/>
              <p:cNvSpPr>
                <a:spLocks/>
              </p:cNvSpPr>
              <p:nvPr/>
            </p:nvSpPr>
            <p:spPr bwMode="auto">
              <a:xfrm>
                <a:off x="498" y="3603"/>
                <a:ext cx="78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24" y="0"/>
                  </a:cxn>
                  <a:cxn ang="0">
                    <a:pos x="27" y="0"/>
                  </a:cxn>
                  <a:cxn ang="0">
                    <a:pos x="32" y="2"/>
                  </a:cxn>
                  <a:cxn ang="0">
                    <a:pos x="39" y="2"/>
                  </a:cxn>
                  <a:cxn ang="0">
                    <a:pos x="46" y="5"/>
                  </a:cxn>
                  <a:cxn ang="0">
                    <a:pos x="54" y="2"/>
                  </a:cxn>
                  <a:cxn ang="0">
                    <a:pos x="61" y="2"/>
                  </a:cxn>
                  <a:cxn ang="0">
                    <a:pos x="68" y="2"/>
                  </a:cxn>
                  <a:cxn ang="0">
                    <a:pos x="75" y="5"/>
                  </a:cxn>
                  <a:cxn ang="0">
                    <a:pos x="78" y="5"/>
                  </a:cxn>
                  <a:cxn ang="0">
                    <a:pos x="75" y="7"/>
                  </a:cxn>
                  <a:cxn ang="0">
                    <a:pos x="68" y="10"/>
                  </a:cxn>
                  <a:cxn ang="0">
                    <a:pos x="61" y="10"/>
                  </a:cxn>
                  <a:cxn ang="0">
                    <a:pos x="54" y="10"/>
                  </a:cxn>
                  <a:cxn ang="0">
                    <a:pos x="46" y="10"/>
                  </a:cxn>
                  <a:cxn ang="0">
                    <a:pos x="39" y="10"/>
                  </a:cxn>
                  <a:cxn ang="0">
                    <a:pos x="32" y="10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17" y="2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8" h="10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9" y="2"/>
                    </a:lnTo>
                    <a:lnTo>
                      <a:pt x="46" y="5"/>
                    </a:lnTo>
                    <a:lnTo>
                      <a:pt x="54" y="2"/>
                    </a:lnTo>
                    <a:lnTo>
                      <a:pt x="61" y="2"/>
                    </a:lnTo>
                    <a:lnTo>
                      <a:pt x="68" y="2"/>
                    </a:lnTo>
                    <a:lnTo>
                      <a:pt x="75" y="5"/>
                    </a:lnTo>
                    <a:lnTo>
                      <a:pt x="78" y="5"/>
                    </a:lnTo>
                    <a:lnTo>
                      <a:pt x="75" y="7"/>
                    </a:lnTo>
                    <a:lnTo>
                      <a:pt x="68" y="10"/>
                    </a:lnTo>
                    <a:lnTo>
                      <a:pt x="61" y="10"/>
                    </a:lnTo>
                    <a:lnTo>
                      <a:pt x="54" y="10"/>
                    </a:lnTo>
                    <a:lnTo>
                      <a:pt x="46" y="10"/>
                    </a:lnTo>
                    <a:lnTo>
                      <a:pt x="39" y="10"/>
                    </a:lnTo>
                    <a:lnTo>
                      <a:pt x="32" y="10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17" y="2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6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81" name="Freeform 2409"/>
              <p:cNvSpPr>
                <a:spLocks/>
              </p:cNvSpPr>
              <p:nvPr/>
            </p:nvSpPr>
            <p:spPr bwMode="auto">
              <a:xfrm>
                <a:off x="498" y="3603"/>
                <a:ext cx="78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24" y="0"/>
                  </a:cxn>
                  <a:cxn ang="0">
                    <a:pos x="27" y="0"/>
                  </a:cxn>
                  <a:cxn ang="0">
                    <a:pos x="32" y="2"/>
                  </a:cxn>
                  <a:cxn ang="0">
                    <a:pos x="39" y="2"/>
                  </a:cxn>
                  <a:cxn ang="0">
                    <a:pos x="46" y="5"/>
                  </a:cxn>
                  <a:cxn ang="0">
                    <a:pos x="54" y="2"/>
                  </a:cxn>
                  <a:cxn ang="0">
                    <a:pos x="61" y="2"/>
                  </a:cxn>
                  <a:cxn ang="0">
                    <a:pos x="68" y="2"/>
                  </a:cxn>
                  <a:cxn ang="0">
                    <a:pos x="75" y="5"/>
                  </a:cxn>
                  <a:cxn ang="0">
                    <a:pos x="78" y="5"/>
                  </a:cxn>
                  <a:cxn ang="0">
                    <a:pos x="75" y="7"/>
                  </a:cxn>
                  <a:cxn ang="0">
                    <a:pos x="68" y="10"/>
                  </a:cxn>
                  <a:cxn ang="0">
                    <a:pos x="61" y="10"/>
                  </a:cxn>
                  <a:cxn ang="0">
                    <a:pos x="54" y="10"/>
                  </a:cxn>
                  <a:cxn ang="0">
                    <a:pos x="46" y="10"/>
                  </a:cxn>
                  <a:cxn ang="0">
                    <a:pos x="39" y="10"/>
                  </a:cxn>
                  <a:cxn ang="0">
                    <a:pos x="32" y="10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17" y="2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78" h="10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9" y="2"/>
                    </a:lnTo>
                    <a:lnTo>
                      <a:pt x="46" y="5"/>
                    </a:lnTo>
                    <a:lnTo>
                      <a:pt x="54" y="2"/>
                    </a:lnTo>
                    <a:lnTo>
                      <a:pt x="61" y="2"/>
                    </a:lnTo>
                    <a:lnTo>
                      <a:pt x="68" y="2"/>
                    </a:lnTo>
                    <a:lnTo>
                      <a:pt x="75" y="5"/>
                    </a:lnTo>
                    <a:lnTo>
                      <a:pt x="78" y="5"/>
                    </a:lnTo>
                    <a:lnTo>
                      <a:pt x="75" y="7"/>
                    </a:lnTo>
                    <a:lnTo>
                      <a:pt x="68" y="10"/>
                    </a:lnTo>
                    <a:lnTo>
                      <a:pt x="61" y="10"/>
                    </a:lnTo>
                    <a:lnTo>
                      <a:pt x="54" y="10"/>
                    </a:lnTo>
                    <a:lnTo>
                      <a:pt x="46" y="10"/>
                    </a:lnTo>
                    <a:lnTo>
                      <a:pt x="39" y="10"/>
                    </a:lnTo>
                    <a:lnTo>
                      <a:pt x="32" y="10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17" y="2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82" name="Freeform 2410"/>
              <p:cNvSpPr>
                <a:spLocks/>
              </p:cNvSpPr>
              <p:nvPr/>
            </p:nvSpPr>
            <p:spPr bwMode="auto">
              <a:xfrm>
                <a:off x="627" y="3598"/>
                <a:ext cx="68" cy="10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0" y="5"/>
                  </a:cxn>
                  <a:cxn ang="0">
                    <a:pos x="5" y="5"/>
                  </a:cxn>
                  <a:cxn ang="0">
                    <a:pos x="15" y="7"/>
                  </a:cxn>
                  <a:cxn ang="0">
                    <a:pos x="22" y="7"/>
                  </a:cxn>
                  <a:cxn ang="0">
                    <a:pos x="29" y="10"/>
                  </a:cxn>
                  <a:cxn ang="0">
                    <a:pos x="36" y="10"/>
                  </a:cxn>
                  <a:cxn ang="0">
                    <a:pos x="44" y="10"/>
                  </a:cxn>
                  <a:cxn ang="0">
                    <a:pos x="51" y="7"/>
                  </a:cxn>
                  <a:cxn ang="0">
                    <a:pos x="58" y="7"/>
                  </a:cxn>
                  <a:cxn ang="0">
                    <a:pos x="66" y="5"/>
                  </a:cxn>
                  <a:cxn ang="0">
                    <a:pos x="68" y="5"/>
                  </a:cxn>
                  <a:cxn ang="0">
                    <a:pos x="66" y="5"/>
                  </a:cxn>
                  <a:cxn ang="0">
                    <a:pos x="58" y="2"/>
                  </a:cxn>
                  <a:cxn ang="0">
                    <a:pos x="51" y="2"/>
                  </a:cxn>
                  <a:cxn ang="0">
                    <a:pos x="44" y="2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2" y="2"/>
                  </a:cxn>
                  <a:cxn ang="0">
                    <a:pos x="15" y="2"/>
                  </a:cxn>
                  <a:cxn ang="0">
                    <a:pos x="5" y="5"/>
                  </a:cxn>
                </a:cxnLst>
                <a:rect l="0" t="0" r="r" b="b"/>
                <a:pathLst>
                  <a:path w="68" h="10">
                    <a:moveTo>
                      <a:pt x="5" y="5"/>
                    </a:moveTo>
                    <a:lnTo>
                      <a:pt x="0" y="5"/>
                    </a:lnTo>
                    <a:lnTo>
                      <a:pt x="5" y="5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9" y="10"/>
                    </a:lnTo>
                    <a:lnTo>
                      <a:pt x="36" y="10"/>
                    </a:lnTo>
                    <a:lnTo>
                      <a:pt x="44" y="10"/>
                    </a:lnTo>
                    <a:lnTo>
                      <a:pt x="51" y="7"/>
                    </a:lnTo>
                    <a:lnTo>
                      <a:pt x="58" y="7"/>
                    </a:lnTo>
                    <a:lnTo>
                      <a:pt x="66" y="5"/>
                    </a:lnTo>
                    <a:lnTo>
                      <a:pt x="68" y="5"/>
                    </a:lnTo>
                    <a:lnTo>
                      <a:pt x="66" y="5"/>
                    </a:lnTo>
                    <a:lnTo>
                      <a:pt x="58" y="2"/>
                    </a:lnTo>
                    <a:lnTo>
                      <a:pt x="51" y="2"/>
                    </a:lnTo>
                    <a:lnTo>
                      <a:pt x="44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5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6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83" name="Freeform 2411"/>
              <p:cNvSpPr>
                <a:spLocks/>
              </p:cNvSpPr>
              <p:nvPr/>
            </p:nvSpPr>
            <p:spPr bwMode="auto">
              <a:xfrm>
                <a:off x="627" y="3598"/>
                <a:ext cx="68" cy="10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0" y="5"/>
                  </a:cxn>
                  <a:cxn ang="0">
                    <a:pos x="5" y="5"/>
                  </a:cxn>
                  <a:cxn ang="0">
                    <a:pos x="15" y="7"/>
                  </a:cxn>
                  <a:cxn ang="0">
                    <a:pos x="22" y="7"/>
                  </a:cxn>
                  <a:cxn ang="0">
                    <a:pos x="29" y="10"/>
                  </a:cxn>
                  <a:cxn ang="0">
                    <a:pos x="36" y="10"/>
                  </a:cxn>
                  <a:cxn ang="0">
                    <a:pos x="44" y="10"/>
                  </a:cxn>
                  <a:cxn ang="0">
                    <a:pos x="51" y="7"/>
                  </a:cxn>
                  <a:cxn ang="0">
                    <a:pos x="58" y="7"/>
                  </a:cxn>
                  <a:cxn ang="0">
                    <a:pos x="66" y="5"/>
                  </a:cxn>
                  <a:cxn ang="0">
                    <a:pos x="68" y="5"/>
                  </a:cxn>
                  <a:cxn ang="0">
                    <a:pos x="66" y="5"/>
                  </a:cxn>
                  <a:cxn ang="0">
                    <a:pos x="58" y="2"/>
                  </a:cxn>
                  <a:cxn ang="0">
                    <a:pos x="51" y="2"/>
                  </a:cxn>
                  <a:cxn ang="0">
                    <a:pos x="44" y="2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2" y="2"/>
                  </a:cxn>
                  <a:cxn ang="0">
                    <a:pos x="15" y="2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68" h="10">
                    <a:moveTo>
                      <a:pt x="5" y="5"/>
                    </a:moveTo>
                    <a:lnTo>
                      <a:pt x="0" y="5"/>
                    </a:lnTo>
                    <a:lnTo>
                      <a:pt x="5" y="5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9" y="10"/>
                    </a:lnTo>
                    <a:lnTo>
                      <a:pt x="36" y="10"/>
                    </a:lnTo>
                    <a:lnTo>
                      <a:pt x="44" y="10"/>
                    </a:lnTo>
                    <a:lnTo>
                      <a:pt x="51" y="7"/>
                    </a:lnTo>
                    <a:lnTo>
                      <a:pt x="58" y="7"/>
                    </a:lnTo>
                    <a:lnTo>
                      <a:pt x="66" y="5"/>
                    </a:lnTo>
                    <a:lnTo>
                      <a:pt x="68" y="5"/>
                    </a:lnTo>
                    <a:lnTo>
                      <a:pt x="66" y="5"/>
                    </a:lnTo>
                    <a:lnTo>
                      <a:pt x="58" y="2"/>
                    </a:lnTo>
                    <a:lnTo>
                      <a:pt x="51" y="2"/>
                    </a:lnTo>
                    <a:lnTo>
                      <a:pt x="44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5" y="2"/>
                    </a:lnTo>
                    <a:lnTo>
                      <a:pt x="5" y="5"/>
                    </a:lnTo>
                    <a:lnTo>
                      <a:pt x="5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84" name="Freeform 2412"/>
              <p:cNvSpPr>
                <a:spLocks/>
              </p:cNvSpPr>
              <p:nvPr/>
            </p:nvSpPr>
            <p:spPr bwMode="auto">
              <a:xfrm>
                <a:off x="715" y="3608"/>
                <a:ext cx="18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4" y="0"/>
                  </a:cxn>
                  <a:cxn ang="0">
                    <a:pos x="21" y="0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43" y="0"/>
                  </a:cxn>
                  <a:cxn ang="0">
                    <a:pos x="51" y="0"/>
                  </a:cxn>
                  <a:cxn ang="0">
                    <a:pos x="58" y="0"/>
                  </a:cxn>
                  <a:cxn ang="0">
                    <a:pos x="65" y="0"/>
                  </a:cxn>
                  <a:cxn ang="0">
                    <a:pos x="75" y="0"/>
                  </a:cxn>
                  <a:cxn ang="0">
                    <a:pos x="82" y="0"/>
                  </a:cxn>
                  <a:cxn ang="0">
                    <a:pos x="90" y="0"/>
                  </a:cxn>
                  <a:cxn ang="0">
                    <a:pos x="97" y="0"/>
                  </a:cxn>
                  <a:cxn ang="0">
                    <a:pos x="104" y="0"/>
                  </a:cxn>
                  <a:cxn ang="0">
                    <a:pos x="111" y="0"/>
                  </a:cxn>
                  <a:cxn ang="0">
                    <a:pos x="119" y="0"/>
                  </a:cxn>
                  <a:cxn ang="0">
                    <a:pos x="126" y="0"/>
                  </a:cxn>
                  <a:cxn ang="0">
                    <a:pos x="133" y="0"/>
                  </a:cxn>
                  <a:cxn ang="0">
                    <a:pos x="141" y="0"/>
                  </a:cxn>
                  <a:cxn ang="0">
                    <a:pos x="148" y="0"/>
                  </a:cxn>
                  <a:cxn ang="0">
                    <a:pos x="155" y="0"/>
                  </a:cxn>
                  <a:cxn ang="0">
                    <a:pos x="163" y="0"/>
                  </a:cxn>
                  <a:cxn ang="0">
                    <a:pos x="170" y="0"/>
                  </a:cxn>
                  <a:cxn ang="0">
                    <a:pos x="177" y="0"/>
                  </a:cxn>
                  <a:cxn ang="0">
                    <a:pos x="180" y="0"/>
                  </a:cxn>
                  <a:cxn ang="0">
                    <a:pos x="177" y="2"/>
                  </a:cxn>
                  <a:cxn ang="0">
                    <a:pos x="170" y="2"/>
                  </a:cxn>
                  <a:cxn ang="0">
                    <a:pos x="163" y="2"/>
                  </a:cxn>
                  <a:cxn ang="0">
                    <a:pos x="155" y="2"/>
                  </a:cxn>
                  <a:cxn ang="0">
                    <a:pos x="148" y="2"/>
                  </a:cxn>
                  <a:cxn ang="0">
                    <a:pos x="141" y="2"/>
                  </a:cxn>
                  <a:cxn ang="0">
                    <a:pos x="133" y="2"/>
                  </a:cxn>
                  <a:cxn ang="0">
                    <a:pos x="126" y="2"/>
                  </a:cxn>
                  <a:cxn ang="0">
                    <a:pos x="119" y="2"/>
                  </a:cxn>
                  <a:cxn ang="0">
                    <a:pos x="111" y="2"/>
                  </a:cxn>
                  <a:cxn ang="0">
                    <a:pos x="104" y="2"/>
                  </a:cxn>
                  <a:cxn ang="0">
                    <a:pos x="97" y="2"/>
                  </a:cxn>
                  <a:cxn ang="0">
                    <a:pos x="90" y="2"/>
                  </a:cxn>
                  <a:cxn ang="0">
                    <a:pos x="82" y="2"/>
                  </a:cxn>
                  <a:cxn ang="0">
                    <a:pos x="75" y="2"/>
                  </a:cxn>
                  <a:cxn ang="0">
                    <a:pos x="65" y="2"/>
                  </a:cxn>
                  <a:cxn ang="0">
                    <a:pos x="58" y="2"/>
                  </a:cxn>
                  <a:cxn ang="0">
                    <a:pos x="51" y="2"/>
                  </a:cxn>
                  <a:cxn ang="0">
                    <a:pos x="43" y="2"/>
                  </a:cxn>
                  <a:cxn ang="0">
                    <a:pos x="36" y="2"/>
                  </a:cxn>
                  <a:cxn ang="0">
                    <a:pos x="29" y="2"/>
                  </a:cxn>
                  <a:cxn ang="0">
                    <a:pos x="21" y="2"/>
                  </a:cxn>
                  <a:cxn ang="0">
                    <a:pos x="14" y="2"/>
                  </a:cxn>
                  <a:cxn ang="0">
                    <a:pos x="7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80" h="2">
                    <a:moveTo>
                      <a:pt x="0" y="0"/>
                    </a:moveTo>
                    <a:lnTo>
                      <a:pt x="7" y="0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3" y="0"/>
                    </a:lnTo>
                    <a:lnTo>
                      <a:pt x="51" y="0"/>
                    </a:lnTo>
                    <a:lnTo>
                      <a:pt x="58" y="0"/>
                    </a:lnTo>
                    <a:lnTo>
                      <a:pt x="65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3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5" y="0"/>
                    </a:lnTo>
                    <a:lnTo>
                      <a:pt x="163" y="0"/>
                    </a:lnTo>
                    <a:lnTo>
                      <a:pt x="170" y="0"/>
                    </a:lnTo>
                    <a:lnTo>
                      <a:pt x="177" y="0"/>
                    </a:lnTo>
                    <a:lnTo>
                      <a:pt x="180" y="0"/>
                    </a:lnTo>
                    <a:lnTo>
                      <a:pt x="177" y="2"/>
                    </a:lnTo>
                    <a:lnTo>
                      <a:pt x="170" y="2"/>
                    </a:lnTo>
                    <a:lnTo>
                      <a:pt x="163" y="2"/>
                    </a:lnTo>
                    <a:lnTo>
                      <a:pt x="155" y="2"/>
                    </a:lnTo>
                    <a:lnTo>
                      <a:pt x="148" y="2"/>
                    </a:lnTo>
                    <a:lnTo>
                      <a:pt x="141" y="2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19" y="2"/>
                    </a:lnTo>
                    <a:lnTo>
                      <a:pt x="111" y="2"/>
                    </a:lnTo>
                    <a:lnTo>
                      <a:pt x="104" y="2"/>
                    </a:lnTo>
                    <a:lnTo>
                      <a:pt x="97" y="2"/>
                    </a:lnTo>
                    <a:lnTo>
                      <a:pt x="90" y="2"/>
                    </a:lnTo>
                    <a:lnTo>
                      <a:pt x="82" y="2"/>
                    </a:lnTo>
                    <a:lnTo>
                      <a:pt x="75" y="2"/>
                    </a:lnTo>
                    <a:lnTo>
                      <a:pt x="65" y="2"/>
                    </a:lnTo>
                    <a:lnTo>
                      <a:pt x="58" y="2"/>
                    </a:lnTo>
                    <a:lnTo>
                      <a:pt x="51" y="2"/>
                    </a:lnTo>
                    <a:lnTo>
                      <a:pt x="43" y="2"/>
                    </a:lnTo>
                    <a:lnTo>
                      <a:pt x="36" y="2"/>
                    </a:lnTo>
                    <a:lnTo>
                      <a:pt x="29" y="2"/>
                    </a:lnTo>
                    <a:lnTo>
                      <a:pt x="21" y="2"/>
                    </a:lnTo>
                    <a:lnTo>
                      <a:pt x="14" y="2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85" name="Freeform 2413"/>
              <p:cNvSpPr>
                <a:spLocks/>
              </p:cNvSpPr>
              <p:nvPr/>
            </p:nvSpPr>
            <p:spPr bwMode="auto">
              <a:xfrm>
                <a:off x="715" y="3608"/>
                <a:ext cx="18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4" y="0"/>
                  </a:cxn>
                  <a:cxn ang="0">
                    <a:pos x="21" y="0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43" y="0"/>
                  </a:cxn>
                  <a:cxn ang="0">
                    <a:pos x="51" y="0"/>
                  </a:cxn>
                  <a:cxn ang="0">
                    <a:pos x="58" y="0"/>
                  </a:cxn>
                  <a:cxn ang="0">
                    <a:pos x="65" y="0"/>
                  </a:cxn>
                  <a:cxn ang="0">
                    <a:pos x="75" y="0"/>
                  </a:cxn>
                  <a:cxn ang="0">
                    <a:pos x="82" y="0"/>
                  </a:cxn>
                  <a:cxn ang="0">
                    <a:pos x="90" y="0"/>
                  </a:cxn>
                  <a:cxn ang="0">
                    <a:pos x="97" y="0"/>
                  </a:cxn>
                  <a:cxn ang="0">
                    <a:pos x="104" y="0"/>
                  </a:cxn>
                  <a:cxn ang="0">
                    <a:pos x="111" y="0"/>
                  </a:cxn>
                  <a:cxn ang="0">
                    <a:pos x="119" y="0"/>
                  </a:cxn>
                  <a:cxn ang="0">
                    <a:pos x="126" y="0"/>
                  </a:cxn>
                  <a:cxn ang="0">
                    <a:pos x="133" y="0"/>
                  </a:cxn>
                  <a:cxn ang="0">
                    <a:pos x="141" y="0"/>
                  </a:cxn>
                  <a:cxn ang="0">
                    <a:pos x="148" y="0"/>
                  </a:cxn>
                  <a:cxn ang="0">
                    <a:pos x="155" y="0"/>
                  </a:cxn>
                  <a:cxn ang="0">
                    <a:pos x="163" y="0"/>
                  </a:cxn>
                  <a:cxn ang="0">
                    <a:pos x="170" y="0"/>
                  </a:cxn>
                  <a:cxn ang="0">
                    <a:pos x="177" y="0"/>
                  </a:cxn>
                  <a:cxn ang="0">
                    <a:pos x="180" y="0"/>
                  </a:cxn>
                  <a:cxn ang="0">
                    <a:pos x="177" y="2"/>
                  </a:cxn>
                  <a:cxn ang="0">
                    <a:pos x="170" y="2"/>
                  </a:cxn>
                  <a:cxn ang="0">
                    <a:pos x="163" y="2"/>
                  </a:cxn>
                  <a:cxn ang="0">
                    <a:pos x="155" y="2"/>
                  </a:cxn>
                  <a:cxn ang="0">
                    <a:pos x="148" y="2"/>
                  </a:cxn>
                  <a:cxn ang="0">
                    <a:pos x="141" y="2"/>
                  </a:cxn>
                  <a:cxn ang="0">
                    <a:pos x="133" y="2"/>
                  </a:cxn>
                  <a:cxn ang="0">
                    <a:pos x="126" y="2"/>
                  </a:cxn>
                  <a:cxn ang="0">
                    <a:pos x="119" y="2"/>
                  </a:cxn>
                  <a:cxn ang="0">
                    <a:pos x="111" y="2"/>
                  </a:cxn>
                  <a:cxn ang="0">
                    <a:pos x="104" y="2"/>
                  </a:cxn>
                  <a:cxn ang="0">
                    <a:pos x="97" y="2"/>
                  </a:cxn>
                  <a:cxn ang="0">
                    <a:pos x="90" y="2"/>
                  </a:cxn>
                  <a:cxn ang="0">
                    <a:pos x="82" y="2"/>
                  </a:cxn>
                  <a:cxn ang="0">
                    <a:pos x="75" y="2"/>
                  </a:cxn>
                  <a:cxn ang="0">
                    <a:pos x="65" y="2"/>
                  </a:cxn>
                  <a:cxn ang="0">
                    <a:pos x="58" y="2"/>
                  </a:cxn>
                  <a:cxn ang="0">
                    <a:pos x="51" y="2"/>
                  </a:cxn>
                  <a:cxn ang="0">
                    <a:pos x="43" y="2"/>
                  </a:cxn>
                  <a:cxn ang="0">
                    <a:pos x="36" y="2"/>
                  </a:cxn>
                  <a:cxn ang="0">
                    <a:pos x="29" y="2"/>
                  </a:cxn>
                  <a:cxn ang="0">
                    <a:pos x="21" y="2"/>
                  </a:cxn>
                  <a:cxn ang="0">
                    <a:pos x="14" y="2"/>
                  </a:cxn>
                  <a:cxn ang="0">
                    <a:pos x="7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80" h="2">
                    <a:moveTo>
                      <a:pt x="0" y="0"/>
                    </a:moveTo>
                    <a:lnTo>
                      <a:pt x="7" y="0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3" y="0"/>
                    </a:lnTo>
                    <a:lnTo>
                      <a:pt x="51" y="0"/>
                    </a:lnTo>
                    <a:lnTo>
                      <a:pt x="58" y="0"/>
                    </a:lnTo>
                    <a:lnTo>
                      <a:pt x="65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3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5" y="0"/>
                    </a:lnTo>
                    <a:lnTo>
                      <a:pt x="163" y="0"/>
                    </a:lnTo>
                    <a:lnTo>
                      <a:pt x="170" y="0"/>
                    </a:lnTo>
                    <a:lnTo>
                      <a:pt x="177" y="0"/>
                    </a:lnTo>
                    <a:lnTo>
                      <a:pt x="180" y="0"/>
                    </a:lnTo>
                    <a:lnTo>
                      <a:pt x="177" y="2"/>
                    </a:lnTo>
                    <a:lnTo>
                      <a:pt x="170" y="2"/>
                    </a:lnTo>
                    <a:lnTo>
                      <a:pt x="163" y="2"/>
                    </a:lnTo>
                    <a:lnTo>
                      <a:pt x="155" y="2"/>
                    </a:lnTo>
                    <a:lnTo>
                      <a:pt x="148" y="2"/>
                    </a:lnTo>
                    <a:lnTo>
                      <a:pt x="141" y="2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19" y="2"/>
                    </a:lnTo>
                    <a:lnTo>
                      <a:pt x="111" y="2"/>
                    </a:lnTo>
                    <a:lnTo>
                      <a:pt x="104" y="2"/>
                    </a:lnTo>
                    <a:lnTo>
                      <a:pt x="97" y="2"/>
                    </a:lnTo>
                    <a:lnTo>
                      <a:pt x="90" y="2"/>
                    </a:lnTo>
                    <a:lnTo>
                      <a:pt x="82" y="2"/>
                    </a:lnTo>
                    <a:lnTo>
                      <a:pt x="75" y="2"/>
                    </a:lnTo>
                    <a:lnTo>
                      <a:pt x="65" y="2"/>
                    </a:lnTo>
                    <a:lnTo>
                      <a:pt x="58" y="2"/>
                    </a:lnTo>
                    <a:lnTo>
                      <a:pt x="51" y="2"/>
                    </a:lnTo>
                    <a:lnTo>
                      <a:pt x="43" y="2"/>
                    </a:lnTo>
                    <a:lnTo>
                      <a:pt x="36" y="2"/>
                    </a:lnTo>
                    <a:lnTo>
                      <a:pt x="29" y="2"/>
                    </a:lnTo>
                    <a:lnTo>
                      <a:pt x="21" y="2"/>
                    </a:lnTo>
                    <a:lnTo>
                      <a:pt x="14" y="2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86" name="Freeform 2414"/>
              <p:cNvSpPr>
                <a:spLocks/>
              </p:cNvSpPr>
              <p:nvPr/>
            </p:nvSpPr>
            <p:spPr bwMode="auto">
              <a:xfrm>
                <a:off x="1578" y="2803"/>
                <a:ext cx="29" cy="27"/>
              </a:xfrm>
              <a:custGeom>
                <a:avLst/>
                <a:gdLst/>
                <a:ahLst/>
                <a:cxnLst>
                  <a:cxn ang="0">
                    <a:pos x="27" y="5"/>
                  </a:cxn>
                  <a:cxn ang="0">
                    <a:pos x="29" y="5"/>
                  </a:cxn>
                  <a:cxn ang="0">
                    <a:pos x="27" y="7"/>
                  </a:cxn>
                  <a:cxn ang="0">
                    <a:pos x="19" y="10"/>
                  </a:cxn>
                  <a:cxn ang="0">
                    <a:pos x="12" y="12"/>
                  </a:cxn>
                  <a:cxn ang="0">
                    <a:pos x="10" y="15"/>
                  </a:cxn>
                  <a:cxn ang="0">
                    <a:pos x="10" y="24"/>
                  </a:cxn>
                  <a:cxn ang="0">
                    <a:pos x="5" y="27"/>
                  </a:cxn>
                  <a:cxn ang="0">
                    <a:pos x="0" y="24"/>
                  </a:cxn>
                  <a:cxn ang="0">
                    <a:pos x="0" y="15"/>
                  </a:cxn>
                  <a:cxn ang="0">
                    <a:pos x="0" y="5"/>
                  </a:cxn>
                  <a:cxn ang="0">
                    <a:pos x="5" y="2"/>
                  </a:cxn>
                  <a:cxn ang="0">
                    <a:pos x="12" y="2"/>
                  </a:cxn>
                  <a:cxn ang="0">
                    <a:pos x="19" y="0"/>
                  </a:cxn>
                  <a:cxn ang="0">
                    <a:pos x="27" y="5"/>
                  </a:cxn>
                </a:cxnLst>
                <a:rect l="0" t="0" r="r" b="b"/>
                <a:pathLst>
                  <a:path w="29" h="27">
                    <a:moveTo>
                      <a:pt x="27" y="5"/>
                    </a:moveTo>
                    <a:lnTo>
                      <a:pt x="29" y="5"/>
                    </a:lnTo>
                    <a:lnTo>
                      <a:pt x="27" y="7"/>
                    </a:lnTo>
                    <a:lnTo>
                      <a:pt x="19" y="10"/>
                    </a:lnTo>
                    <a:lnTo>
                      <a:pt x="12" y="12"/>
                    </a:lnTo>
                    <a:lnTo>
                      <a:pt x="10" y="15"/>
                    </a:lnTo>
                    <a:lnTo>
                      <a:pt x="10" y="24"/>
                    </a:lnTo>
                    <a:lnTo>
                      <a:pt x="5" y="27"/>
                    </a:lnTo>
                    <a:lnTo>
                      <a:pt x="0" y="24"/>
                    </a:lnTo>
                    <a:lnTo>
                      <a:pt x="0" y="15"/>
                    </a:lnTo>
                    <a:lnTo>
                      <a:pt x="0" y="5"/>
                    </a:lnTo>
                    <a:lnTo>
                      <a:pt x="5" y="2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rgbClr val="FF6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87" name="Freeform 2415"/>
              <p:cNvSpPr>
                <a:spLocks/>
              </p:cNvSpPr>
              <p:nvPr/>
            </p:nvSpPr>
            <p:spPr bwMode="auto">
              <a:xfrm>
                <a:off x="1578" y="2803"/>
                <a:ext cx="29" cy="27"/>
              </a:xfrm>
              <a:custGeom>
                <a:avLst/>
                <a:gdLst/>
                <a:ahLst/>
                <a:cxnLst>
                  <a:cxn ang="0">
                    <a:pos x="27" y="5"/>
                  </a:cxn>
                  <a:cxn ang="0">
                    <a:pos x="29" y="5"/>
                  </a:cxn>
                  <a:cxn ang="0">
                    <a:pos x="27" y="7"/>
                  </a:cxn>
                  <a:cxn ang="0">
                    <a:pos x="19" y="10"/>
                  </a:cxn>
                  <a:cxn ang="0">
                    <a:pos x="12" y="12"/>
                  </a:cxn>
                  <a:cxn ang="0">
                    <a:pos x="10" y="15"/>
                  </a:cxn>
                  <a:cxn ang="0">
                    <a:pos x="10" y="24"/>
                  </a:cxn>
                  <a:cxn ang="0">
                    <a:pos x="5" y="27"/>
                  </a:cxn>
                  <a:cxn ang="0">
                    <a:pos x="0" y="24"/>
                  </a:cxn>
                  <a:cxn ang="0">
                    <a:pos x="0" y="15"/>
                  </a:cxn>
                  <a:cxn ang="0">
                    <a:pos x="0" y="5"/>
                  </a:cxn>
                  <a:cxn ang="0">
                    <a:pos x="5" y="2"/>
                  </a:cxn>
                  <a:cxn ang="0">
                    <a:pos x="12" y="2"/>
                  </a:cxn>
                  <a:cxn ang="0">
                    <a:pos x="19" y="0"/>
                  </a:cxn>
                  <a:cxn ang="0">
                    <a:pos x="27" y="5"/>
                  </a:cxn>
                  <a:cxn ang="0">
                    <a:pos x="27" y="5"/>
                  </a:cxn>
                </a:cxnLst>
                <a:rect l="0" t="0" r="r" b="b"/>
                <a:pathLst>
                  <a:path w="29" h="27">
                    <a:moveTo>
                      <a:pt x="27" y="5"/>
                    </a:moveTo>
                    <a:lnTo>
                      <a:pt x="29" y="5"/>
                    </a:lnTo>
                    <a:lnTo>
                      <a:pt x="27" y="7"/>
                    </a:lnTo>
                    <a:lnTo>
                      <a:pt x="19" y="10"/>
                    </a:lnTo>
                    <a:lnTo>
                      <a:pt x="12" y="12"/>
                    </a:lnTo>
                    <a:lnTo>
                      <a:pt x="10" y="15"/>
                    </a:lnTo>
                    <a:lnTo>
                      <a:pt x="10" y="24"/>
                    </a:lnTo>
                    <a:lnTo>
                      <a:pt x="5" y="27"/>
                    </a:lnTo>
                    <a:lnTo>
                      <a:pt x="0" y="24"/>
                    </a:lnTo>
                    <a:lnTo>
                      <a:pt x="0" y="15"/>
                    </a:lnTo>
                    <a:lnTo>
                      <a:pt x="0" y="5"/>
                    </a:lnTo>
                    <a:lnTo>
                      <a:pt x="5" y="2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27" y="5"/>
                    </a:lnTo>
                    <a:lnTo>
                      <a:pt x="27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88" name="Freeform 2416"/>
              <p:cNvSpPr>
                <a:spLocks/>
              </p:cNvSpPr>
              <p:nvPr/>
            </p:nvSpPr>
            <p:spPr bwMode="auto">
              <a:xfrm>
                <a:off x="340" y="3596"/>
                <a:ext cx="41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2"/>
                  </a:cxn>
                  <a:cxn ang="0">
                    <a:pos x="5" y="4"/>
                  </a:cxn>
                  <a:cxn ang="0">
                    <a:pos x="7" y="7"/>
                  </a:cxn>
                  <a:cxn ang="0">
                    <a:pos x="12" y="9"/>
                  </a:cxn>
                  <a:cxn ang="0">
                    <a:pos x="19" y="12"/>
                  </a:cxn>
                  <a:cxn ang="0">
                    <a:pos x="27" y="12"/>
                  </a:cxn>
                  <a:cxn ang="0">
                    <a:pos x="34" y="12"/>
                  </a:cxn>
                  <a:cxn ang="0">
                    <a:pos x="41" y="9"/>
                  </a:cxn>
                  <a:cxn ang="0">
                    <a:pos x="41" y="7"/>
                  </a:cxn>
                  <a:cxn ang="0">
                    <a:pos x="41" y="7"/>
                  </a:cxn>
                  <a:cxn ang="0">
                    <a:pos x="34" y="4"/>
                  </a:cxn>
                  <a:cxn ang="0">
                    <a:pos x="32" y="2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5" y="0"/>
                  </a:cxn>
                </a:cxnLst>
                <a:rect l="0" t="0" r="r" b="b"/>
                <a:pathLst>
                  <a:path w="41" h="12">
                    <a:moveTo>
                      <a:pt x="5" y="0"/>
                    </a:moveTo>
                    <a:lnTo>
                      <a:pt x="0" y="2"/>
                    </a:lnTo>
                    <a:lnTo>
                      <a:pt x="5" y="4"/>
                    </a:lnTo>
                    <a:lnTo>
                      <a:pt x="7" y="7"/>
                    </a:lnTo>
                    <a:lnTo>
                      <a:pt x="12" y="9"/>
                    </a:lnTo>
                    <a:lnTo>
                      <a:pt x="19" y="12"/>
                    </a:lnTo>
                    <a:lnTo>
                      <a:pt x="27" y="12"/>
                    </a:lnTo>
                    <a:lnTo>
                      <a:pt x="34" y="12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9FF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89" name="Freeform 2417"/>
              <p:cNvSpPr>
                <a:spLocks/>
              </p:cNvSpPr>
              <p:nvPr/>
            </p:nvSpPr>
            <p:spPr bwMode="auto">
              <a:xfrm>
                <a:off x="340" y="3596"/>
                <a:ext cx="41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2"/>
                  </a:cxn>
                  <a:cxn ang="0">
                    <a:pos x="5" y="4"/>
                  </a:cxn>
                  <a:cxn ang="0">
                    <a:pos x="7" y="7"/>
                  </a:cxn>
                  <a:cxn ang="0">
                    <a:pos x="12" y="9"/>
                  </a:cxn>
                  <a:cxn ang="0">
                    <a:pos x="19" y="12"/>
                  </a:cxn>
                  <a:cxn ang="0">
                    <a:pos x="27" y="12"/>
                  </a:cxn>
                  <a:cxn ang="0">
                    <a:pos x="34" y="12"/>
                  </a:cxn>
                  <a:cxn ang="0">
                    <a:pos x="41" y="9"/>
                  </a:cxn>
                  <a:cxn ang="0">
                    <a:pos x="41" y="7"/>
                  </a:cxn>
                  <a:cxn ang="0">
                    <a:pos x="41" y="7"/>
                  </a:cxn>
                  <a:cxn ang="0">
                    <a:pos x="34" y="4"/>
                  </a:cxn>
                  <a:cxn ang="0">
                    <a:pos x="32" y="2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41" h="12">
                    <a:moveTo>
                      <a:pt x="5" y="0"/>
                    </a:moveTo>
                    <a:lnTo>
                      <a:pt x="0" y="2"/>
                    </a:lnTo>
                    <a:lnTo>
                      <a:pt x="5" y="4"/>
                    </a:lnTo>
                    <a:lnTo>
                      <a:pt x="7" y="7"/>
                    </a:lnTo>
                    <a:lnTo>
                      <a:pt x="12" y="9"/>
                    </a:lnTo>
                    <a:lnTo>
                      <a:pt x="19" y="12"/>
                    </a:lnTo>
                    <a:lnTo>
                      <a:pt x="27" y="12"/>
                    </a:lnTo>
                    <a:lnTo>
                      <a:pt x="34" y="12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90" name="Freeform 2418"/>
              <p:cNvSpPr>
                <a:spLocks/>
              </p:cNvSpPr>
              <p:nvPr/>
            </p:nvSpPr>
            <p:spPr bwMode="auto">
              <a:xfrm>
                <a:off x="420" y="3596"/>
                <a:ext cx="78" cy="14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12" y="2"/>
                  </a:cxn>
                  <a:cxn ang="0">
                    <a:pos x="20" y="2"/>
                  </a:cxn>
                  <a:cxn ang="0">
                    <a:pos x="27" y="4"/>
                  </a:cxn>
                  <a:cxn ang="0">
                    <a:pos x="34" y="4"/>
                  </a:cxn>
                  <a:cxn ang="0">
                    <a:pos x="42" y="7"/>
                  </a:cxn>
                  <a:cxn ang="0">
                    <a:pos x="42" y="9"/>
                  </a:cxn>
                  <a:cxn ang="0">
                    <a:pos x="49" y="9"/>
                  </a:cxn>
                  <a:cxn ang="0">
                    <a:pos x="56" y="12"/>
                  </a:cxn>
                  <a:cxn ang="0">
                    <a:pos x="56" y="14"/>
                  </a:cxn>
                  <a:cxn ang="0">
                    <a:pos x="66" y="14"/>
                  </a:cxn>
                  <a:cxn ang="0">
                    <a:pos x="73" y="14"/>
                  </a:cxn>
                  <a:cxn ang="0">
                    <a:pos x="78" y="12"/>
                  </a:cxn>
                  <a:cxn ang="0">
                    <a:pos x="73" y="12"/>
                  </a:cxn>
                  <a:cxn ang="0">
                    <a:pos x="66" y="12"/>
                  </a:cxn>
                  <a:cxn ang="0">
                    <a:pos x="59" y="7"/>
                  </a:cxn>
                  <a:cxn ang="0">
                    <a:pos x="61" y="2"/>
                  </a:cxn>
                  <a:cxn ang="0">
                    <a:pos x="56" y="2"/>
                  </a:cxn>
                  <a:cxn ang="0">
                    <a:pos x="49" y="0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0"/>
                  </a:cxn>
                  <a:cxn ang="0">
                    <a:pos x="20" y="2"/>
                  </a:cxn>
                  <a:cxn ang="0">
                    <a:pos x="12" y="2"/>
                  </a:cxn>
                  <a:cxn ang="0">
                    <a:pos x="5" y="2"/>
                  </a:cxn>
                </a:cxnLst>
                <a:rect l="0" t="0" r="r" b="b"/>
                <a:pathLst>
                  <a:path w="78" h="14">
                    <a:moveTo>
                      <a:pt x="5" y="2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12" y="2"/>
                    </a:lnTo>
                    <a:lnTo>
                      <a:pt x="20" y="2"/>
                    </a:lnTo>
                    <a:lnTo>
                      <a:pt x="27" y="4"/>
                    </a:lnTo>
                    <a:lnTo>
                      <a:pt x="34" y="4"/>
                    </a:lnTo>
                    <a:lnTo>
                      <a:pt x="42" y="7"/>
                    </a:lnTo>
                    <a:lnTo>
                      <a:pt x="42" y="9"/>
                    </a:lnTo>
                    <a:lnTo>
                      <a:pt x="49" y="9"/>
                    </a:lnTo>
                    <a:lnTo>
                      <a:pt x="56" y="12"/>
                    </a:lnTo>
                    <a:lnTo>
                      <a:pt x="56" y="14"/>
                    </a:lnTo>
                    <a:lnTo>
                      <a:pt x="66" y="14"/>
                    </a:lnTo>
                    <a:lnTo>
                      <a:pt x="73" y="14"/>
                    </a:lnTo>
                    <a:lnTo>
                      <a:pt x="78" y="12"/>
                    </a:lnTo>
                    <a:lnTo>
                      <a:pt x="73" y="12"/>
                    </a:lnTo>
                    <a:lnTo>
                      <a:pt x="66" y="12"/>
                    </a:lnTo>
                    <a:lnTo>
                      <a:pt x="59" y="7"/>
                    </a:lnTo>
                    <a:lnTo>
                      <a:pt x="61" y="2"/>
                    </a:lnTo>
                    <a:lnTo>
                      <a:pt x="56" y="2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0" y="2"/>
                    </a:lnTo>
                    <a:lnTo>
                      <a:pt x="12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91" name="Freeform 2419"/>
              <p:cNvSpPr>
                <a:spLocks/>
              </p:cNvSpPr>
              <p:nvPr/>
            </p:nvSpPr>
            <p:spPr bwMode="auto">
              <a:xfrm>
                <a:off x="420" y="3596"/>
                <a:ext cx="78" cy="14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12" y="2"/>
                  </a:cxn>
                  <a:cxn ang="0">
                    <a:pos x="20" y="2"/>
                  </a:cxn>
                  <a:cxn ang="0">
                    <a:pos x="27" y="4"/>
                  </a:cxn>
                  <a:cxn ang="0">
                    <a:pos x="34" y="4"/>
                  </a:cxn>
                  <a:cxn ang="0">
                    <a:pos x="42" y="7"/>
                  </a:cxn>
                  <a:cxn ang="0">
                    <a:pos x="42" y="9"/>
                  </a:cxn>
                  <a:cxn ang="0">
                    <a:pos x="49" y="9"/>
                  </a:cxn>
                  <a:cxn ang="0">
                    <a:pos x="56" y="12"/>
                  </a:cxn>
                  <a:cxn ang="0">
                    <a:pos x="56" y="14"/>
                  </a:cxn>
                  <a:cxn ang="0">
                    <a:pos x="66" y="14"/>
                  </a:cxn>
                  <a:cxn ang="0">
                    <a:pos x="73" y="14"/>
                  </a:cxn>
                  <a:cxn ang="0">
                    <a:pos x="78" y="12"/>
                  </a:cxn>
                  <a:cxn ang="0">
                    <a:pos x="73" y="12"/>
                  </a:cxn>
                  <a:cxn ang="0">
                    <a:pos x="66" y="12"/>
                  </a:cxn>
                  <a:cxn ang="0">
                    <a:pos x="59" y="7"/>
                  </a:cxn>
                  <a:cxn ang="0">
                    <a:pos x="61" y="2"/>
                  </a:cxn>
                  <a:cxn ang="0">
                    <a:pos x="56" y="2"/>
                  </a:cxn>
                  <a:cxn ang="0">
                    <a:pos x="49" y="0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0"/>
                  </a:cxn>
                  <a:cxn ang="0">
                    <a:pos x="20" y="2"/>
                  </a:cxn>
                  <a:cxn ang="0">
                    <a:pos x="12" y="2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78" h="14">
                    <a:moveTo>
                      <a:pt x="5" y="2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12" y="2"/>
                    </a:lnTo>
                    <a:lnTo>
                      <a:pt x="20" y="2"/>
                    </a:lnTo>
                    <a:lnTo>
                      <a:pt x="27" y="4"/>
                    </a:lnTo>
                    <a:lnTo>
                      <a:pt x="34" y="4"/>
                    </a:lnTo>
                    <a:lnTo>
                      <a:pt x="42" y="7"/>
                    </a:lnTo>
                    <a:lnTo>
                      <a:pt x="42" y="9"/>
                    </a:lnTo>
                    <a:lnTo>
                      <a:pt x="49" y="9"/>
                    </a:lnTo>
                    <a:lnTo>
                      <a:pt x="56" y="12"/>
                    </a:lnTo>
                    <a:lnTo>
                      <a:pt x="56" y="14"/>
                    </a:lnTo>
                    <a:lnTo>
                      <a:pt x="66" y="14"/>
                    </a:lnTo>
                    <a:lnTo>
                      <a:pt x="73" y="14"/>
                    </a:lnTo>
                    <a:lnTo>
                      <a:pt x="78" y="12"/>
                    </a:lnTo>
                    <a:lnTo>
                      <a:pt x="73" y="12"/>
                    </a:lnTo>
                    <a:lnTo>
                      <a:pt x="66" y="12"/>
                    </a:lnTo>
                    <a:lnTo>
                      <a:pt x="59" y="7"/>
                    </a:lnTo>
                    <a:lnTo>
                      <a:pt x="61" y="2"/>
                    </a:lnTo>
                    <a:lnTo>
                      <a:pt x="56" y="2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0" y="2"/>
                    </a:lnTo>
                    <a:lnTo>
                      <a:pt x="12" y="2"/>
                    </a:lnTo>
                    <a:lnTo>
                      <a:pt x="5" y="2"/>
                    </a:lnTo>
                    <a:lnTo>
                      <a:pt x="5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92" name="Freeform 2420"/>
              <p:cNvSpPr>
                <a:spLocks/>
              </p:cNvSpPr>
              <p:nvPr/>
            </p:nvSpPr>
            <p:spPr bwMode="auto">
              <a:xfrm>
                <a:off x="391" y="3598"/>
                <a:ext cx="51" cy="1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2"/>
                  </a:cxn>
                  <a:cxn ang="0">
                    <a:pos x="19" y="2"/>
                  </a:cxn>
                  <a:cxn ang="0">
                    <a:pos x="27" y="2"/>
                  </a:cxn>
                  <a:cxn ang="0">
                    <a:pos x="34" y="2"/>
                  </a:cxn>
                  <a:cxn ang="0">
                    <a:pos x="41" y="2"/>
                  </a:cxn>
                  <a:cxn ang="0">
                    <a:pos x="49" y="5"/>
                  </a:cxn>
                  <a:cxn ang="0">
                    <a:pos x="51" y="5"/>
                  </a:cxn>
                  <a:cxn ang="0">
                    <a:pos x="49" y="7"/>
                  </a:cxn>
                  <a:cxn ang="0">
                    <a:pos x="41" y="10"/>
                  </a:cxn>
                  <a:cxn ang="0">
                    <a:pos x="34" y="10"/>
                  </a:cxn>
                  <a:cxn ang="0">
                    <a:pos x="27" y="10"/>
                  </a:cxn>
                  <a:cxn ang="0">
                    <a:pos x="19" y="10"/>
                  </a:cxn>
                  <a:cxn ang="0">
                    <a:pos x="12" y="10"/>
                  </a:cxn>
                  <a:cxn ang="0">
                    <a:pos x="5" y="7"/>
                  </a:cxn>
                  <a:cxn ang="0">
                    <a:pos x="0" y="5"/>
                  </a:cxn>
                  <a:cxn ang="0">
                    <a:pos x="5" y="0"/>
                  </a:cxn>
                </a:cxnLst>
                <a:rect l="0" t="0" r="r" b="b"/>
                <a:pathLst>
                  <a:path w="51" h="10">
                    <a:moveTo>
                      <a:pt x="5" y="0"/>
                    </a:moveTo>
                    <a:lnTo>
                      <a:pt x="12" y="2"/>
                    </a:lnTo>
                    <a:lnTo>
                      <a:pt x="19" y="2"/>
                    </a:lnTo>
                    <a:lnTo>
                      <a:pt x="27" y="2"/>
                    </a:lnTo>
                    <a:lnTo>
                      <a:pt x="34" y="2"/>
                    </a:lnTo>
                    <a:lnTo>
                      <a:pt x="41" y="2"/>
                    </a:lnTo>
                    <a:lnTo>
                      <a:pt x="49" y="5"/>
                    </a:lnTo>
                    <a:lnTo>
                      <a:pt x="51" y="5"/>
                    </a:lnTo>
                    <a:lnTo>
                      <a:pt x="49" y="7"/>
                    </a:lnTo>
                    <a:lnTo>
                      <a:pt x="41" y="10"/>
                    </a:lnTo>
                    <a:lnTo>
                      <a:pt x="34" y="10"/>
                    </a:lnTo>
                    <a:lnTo>
                      <a:pt x="27" y="10"/>
                    </a:lnTo>
                    <a:lnTo>
                      <a:pt x="19" y="10"/>
                    </a:lnTo>
                    <a:lnTo>
                      <a:pt x="12" y="10"/>
                    </a:lnTo>
                    <a:lnTo>
                      <a:pt x="5" y="7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2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93" name="Freeform 2421"/>
              <p:cNvSpPr>
                <a:spLocks/>
              </p:cNvSpPr>
              <p:nvPr/>
            </p:nvSpPr>
            <p:spPr bwMode="auto">
              <a:xfrm>
                <a:off x="391" y="3598"/>
                <a:ext cx="51" cy="1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2"/>
                  </a:cxn>
                  <a:cxn ang="0">
                    <a:pos x="19" y="2"/>
                  </a:cxn>
                  <a:cxn ang="0">
                    <a:pos x="27" y="2"/>
                  </a:cxn>
                  <a:cxn ang="0">
                    <a:pos x="34" y="2"/>
                  </a:cxn>
                  <a:cxn ang="0">
                    <a:pos x="41" y="2"/>
                  </a:cxn>
                  <a:cxn ang="0">
                    <a:pos x="49" y="5"/>
                  </a:cxn>
                  <a:cxn ang="0">
                    <a:pos x="51" y="5"/>
                  </a:cxn>
                  <a:cxn ang="0">
                    <a:pos x="49" y="7"/>
                  </a:cxn>
                  <a:cxn ang="0">
                    <a:pos x="41" y="10"/>
                  </a:cxn>
                  <a:cxn ang="0">
                    <a:pos x="34" y="10"/>
                  </a:cxn>
                  <a:cxn ang="0">
                    <a:pos x="27" y="10"/>
                  </a:cxn>
                  <a:cxn ang="0">
                    <a:pos x="19" y="10"/>
                  </a:cxn>
                  <a:cxn ang="0">
                    <a:pos x="12" y="10"/>
                  </a:cxn>
                  <a:cxn ang="0">
                    <a:pos x="5" y="7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1" h="10">
                    <a:moveTo>
                      <a:pt x="5" y="0"/>
                    </a:moveTo>
                    <a:lnTo>
                      <a:pt x="12" y="2"/>
                    </a:lnTo>
                    <a:lnTo>
                      <a:pt x="19" y="2"/>
                    </a:lnTo>
                    <a:lnTo>
                      <a:pt x="27" y="2"/>
                    </a:lnTo>
                    <a:lnTo>
                      <a:pt x="34" y="2"/>
                    </a:lnTo>
                    <a:lnTo>
                      <a:pt x="41" y="2"/>
                    </a:lnTo>
                    <a:lnTo>
                      <a:pt x="49" y="5"/>
                    </a:lnTo>
                    <a:lnTo>
                      <a:pt x="51" y="5"/>
                    </a:lnTo>
                    <a:lnTo>
                      <a:pt x="49" y="7"/>
                    </a:lnTo>
                    <a:lnTo>
                      <a:pt x="41" y="10"/>
                    </a:lnTo>
                    <a:lnTo>
                      <a:pt x="34" y="10"/>
                    </a:lnTo>
                    <a:lnTo>
                      <a:pt x="27" y="10"/>
                    </a:lnTo>
                    <a:lnTo>
                      <a:pt x="19" y="10"/>
                    </a:lnTo>
                    <a:lnTo>
                      <a:pt x="12" y="10"/>
                    </a:lnTo>
                    <a:lnTo>
                      <a:pt x="5" y="7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94" name="Freeform 2422"/>
              <p:cNvSpPr>
                <a:spLocks/>
              </p:cNvSpPr>
              <p:nvPr/>
            </p:nvSpPr>
            <p:spPr bwMode="auto">
              <a:xfrm>
                <a:off x="342" y="3596"/>
                <a:ext cx="39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4"/>
                  </a:cxn>
                  <a:cxn ang="0">
                    <a:pos x="8" y="7"/>
                  </a:cxn>
                  <a:cxn ang="0">
                    <a:pos x="10" y="9"/>
                  </a:cxn>
                  <a:cxn ang="0">
                    <a:pos x="17" y="9"/>
                  </a:cxn>
                  <a:cxn ang="0">
                    <a:pos x="25" y="12"/>
                  </a:cxn>
                  <a:cxn ang="0">
                    <a:pos x="32" y="12"/>
                  </a:cxn>
                  <a:cxn ang="0">
                    <a:pos x="39" y="9"/>
                  </a:cxn>
                  <a:cxn ang="0">
                    <a:pos x="39" y="7"/>
                  </a:cxn>
                  <a:cxn ang="0">
                    <a:pos x="39" y="7"/>
                  </a:cxn>
                  <a:cxn ang="0">
                    <a:pos x="32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3" y="0"/>
                  </a:cxn>
                </a:cxnLst>
                <a:rect l="0" t="0" r="r" b="b"/>
                <a:pathLst>
                  <a:path w="39" h="12">
                    <a:moveTo>
                      <a:pt x="3" y="0"/>
                    </a:moveTo>
                    <a:lnTo>
                      <a:pt x="0" y="2"/>
                    </a:lnTo>
                    <a:lnTo>
                      <a:pt x="3" y="4"/>
                    </a:lnTo>
                    <a:lnTo>
                      <a:pt x="8" y="7"/>
                    </a:lnTo>
                    <a:lnTo>
                      <a:pt x="10" y="9"/>
                    </a:lnTo>
                    <a:lnTo>
                      <a:pt x="17" y="9"/>
                    </a:lnTo>
                    <a:lnTo>
                      <a:pt x="25" y="12"/>
                    </a:lnTo>
                    <a:lnTo>
                      <a:pt x="32" y="12"/>
                    </a:lnTo>
                    <a:lnTo>
                      <a:pt x="39" y="9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2" y="4"/>
                    </a:lnTo>
                    <a:lnTo>
                      <a:pt x="27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4FF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95" name="Freeform 2423"/>
              <p:cNvSpPr>
                <a:spLocks/>
              </p:cNvSpPr>
              <p:nvPr/>
            </p:nvSpPr>
            <p:spPr bwMode="auto">
              <a:xfrm>
                <a:off x="342" y="3596"/>
                <a:ext cx="39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4"/>
                  </a:cxn>
                  <a:cxn ang="0">
                    <a:pos x="8" y="7"/>
                  </a:cxn>
                  <a:cxn ang="0">
                    <a:pos x="10" y="9"/>
                  </a:cxn>
                  <a:cxn ang="0">
                    <a:pos x="17" y="9"/>
                  </a:cxn>
                  <a:cxn ang="0">
                    <a:pos x="25" y="12"/>
                  </a:cxn>
                  <a:cxn ang="0">
                    <a:pos x="32" y="12"/>
                  </a:cxn>
                  <a:cxn ang="0">
                    <a:pos x="39" y="9"/>
                  </a:cxn>
                  <a:cxn ang="0">
                    <a:pos x="39" y="7"/>
                  </a:cxn>
                  <a:cxn ang="0">
                    <a:pos x="39" y="7"/>
                  </a:cxn>
                  <a:cxn ang="0">
                    <a:pos x="32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9" h="12">
                    <a:moveTo>
                      <a:pt x="3" y="0"/>
                    </a:moveTo>
                    <a:lnTo>
                      <a:pt x="0" y="2"/>
                    </a:lnTo>
                    <a:lnTo>
                      <a:pt x="3" y="4"/>
                    </a:lnTo>
                    <a:lnTo>
                      <a:pt x="8" y="7"/>
                    </a:lnTo>
                    <a:lnTo>
                      <a:pt x="10" y="9"/>
                    </a:lnTo>
                    <a:lnTo>
                      <a:pt x="17" y="9"/>
                    </a:lnTo>
                    <a:lnTo>
                      <a:pt x="25" y="12"/>
                    </a:lnTo>
                    <a:lnTo>
                      <a:pt x="32" y="12"/>
                    </a:lnTo>
                    <a:lnTo>
                      <a:pt x="39" y="9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2" y="4"/>
                    </a:lnTo>
                    <a:lnTo>
                      <a:pt x="27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96" name="Freeform 2424"/>
              <p:cNvSpPr>
                <a:spLocks/>
              </p:cNvSpPr>
              <p:nvPr/>
            </p:nvSpPr>
            <p:spPr bwMode="auto">
              <a:xfrm>
                <a:off x="393" y="3600"/>
                <a:ext cx="49" cy="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25" y="0"/>
                  </a:cxn>
                  <a:cxn ang="0">
                    <a:pos x="32" y="0"/>
                  </a:cxn>
                  <a:cxn ang="0">
                    <a:pos x="39" y="0"/>
                  </a:cxn>
                  <a:cxn ang="0">
                    <a:pos x="47" y="3"/>
                  </a:cxn>
                  <a:cxn ang="0">
                    <a:pos x="49" y="3"/>
                  </a:cxn>
                  <a:cxn ang="0">
                    <a:pos x="47" y="5"/>
                  </a:cxn>
                  <a:cxn ang="0">
                    <a:pos x="39" y="8"/>
                  </a:cxn>
                  <a:cxn ang="0">
                    <a:pos x="32" y="8"/>
                  </a:cxn>
                  <a:cxn ang="0">
                    <a:pos x="25" y="8"/>
                  </a:cxn>
                  <a:cxn ang="0">
                    <a:pos x="17" y="8"/>
                  </a:cxn>
                  <a:cxn ang="0">
                    <a:pos x="10" y="8"/>
                  </a:cxn>
                  <a:cxn ang="0">
                    <a:pos x="3" y="5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49" h="8">
                    <a:moveTo>
                      <a:pt x="3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47" y="5"/>
                    </a:lnTo>
                    <a:lnTo>
                      <a:pt x="39" y="8"/>
                    </a:lnTo>
                    <a:lnTo>
                      <a:pt x="32" y="8"/>
                    </a:lnTo>
                    <a:lnTo>
                      <a:pt x="25" y="8"/>
                    </a:lnTo>
                    <a:lnTo>
                      <a:pt x="17" y="8"/>
                    </a:lnTo>
                    <a:lnTo>
                      <a:pt x="10" y="8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97" name="Freeform 2425"/>
              <p:cNvSpPr>
                <a:spLocks/>
              </p:cNvSpPr>
              <p:nvPr/>
            </p:nvSpPr>
            <p:spPr bwMode="auto">
              <a:xfrm>
                <a:off x="393" y="3600"/>
                <a:ext cx="49" cy="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25" y="0"/>
                  </a:cxn>
                  <a:cxn ang="0">
                    <a:pos x="32" y="0"/>
                  </a:cxn>
                  <a:cxn ang="0">
                    <a:pos x="39" y="0"/>
                  </a:cxn>
                  <a:cxn ang="0">
                    <a:pos x="47" y="3"/>
                  </a:cxn>
                  <a:cxn ang="0">
                    <a:pos x="49" y="3"/>
                  </a:cxn>
                  <a:cxn ang="0">
                    <a:pos x="47" y="5"/>
                  </a:cxn>
                  <a:cxn ang="0">
                    <a:pos x="39" y="8"/>
                  </a:cxn>
                  <a:cxn ang="0">
                    <a:pos x="32" y="8"/>
                  </a:cxn>
                  <a:cxn ang="0">
                    <a:pos x="25" y="8"/>
                  </a:cxn>
                  <a:cxn ang="0">
                    <a:pos x="17" y="8"/>
                  </a:cxn>
                  <a:cxn ang="0">
                    <a:pos x="10" y="8"/>
                  </a:cxn>
                  <a:cxn ang="0">
                    <a:pos x="3" y="5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49" h="8">
                    <a:moveTo>
                      <a:pt x="3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47" y="5"/>
                    </a:lnTo>
                    <a:lnTo>
                      <a:pt x="39" y="8"/>
                    </a:lnTo>
                    <a:lnTo>
                      <a:pt x="32" y="8"/>
                    </a:lnTo>
                    <a:lnTo>
                      <a:pt x="25" y="8"/>
                    </a:lnTo>
                    <a:lnTo>
                      <a:pt x="17" y="8"/>
                    </a:lnTo>
                    <a:lnTo>
                      <a:pt x="10" y="8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98" name="Freeform 2426"/>
              <p:cNvSpPr>
                <a:spLocks/>
              </p:cNvSpPr>
              <p:nvPr/>
            </p:nvSpPr>
            <p:spPr bwMode="auto">
              <a:xfrm>
                <a:off x="668" y="2847"/>
                <a:ext cx="39" cy="12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10" y="2"/>
                  </a:cxn>
                  <a:cxn ang="0">
                    <a:pos x="17" y="2"/>
                  </a:cxn>
                  <a:cxn ang="0">
                    <a:pos x="25" y="0"/>
                  </a:cxn>
                  <a:cxn ang="0">
                    <a:pos x="32" y="5"/>
                  </a:cxn>
                  <a:cxn ang="0">
                    <a:pos x="39" y="5"/>
                  </a:cxn>
                  <a:cxn ang="0">
                    <a:pos x="39" y="5"/>
                  </a:cxn>
                  <a:cxn ang="0">
                    <a:pos x="39" y="7"/>
                  </a:cxn>
                  <a:cxn ang="0">
                    <a:pos x="32" y="9"/>
                  </a:cxn>
                  <a:cxn ang="0">
                    <a:pos x="25" y="12"/>
                  </a:cxn>
                  <a:cxn ang="0">
                    <a:pos x="17" y="12"/>
                  </a:cxn>
                  <a:cxn ang="0">
                    <a:pos x="10" y="12"/>
                  </a:cxn>
                  <a:cxn ang="0">
                    <a:pos x="3" y="7"/>
                  </a:cxn>
                  <a:cxn ang="0">
                    <a:pos x="0" y="5"/>
                  </a:cxn>
                  <a:cxn ang="0">
                    <a:pos x="3" y="5"/>
                  </a:cxn>
                </a:cxnLst>
                <a:rect l="0" t="0" r="r" b="b"/>
                <a:pathLst>
                  <a:path w="39" h="12">
                    <a:moveTo>
                      <a:pt x="3" y="5"/>
                    </a:moveTo>
                    <a:lnTo>
                      <a:pt x="10" y="2"/>
                    </a:lnTo>
                    <a:lnTo>
                      <a:pt x="17" y="2"/>
                    </a:lnTo>
                    <a:lnTo>
                      <a:pt x="25" y="0"/>
                    </a:lnTo>
                    <a:lnTo>
                      <a:pt x="32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9" y="7"/>
                    </a:lnTo>
                    <a:lnTo>
                      <a:pt x="32" y="9"/>
                    </a:lnTo>
                    <a:lnTo>
                      <a:pt x="25" y="12"/>
                    </a:lnTo>
                    <a:lnTo>
                      <a:pt x="17" y="12"/>
                    </a:lnTo>
                    <a:lnTo>
                      <a:pt x="10" y="12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099" name="Freeform 2427"/>
              <p:cNvSpPr>
                <a:spLocks/>
              </p:cNvSpPr>
              <p:nvPr/>
            </p:nvSpPr>
            <p:spPr bwMode="auto">
              <a:xfrm>
                <a:off x="668" y="2847"/>
                <a:ext cx="39" cy="12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10" y="2"/>
                  </a:cxn>
                  <a:cxn ang="0">
                    <a:pos x="17" y="2"/>
                  </a:cxn>
                  <a:cxn ang="0">
                    <a:pos x="25" y="0"/>
                  </a:cxn>
                  <a:cxn ang="0">
                    <a:pos x="32" y="5"/>
                  </a:cxn>
                  <a:cxn ang="0">
                    <a:pos x="39" y="5"/>
                  </a:cxn>
                  <a:cxn ang="0">
                    <a:pos x="39" y="5"/>
                  </a:cxn>
                  <a:cxn ang="0">
                    <a:pos x="39" y="7"/>
                  </a:cxn>
                  <a:cxn ang="0">
                    <a:pos x="32" y="9"/>
                  </a:cxn>
                  <a:cxn ang="0">
                    <a:pos x="25" y="12"/>
                  </a:cxn>
                  <a:cxn ang="0">
                    <a:pos x="17" y="12"/>
                  </a:cxn>
                  <a:cxn ang="0">
                    <a:pos x="10" y="12"/>
                  </a:cxn>
                  <a:cxn ang="0">
                    <a:pos x="3" y="7"/>
                  </a:cxn>
                  <a:cxn ang="0">
                    <a:pos x="0" y="5"/>
                  </a:cxn>
                  <a:cxn ang="0">
                    <a:pos x="3" y="5"/>
                  </a:cxn>
                  <a:cxn ang="0">
                    <a:pos x="3" y="5"/>
                  </a:cxn>
                </a:cxnLst>
                <a:rect l="0" t="0" r="r" b="b"/>
                <a:pathLst>
                  <a:path w="39" h="12">
                    <a:moveTo>
                      <a:pt x="3" y="5"/>
                    </a:moveTo>
                    <a:lnTo>
                      <a:pt x="10" y="2"/>
                    </a:lnTo>
                    <a:lnTo>
                      <a:pt x="17" y="2"/>
                    </a:lnTo>
                    <a:lnTo>
                      <a:pt x="25" y="0"/>
                    </a:lnTo>
                    <a:lnTo>
                      <a:pt x="32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9" y="7"/>
                    </a:lnTo>
                    <a:lnTo>
                      <a:pt x="32" y="9"/>
                    </a:lnTo>
                    <a:lnTo>
                      <a:pt x="25" y="12"/>
                    </a:lnTo>
                    <a:lnTo>
                      <a:pt x="17" y="12"/>
                    </a:lnTo>
                    <a:lnTo>
                      <a:pt x="10" y="12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00" name="Freeform 2428"/>
              <p:cNvSpPr>
                <a:spLocks/>
              </p:cNvSpPr>
              <p:nvPr/>
            </p:nvSpPr>
            <p:spPr bwMode="auto">
              <a:xfrm>
                <a:off x="634" y="3600"/>
                <a:ext cx="56" cy="8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8" y="5"/>
                  </a:cxn>
                  <a:cxn ang="0">
                    <a:pos x="15" y="5"/>
                  </a:cxn>
                  <a:cxn ang="0">
                    <a:pos x="22" y="8"/>
                  </a:cxn>
                  <a:cxn ang="0">
                    <a:pos x="29" y="8"/>
                  </a:cxn>
                  <a:cxn ang="0">
                    <a:pos x="37" y="8"/>
                  </a:cxn>
                  <a:cxn ang="0">
                    <a:pos x="44" y="5"/>
                  </a:cxn>
                  <a:cxn ang="0">
                    <a:pos x="51" y="5"/>
                  </a:cxn>
                  <a:cxn ang="0">
                    <a:pos x="56" y="3"/>
                  </a:cxn>
                  <a:cxn ang="0">
                    <a:pos x="51" y="3"/>
                  </a:cxn>
                  <a:cxn ang="0">
                    <a:pos x="44" y="0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8" y="3"/>
                  </a:cxn>
                </a:cxnLst>
                <a:rect l="0" t="0" r="r" b="b"/>
                <a:pathLst>
                  <a:path w="56" h="8">
                    <a:moveTo>
                      <a:pt x="8" y="3"/>
                    </a:moveTo>
                    <a:lnTo>
                      <a:pt x="0" y="3"/>
                    </a:lnTo>
                    <a:lnTo>
                      <a:pt x="8" y="5"/>
                    </a:lnTo>
                    <a:lnTo>
                      <a:pt x="15" y="5"/>
                    </a:lnTo>
                    <a:lnTo>
                      <a:pt x="22" y="8"/>
                    </a:lnTo>
                    <a:lnTo>
                      <a:pt x="29" y="8"/>
                    </a:lnTo>
                    <a:lnTo>
                      <a:pt x="37" y="8"/>
                    </a:lnTo>
                    <a:lnTo>
                      <a:pt x="44" y="5"/>
                    </a:lnTo>
                    <a:lnTo>
                      <a:pt x="51" y="5"/>
                    </a:lnTo>
                    <a:lnTo>
                      <a:pt x="56" y="3"/>
                    </a:lnTo>
                    <a:lnTo>
                      <a:pt x="51" y="3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49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01" name="Freeform 2429"/>
              <p:cNvSpPr>
                <a:spLocks/>
              </p:cNvSpPr>
              <p:nvPr/>
            </p:nvSpPr>
            <p:spPr bwMode="auto">
              <a:xfrm>
                <a:off x="634" y="3600"/>
                <a:ext cx="56" cy="8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8" y="5"/>
                  </a:cxn>
                  <a:cxn ang="0">
                    <a:pos x="15" y="5"/>
                  </a:cxn>
                  <a:cxn ang="0">
                    <a:pos x="22" y="8"/>
                  </a:cxn>
                  <a:cxn ang="0">
                    <a:pos x="29" y="8"/>
                  </a:cxn>
                  <a:cxn ang="0">
                    <a:pos x="37" y="8"/>
                  </a:cxn>
                  <a:cxn ang="0">
                    <a:pos x="44" y="5"/>
                  </a:cxn>
                  <a:cxn ang="0">
                    <a:pos x="51" y="5"/>
                  </a:cxn>
                  <a:cxn ang="0">
                    <a:pos x="56" y="3"/>
                  </a:cxn>
                  <a:cxn ang="0">
                    <a:pos x="51" y="3"/>
                  </a:cxn>
                  <a:cxn ang="0">
                    <a:pos x="44" y="0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8" y="3"/>
                  </a:cxn>
                  <a:cxn ang="0">
                    <a:pos x="8" y="3"/>
                  </a:cxn>
                </a:cxnLst>
                <a:rect l="0" t="0" r="r" b="b"/>
                <a:pathLst>
                  <a:path w="56" h="8">
                    <a:moveTo>
                      <a:pt x="8" y="3"/>
                    </a:moveTo>
                    <a:lnTo>
                      <a:pt x="0" y="3"/>
                    </a:lnTo>
                    <a:lnTo>
                      <a:pt x="8" y="5"/>
                    </a:lnTo>
                    <a:lnTo>
                      <a:pt x="15" y="5"/>
                    </a:lnTo>
                    <a:lnTo>
                      <a:pt x="22" y="8"/>
                    </a:lnTo>
                    <a:lnTo>
                      <a:pt x="29" y="8"/>
                    </a:lnTo>
                    <a:lnTo>
                      <a:pt x="37" y="8"/>
                    </a:lnTo>
                    <a:lnTo>
                      <a:pt x="44" y="5"/>
                    </a:lnTo>
                    <a:lnTo>
                      <a:pt x="51" y="5"/>
                    </a:lnTo>
                    <a:lnTo>
                      <a:pt x="56" y="3"/>
                    </a:lnTo>
                    <a:lnTo>
                      <a:pt x="51" y="3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8" y="3"/>
                    </a:lnTo>
                    <a:lnTo>
                      <a:pt x="8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02" name="Freeform 2430"/>
              <p:cNvSpPr>
                <a:spLocks/>
              </p:cNvSpPr>
              <p:nvPr/>
            </p:nvSpPr>
            <p:spPr bwMode="auto">
              <a:xfrm>
                <a:off x="342" y="3596"/>
                <a:ext cx="37" cy="1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8" y="7"/>
                  </a:cxn>
                  <a:cxn ang="0">
                    <a:pos x="10" y="7"/>
                  </a:cxn>
                  <a:cxn ang="0">
                    <a:pos x="17" y="9"/>
                  </a:cxn>
                  <a:cxn ang="0">
                    <a:pos x="25" y="12"/>
                  </a:cxn>
                  <a:cxn ang="0">
                    <a:pos x="32" y="9"/>
                  </a:cxn>
                  <a:cxn ang="0">
                    <a:pos x="37" y="7"/>
                  </a:cxn>
                  <a:cxn ang="0">
                    <a:pos x="32" y="4"/>
                  </a:cxn>
                  <a:cxn ang="0">
                    <a:pos x="27" y="2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3" y="2"/>
                  </a:cxn>
                </a:cxnLst>
                <a:rect l="0" t="0" r="r" b="b"/>
                <a:pathLst>
                  <a:path w="37" h="12">
                    <a:moveTo>
                      <a:pt x="3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7" y="9"/>
                    </a:lnTo>
                    <a:lnTo>
                      <a:pt x="25" y="12"/>
                    </a:lnTo>
                    <a:lnTo>
                      <a:pt x="32" y="9"/>
                    </a:lnTo>
                    <a:lnTo>
                      <a:pt x="37" y="7"/>
                    </a:lnTo>
                    <a:lnTo>
                      <a:pt x="32" y="4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03" name="Freeform 2431"/>
              <p:cNvSpPr>
                <a:spLocks/>
              </p:cNvSpPr>
              <p:nvPr/>
            </p:nvSpPr>
            <p:spPr bwMode="auto">
              <a:xfrm>
                <a:off x="342" y="3596"/>
                <a:ext cx="37" cy="1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8" y="7"/>
                  </a:cxn>
                  <a:cxn ang="0">
                    <a:pos x="10" y="7"/>
                  </a:cxn>
                  <a:cxn ang="0">
                    <a:pos x="17" y="9"/>
                  </a:cxn>
                  <a:cxn ang="0">
                    <a:pos x="25" y="12"/>
                  </a:cxn>
                  <a:cxn ang="0">
                    <a:pos x="32" y="9"/>
                  </a:cxn>
                  <a:cxn ang="0">
                    <a:pos x="37" y="7"/>
                  </a:cxn>
                  <a:cxn ang="0">
                    <a:pos x="32" y="4"/>
                  </a:cxn>
                  <a:cxn ang="0">
                    <a:pos x="27" y="2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37" h="12">
                    <a:moveTo>
                      <a:pt x="3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7" y="9"/>
                    </a:lnTo>
                    <a:lnTo>
                      <a:pt x="25" y="12"/>
                    </a:lnTo>
                    <a:lnTo>
                      <a:pt x="32" y="9"/>
                    </a:lnTo>
                    <a:lnTo>
                      <a:pt x="37" y="7"/>
                    </a:lnTo>
                    <a:lnTo>
                      <a:pt x="32" y="4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04" name="Freeform 2432"/>
              <p:cNvSpPr>
                <a:spLocks/>
              </p:cNvSpPr>
              <p:nvPr/>
            </p:nvSpPr>
            <p:spPr bwMode="auto">
              <a:xfrm>
                <a:off x="860" y="2582"/>
                <a:ext cx="30" cy="14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7"/>
                  </a:cxn>
                  <a:cxn ang="0">
                    <a:pos x="3" y="9"/>
                  </a:cxn>
                  <a:cxn ang="0">
                    <a:pos x="10" y="12"/>
                  </a:cxn>
                  <a:cxn ang="0">
                    <a:pos x="18" y="14"/>
                  </a:cxn>
                  <a:cxn ang="0">
                    <a:pos x="25" y="9"/>
                  </a:cxn>
                  <a:cxn ang="0">
                    <a:pos x="30" y="7"/>
                  </a:cxn>
                  <a:cxn ang="0">
                    <a:pos x="25" y="5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2"/>
                  </a:cxn>
                </a:cxnLst>
                <a:rect l="0" t="0" r="r" b="b"/>
                <a:pathLst>
                  <a:path w="30" h="14">
                    <a:moveTo>
                      <a:pt x="3" y="2"/>
                    </a:moveTo>
                    <a:lnTo>
                      <a:pt x="0" y="7"/>
                    </a:lnTo>
                    <a:lnTo>
                      <a:pt x="3" y="9"/>
                    </a:lnTo>
                    <a:lnTo>
                      <a:pt x="10" y="12"/>
                    </a:lnTo>
                    <a:lnTo>
                      <a:pt x="18" y="14"/>
                    </a:lnTo>
                    <a:lnTo>
                      <a:pt x="25" y="9"/>
                    </a:lnTo>
                    <a:lnTo>
                      <a:pt x="30" y="7"/>
                    </a:lnTo>
                    <a:lnTo>
                      <a:pt x="25" y="5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05" name="Freeform 2433"/>
              <p:cNvSpPr>
                <a:spLocks/>
              </p:cNvSpPr>
              <p:nvPr/>
            </p:nvSpPr>
            <p:spPr bwMode="auto">
              <a:xfrm>
                <a:off x="860" y="2582"/>
                <a:ext cx="30" cy="14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7"/>
                  </a:cxn>
                  <a:cxn ang="0">
                    <a:pos x="3" y="9"/>
                  </a:cxn>
                  <a:cxn ang="0">
                    <a:pos x="10" y="12"/>
                  </a:cxn>
                  <a:cxn ang="0">
                    <a:pos x="18" y="14"/>
                  </a:cxn>
                  <a:cxn ang="0">
                    <a:pos x="25" y="9"/>
                  </a:cxn>
                  <a:cxn ang="0">
                    <a:pos x="30" y="7"/>
                  </a:cxn>
                  <a:cxn ang="0">
                    <a:pos x="25" y="5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30" h="14">
                    <a:moveTo>
                      <a:pt x="3" y="2"/>
                    </a:moveTo>
                    <a:lnTo>
                      <a:pt x="0" y="7"/>
                    </a:lnTo>
                    <a:lnTo>
                      <a:pt x="3" y="9"/>
                    </a:lnTo>
                    <a:lnTo>
                      <a:pt x="10" y="12"/>
                    </a:lnTo>
                    <a:lnTo>
                      <a:pt x="18" y="14"/>
                    </a:lnTo>
                    <a:lnTo>
                      <a:pt x="25" y="9"/>
                    </a:lnTo>
                    <a:lnTo>
                      <a:pt x="30" y="7"/>
                    </a:lnTo>
                    <a:lnTo>
                      <a:pt x="25" y="5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06" name="Freeform 2434"/>
              <p:cNvSpPr>
                <a:spLocks/>
              </p:cNvSpPr>
              <p:nvPr/>
            </p:nvSpPr>
            <p:spPr bwMode="auto">
              <a:xfrm>
                <a:off x="393" y="3600"/>
                <a:ext cx="47" cy="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25" y="0"/>
                  </a:cxn>
                  <a:cxn ang="0">
                    <a:pos x="32" y="0"/>
                  </a:cxn>
                  <a:cxn ang="0">
                    <a:pos x="39" y="3"/>
                  </a:cxn>
                  <a:cxn ang="0">
                    <a:pos x="47" y="3"/>
                  </a:cxn>
                  <a:cxn ang="0">
                    <a:pos x="39" y="8"/>
                  </a:cxn>
                  <a:cxn ang="0">
                    <a:pos x="32" y="8"/>
                  </a:cxn>
                  <a:cxn ang="0">
                    <a:pos x="25" y="8"/>
                  </a:cxn>
                  <a:cxn ang="0">
                    <a:pos x="17" y="8"/>
                  </a:cxn>
                  <a:cxn ang="0">
                    <a:pos x="10" y="8"/>
                  </a:cxn>
                  <a:cxn ang="0">
                    <a:pos x="3" y="5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47" h="8">
                    <a:moveTo>
                      <a:pt x="3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9" y="3"/>
                    </a:lnTo>
                    <a:lnTo>
                      <a:pt x="47" y="3"/>
                    </a:lnTo>
                    <a:lnTo>
                      <a:pt x="39" y="8"/>
                    </a:lnTo>
                    <a:lnTo>
                      <a:pt x="32" y="8"/>
                    </a:lnTo>
                    <a:lnTo>
                      <a:pt x="25" y="8"/>
                    </a:lnTo>
                    <a:lnTo>
                      <a:pt x="17" y="8"/>
                    </a:lnTo>
                    <a:lnTo>
                      <a:pt x="10" y="8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B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07" name="Freeform 2435"/>
              <p:cNvSpPr>
                <a:spLocks/>
              </p:cNvSpPr>
              <p:nvPr/>
            </p:nvSpPr>
            <p:spPr bwMode="auto">
              <a:xfrm>
                <a:off x="393" y="3600"/>
                <a:ext cx="47" cy="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25" y="0"/>
                  </a:cxn>
                  <a:cxn ang="0">
                    <a:pos x="32" y="0"/>
                  </a:cxn>
                  <a:cxn ang="0">
                    <a:pos x="39" y="3"/>
                  </a:cxn>
                  <a:cxn ang="0">
                    <a:pos x="47" y="3"/>
                  </a:cxn>
                  <a:cxn ang="0">
                    <a:pos x="39" y="8"/>
                  </a:cxn>
                  <a:cxn ang="0">
                    <a:pos x="32" y="8"/>
                  </a:cxn>
                  <a:cxn ang="0">
                    <a:pos x="25" y="8"/>
                  </a:cxn>
                  <a:cxn ang="0">
                    <a:pos x="17" y="8"/>
                  </a:cxn>
                  <a:cxn ang="0">
                    <a:pos x="10" y="8"/>
                  </a:cxn>
                  <a:cxn ang="0">
                    <a:pos x="3" y="5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47" h="8">
                    <a:moveTo>
                      <a:pt x="3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9" y="3"/>
                    </a:lnTo>
                    <a:lnTo>
                      <a:pt x="47" y="3"/>
                    </a:lnTo>
                    <a:lnTo>
                      <a:pt x="39" y="8"/>
                    </a:lnTo>
                    <a:lnTo>
                      <a:pt x="32" y="8"/>
                    </a:lnTo>
                    <a:lnTo>
                      <a:pt x="25" y="8"/>
                    </a:lnTo>
                    <a:lnTo>
                      <a:pt x="17" y="8"/>
                    </a:lnTo>
                    <a:lnTo>
                      <a:pt x="10" y="8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08" name="Freeform 2436"/>
              <p:cNvSpPr>
                <a:spLocks/>
              </p:cNvSpPr>
              <p:nvPr/>
            </p:nvSpPr>
            <p:spPr bwMode="auto">
              <a:xfrm>
                <a:off x="1532" y="2832"/>
                <a:ext cx="29" cy="2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4" y="3"/>
                  </a:cxn>
                  <a:cxn ang="0">
                    <a:pos x="29" y="12"/>
                  </a:cxn>
                  <a:cxn ang="0">
                    <a:pos x="22" y="15"/>
                  </a:cxn>
                  <a:cxn ang="0">
                    <a:pos x="14" y="15"/>
                  </a:cxn>
                  <a:cxn ang="0">
                    <a:pos x="5" y="20"/>
                  </a:cxn>
                  <a:cxn ang="0">
                    <a:pos x="0" y="12"/>
                  </a:cxn>
                  <a:cxn ang="0">
                    <a:pos x="5" y="7"/>
                  </a:cxn>
                  <a:cxn ang="0">
                    <a:pos x="14" y="7"/>
                  </a:cxn>
                  <a:cxn ang="0">
                    <a:pos x="19" y="3"/>
                  </a:cxn>
                  <a:cxn ang="0">
                    <a:pos x="22" y="0"/>
                  </a:cxn>
                </a:cxnLst>
                <a:rect l="0" t="0" r="r" b="b"/>
                <a:pathLst>
                  <a:path w="29" h="20">
                    <a:moveTo>
                      <a:pt x="22" y="0"/>
                    </a:moveTo>
                    <a:lnTo>
                      <a:pt x="24" y="3"/>
                    </a:lnTo>
                    <a:lnTo>
                      <a:pt x="29" y="12"/>
                    </a:lnTo>
                    <a:lnTo>
                      <a:pt x="22" y="15"/>
                    </a:lnTo>
                    <a:lnTo>
                      <a:pt x="14" y="15"/>
                    </a:lnTo>
                    <a:lnTo>
                      <a:pt x="5" y="20"/>
                    </a:lnTo>
                    <a:lnTo>
                      <a:pt x="0" y="12"/>
                    </a:lnTo>
                    <a:lnTo>
                      <a:pt x="5" y="7"/>
                    </a:lnTo>
                    <a:lnTo>
                      <a:pt x="14" y="7"/>
                    </a:lnTo>
                    <a:lnTo>
                      <a:pt x="19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6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09" name="Freeform 2437"/>
              <p:cNvSpPr>
                <a:spLocks/>
              </p:cNvSpPr>
              <p:nvPr/>
            </p:nvSpPr>
            <p:spPr bwMode="auto">
              <a:xfrm>
                <a:off x="1532" y="2832"/>
                <a:ext cx="29" cy="2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4" y="3"/>
                  </a:cxn>
                  <a:cxn ang="0">
                    <a:pos x="29" y="12"/>
                  </a:cxn>
                  <a:cxn ang="0">
                    <a:pos x="22" y="15"/>
                  </a:cxn>
                  <a:cxn ang="0">
                    <a:pos x="14" y="15"/>
                  </a:cxn>
                  <a:cxn ang="0">
                    <a:pos x="5" y="20"/>
                  </a:cxn>
                  <a:cxn ang="0">
                    <a:pos x="0" y="12"/>
                  </a:cxn>
                  <a:cxn ang="0">
                    <a:pos x="5" y="7"/>
                  </a:cxn>
                  <a:cxn ang="0">
                    <a:pos x="14" y="7"/>
                  </a:cxn>
                  <a:cxn ang="0">
                    <a:pos x="19" y="3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29" h="20">
                    <a:moveTo>
                      <a:pt x="22" y="0"/>
                    </a:moveTo>
                    <a:lnTo>
                      <a:pt x="24" y="3"/>
                    </a:lnTo>
                    <a:lnTo>
                      <a:pt x="29" y="12"/>
                    </a:lnTo>
                    <a:lnTo>
                      <a:pt x="22" y="15"/>
                    </a:lnTo>
                    <a:lnTo>
                      <a:pt x="14" y="15"/>
                    </a:lnTo>
                    <a:lnTo>
                      <a:pt x="5" y="20"/>
                    </a:lnTo>
                    <a:lnTo>
                      <a:pt x="0" y="12"/>
                    </a:lnTo>
                    <a:lnTo>
                      <a:pt x="5" y="7"/>
                    </a:lnTo>
                    <a:lnTo>
                      <a:pt x="14" y="7"/>
                    </a:lnTo>
                    <a:lnTo>
                      <a:pt x="19" y="3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10" name="Freeform 2438"/>
              <p:cNvSpPr>
                <a:spLocks/>
              </p:cNvSpPr>
              <p:nvPr/>
            </p:nvSpPr>
            <p:spPr bwMode="auto">
              <a:xfrm>
                <a:off x="822" y="3124"/>
                <a:ext cx="29" cy="12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0" y="10"/>
                  </a:cxn>
                  <a:cxn ang="0">
                    <a:pos x="4" y="10"/>
                  </a:cxn>
                  <a:cxn ang="0">
                    <a:pos x="12" y="12"/>
                  </a:cxn>
                  <a:cxn ang="0">
                    <a:pos x="17" y="10"/>
                  </a:cxn>
                  <a:cxn ang="0">
                    <a:pos x="19" y="5"/>
                  </a:cxn>
                  <a:cxn ang="0">
                    <a:pos x="26" y="5"/>
                  </a:cxn>
                  <a:cxn ang="0">
                    <a:pos x="29" y="0"/>
                  </a:cxn>
                  <a:cxn ang="0">
                    <a:pos x="26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4" y="5"/>
                  </a:cxn>
                </a:cxnLst>
                <a:rect l="0" t="0" r="r" b="b"/>
                <a:pathLst>
                  <a:path w="29" h="12">
                    <a:moveTo>
                      <a:pt x="4" y="5"/>
                    </a:moveTo>
                    <a:lnTo>
                      <a:pt x="0" y="10"/>
                    </a:lnTo>
                    <a:lnTo>
                      <a:pt x="4" y="10"/>
                    </a:lnTo>
                    <a:lnTo>
                      <a:pt x="12" y="12"/>
                    </a:lnTo>
                    <a:lnTo>
                      <a:pt x="17" y="10"/>
                    </a:lnTo>
                    <a:lnTo>
                      <a:pt x="19" y="5"/>
                    </a:lnTo>
                    <a:lnTo>
                      <a:pt x="26" y="5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B6F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11" name="Freeform 2439"/>
              <p:cNvSpPr>
                <a:spLocks/>
              </p:cNvSpPr>
              <p:nvPr/>
            </p:nvSpPr>
            <p:spPr bwMode="auto">
              <a:xfrm>
                <a:off x="822" y="3124"/>
                <a:ext cx="29" cy="12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0" y="10"/>
                  </a:cxn>
                  <a:cxn ang="0">
                    <a:pos x="4" y="10"/>
                  </a:cxn>
                  <a:cxn ang="0">
                    <a:pos x="12" y="12"/>
                  </a:cxn>
                  <a:cxn ang="0">
                    <a:pos x="17" y="10"/>
                  </a:cxn>
                  <a:cxn ang="0">
                    <a:pos x="19" y="5"/>
                  </a:cxn>
                  <a:cxn ang="0">
                    <a:pos x="26" y="5"/>
                  </a:cxn>
                  <a:cxn ang="0">
                    <a:pos x="29" y="0"/>
                  </a:cxn>
                  <a:cxn ang="0">
                    <a:pos x="26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4" y="5"/>
                  </a:cxn>
                  <a:cxn ang="0">
                    <a:pos x="4" y="5"/>
                  </a:cxn>
                </a:cxnLst>
                <a:rect l="0" t="0" r="r" b="b"/>
                <a:pathLst>
                  <a:path w="29" h="12">
                    <a:moveTo>
                      <a:pt x="4" y="5"/>
                    </a:moveTo>
                    <a:lnTo>
                      <a:pt x="0" y="10"/>
                    </a:lnTo>
                    <a:lnTo>
                      <a:pt x="4" y="10"/>
                    </a:lnTo>
                    <a:lnTo>
                      <a:pt x="12" y="12"/>
                    </a:lnTo>
                    <a:lnTo>
                      <a:pt x="17" y="10"/>
                    </a:lnTo>
                    <a:lnTo>
                      <a:pt x="19" y="5"/>
                    </a:lnTo>
                    <a:lnTo>
                      <a:pt x="26" y="5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12" name="Freeform 2440"/>
              <p:cNvSpPr>
                <a:spLocks/>
              </p:cNvSpPr>
              <p:nvPr/>
            </p:nvSpPr>
            <p:spPr bwMode="auto">
              <a:xfrm>
                <a:off x="345" y="3596"/>
                <a:ext cx="34" cy="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2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14" y="9"/>
                  </a:cxn>
                  <a:cxn ang="0">
                    <a:pos x="22" y="9"/>
                  </a:cxn>
                  <a:cxn ang="0">
                    <a:pos x="29" y="9"/>
                  </a:cxn>
                  <a:cxn ang="0">
                    <a:pos x="34" y="7"/>
                  </a:cxn>
                  <a:cxn ang="0">
                    <a:pos x="29" y="4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14" y="0"/>
                  </a:cxn>
                  <a:cxn ang="0">
                    <a:pos x="7" y="0"/>
                  </a:cxn>
                </a:cxnLst>
                <a:rect l="0" t="0" r="r" b="b"/>
                <a:pathLst>
                  <a:path w="34" h="9">
                    <a:moveTo>
                      <a:pt x="7" y="0"/>
                    </a:moveTo>
                    <a:lnTo>
                      <a:pt x="0" y="2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4" y="9"/>
                    </a:lnTo>
                    <a:lnTo>
                      <a:pt x="22" y="9"/>
                    </a:lnTo>
                    <a:lnTo>
                      <a:pt x="29" y="9"/>
                    </a:lnTo>
                    <a:lnTo>
                      <a:pt x="34" y="7"/>
                    </a:lnTo>
                    <a:lnTo>
                      <a:pt x="29" y="4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1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13" name="Freeform 2441"/>
              <p:cNvSpPr>
                <a:spLocks/>
              </p:cNvSpPr>
              <p:nvPr/>
            </p:nvSpPr>
            <p:spPr bwMode="auto">
              <a:xfrm>
                <a:off x="345" y="3596"/>
                <a:ext cx="34" cy="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2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14" y="9"/>
                  </a:cxn>
                  <a:cxn ang="0">
                    <a:pos x="22" y="9"/>
                  </a:cxn>
                  <a:cxn ang="0">
                    <a:pos x="29" y="9"/>
                  </a:cxn>
                  <a:cxn ang="0">
                    <a:pos x="34" y="7"/>
                  </a:cxn>
                  <a:cxn ang="0">
                    <a:pos x="29" y="4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34" h="9">
                    <a:moveTo>
                      <a:pt x="7" y="0"/>
                    </a:moveTo>
                    <a:lnTo>
                      <a:pt x="0" y="2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4" y="9"/>
                    </a:lnTo>
                    <a:lnTo>
                      <a:pt x="22" y="9"/>
                    </a:lnTo>
                    <a:lnTo>
                      <a:pt x="29" y="9"/>
                    </a:lnTo>
                    <a:lnTo>
                      <a:pt x="34" y="7"/>
                    </a:lnTo>
                    <a:lnTo>
                      <a:pt x="29" y="4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14" name="Freeform 2442"/>
              <p:cNvSpPr>
                <a:spLocks/>
              </p:cNvSpPr>
              <p:nvPr/>
            </p:nvSpPr>
            <p:spPr bwMode="auto">
              <a:xfrm>
                <a:off x="968" y="3613"/>
                <a:ext cx="109" cy="2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2"/>
                  </a:cxn>
                  <a:cxn ang="0">
                    <a:pos x="7" y="2"/>
                  </a:cxn>
                  <a:cxn ang="0">
                    <a:pos x="14" y="2"/>
                  </a:cxn>
                  <a:cxn ang="0">
                    <a:pos x="21" y="2"/>
                  </a:cxn>
                  <a:cxn ang="0">
                    <a:pos x="29" y="2"/>
                  </a:cxn>
                  <a:cxn ang="0">
                    <a:pos x="36" y="2"/>
                  </a:cxn>
                  <a:cxn ang="0">
                    <a:pos x="43" y="2"/>
                  </a:cxn>
                  <a:cxn ang="0">
                    <a:pos x="51" y="2"/>
                  </a:cxn>
                  <a:cxn ang="0">
                    <a:pos x="58" y="2"/>
                  </a:cxn>
                  <a:cxn ang="0">
                    <a:pos x="65" y="2"/>
                  </a:cxn>
                  <a:cxn ang="0">
                    <a:pos x="72" y="2"/>
                  </a:cxn>
                  <a:cxn ang="0">
                    <a:pos x="80" y="2"/>
                  </a:cxn>
                  <a:cxn ang="0">
                    <a:pos x="87" y="2"/>
                  </a:cxn>
                  <a:cxn ang="0">
                    <a:pos x="94" y="2"/>
                  </a:cxn>
                  <a:cxn ang="0">
                    <a:pos x="102" y="2"/>
                  </a:cxn>
                  <a:cxn ang="0">
                    <a:pos x="109" y="2"/>
                  </a:cxn>
                  <a:cxn ang="0">
                    <a:pos x="102" y="0"/>
                  </a:cxn>
                  <a:cxn ang="0">
                    <a:pos x="94" y="0"/>
                  </a:cxn>
                  <a:cxn ang="0">
                    <a:pos x="87" y="0"/>
                  </a:cxn>
                  <a:cxn ang="0">
                    <a:pos x="80" y="0"/>
                  </a:cxn>
                  <a:cxn ang="0">
                    <a:pos x="72" y="0"/>
                  </a:cxn>
                  <a:cxn ang="0">
                    <a:pos x="65" y="0"/>
                  </a:cxn>
                  <a:cxn ang="0">
                    <a:pos x="58" y="0"/>
                  </a:cxn>
                  <a:cxn ang="0">
                    <a:pos x="51" y="0"/>
                  </a:cxn>
                  <a:cxn ang="0">
                    <a:pos x="43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1" y="2"/>
                  </a:cxn>
                  <a:cxn ang="0">
                    <a:pos x="14" y="2"/>
                  </a:cxn>
                  <a:cxn ang="0">
                    <a:pos x="7" y="2"/>
                  </a:cxn>
                </a:cxnLst>
                <a:rect l="0" t="0" r="r" b="b"/>
                <a:pathLst>
                  <a:path w="109" h="2">
                    <a:moveTo>
                      <a:pt x="7" y="2"/>
                    </a:moveTo>
                    <a:lnTo>
                      <a:pt x="0" y="2"/>
                    </a:lnTo>
                    <a:lnTo>
                      <a:pt x="7" y="2"/>
                    </a:lnTo>
                    <a:lnTo>
                      <a:pt x="14" y="2"/>
                    </a:lnTo>
                    <a:lnTo>
                      <a:pt x="21" y="2"/>
                    </a:lnTo>
                    <a:lnTo>
                      <a:pt x="29" y="2"/>
                    </a:lnTo>
                    <a:lnTo>
                      <a:pt x="36" y="2"/>
                    </a:lnTo>
                    <a:lnTo>
                      <a:pt x="43" y="2"/>
                    </a:lnTo>
                    <a:lnTo>
                      <a:pt x="51" y="2"/>
                    </a:lnTo>
                    <a:lnTo>
                      <a:pt x="58" y="2"/>
                    </a:lnTo>
                    <a:lnTo>
                      <a:pt x="65" y="2"/>
                    </a:lnTo>
                    <a:lnTo>
                      <a:pt x="72" y="2"/>
                    </a:lnTo>
                    <a:lnTo>
                      <a:pt x="80" y="2"/>
                    </a:lnTo>
                    <a:lnTo>
                      <a:pt x="87" y="2"/>
                    </a:lnTo>
                    <a:lnTo>
                      <a:pt x="94" y="2"/>
                    </a:lnTo>
                    <a:lnTo>
                      <a:pt x="102" y="2"/>
                    </a:lnTo>
                    <a:lnTo>
                      <a:pt x="109" y="2"/>
                    </a:lnTo>
                    <a:lnTo>
                      <a:pt x="102" y="0"/>
                    </a:lnTo>
                    <a:lnTo>
                      <a:pt x="94" y="0"/>
                    </a:lnTo>
                    <a:lnTo>
                      <a:pt x="87" y="0"/>
                    </a:lnTo>
                    <a:lnTo>
                      <a:pt x="80" y="0"/>
                    </a:lnTo>
                    <a:lnTo>
                      <a:pt x="72" y="0"/>
                    </a:lnTo>
                    <a:lnTo>
                      <a:pt x="65" y="0"/>
                    </a:lnTo>
                    <a:lnTo>
                      <a:pt x="58" y="0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4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15" name="Freeform 2443"/>
              <p:cNvSpPr>
                <a:spLocks/>
              </p:cNvSpPr>
              <p:nvPr/>
            </p:nvSpPr>
            <p:spPr bwMode="auto">
              <a:xfrm>
                <a:off x="968" y="3613"/>
                <a:ext cx="109" cy="2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2"/>
                  </a:cxn>
                  <a:cxn ang="0">
                    <a:pos x="7" y="2"/>
                  </a:cxn>
                  <a:cxn ang="0">
                    <a:pos x="14" y="2"/>
                  </a:cxn>
                  <a:cxn ang="0">
                    <a:pos x="21" y="2"/>
                  </a:cxn>
                  <a:cxn ang="0">
                    <a:pos x="29" y="2"/>
                  </a:cxn>
                  <a:cxn ang="0">
                    <a:pos x="36" y="2"/>
                  </a:cxn>
                  <a:cxn ang="0">
                    <a:pos x="43" y="2"/>
                  </a:cxn>
                  <a:cxn ang="0">
                    <a:pos x="51" y="2"/>
                  </a:cxn>
                  <a:cxn ang="0">
                    <a:pos x="58" y="2"/>
                  </a:cxn>
                  <a:cxn ang="0">
                    <a:pos x="65" y="2"/>
                  </a:cxn>
                  <a:cxn ang="0">
                    <a:pos x="72" y="2"/>
                  </a:cxn>
                  <a:cxn ang="0">
                    <a:pos x="80" y="2"/>
                  </a:cxn>
                  <a:cxn ang="0">
                    <a:pos x="87" y="2"/>
                  </a:cxn>
                  <a:cxn ang="0">
                    <a:pos x="94" y="2"/>
                  </a:cxn>
                  <a:cxn ang="0">
                    <a:pos x="102" y="2"/>
                  </a:cxn>
                  <a:cxn ang="0">
                    <a:pos x="109" y="2"/>
                  </a:cxn>
                  <a:cxn ang="0">
                    <a:pos x="102" y="0"/>
                  </a:cxn>
                  <a:cxn ang="0">
                    <a:pos x="94" y="0"/>
                  </a:cxn>
                  <a:cxn ang="0">
                    <a:pos x="87" y="0"/>
                  </a:cxn>
                  <a:cxn ang="0">
                    <a:pos x="80" y="0"/>
                  </a:cxn>
                  <a:cxn ang="0">
                    <a:pos x="72" y="0"/>
                  </a:cxn>
                  <a:cxn ang="0">
                    <a:pos x="65" y="0"/>
                  </a:cxn>
                  <a:cxn ang="0">
                    <a:pos x="58" y="0"/>
                  </a:cxn>
                  <a:cxn ang="0">
                    <a:pos x="51" y="0"/>
                  </a:cxn>
                  <a:cxn ang="0">
                    <a:pos x="43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1" y="2"/>
                  </a:cxn>
                  <a:cxn ang="0">
                    <a:pos x="14" y="2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l="0" t="0" r="r" b="b"/>
                <a:pathLst>
                  <a:path w="109" h="2">
                    <a:moveTo>
                      <a:pt x="7" y="2"/>
                    </a:moveTo>
                    <a:lnTo>
                      <a:pt x="0" y="2"/>
                    </a:lnTo>
                    <a:lnTo>
                      <a:pt x="7" y="2"/>
                    </a:lnTo>
                    <a:lnTo>
                      <a:pt x="14" y="2"/>
                    </a:lnTo>
                    <a:lnTo>
                      <a:pt x="21" y="2"/>
                    </a:lnTo>
                    <a:lnTo>
                      <a:pt x="29" y="2"/>
                    </a:lnTo>
                    <a:lnTo>
                      <a:pt x="36" y="2"/>
                    </a:lnTo>
                    <a:lnTo>
                      <a:pt x="43" y="2"/>
                    </a:lnTo>
                    <a:lnTo>
                      <a:pt x="51" y="2"/>
                    </a:lnTo>
                    <a:lnTo>
                      <a:pt x="58" y="2"/>
                    </a:lnTo>
                    <a:lnTo>
                      <a:pt x="65" y="2"/>
                    </a:lnTo>
                    <a:lnTo>
                      <a:pt x="72" y="2"/>
                    </a:lnTo>
                    <a:lnTo>
                      <a:pt x="80" y="2"/>
                    </a:lnTo>
                    <a:lnTo>
                      <a:pt x="87" y="2"/>
                    </a:lnTo>
                    <a:lnTo>
                      <a:pt x="94" y="2"/>
                    </a:lnTo>
                    <a:lnTo>
                      <a:pt x="102" y="2"/>
                    </a:lnTo>
                    <a:lnTo>
                      <a:pt x="109" y="2"/>
                    </a:lnTo>
                    <a:lnTo>
                      <a:pt x="102" y="0"/>
                    </a:lnTo>
                    <a:lnTo>
                      <a:pt x="94" y="0"/>
                    </a:lnTo>
                    <a:lnTo>
                      <a:pt x="87" y="0"/>
                    </a:lnTo>
                    <a:lnTo>
                      <a:pt x="80" y="0"/>
                    </a:lnTo>
                    <a:lnTo>
                      <a:pt x="72" y="0"/>
                    </a:lnTo>
                    <a:lnTo>
                      <a:pt x="65" y="0"/>
                    </a:lnTo>
                    <a:lnTo>
                      <a:pt x="58" y="0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4" y="2"/>
                    </a:lnTo>
                    <a:lnTo>
                      <a:pt x="7" y="2"/>
                    </a:lnTo>
                    <a:lnTo>
                      <a:pt x="7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16" name="Freeform 2444"/>
              <p:cNvSpPr>
                <a:spLocks/>
              </p:cNvSpPr>
              <p:nvPr/>
            </p:nvSpPr>
            <p:spPr bwMode="auto">
              <a:xfrm>
                <a:off x="610" y="2681"/>
                <a:ext cx="19" cy="2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7" y="25"/>
                  </a:cxn>
                  <a:cxn ang="0">
                    <a:pos x="10" y="22"/>
                  </a:cxn>
                  <a:cxn ang="0">
                    <a:pos x="12" y="13"/>
                  </a:cxn>
                  <a:cxn ang="0">
                    <a:pos x="15" y="13"/>
                  </a:cxn>
                  <a:cxn ang="0">
                    <a:pos x="19" y="5"/>
                  </a:cxn>
                  <a:cxn ang="0">
                    <a:pos x="15" y="0"/>
                  </a:cxn>
                  <a:cxn ang="0">
                    <a:pos x="10" y="5"/>
                  </a:cxn>
                  <a:cxn ang="0">
                    <a:pos x="7" y="8"/>
                  </a:cxn>
                  <a:cxn ang="0">
                    <a:pos x="5" y="13"/>
                  </a:cxn>
                  <a:cxn ang="0">
                    <a:pos x="0" y="20"/>
                  </a:cxn>
                </a:cxnLst>
                <a:rect l="0" t="0" r="r" b="b"/>
                <a:pathLst>
                  <a:path w="19" h="25">
                    <a:moveTo>
                      <a:pt x="0" y="20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7" y="25"/>
                    </a:lnTo>
                    <a:lnTo>
                      <a:pt x="10" y="22"/>
                    </a:lnTo>
                    <a:lnTo>
                      <a:pt x="12" y="13"/>
                    </a:lnTo>
                    <a:lnTo>
                      <a:pt x="15" y="13"/>
                    </a:lnTo>
                    <a:lnTo>
                      <a:pt x="19" y="5"/>
                    </a:lnTo>
                    <a:lnTo>
                      <a:pt x="15" y="0"/>
                    </a:lnTo>
                    <a:lnTo>
                      <a:pt x="10" y="5"/>
                    </a:lnTo>
                    <a:lnTo>
                      <a:pt x="7" y="8"/>
                    </a:lnTo>
                    <a:lnTo>
                      <a:pt x="5" y="13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17" name="Freeform 2445"/>
              <p:cNvSpPr>
                <a:spLocks/>
              </p:cNvSpPr>
              <p:nvPr/>
            </p:nvSpPr>
            <p:spPr bwMode="auto">
              <a:xfrm>
                <a:off x="610" y="2681"/>
                <a:ext cx="19" cy="2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7" y="25"/>
                  </a:cxn>
                  <a:cxn ang="0">
                    <a:pos x="10" y="22"/>
                  </a:cxn>
                  <a:cxn ang="0">
                    <a:pos x="12" y="13"/>
                  </a:cxn>
                  <a:cxn ang="0">
                    <a:pos x="15" y="13"/>
                  </a:cxn>
                  <a:cxn ang="0">
                    <a:pos x="19" y="5"/>
                  </a:cxn>
                  <a:cxn ang="0">
                    <a:pos x="15" y="0"/>
                  </a:cxn>
                  <a:cxn ang="0">
                    <a:pos x="10" y="5"/>
                  </a:cxn>
                  <a:cxn ang="0">
                    <a:pos x="7" y="8"/>
                  </a:cxn>
                  <a:cxn ang="0">
                    <a:pos x="5" y="13"/>
                  </a:cxn>
                  <a:cxn ang="0">
                    <a:pos x="0" y="20"/>
                  </a:cxn>
                  <a:cxn ang="0">
                    <a:pos x="0" y="20"/>
                  </a:cxn>
                </a:cxnLst>
                <a:rect l="0" t="0" r="r" b="b"/>
                <a:pathLst>
                  <a:path w="19" h="25">
                    <a:moveTo>
                      <a:pt x="0" y="20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7" y="25"/>
                    </a:lnTo>
                    <a:lnTo>
                      <a:pt x="10" y="22"/>
                    </a:lnTo>
                    <a:lnTo>
                      <a:pt x="12" y="13"/>
                    </a:lnTo>
                    <a:lnTo>
                      <a:pt x="15" y="13"/>
                    </a:lnTo>
                    <a:lnTo>
                      <a:pt x="19" y="5"/>
                    </a:lnTo>
                    <a:lnTo>
                      <a:pt x="15" y="0"/>
                    </a:lnTo>
                    <a:lnTo>
                      <a:pt x="10" y="5"/>
                    </a:lnTo>
                    <a:lnTo>
                      <a:pt x="7" y="8"/>
                    </a:lnTo>
                    <a:lnTo>
                      <a:pt x="5" y="13"/>
                    </a:lnTo>
                    <a:lnTo>
                      <a:pt x="0" y="20"/>
                    </a:lnTo>
                    <a:lnTo>
                      <a:pt x="0" y="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18" name="Freeform 2446"/>
              <p:cNvSpPr>
                <a:spLocks/>
              </p:cNvSpPr>
              <p:nvPr/>
            </p:nvSpPr>
            <p:spPr bwMode="auto">
              <a:xfrm>
                <a:off x="525" y="3605"/>
                <a:ext cx="48" cy="8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12" y="3"/>
                  </a:cxn>
                  <a:cxn ang="0">
                    <a:pos x="19" y="3"/>
                  </a:cxn>
                  <a:cxn ang="0">
                    <a:pos x="27" y="3"/>
                  </a:cxn>
                  <a:cxn ang="0">
                    <a:pos x="34" y="0"/>
                  </a:cxn>
                  <a:cxn ang="0">
                    <a:pos x="41" y="3"/>
                  </a:cxn>
                  <a:cxn ang="0">
                    <a:pos x="48" y="3"/>
                  </a:cxn>
                  <a:cxn ang="0">
                    <a:pos x="41" y="5"/>
                  </a:cxn>
                  <a:cxn ang="0">
                    <a:pos x="34" y="8"/>
                  </a:cxn>
                  <a:cxn ang="0">
                    <a:pos x="27" y="8"/>
                  </a:cxn>
                  <a:cxn ang="0">
                    <a:pos x="19" y="8"/>
                  </a:cxn>
                  <a:cxn ang="0">
                    <a:pos x="12" y="8"/>
                  </a:cxn>
                  <a:cxn ang="0">
                    <a:pos x="5" y="5"/>
                  </a:cxn>
                  <a:cxn ang="0">
                    <a:pos x="0" y="3"/>
                  </a:cxn>
                  <a:cxn ang="0">
                    <a:pos x="5" y="3"/>
                  </a:cxn>
                </a:cxnLst>
                <a:rect l="0" t="0" r="r" b="b"/>
                <a:pathLst>
                  <a:path w="48" h="8">
                    <a:moveTo>
                      <a:pt x="5" y="3"/>
                    </a:moveTo>
                    <a:lnTo>
                      <a:pt x="12" y="3"/>
                    </a:lnTo>
                    <a:lnTo>
                      <a:pt x="19" y="3"/>
                    </a:lnTo>
                    <a:lnTo>
                      <a:pt x="27" y="3"/>
                    </a:lnTo>
                    <a:lnTo>
                      <a:pt x="34" y="0"/>
                    </a:lnTo>
                    <a:lnTo>
                      <a:pt x="41" y="3"/>
                    </a:lnTo>
                    <a:lnTo>
                      <a:pt x="48" y="3"/>
                    </a:lnTo>
                    <a:lnTo>
                      <a:pt x="41" y="5"/>
                    </a:lnTo>
                    <a:lnTo>
                      <a:pt x="34" y="8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12" y="8"/>
                    </a:lnTo>
                    <a:lnTo>
                      <a:pt x="5" y="5"/>
                    </a:lnTo>
                    <a:lnTo>
                      <a:pt x="0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4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19" name="Freeform 2447"/>
              <p:cNvSpPr>
                <a:spLocks/>
              </p:cNvSpPr>
              <p:nvPr/>
            </p:nvSpPr>
            <p:spPr bwMode="auto">
              <a:xfrm>
                <a:off x="525" y="3605"/>
                <a:ext cx="48" cy="8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12" y="3"/>
                  </a:cxn>
                  <a:cxn ang="0">
                    <a:pos x="19" y="3"/>
                  </a:cxn>
                  <a:cxn ang="0">
                    <a:pos x="27" y="3"/>
                  </a:cxn>
                  <a:cxn ang="0">
                    <a:pos x="34" y="0"/>
                  </a:cxn>
                  <a:cxn ang="0">
                    <a:pos x="41" y="3"/>
                  </a:cxn>
                  <a:cxn ang="0">
                    <a:pos x="48" y="3"/>
                  </a:cxn>
                  <a:cxn ang="0">
                    <a:pos x="41" y="5"/>
                  </a:cxn>
                  <a:cxn ang="0">
                    <a:pos x="34" y="8"/>
                  </a:cxn>
                  <a:cxn ang="0">
                    <a:pos x="27" y="8"/>
                  </a:cxn>
                  <a:cxn ang="0">
                    <a:pos x="19" y="8"/>
                  </a:cxn>
                  <a:cxn ang="0">
                    <a:pos x="12" y="8"/>
                  </a:cxn>
                  <a:cxn ang="0">
                    <a:pos x="5" y="5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48" h="8">
                    <a:moveTo>
                      <a:pt x="5" y="3"/>
                    </a:moveTo>
                    <a:lnTo>
                      <a:pt x="12" y="3"/>
                    </a:lnTo>
                    <a:lnTo>
                      <a:pt x="19" y="3"/>
                    </a:lnTo>
                    <a:lnTo>
                      <a:pt x="27" y="3"/>
                    </a:lnTo>
                    <a:lnTo>
                      <a:pt x="34" y="0"/>
                    </a:lnTo>
                    <a:lnTo>
                      <a:pt x="41" y="3"/>
                    </a:lnTo>
                    <a:lnTo>
                      <a:pt x="48" y="3"/>
                    </a:lnTo>
                    <a:lnTo>
                      <a:pt x="41" y="5"/>
                    </a:lnTo>
                    <a:lnTo>
                      <a:pt x="34" y="8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12" y="8"/>
                    </a:lnTo>
                    <a:lnTo>
                      <a:pt x="5" y="5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5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20" name="Freeform 2448"/>
              <p:cNvSpPr>
                <a:spLocks/>
              </p:cNvSpPr>
              <p:nvPr/>
            </p:nvSpPr>
            <p:spPr bwMode="auto">
              <a:xfrm>
                <a:off x="639" y="3600"/>
                <a:ext cx="49" cy="5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10" y="5"/>
                  </a:cxn>
                  <a:cxn ang="0">
                    <a:pos x="17" y="5"/>
                  </a:cxn>
                  <a:cxn ang="0">
                    <a:pos x="24" y="5"/>
                  </a:cxn>
                  <a:cxn ang="0">
                    <a:pos x="32" y="5"/>
                  </a:cxn>
                  <a:cxn ang="0">
                    <a:pos x="39" y="5"/>
                  </a:cxn>
                  <a:cxn ang="0">
                    <a:pos x="46" y="3"/>
                  </a:cxn>
                  <a:cxn ang="0">
                    <a:pos x="49" y="3"/>
                  </a:cxn>
                  <a:cxn ang="0">
                    <a:pos x="46" y="3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4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3" y="3"/>
                  </a:cxn>
                </a:cxnLst>
                <a:rect l="0" t="0" r="r" b="b"/>
                <a:pathLst>
                  <a:path w="49" h="5">
                    <a:moveTo>
                      <a:pt x="3" y="3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10" y="5"/>
                    </a:lnTo>
                    <a:lnTo>
                      <a:pt x="17" y="5"/>
                    </a:lnTo>
                    <a:lnTo>
                      <a:pt x="24" y="5"/>
                    </a:lnTo>
                    <a:lnTo>
                      <a:pt x="32" y="5"/>
                    </a:lnTo>
                    <a:lnTo>
                      <a:pt x="39" y="5"/>
                    </a:lnTo>
                    <a:lnTo>
                      <a:pt x="46" y="3"/>
                    </a:lnTo>
                    <a:lnTo>
                      <a:pt x="49" y="3"/>
                    </a:lnTo>
                    <a:lnTo>
                      <a:pt x="46" y="3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24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21" name="Freeform 2449"/>
              <p:cNvSpPr>
                <a:spLocks/>
              </p:cNvSpPr>
              <p:nvPr/>
            </p:nvSpPr>
            <p:spPr bwMode="auto">
              <a:xfrm>
                <a:off x="639" y="3600"/>
                <a:ext cx="49" cy="5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10" y="5"/>
                  </a:cxn>
                  <a:cxn ang="0">
                    <a:pos x="17" y="5"/>
                  </a:cxn>
                  <a:cxn ang="0">
                    <a:pos x="24" y="5"/>
                  </a:cxn>
                  <a:cxn ang="0">
                    <a:pos x="32" y="5"/>
                  </a:cxn>
                  <a:cxn ang="0">
                    <a:pos x="39" y="5"/>
                  </a:cxn>
                  <a:cxn ang="0">
                    <a:pos x="46" y="3"/>
                  </a:cxn>
                  <a:cxn ang="0">
                    <a:pos x="49" y="3"/>
                  </a:cxn>
                  <a:cxn ang="0">
                    <a:pos x="46" y="3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4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49" h="5">
                    <a:moveTo>
                      <a:pt x="3" y="3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10" y="5"/>
                    </a:lnTo>
                    <a:lnTo>
                      <a:pt x="17" y="5"/>
                    </a:lnTo>
                    <a:lnTo>
                      <a:pt x="24" y="5"/>
                    </a:lnTo>
                    <a:lnTo>
                      <a:pt x="32" y="5"/>
                    </a:lnTo>
                    <a:lnTo>
                      <a:pt x="39" y="5"/>
                    </a:lnTo>
                    <a:lnTo>
                      <a:pt x="46" y="3"/>
                    </a:lnTo>
                    <a:lnTo>
                      <a:pt x="49" y="3"/>
                    </a:lnTo>
                    <a:lnTo>
                      <a:pt x="46" y="3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22" name="Freeform 2450"/>
              <p:cNvSpPr>
                <a:spLocks/>
              </p:cNvSpPr>
              <p:nvPr/>
            </p:nvSpPr>
            <p:spPr bwMode="auto">
              <a:xfrm>
                <a:off x="1680" y="2630"/>
                <a:ext cx="17" cy="15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7" y="3"/>
                  </a:cxn>
                  <a:cxn ang="0">
                    <a:pos x="17" y="10"/>
                  </a:cxn>
                  <a:cxn ang="0">
                    <a:pos x="12" y="13"/>
                  </a:cxn>
                  <a:cxn ang="0">
                    <a:pos x="5" y="15"/>
                  </a:cxn>
                  <a:cxn ang="0">
                    <a:pos x="3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2" y="3"/>
                  </a:cxn>
                </a:cxnLst>
                <a:rect l="0" t="0" r="r" b="b"/>
                <a:pathLst>
                  <a:path w="17" h="15">
                    <a:moveTo>
                      <a:pt x="12" y="3"/>
                    </a:moveTo>
                    <a:lnTo>
                      <a:pt x="17" y="3"/>
                    </a:lnTo>
                    <a:lnTo>
                      <a:pt x="17" y="10"/>
                    </a:lnTo>
                    <a:lnTo>
                      <a:pt x="12" y="13"/>
                    </a:lnTo>
                    <a:lnTo>
                      <a:pt x="5" y="15"/>
                    </a:lnTo>
                    <a:lnTo>
                      <a:pt x="3" y="10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FF9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23" name="Freeform 2451"/>
              <p:cNvSpPr>
                <a:spLocks/>
              </p:cNvSpPr>
              <p:nvPr/>
            </p:nvSpPr>
            <p:spPr bwMode="auto">
              <a:xfrm>
                <a:off x="1680" y="2630"/>
                <a:ext cx="17" cy="15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7" y="3"/>
                  </a:cxn>
                  <a:cxn ang="0">
                    <a:pos x="17" y="10"/>
                  </a:cxn>
                  <a:cxn ang="0">
                    <a:pos x="12" y="13"/>
                  </a:cxn>
                  <a:cxn ang="0">
                    <a:pos x="5" y="15"/>
                  </a:cxn>
                  <a:cxn ang="0">
                    <a:pos x="3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2" y="3"/>
                  </a:cxn>
                  <a:cxn ang="0">
                    <a:pos x="12" y="3"/>
                  </a:cxn>
                </a:cxnLst>
                <a:rect l="0" t="0" r="r" b="b"/>
                <a:pathLst>
                  <a:path w="17" h="15">
                    <a:moveTo>
                      <a:pt x="12" y="3"/>
                    </a:moveTo>
                    <a:lnTo>
                      <a:pt x="17" y="3"/>
                    </a:lnTo>
                    <a:lnTo>
                      <a:pt x="17" y="10"/>
                    </a:lnTo>
                    <a:lnTo>
                      <a:pt x="12" y="13"/>
                    </a:lnTo>
                    <a:lnTo>
                      <a:pt x="5" y="15"/>
                    </a:lnTo>
                    <a:lnTo>
                      <a:pt x="3" y="10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12" y="3"/>
                    </a:lnTo>
                    <a:lnTo>
                      <a:pt x="12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24" name="Freeform 2452"/>
              <p:cNvSpPr>
                <a:spLocks/>
              </p:cNvSpPr>
              <p:nvPr/>
            </p:nvSpPr>
            <p:spPr bwMode="auto">
              <a:xfrm>
                <a:off x="347" y="3598"/>
                <a:ext cx="29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12" y="7"/>
                  </a:cxn>
                  <a:cxn ang="0">
                    <a:pos x="20" y="7"/>
                  </a:cxn>
                  <a:cxn ang="0">
                    <a:pos x="27" y="7"/>
                  </a:cxn>
                  <a:cxn ang="0">
                    <a:pos x="29" y="5"/>
                  </a:cxn>
                  <a:cxn ang="0">
                    <a:pos x="27" y="2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2" y="0"/>
                  </a:cxn>
                  <a:cxn ang="0">
                    <a:pos x="5" y="0"/>
                  </a:cxn>
                </a:cxnLst>
                <a:rect l="0" t="0" r="r" b="b"/>
                <a:pathLst>
                  <a:path w="29" h="7">
                    <a:moveTo>
                      <a:pt x="5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2" y="7"/>
                    </a:lnTo>
                    <a:lnTo>
                      <a:pt x="20" y="7"/>
                    </a:lnTo>
                    <a:lnTo>
                      <a:pt x="27" y="7"/>
                    </a:lnTo>
                    <a:lnTo>
                      <a:pt x="29" y="5"/>
                    </a:lnTo>
                    <a:lnTo>
                      <a:pt x="27" y="2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25" name="Freeform 2453"/>
              <p:cNvSpPr>
                <a:spLocks/>
              </p:cNvSpPr>
              <p:nvPr/>
            </p:nvSpPr>
            <p:spPr bwMode="auto">
              <a:xfrm>
                <a:off x="347" y="3598"/>
                <a:ext cx="29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12" y="7"/>
                  </a:cxn>
                  <a:cxn ang="0">
                    <a:pos x="20" y="7"/>
                  </a:cxn>
                  <a:cxn ang="0">
                    <a:pos x="27" y="7"/>
                  </a:cxn>
                  <a:cxn ang="0">
                    <a:pos x="29" y="5"/>
                  </a:cxn>
                  <a:cxn ang="0">
                    <a:pos x="27" y="2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2" y="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29" h="7">
                    <a:moveTo>
                      <a:pt x="5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2" y="7"/>
                    </a:lnTo>
                    <a:lnTo>
                      <a:pt x="20" y="7"/>
                    </a:lnTo>
                    <a:lnTo>
                      <a:pt x="27" y="7"/>
                    </a:lnTo>
                    <a:lnTo>
                      <a:pt x="29" y="5"/>
                    </a:lnTo>
                    <a:lnTo>
                      <a:pt x="27" y="2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26" name="Freeform 2454"/>
              <p:cNvSpPr>
                <a:spLocks/>
              </p:cNvSpPr>
              <p:nvPr/>
            </p:nvSpPr>
            <p:spPr bwMode="auto">
              <a:xfrm>
                <a:off x="593" y="3598"/>
                <a:ext cx="32" cy="7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10" y="7"/>
                  </a:cxn>
                  <a:cxn ang="0">
                    <a:pos x="17" y="7"/>
                  </a:cxn>
                  <a:cxn ang="0">
                    <a:pos x="24" y="5"/>
                  </a:cxn>
                  <a:cxn ang="0">
                    <a:pos x="32" y="5"/>
                  </a:cxn>
                  <a:cxn ang="0">
                    <a:pos x="24" y="2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2" y="2"/>
                  </a:cxn>
                </a:cxnLst>
                <a:rect l="0" t="0" r="r" b="b"/>
                <a:pathLst>
                  <a:path w="32" h="7">
                    <a:moveTo>
                      <a:pt x="2" y="2"/>
                    </a:moveTo>
                    <a:lnTo>
                      <a:pt x="0" y="5"/>
                    </a:lnTo>
                    <a:lnTo>
                      <a:pt x="2" y="7"/>
                    </a:lnTo>
                    <a:lnTo>
                      <a:pt x="10" y="7"/>
                    </a:lnTo>
                    <a:lnTo>
                      <a:pt x="17" y="7"/>
                    </a:lnTo>
                    <a:lnTo>
                      <a:pt x="24" y="5"/>
                    </a:lnTo>
                    <a:lnTo>
                      <a:pt x="32" y="5"/>
                    </a:lnTo>
                    <a:lnTo>
                      <a:pt x="24" y="2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6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27" name="Freeform 2455"/>
              <p:cNvSpPr>
                <a:spLocks/>
              </p:cNvSpPr>
              <p:nvPr/>
            </p:nvSpPr>
            <p:spPr bwMode="auto">
              <a:xfrm>
                <a:off x="593" y="3598"/>
                <a:ext cx="32" cy="7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10" y="7"/>
                  </a:cxn>
                  <a:cxn ang="0">
                    <a:pos x="17" y="7"/>
                  </a:cxn>
                  <a:cxn ang="0">
                    <a:pos x="24" y="5"/>
                  </a:cxn>
                  <a:cxn ang="0">
                    <a:pos x="32" y="5"/>
                  </a:cxn>
                  <a:cxn ang="0">
                    <a:pos x="24" y="2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32" h="7">
                    <a:moveTo>
                      <a:pt x="2" y="2"/>
                    </a:moveTo>
                    <a:lnTo>
                      <a:pt x="0" y="5"/>
                    </a:lnTo>
                    <a:lnTo>
                      <a:pt x="2" y="7"/>
                    </a:lnTo>
                    <a:lnTo>
                      <a:pt x="10" y="7"/>
                    </a:lnTo>
                    <a:lnTo>
                      <a:pt x="17" y="7"/>
                    </a:lnTo>
                    <a:lnTo>
                      <a:pt x="24" y="5"/>
                    </a:lnTo>
                    <a:lnTo>
                      <a:pt x="32" y="5"/>
                    </a:lnTo>
                    <a:lnTo>
                      <a:pt x="24" y="2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28" name="Freeform 2456"/>
              <p:cNvSpPr>
                <a:spLocks/>
              </p:cNvSpPr>
              <p:nvPr/>
            </p:nvSpPr>
            <p:spPr bwMode="auto">
              <a:xfrm>
                <a:off x="707" y="2720"/>
                <a:ext cx="12" cy="2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3" y="17"/>
                  </a:cxn>
                  <a:cxn ang="0">
                    <a:pos x="8" y="22"/>
                  </a:cxn>
                  <a:cxn ang="0">
                    <a:pos x="10" y="17"/>
                  </a:cxn>
                  <a:cxn ang="0">
                    <a:pos x="12" y="10"/>
                  </a:cxn>
                  <a:cxn ang="0">
                    <a:pos x="8" y="0"/>
                  </a:cxn>
                </a:cxnLst>
                <a:rect l="0" t="0" r="r" b="b"/>
                <a:pathLst>
                  <a:path w="12" h="22">
                    <a:moveTo>
                      <a:pt x="8" y="0"/>
                    </a:moveTo>
                    <a:lnTo>
                      <a:pt x="0" y="10"/>
                    </a:lnTo>
                    <a:lnTo>
                      <a:pt x="3" y="17"/>
                    </a:lnTo>
                    <a:lnTo>
                      <a:pt x="8" y="22"/>
                    </a:lnTo>
                    <a:lnTo>
                      <a:pt x="10" y="17"/>
                    </a:lnTo>
                    <a:lnTo>
                      <a:pt x="12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29" name="Freeform 2457"/>
              <p:cNvSpPr>
                <a:spLocks/>
              </p:cNvSpPr>
              <p:nvPr/>
            </p:nvSpPr>
            <p:spPr bwMode="auto">
              <a:xfrm>
                <a:off x="707" y="2720"/>
                <a:ext cx="12" cy="2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3" y="17"/>
                  </a:cxn>
                  <a:cxn ang="0">
                    <a:pos x="8" y="22"/>
                  </a:cxn>
                  <a:cxn ang="0">
                    <a:pos x="10" y="17"/>
                  </a:cxn>
                  <a:cxn ang="0">
                    <a:pos x="12" y="1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2" h="22">
                    <a:moveTo>
                      <a:pt x="8" y="0"/>
                    </a:moveTo>
                    <a:lnTo>
                      <a:pt x="0" y="10"/>
                    </a:lnTo>
                    <a:lnTo>
                      <a:pt x="3" y="17"/>
                    </a:lnTo>
                    <a:lnTo>
                      <a:pt x="8" y="22"/>
                    </a:lnTo>
                    <a:lnTo>
                      <a:pt x="10" y="17"/>
                    </a:lnTo>
                    <a:lnTo>
                      <a:pt x="12" y="1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30" name="Freeform 2458"/>
              <p:cNvSpPr>
                <a:spLocks/>
              </p:cNvSpPr>
              <p:nvPr/>
            </p:nvSpPr>
            <p:spPr bwMode="auto">
              <a:xfrm>
                <a:off x="423" y="3596"/>
                <a:ext cx="53" cy="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9" y="2"/>
                  </a:cxn>
                  <a:cxn ang="0">
                    <a:pos x="17" y="2"/>
                  </a:cxn>
                  <a:cxn ang="0">
                    <a:pos x="24" y="2"/>
                  </a:cxn>
                  <a:cxn ang="0">
                    <a:pos x="31" y="4"/>
                  </a:cxn>
                  <a:cxn ang="0">
                    <a:pos x="39" y="7"/>
                  </a:cxn>
                  <a:cxn ang="0">
                    <a:pos x="43" y="7"/>
                  </a:cxn>
                  <a:cxn ang="0">
                    <a:pos x="46" y="9"/>
                  </a:cxn>
                  <a:cxn ang="0">
                    <a:pos x="53" y="7"/>
                  </a:cxn>
                  <a:cxn ang="0">
                    <a:pos x="51" y="2"/>
                  </a:cxn>
                  <a:cxn ang="0">
                    <a:pos x="46" y="2"/>
                  </a:cxn>
                  <a:cxn ang="0">
                    <a:pos x="39" y="0"/>
                  </a:cxn>
                  <a:cxn ang="0">
                    <a:pos x="31" y="0"/>
                  </a:cxn>
                  <a:cxn ang="0">
                    <a:pos x="24" y="2"/>
                  </a:cxn>
                  <a:cxn ang="0">
                    <a:pos x="17" y="2"/>
                  </a:cxn>
                  <a:cxn ang="0">
                    <a:pos x="9" y="2"/>
                  </a:cxn>
                  <a:cxn ang="0">
                    <a:pos x="2" y="2"/>
                  </a:cxn>
                </a:cxnLst>
                <a:rect l="0" t="0" r="r" b="b"/>
                <a:pathLst>
                  <a:path w="53" h="9">
                    <a:moveTo>
                      <a:pt x="2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9" y="2"/>
                    </a:lnTo>
                    <a:lnTo>
                      <a:pt x="17" y="2"/>
                    </a:lnTo>
                    <a:lnTo>
                      <a:pt x="24" y="2"/>
                    </a:lnTo>
                    <a:lnTo>
                      <a:pt x="31" y="4"/>
                    </a:lnTo>
                    <a:lnTo>
                      <a:pt x="39" y="7"/>
                    </a:lnTo>
                    <a:lnTo>
                      <a:pt x="43" y="7"/>
                    </a:lnTo>
                    <a:lnTo>
                      <a:pt x="46" y="9"/>
                    </a:lnTo>
                    <a:lnTo>
                      <a:pt x="53" y="7"/>
                    </a:lnTo>
                    <a:lnTo>
                      <a:pt x="51" y="2"/>
                    </a:lnTo>
                    <a:lnTo>
                      <a:pt x="46" y="2"/>
                    </a:lnTo>
                    <a:lnTo>
                      <a:pt x="39" y="0"/>
                    </a:lnTo>
                    <a:lnTo>
                      <a:pt x="31" y="0"/>
                    </a:lnTo>
                    <a:lnTo>
                      <a:pt x="24" y="2"/>
                    </a:lnTo>
                    <a:lnTo>
                      <a:pt x="17" y="2"/>
                    </a:lnTo>
                    <a:lnTo>
                      <a:pt x="9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31" name="Freeform 2459"/>
              <p:cNvSpPr>
                <a:spLocks/>
              </p:cNvSpPr>
              <p:nvPr/>
            </p:nvSpPr>
            <p:spPr bwMode="auto">
              <a:xfrm>
                <a:off x="423" y="3596"/>
                <a:ext cx="53" cy="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9" y="2"/>
                  </a:cxn>
                  <a:cxn ang="0">
                    <a:pos x="17" y="2"/>
                  </a:cxn>
                  <a:cxn ang="0">
                    <a:pos x="24" y="2"/>
                  </a:cxn>
                  <a:cxn ang="0">
                    <a:pos x="31" y="4"/>
                  </a:cxn>
                  <a:cxn ang="0">
                    <a:pos x="39" y="7"/>
                  </a:cxn>
                  <a:cxn ang="0">
                    <a:pos x="43" y="7"/>
                  </a:cxn>
                  <a:cxn ang="0">
                    <a:pos x="46" y="9"/>
                  </a:cxn>
                  <a:cxn ang="0">
                    <a:pos x="53" y="7"/>
                  </a:cxn>
                  <a:cxn ang="0">
                    <a:pos x="51" y="2"/>
                  </a:cxn>
                  <a:cxn ang="0">
                    <a:pos x="46" y="2"/>
                  </a:cxn>
                  <a:cxn ang="0">
                    <a:pos x="39" y="0"/>
                  </a:cxn>
                  <a:cxn ang="0">
                    <a:pos x="31" y="0"/>
                  </a:cxn>
                  <a:cxn ang="0">
                    <a:pos x="24" y="2"/>
                  </a:cxn>
                  <a:cxn ang="0">
                    <a:pos x="17" y="2"/>
                  </a:cxn>
                  <a:cxn ang="0">
                    <a:pos x="9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53" h="9">
                    <a:moveTo>
                      <a:pt x="2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9" y="2"/>
                    </a:lnTo>
                    <a:lnTo>
                      <a:pt x="17" y="2"/>
                    </a:lnTo>
                    <a:lnTo>
                      <a:pt x="24" y="2"/>
                    </a:lnTo>
                    <a:lnTo>
                      <a:pt x="31" y="4"/>
                    </a:lnTo>
                    <a:lnTo>
                      <a:pt x="39" y="7"/>
                    </a:lnTo>
                    <a:lnTo>
                      <a:pt x="43" y="7"/>
                    </a:lnTo>
                    <a:lnTo>
                      <a:pt x="46" y="9"/>
                    </a:lnTo>
                    <a:lnTo>
                      <a:pt x="53" y="7"/>
                    </a:lnTo>
                    <a:lnTo>
                      <a:pt x="51" y="2"/>
                    </a:lnTo>
                    <a:lnTo>
                      <a:pt x="46" y="2"/>
                    </a:lnTo>
                    <a:lnTo>
                      <a:pt x="39" y="0"/>
                    </a:lnTo>
                    <a:lnTo>
                      <a:pt x="31" y="0"/>
                    </a:lnTo>
                    <a:lnTo>
                      <a:pt x="24" y="2"/>
                    </a:lnTo>
                    <a:lnTo>
                      <a:pt x="17" y="2"/>
                    </a:lnTo>
                    <a:lnTo>
                      <a:pt x="9" y="2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32" name="Freeform 2460"/>
              <p:cNvSpPr>
                <a:spLocks/>
              </p:cNvSpPr>
              <p:nvPr/>
            </p:nvSpPr>
            <p:spPr bwMode="auto">
              <a:xfrm>
                <a:off x="712" y="3598"/>
                <a:ext cx="37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0" y="5"/>
                  </a:cxn>
                  <a:cxn ang="0">
                    <a:pos x="3" y="5"/>
                  </a:cxn>
                  <a:cxn ang="0">
                    <a:pos x="10" y="5"/>
                  </a:cxn>
                  <a:cxn ang="0">
                    <a:pos x="17" y="5"/>
                  </a:cxn>
                  <a:cxn ang="0">
                    <a:pos x="24" y="5"/>
                  </a:cxn>
                  <a:cxn ang="0">
                    <a:pos x="32" y="5"/>
                  </a:cxn>
                  <a:cxn ang="0">
                    <a:pos x="37" y="5"/>
                  </a:cxn>
                  <a:cxn ang="0">
                    <a:pos x="32" y="2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3" y="5"/>
                  </a:cxn>
                </a:cxnLst>
                <a:rect l="0" t="0" r="r" b="b"/>
                <a:pathLst>
                  <a:path w="37" h="5">
                    <a:moveTo>
                      <a:pt x="3" y="5"/>
                    </a:moveTo>
                    <a:lnTo>
                      <a:pt x="0" y="5"/>
                    </a:lnTo>
                    <a:lnTo>
                      <a:pt x="3" y="5"/>
                    </a:lnTo>
                    <a:lnTo>
                      <a:pt x="10" y="5"/>
                    </a:lnTo>
                    <a:lnTo>
                      <a:pt x="17" y="5"/>
                    </a:lnTo>
                    <a:lnTo>
                      <a:pt x="24" y="5"/>
                    </a:lnTo>
                    <a:lnTo>
                      <a:pt x="32" y="5"/>
                    </a:lnTo>
                    <a:lnTo>
                      <a:pt x="37" y="5"/>
                    </a:lnTo>
                    <a:lnTo>
                      <a:pt x="32" y="2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33" name="Freeform 2461"/>
              <p:cNvSpPr>
                <a:spLocks/>
              </p:cNvSpPr>
              <p:nvPr/>
            </p:nvSpPr>
            <p:spPr bwMode="auto">
              <a:xfrm>
                <a:off x="712" y="3598"/>
                <a:ext cx="37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0" y="5"/>
                  </a:cxn>
                  <a:cxn ang="0">
                    <a:pos x="3" y="5"/>
                  </a:cxn>
                  <a:cxn ang="0">
                    <a:pos x="10" y="5"/>
                  </a:cxn>
                  <a:cxn ang="0">
                    <a:pos x="17" y="5"/>
                  </a:cxn>
                  <a:cxn ang="0">
                    <a:pos x="24" y="5"/>
                  </a:cxn>
                  <a:cxn ang="0">
                    <a:pos x="32" y="5"/>
                  </a:cxn>
                  <a:cxn ang="0">
                    <a:pos x="37" y="5"/>
                  </a:cxn>
                  <a:cxn ang="0">
                    <a:pos x="32" y="2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3" y="5"/>
                  </a:cxn>
                  <a:cxn ang="0">
                    <a:pos x="3" y="5"/>
                  </a:cxn>
                </a:cxnLst>
                <a:rect l="0" t="0" r="r" b="b"/>
                <a:pathLst>
                  <a:path w="37" h="5">
                    <a:moveTo>
                      <a:pt x="3" y="5"/>
                    </a:moveTo>
                    <a:lnTo>
                      <a:pt x="0" y="5"/>
                    </a:lnTo>
                    <a:lnTo>
                      <a:pt x="3" y="5"/>
                    </a:lnTo>
                    <a:lnTo>
                      <a:pt x="10" y="5"/>
                    </a:lnTo>
                    <a:lnTo>
                      <a:pt x="17" y="5"/>
                    </a:lnTo>
                    <a:lnTo>
                      <a:pt x="24" y="5"/>
                    </a:lnTo>
                    <a:lnTo>
                      <a:pt x="32" y="5"/>
                    </a:lnTo>
                    <a:lnTo>
                      <a:pt x="37" y="5"/>
                    </a:lnTo>
                    <a:lnTo>
                      <a:pt x="32" y="2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3" y="5"/>
                    </a:lnTo>
                    <a:lnTo>
                      <a:pt x="3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34" name="Freeform 2462"/>
              <p:cNvSpPr>
                <a:spLocks/>
              </p:cNvSpPr>
              <p:nvPr/>
            </p:nvSpPr>
            <p:spPr bwMode="auto">
              <a:xfrm>
                <a:off x="350" y="3598"/>
                <a:ext cx="26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5" y="5"/>
                  </a:cxn>
                  <a:cxn ang="0">
                    <a:pos x="9" y="7"/>
                  </a:cxn>
                  <a:cxn ang="0">
                    <a:pos x="17" y="7"/>
                  </a:cxn>
                  <a:cxn ang="0">
                    <a:pos x="24" y="7"/>
                  </a:cxn>
                  <a:cxn ang="0">
                    <a:pos x="26" y="5"/>
                  </a:cxn>
                  <a:cxn ang="0">
                    <a:pos x="24" y="5"/>
                  </a:cxn>
                  <a:cxn ang="0">
                    <a:pos x="17" y="2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2" y="0"/>
                  </a:cxn>
                </a:cxnLst>
                <a:rect l="0" t="0" r="r" b="b"/>
                <a:pathLst>
                  <a:path w="26" h="7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5" y="5"/>
                    </a:lnTo>
                    <a:lnTo>
                      <a:pt x="9" y="7"/>
                    </a:lnTo>
                    <a:lnTo>
                      <a:pt x="17" y="7"/>
                    </a:lnTo>
                    <a:lnTo>
                      <a:pt x="24" y="7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35" name="Freeform 2463"/>
              <p:cNvSpPr>
                <a:spLocks/>
              </p:cNvSpPr>
              <p:nvPr/>
            </p:nvSpPr>
            <p:spPr bwMode="auto">
              <a:xfrm>
                <a:off x="350" y="3598"/>
                <a:ext cx="26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5" y="5"/>
                  </a:cxn>
                  <a:cxn ang="0">
                    <a:pos x="9" y="7"/>
                  </a:cxn>
                  <a:cxn ang="0">
                    <a:pos x="17" y="7"/>
                  </a:cxn>
                  <a:cxn ang="0">
                    <a:pos x="24" y="7"/>
                  </a:cxn>
                  <a:cxn ang="0">
                    <a:pos x="26" y="5"/>
                  </a:cxn>
                  <a:cxn ang="0">
                    <a:pos x="24" y="5"/>
                  </a:cxn>
                  <a:cxn ang="0">
                    <a:pos x="17" y="2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6" h="7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5" y="5"/>
                    </a:lnTo>
                    <a:lnTo>
                      <a:pt x="9" y="7"/>
                    </a:lnTo>
                    <a:lnTo>
                      <a:pt x="17" y="7"/>
                    </a:lnTo>
                    <a:lnTo>
                      <a:pt x="24" y="7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36" name="Freeform 2464"/>
              <p:cNvSpPr>
                <a:spLocks/>
              </p:cNvSpPr>
              <p:nvPr/>
            </p:nvSpPr>
            <p:spPr bwMode="auto">
              <a:xfrm>
                <a:off x="644" y="3600"/>
                <a:ext cx="39" cy="5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3"/>
                  </a:cxn>
                  <a:cxn ang="0">
                    <a:pos x="5" y="5"/>
                  </a:cxn>
                  <a:cxn ang="0">
                    <a:pos x="12" y="5"/>
                  </a:cxn>
                  <a:cxn ang="0">
                    <a:pos x="19" y="5"/>
                  </a:cxn>
                  <a:cxn ang="0">
                    <a:pos x="27" y="5"/>
                  </a:cxn>
                  <a:cxn ang="0">
                    <a:pos x="34" y="5"/>
                  </a:cxn>
                  <a:cxn ang="0">
                    <a:pos x="39" y="3"/>
                  </a:cxn>
                  <a:cxn ang="0">
                    <a:pos x="34" y="3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5" y="3"/>
                  </a:cxn>
                </a:cxnLst>
                <a:rect l="0" t="0" r="r" b="b"/>
                <a:pathLst>
                  <a:path w="39" h="5">
                    <a:moveTo>
                      <a:pt x="5" y="3"/>
                    </a:moveTo>
                    <a:lnTo>
                      <a:pt x="0" y="3"/>
                    </a:lnTo>
                    <a:lnTo>
                      <a:pt x="5" y="5"/>
                    </a:lnTo>
                    <a:lnTo>
                      <a:pt x="12" y="5"/>
                    </a:lnTo>
                    <a:lnTo>
                      <a:pt x="19" y="5"/>
                    </a:lnTo>
                    <a:lnTo>
                      <a:pt x="27" y="5"/>
                    </a:lnTo>
                    <a:lnTo>
                      <a:pt x="34" y="5"/>
                    </a:lnTo>
                    <a:lnTo>
                      <a:pt x="39" y="3"/>
                    </a:lnTo>
                    <a:lnTo>
                      <a:pt x="34" y="3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37" name="Freeform 2465"/>
              <p:cNvSpPr>
                <a:spLocks/>
              </p:cNvSpPr>
              <p:nvPr/>
            </p:nvSpPr>
            <p:spPr bwMode="auto">
              <a:xfrm>
                <a:off x="644" y="3600"/>
                <a:ext cx="39" cy="5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3"/>
                  </a:cxn>
                  <a:cxn ang="0">
                    <a:pos x="5" y="5"/>
                  </a:cxn>
                  <a:cxn ang="0">
                    <a:pos x="12" y="5"/>
                  </a:cxn>
                  <a:cxn ang="0">
                    <a:pos x="19" y="5"/>
                  </a:cxn>
                  <a:cxn ang="0">
                    <a:pos x="27" y="5"/>
                  </a:cxn>
                  <a:cxn ang="0">
                    <a:pos x="34" y="5"/>
                  </a:cxn>
                  <a:cxn ang="0">
                    <a:pos x="39" y="3"/>
                  </a:cxn>
                  <a:cxn ang="0">
                    <a:pos x="34" y="3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39" h="5">
                    <a:moveTo>
                      <a:pt x="5" y="3"/>
                    </a:moveTo>
                    <a:lnTo>
                      <a:pt x="0" y="3"/>
                    </a:lnTo>
                    <a:lnTo>
                      <a:pt x="5" y="5"/>
                    </a:lnTo>
                    <a:lnTo>
                      <a:pt x="12" y="5"/>
                    </a:lnTo>
                    <a:lnTo>
                      <a:pt x="19" y="5"/>
                    </a:lnTo>
                    <a:lnTo>
                      <a:pt x="27" y="5"/>
                    </a:lnTo>
                    <a:lnTo>
                      <a:pt x="34" y="5"/>
                    </a:lnTo>
                    <a:lnTo>
                      <a:pt x="39" y="3"/>
                    </a:lnTo>
                    <a:lnTo>
                      <a:pt x="34" y="3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5" y="3"/>
                    </a:lnTo>
                    <a:lnTo>
                      <a:pt x="5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38" name="Freeform 2466"/>
              <p:cNvSpPr>
                <a:spLocks/>
              </p:cNvSpPr>
              <p:nvPr/>
            </p:nvSpPr>
            <p:spPr bwMode="auto">
              <a:xfrm>
                <a:off x="527" y="3608"/>
                <a:ext cx="42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25" y="0"/>
                  </a:cxn>
                  <a:cxn ang="0">
                    <a:pos x="32" y="0"/>
                  </a:cxn>
                  <a:cxn ang="0">
                    <a:pos x="39" y="0"/>
                  </a:cxn>
                  <a:cxn ang="0">
                    <a:pos x="42" y="0"/>
                  </a:cxn>
                  <a:cxn ang="0">
                    <a:pos x="39" y="2"/>
                  </a:cxn>
                  <a:cxn ang="0">
                    <a:pos x="32" y="2"/>
                  </a:cxn>
                  <a:cxn ang="0">
                    <a:pos x="25" y="2"/>
                  </a:cxn>
                  <a:cxn ang="0">
                    <a:pos x="17" y="2"/>
                  </a:cxn>
                  <a:cxn ang="0">
                    <a:pos x="10" y="2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42" h="2">
                    <a:moveTo>
                      <a:pt x="3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39" y="2"/>
                    </a:lnTo>
                    <a:lnTo>
                      <a:pt x="32" y="2"/>
                    </a:lnTo>
                    <a:lnTo>
                      <a:pt x="25" y="2"/>
                    </a:lnTo>
                    <a:lnTo>
                      <a:pt x="17" y="2"/>
                    </a:lnTo>
                    <a:lnTo>
                      <a:pt x="10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2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39" name="Freeform 2467"/>
              <p:cNvSpPr>
                <a:spLocks/>
              </p:cNvSpPr>
              <p:nvPr/>
            </p:nvSpPr>
            <p:spPr bwMode="auto">
              <a:xfrm>
                <a:off x="527" y="3608"/>
                <a:ext cx="42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25" y="0"/>
                  </a:cxn>
                  <a:cxn ang="0">
                    <a:pos x="32" y="0"/>
                  </a:cxn>
                  <a:cxn ang="0">
                    <a:pos x="39" y="0"/>
                  </a:cxn>
                  <a:cxn ang="0">
                    <a:pos x="42" y="0"/>
                  </a:cxn>
                  <a:cxn ang="0">
                    <a:pos x="39" y="2"/>
                  </a:cxn>
                  <a:cxn ang="0">
                    <a:pos x="32" y="2"/>
                  </a:cxn>
                  <a:cxn ang="0">
                    <a:pos x="25" y="2"/>
                  </a:cxn>
                  <a:cxn ang="0">
                    <a:pos x="17" y="2"/>
                  </a:cxn>
                  <a:cxn ang="0">
                    <a:pos x="10" y="2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42" h="2">
                    <a:moveTo>
                      <a:pt x="3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39" y="2"/>
                    </a:lnTo>
                    <a:lnTo>
                      <a:pt x="32" y="2"/>
                    </a:lnTo>
                    <a:lnTo>
                      <a:pt x="25" y="2"/>
                    </a:lnTo>
                    <a:lnTo>
                      <a:pt x="17" y="2"/>
                    </a:lnTo>
                    <a:lnTo>
                      <a:pt x="10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40" name="Freeform 2468"/>
              <p:cNvSpPr>
                <a:spLocks/>
              </p:cNvSpPr>
              <p:nvPr/>
            </p:nvSpPr>
            <p:spPr bwMode="auto">
              <a:xfrm>
                <a:off x="858" y="2635"/>
                <a:ext cx="22" cy="10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12" y="0"/>
                  </a:cxn>
                  <a:cxn ang="0">
                    <a:pos x="20" y="5"/>
                  </a:cxn>
                  <a:cxn ang="0">
                    <a:pos x="22" y="5"/>
                  </a:cxn>
                  <a:cxn ang="0">
                    <a:pos x="20" y="8"/>
                  </a:cxn>
                  <a:cxn ang="0">
                    <a:pos x="12" y="10"/>
                  </a:cxn>
                  <a:cxn ang="0">
                    <a:pos x="5" y="10"/>
                  </a:cxn>
                  <a:cxn ang="0">
                    <a:pos x="0" y="5"/>
                  </a:cxn>
                  <a:cxn ang="0">
                    <a:pos x="5" y="3"/>
                  </a:cxn>
                </a:cxnLst>
                <a:rect l="0" t="0" r="r" b="b"/>
                <a:pathLst>
                  <a:path w="22" h="10">
                    <a:moveTo>
                      <a:pt x="5" y="3"/>
                    </a:moveTo>
                    <a:lnTo>
                      <a:pt x="12" y="0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0" y="8"/>
                    </a:lnTo>
                    <a:lnTo>
                      <a:pt x="12" y="10"/>
                    </a:lnTo>
                    <a:lnTo>
                      <a:pt x="5" y="10"/>
                    </a:lnTo>
                    <a:lnTo>
                      <a:pt x="0" y="5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41" name="Freeform 2469"/>
              <p:cNvSpPr>
                <a:spLocks/>
              </p:cNvSpPr>
              <p:nvPr/>
            </p:nvSpPr>
            <p:spPr bwMode="auto">
              <a:xfrm>
                <a:off x="858" y="2635"/>
                <a:ext cx="22" cy="10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12" y="0"/>
                  </a:cxn>
                  <a:cxn ang="0">
                    <a:pos x="20" y="5"/>
                  </a:cxn>
                  <a:cxn ang="0">
                    <a:pos x="22" y="5"/>
                  </a:cxn>
                  <a:cxn ang="0">
                    <a:pos x="20" y="8"/>
                  </a:cxn>
                  <a:cxn ang="0">
                    <a:pos x="12" y="10"/>
                  </a:cxn>
                  <a:cxn ang="0">
                    <a:pos x="5" y="10"/>
                  </a:cxn>
                  <a:cxn ang="0">
                    <a:pos x="0" y="5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22" h="10">
                    <a:moveTo>
                      <a:pt x="5" y="3"/>
                    </a:moveTo>
                    <a:lnTo>
                      <a:pt x="12" y="0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0" y="8"/>
                    </a:lnTo>
                    <a:lnTo>
                      <a:pt x="12" y="10"/>
                    </a:lnTo>
                    <a:lnTo>
                      <a:pt x="5" y="10"/>
                    </a:lnTo>
                    <a:lnTo>
                      <a:pt x="0" y="5"/>
                    </a:lnTo>
                    <a:lnTo>
                      <a:pt x="5" y="3"/>
                    </a:lnTo>
                    <a:lnTo>
                      <a:pt x="5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42" name="Freeform 2470"/>
              <p:cNvSpPr>
                <a:spLocks/>
              </p:cNvSpPr>
              <p:nvPr/>
            </p:nvSpPr>
            <p:spPr bwMode="auto">
              <a:xfrm>
                <a:off x="802" y="2650"/>
                <a:ext cx="15" cy="2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0"/>
                  </a:cxn>
                  <a:cxn ang="0">
                    <a:pos x="3" y="17"/>
                  </a:cxn>
                  <a:cxn ang="0">
                    <a:pos x="5" y="17"/>
                  </a:cxn>
                  <a:cxn ang="0">
                    <a:pos x="3" y="24"/>
                  </a:cxn>
                  <a:cxn ang="0">
                    <a:pos x="3" y="27"/>
                  </a:cxn>
                  <a:cxn ang="0">
                    <a:pos x="3" y="27"/>
                  </a:cxn>
                  <a:cxn ang="0">
                    <a:pos x="3" y="27"/>
                  </a:cxn>
                  <a:cxn ang="0">
                    <a:pos x="10" y="19"/>
                  </a:cxn>
                  <a:cxn ang="0">
                    <a:pos x="15" y="17"/>
                  </a:cxn>
                  <a:cxn ang="0">
                    <a:pos x="10" y="17"/>
                  </a:cxn>
                  <a:cxn ang="0">
                    <a:pos x="5" y="10"/>
                  </a:cxn>
                  <a:cxn ang="0">
                    <a:pos x="3" y="0"/>
                  </a:cxn>
                </a:cxnLst>
                <a:rect l="0" t="0" r="r" b="b"/>
                <a:pathLst>
                  <a:path w="15" h="27">
                    <a:moveTo>
                      <a:pt x="3" y="0"/>
                    </a:moveTo>
                    <a:lnTo>
                      <a:pt x="0" y="10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10" y="19"/>
                    </a:lnTo>
                    <a:lnTo>
                      <a:pt x="15" y="17"/>
                    </a:lnTo>
                    <a:lnTo>
                      <a:pt x="10" y="17"/>
                    </a:lnTo>
                    <a:lnTo>
                      <a:pt x="5" y="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43" name="Freeform 2471"/>
              <p:cNvSpPr>
                <a:spLocks/>
              </p:cNvSpPr>
              <p:nvPr/>
            </p:nvSpPr>
            <p:spPr bwMode="auto">
              <a:xfrm>
                <a:off x="802" y="2650"/>
                <a:ext cx="15" cy="2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0"/>
                  </a:cxn>
                  <a:cxn ang="0">
                    <a:pos x="3" y="17"/>
                  </a:cxn>
                  <a:cxn ang="0">
                    <a:pos x="5" y="17"/>
                  </a:cxn>
                  <a:cxn ang="0">
                    <a:pos x="3" y="24"/>
                  </a:cxn>
                  <a:cxn ang="0">
                    <a:pos x="3" y="27"/>
                  </a:cxn>
                  <a:cxn ang="0">
                    <a:pos x="3" y="27"/>
                  </a:cxn>
                  <a:cxn ang="0">
                    <a:pos x="3" y="27"/>
                  </a:cxn>
                  <a:cxn ang="0">
                    <a:pos x="10" y="19"/>
                  </a:cxn>
                  <a:cxn ang="0">
                    <a:pos x="15" y="17"/>
                  </a:cxn>
                  <a:cxn ang="0">
                    <a:pos x="10" y="17"/>
                  </a:cxn>
                  <a:cxn ang="0">
                    <a:pos x="5" y="1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15" h="27">
                    <a:moveTo>
                      <a:pt x="3" y="0"/>
                    </a:moveTo>
                    <a:lnTo>
                      <a:pt x="0" y="10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10" y="19"/>
                    </a:lnTo>
                    <a:lnTo>
                      <a:pt x="15" y="17"/>
                    </a:lnTo>
                    <a:lnTo>
                      <a:pt x="10" y="17"/>
                    </a:lnTo>
                    <a:lnTo>
                      <a:pt x="5" y="1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44" name="Freeform 2472"/>
              <p:cNvSpPr>
                <a:spLocks/>
              </p:cNvSpPr>
              <p:nvPr/>
            </p:nvSpPr>
            <p:spPr bwMode="auto">
              <a:xfrm>
                <a:off x="722" y="3608"/>
                <a:ext cx="8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4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51" y="0"/>
                  </a:cxn>
                  <a:cxn ang="0">
                    <a:pos x="58" y="0"/>
                  </a:cxn>
                  <a:cxn ang="0">
                    <a:pos x="68" y="0"/>
                  </a:cxn>
                  <a:cxn ang="0">
                    <a:pos x="75" y="0"/>
                  </a:cxn>
                  <a:cxn ang="0">
                    <a:pos x="83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75" y="2"/>
                  </a:cxn>
                  <a:cxn ang="0">
                    <a:pos x="68" y="2"/>
                  </a:cxn>
                  <a:cxn ang="0">
                    <a:pos x="58" y="2"/>
                  </a:cxn>
                  <a:cxn ang="0">
                    <a:pos x="51" y="2"/>
                  </a:cxn>
                  <a:cxn ang="0">
                    <a:pos x="44" y="2"/>
                  </a:cxn>
                  <a:cxn ang="0">
                    <a:pos x="36" y="2"/>
                  </a:cxn>
                  <a:cxn ang="0">
                    <a:pos x="29" y="2"/>
                  </a:cxn>
                  <a:cxn ang="0">
                    <a:pos x="22" y="2"/>
                  </a:cxn>
                  <a:cxn ang="0">
                    <a:pos x="14" y="2"/>
                  </a:cxn>
                  <a:cxn ang="0">
                    <a:pos x="7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5" h="2">
                    <a:moveTo>
                      <a:pt x="0" y="0"/>
                    </a:moveTo>
                    <a:lnTo>
                      <a:pt x="7" y="0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75" y="2"/>
                    </a:lnTo>
                    <a:lnTo>
                      <a:pt x="68" y="2"/>
                    </a:lnTo>
                    <a:lnTo>
                      <a:pt x="58" y="2"/>
                    </a:lnTo>
                    <a:lnTo>
                      <a:pt x="51" y="2"/>
                    </a:lnTo>
                    <a:lnTo>
                      <a:pt x="44" y="2"/>
                    </a:lnTo>
                    <a:lnTo>
                      <a:pt x="36" y="2"/>
                    </a:lnTo>
                    <a:lnTo>
                      <a:pt x="29" y="2"/>
                    </a:lnTo>
                    <a:lnTo>
                      <a:pt x="22" y="2"/>
                    </a:lnTo>
                    <a:lnTo>
                      <a:pt x="14" y="2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45" name="Freeform 2473"/>
              <p:cNvSpPr>
                <a:spLocks/>
              </p:cNvSpPr>
              <p:nvPr/>
            </p:nvSpPr>
            <p:spPr bwMode="auto">
              <a:xfrm>
                <a:off x="722" y="3608"/>
                <a:ext cx="8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4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51" y="0"/>
                  </a:cxn>
                  <a:cxn ang="0">
                    <a:pos x="58" y="0"/>
                  </a:cxn>
                  <a:cxn ang="0">
                    <a:pos x="68" y="0"/>
                  </a:cxn>
                  <a:cxn ang="0">
                    <a:pos x="75" y="0"/>
                  </a:cxn>
                  <a:cxn ang="0">
                    <a:pos x="83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75" y="2"/>
                  </a:cxn>
                  <a:cxn ang="0">
                    <a:pos x="68" y="2"/>
                  </a:cxn>
                  <a:cxn ang="0">
                    <a:pos x="58" y="2"/>
                  </a:cxn>
                  <a:cxn ang="0">
                    <a:pos x="51" y="2"/>
                  </a:cxn>
                  <a:cxn ang="0">
                    <a:pos x="44" y="2"/>
                  </a:cxn>
                  <a:cxn ang="0">
                    <a:pos x="36" y="2"/>
                  </a:cxn>
                  <a:cxn ang="0">
                    <a:pos x="29" y="2"/>
                  </a:cxn>
                  <a:cxn ang="0">
                    <a:pos x="22" y="2"/>
                  </a:cxn>
                  <a:cxn ang="0">
                    <a:pos x="14" y="2"/>
                  </a:cxn>
                  <a:cxn ang="0">
                    <a:pos x="7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5" h="2">
                    <a:moveTo>
                      <a:pt x="0" y="0"/>
                    </a:moveTo>
                    <a:lnTo>
                      <a:pt x="7" y="0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75" y="2"/>
                    </a:lnTo>
                    <a:lnTo>
                      <a:pt x="68" y="2"/>
                    </a:lnTo>
                    <a:lnTo>
                      <a:pt x="58" y="2"/>
                    </a:lnTo>
                    <a:lnTo>
                      <a:pt x="51" y="2"/>
                    </a:lnTo>
                    <a:lnTo>
                      <a:pt x="44" y="2"/>
                    </a:lnTo>
                    <a:lnTo>
                      <a:pt x="36" y="2"/>
                    </a:lnTo>
                    <a:lnTo>
                      <a:pt x="29" y="2"/>
                    </a:lnTo>
                    <a:lnTo>
                      <a:pt x="22" y="2"/>
                    </a:lnTo>
                    <a:lnTo>
                      <a:pt x="14" y="2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46" name="Freeform 2474"/>
              <p:cNvSpPr>
                <a:spLocks/>
              </p:cNvSpPr>
              <p:nvPr/>
            </p:nvSpPr>
            <p:spPr bwMode="auto">
              <a:xfrm>
                <a:off x="2057" y="2618"/>
                <a:ext cx="20" cy="10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7" y="10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15" y="3"/>
                  </a:cxn>
                </a:cxnLst>
                <a:rect l="0" t="0" r="r" b="b"/>
                <a:pathLst>
                  <a:path w="20" h="10">
                    <a:moveTo>
                      <a:pt x="15" y="3"/>
                    </a:moveTo>
                    <a:lnTo>
                      <a:pt x="7" y="0"/>
                    </a:lnTo>
                    <a:lnTo>
                      <a:pt x="0" y="5"/>
                    </a:lnTo>
                    <a:lnTo>
                      <a:pt x="7" y="10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47" name="Freeform 2475"/>
              <p:cNvSpPr>
                <a:spLocks/>
              </p:cNvSpPr>
              <p:nvPr/>
            </p:nvSpPr>
            <p:spPr bwMode="auto">
              <a:xfrm>
                <a:off x="2057" y="2618"/>
                <a:ext cx="20" cy="10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7" y="10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15" y="3"/>
                  </a:cxn>
                  <a:cxn ang="0">
                    <a:pos x="15" y="3"/>
                  </a:cxn>
                </a:cxnLst>
                <a:rect l="0" t="0" r="r" b="b"/>
                <a:pathLst>
                  <a:path w="20" h="10">
                    <a:moveTo>
                      <a:pt x="15" y="3"/>
                    </a:moveTo>
                    <a:lnTo>
                      <a:pt x="7" y="0"/>
                    </a:lnTo>
                    <a:lnTo>
                      <a:pt x="0" y="5"/>
                    </a:lnTo>
                    <a:lnTo>
                      <a:pt x="7" y="10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15" y="3"/>
                    </a:lnTo>
                    <a:lnTo>
                      <a:pt x="15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48" name="Freeform 2476"/>
              <p:cNvSpPr>
                <a:spLocks/>
              </p:cNvSpPr>
              <p:nvPr/>
            </p:nvSpPr>
            <p:spPr bwMode="auto">
              <a:xfrm>
                <a:off x="328" y="3596"/>
                <a:ext cx="14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2"/>
                  </a:cxn>
                  <a:cxn ang="0">
                    <a:pos x="10" y="4"/>
                  </a:cxn>
                  <a:cxn ang="0">
                    <a:pos x="14" y="7"/>
                  </a:cxn>
                  <a:cxn ang="0">
                    <a:pos x="10" y="12"/>
                  </a:cxn>
                  <a:cxn ang="0">
                    <a:pos x="2" y="12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14" h="12">
                    <a:moveTo>
                      <a:pt x="2" y="0"/>
                    </a:moveTo>
                    <a:lnTo>
                      <a:pt x="7" y="2"/>
                    </a:lnTo>
                    <a:lnTo>
                      <a:pt x="10" y="4"/>
                    </a:lnTo>
                    <a:lnTo>
                      <a:pt x="14" y="7"/>
                    </a:lnTo>
                    <a:lnTo>
                      <a:pt x="10" y="12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B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49" name="Freeform 2477"/>
              <p:cNvSpPr>
                <a:spLocks/>
              </p:cNvSpPr>
              <p:nvPr/>
            </p:nvSpPr>
            <p:spPr bwMode="auto">
              <a:xfrm>
                <a:off x="328" y="3596"/>
                <a:ext cx="14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2"/>
                  </a:cxn>
                  <a:cxn ang="0">
                    <a:pos x="10" y="4"/>
                  </a:cxn>
                  <a:cxn ang="0">
                    <a:pos x="14" y="7"/>
                  </a:cxn>
                  <a:cxn ang="0">
                    <a:pos x="10" y="12"/>
                  </a:cxn>
                  <a:cxn ang="0">
                    <a:pos x="2" y="12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4" h="12">
                    <a:moveTo>
                      <a:pt x="2" y="0"/>
                    </a:moveTo>
                    <a:lnTo>
                      <a:pt x="7" y="2"/>
                    </a:lnTo>
                    <a:lnTo>
                      <a:pt x="10" y="4"/>
                    </a:lnTo>
                    <a:lnTo>
                      <a:pt x="14" y="7"/>
                    </a:lnTo>
                    <a:lnTo>
                      <a:pt x="10" y="12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50" name="Freeform 2478"/>
              <p:cNvSpPr>
                <a:spLocks/>
              </p:cNvSpPr>
              <p:nvPr/>
            </p:nvSpPr>
            <p:spPr bwMode="auto">
              <a:xfrm>
                <a:off x="741" y="2584"/>
                <a:ext cx="25" cy="10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5"/>
                  </a:cxn>
                  <a:cxn ang="0">
                    <a:pos x="3" y="7"/>
                  </a:cxn>
                  <a:cxn ang="0">
                    <a:pos x="10" y="5"/>
                  </a:cxn>
                  <a:cxn ang="0">
                    <a:pos x="17" y="10"/>
                  </a:cxn>
                  <a:cxn ang="0">
                    <a:pos x="25" y="5"/>
                  </a:cxn>
                  <a:cxn ang="0">
                    <a:pos x="17" y="0"/>
                  </a:cxn>
                  <a:cxn ang="0">
                    <a:pos x="10" y="5"/>
                  </a:cxn>
                  <a:cxn ang="0">
                    <a:pos x="3" y="3"/>
                  </a:cxn>
                </a:cxnLst>
                <a:rect l="0" t="0" r="r" b="b"/>
                <a:pathLst>
                  <a:path w="25" h="10">
                    <a:moveTo>
                      <a:pt x="3" y="3"/>
                    </a:moveTo>
                    <a:lnTo>
                      <a:pt x="0" y="5"/>
                    </a:lnTo>
                    <a:lnTo>
                      <a:pt x="3" y="7"/>
                    </a:lnTo>
                    <a:lnTo>
                      <a:pt x="10" y="5"/>
                    </a:lnTo>
                    <a:lnTo>
                      <a:pt x="17" y="10"/>
                    </a:lnTo>
                    <a:lnTo>
                      <a:pt x="25" y="5"/>
                    </a:lnTo>
                    <a:lnTo>
                      <a:pt x="17" y="0"/>
                    </a:lnTo>
                    <a:lnTo>
                      <a:pt x="10" y="5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51" name="Freeform 2479"/>
              <p:cNvSpPr>
                <a:spLocks/>
              </p:cNvSpPr>
              <p:nvPr/>
            </p:nvSpPr>
            <p:spPr bwMode="auto">
              <a:xfrm>
                <a:off x="741" y="2584"/>
                <a:ext cx="25" cy="10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5"/>
                  </a:cxn>
                  <a:cxn ang="0">
                    <a:pos x="3" y="7"/>
                  </a:cxn>
                  <a:cxn ang="0">
                    <a:pos x="10" y="5"/>
                  </a:cxn>
                  <a:cxn ang="0">
                    <a:pos x="17" y="10"/>
                  </a:cxn>
                  <a:cxn ang="0">
                    <a:pos x="25" y="5"/>
                  </a:cxn>
                  <a:cxn ang="0">
                    <a:pos x="17" y="0"/>
                  </a:cxn>
                  <a:cxn ang="0">
                    <a:pos x="10" y="5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25" h="10">
                    <a:moveTo>
                      <a:pt x="3" y="3"/>
                    </a:moveTo>
                    <a:lnTo>
                      <a:pt x="0" y="5"/>
                    </a:lnTo>
                    <a:lnTo>
                      <a:pt x="3" y="7"/>
                    </a:lnTo>
                    <a:lnTo>
                      <a:pt x="10" y="5"/>
                    </a:lnTo>
                    <a:lnTo>
                      <a:pt x="17" y="10"/>
                    </a:lnTo>
                    <a:lnTo>
                      <a:pt x="25" y="5"/>
                    </a:lnTo>
                    <a:lnTo>
                      <a:pt x="17" y="0"/>
                    </a:lnTo>
                    <a:lnTo>
                      <a:pt x="10" y="5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52" name="Freeform 2480"/>
              <p:cNvSpPr>
                <a:spLocks/>
              </p:cNvSpPr>
              <p:nvPr/>
            </p:nvSpPr>
            <p:spPr bwMode="auto">
              <a:xfrm>
                <a:off x="608" y="3608"/>
                <a:ext cx="26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24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17" y="5"/>
                  </a:cxn>
                  <a:cxn ang="0">
                    <a:pos x="9" y="5"/>
                  </a:cxn>
                  <a:cxn ang="0">
                    <a:pos x="2" y="5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6" h="5">
                    <a:moveTo>
                      <a:pt x="2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17" y="5"/>
                    </a:lnTo>
                    <a:lnTo>
                      <a:pt x="9" y="5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53" name="Freeform 2481"/>
              <p:cNvSpPr>
                <a:spLocks/>
              </p:cNvSpPr>
              <p:nvPr/>
            </p:nvSpPr>
            <p:spPr bwMode="auto">
              <a:xfrm>
                <a:off x="608" y="3608"/>
                <a:ext cx="26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24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17" y="5"/>
                  </a:cxn>
                  <a:cxn ang="0">
                    <a:pos x="9" y="5"/>
                  </a:cxn>
                  <a:cxn ang="0">
                    <a:pos x="2" y="5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6" h="5">
                    <a:moveTo>
                      <a:pt x="2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17" y="5"/>
                    </a:lnTo>
                    <a:lnTo>
                      <a:pt x="9" y="5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54" name="Freeform 2482"/>
              <p:cNvSpPr>
                <a:spLocks/>
              </p:cNvSpPr>
              <p:nvPr/>
            </p:nvSpPr>
            <p:spPr bwMode="auto">
              <a:xfrm>
                <a:off x="350" y="3598"/>
                <a:ext cx="2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" y="5"/>
                  </a:cxn>
                  <a:cxn ang="0">
                    <a:pos x="9" y="7"/>
                  </a:cxn>
                  <a:cxn ang="0">
                    <a:pos x="17" y="7"/>
                  </a:cxn>
                  <a:cxn ang="0">
                    <a:pos x="24" y="7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17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2" y="0"/>
                  </a:cxn>
                </a:cxnLst>
                <a:rect l="0" t="0" r="r" b="b"/>
                <a:pathLst>
                  <a:path w="24" h="7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5"/>
                    </a:lnTo>
                    <a:lnTo>
                      <a:pt x="9" y="7"/>
                    </a:lnTo>
                    <a:lnTo>
                      <a:pt x="17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17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49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55" name="Freeform 2483"/>
              <p:cNvSpPr>
                <a:spLocks/>
              </p:cNvSpPr>
              <p:nvPr/>
            </p:nvSpPr>
            <p:spPr bwMode="auto">
              <a:xfrm>
                <a:off x="350" y="3598"/>
                <a:ext cx="2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" y="5"/>
                  </a:cxn>
                  <a:cxn ang="0">
                    <a:pos x="9" y="7"/>
                  </a:cxn>
                  <a:cxn ang="0">
                    <a:pos x="17" y="7"/>
                  </a:cxn>
                  <a:cxn ang="0">
                    <a:pos x="24" y="7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17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4" h="7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5"/>
                    </a:lnTo>
                    <a:lnTo>
                      <a:pt x="9" y="7"/>
                    </a:lnTo>
                    <a:lnTo>
                      <a:pt x="17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17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56" name="Freeform 2484"/>
              <p:cNvSpPr>
                <a:spLocks/>
              </p:cNvSpPr>
              <p:nvPr/>
            </p:nvSpPr>
            <p:spPr bwMode="auto">
              <a:xfrm>
                <a:off x="680" y="2771"/>
                <a:ext cx="10" cy="1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3"/>
                  </a:cxn>
                  <a:cxn ang="0">
                    <a:pos x="0" y="10"/>
                  </a:cxn>
                  <a:cxn ang="0">
                    <a:pos x="5" y="15"/>
                  </a:cxn>
                  <a:cxn ang="0">
                    <a:pos x="10" y="10"/>
                  </a:cxn>
                  <a:cxn ang="0">
                    <a:pos x="8" y="3"/>
                  </a:cxn>
                  <a:cxn ang="0">
                    <a:pos x="5" y="0"/>
                  </a:cxn>
                </a:cxnLst>
                <a:rect l="0" t="0" r="r" b="b"/>
                <a:pathLst>
                  <a:path w="10" h="15">
                    <a:moveTo>
                      <a:pt x="5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5" y="15"/>
                    </a:lnTo>
                    <a:lnTo>
                      <a:pt x="10" y="10"/>
                    </a:lnTo>
                    <a:lnTo>
                      <a:pt x="8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57" name="Freeform 2485"/>
              <p:cNvSpPr>
                <a:spLocks/>
              </p:cNvSpPr>
              <p:nvPr/>
            </p:nvSpPr>
            <p:spPr bwMode="auto">
              <a:xfrm>
                <a:off x="680" y="2771"/>
                <a:ext cx="10" cy="1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3"/>
                  </a:cxn>
                  <a:cxn ang="0">
                    <a:pos x="0" y="10"/>
                  </a:cxn>
                  <a:cxn ang="0">
                    <a:pos x="5" y="15"/>
                  </a:cxn>
                  <a:cxn ang="0">
                    <a:pos x="10" y="10"/>
                  </a:cxn>
                  <a:cxn ang="0">
                    <a:pos x="8" y="3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10" h="15">
                    <a:moveTo>
                      <a:pt x="5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5" y="15"/>
                    </a:lnTo>
                    <a:lnTo>
                      <a:pt x="10" y="10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58" name="Freeform 2486"/>
              <p:cNvSpPr>
                <a:spLocks/>
              </p:cNvSpPr>
              <p:nvPr/>
            </p:nvSpPr>
            <p:spPr bwMode="auto">
              <a:xfrm>
                <a:off x="705" y="2769"/>
                <a:ext cx="7" cy="2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5"/>
                  </a:cxn>
                  <a:cxn ang="0">
                    <a:pos x="7" y="12"/>
                  </a:cxn>
                  <a:cxn ang="0">
                    <a:pos x="2" y="22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0" y="12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r" b="b"/>
                <a:pathLst>
                  <a:path w="7" h="24">
                    <a:moveTo>
                      <a:pt x="2" y="0"/>
                    </a:moveTo>
                    <a:lnTo>
                      <a:pt x="5" y="5"/>
                    </a:lnTo>
                    <a:lnTo>
                      <a:pt x="7" y="12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59" name="Freeform 2487"/>
              <p:cNvSpPr>
                <a:spLocks/>
              </p:cNvSpPr>
              <p:nvPr/>
            </p:nvSpPr>
            <p:spPr bwMode="auto">
              <a:xfrm>
                <a:off x="705" y="2769"/>
                <a:ext cx="7" cy="2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5"/>
                  </a:cxn>
                  <a:cxn ang="0">
                    <a:pos x="7" y="12"/>
                  </a:cxn>
                  <a:cxn ang="0">
                    <a:pos x="2" y="22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0" y="12"/>
                  </a:cxn>
                  <a:cxn ang="0">
                    <a:pos x="0" y="5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24">
                    <a:moveTo>
                      <a:pt x="2" y="0"/>
                    </a:moveTo>
                    <a:lnTo>
                      <a:pt x="5" y="5"/>
                    </a:lnTo>
                    <a:lnTo>
                      <a:pt x="7" y="12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60" name="Freeform 2488"/>
              <p:cNvSpPr>
                <a:spLocks/>
              </p:cNvSpPr>
              <p:nvPr/>
            </p:nvSpPr>
            <p:spPr bwMode="auto">
              <a:xfrm>
                <a:off x="328" y="3596"/>
                <a:ext cx="12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2"/>
                  </a:cxn>
                  <a:cxn ang="0">
                    <a:pos x="10" y="4"/>
                  </a:cxn>
                  <a:cxn ang="0">
                    <a:pos x="12" y="7"/>
                  </a:cxn>
                  <a:cxn ang="0">
                    <a:pos x="10" y="12"/>
                  </a:cxn>
                  <a:cxn ang="0">
                    <a:pos x="2" y="12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lnTo>
                      <a:pt x="7" y="2"/>
                    </a:lnTo>
                    <a:lnTo>
                      <a:pt x="10" y="4"/>
                    </a:lnTo>
                    <a:lnTo>
                      <a:pt x="12" y="7"/>
                    </a:lnTo>
                    <a:lnTo>
                      <a:pt x="10" y="12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9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61" name="Freeform 2489"/>
              <p:cNvSpPr>
                <a:spLocks/>
              </p:cNvSpPr>
              <p:nvPr/>
            </p:nvSpPr>
            <p:spPr bwMode="auto">
              <a:xfrm>
                <a:off x="328" y="3596"/>
                <a:ext cx="12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2"/>
                  </a:cxn>
                  <a:cxn ang="0">
                    <a:pos x="10" y="4"/>
                  </a:cxn>
                  <a:cxn ang="0">
                    <a:pos x="12" y="7"/>
                  </a:cxn>
                  <a:cxn ang="0">
                    <a:pos x="10" y="12"/>
                  </a:cxn>
                  <a:cxn ang="0">
                    <a:pos x="2" y="12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lnTo>
                      <a:pt x="7" y="2"/>
                    </a:lnTo>
                    <a:lnTo>
                      <a:pt x="10" y="4"/>
                    </a:lnTo>
                    <a:lnTo>
                      <a:pt x="12" y="7"/>
                    </a:lnTo>
                    <a:lnTo>
                      <a:pt x="10" y="12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62" name="Freeform 2490"/>
              <p:cNvSpPr>
                <a:spLocks/>
              </p:cNvSpPr>
              <p:nvPr/>
            </p:nvSpPr>
            <p:spPr bwMode="auto">
              <a:xfrm>
                <a:off x="1067" y="2723"/>
                <a:ext cx="15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7"/>
                  </a:cxn>
                  <a:cxn ang="0">
                    <a:pos x="3" y="12"/>
                  </a:cxn>
                  <a:cxn ang="0">
                    <a:pos x="10" y="9"/>
                  </a:cxn>
                  <a:cxn ang="0">
                    <a:pos x="15" y="7"/>
                  </a:cxn>
                  <a:cxn ang="0">
                    <a:pos x="10" y="5"/>
                  </a:cxn>
                  <a:cxn ang="0">
                    <a:pos x="3" y="0"/>
                  </a:cxn>
                </a:cxnLst>
                <a:rect l="0" t="0" r="r" b="b"/>
                <a:pathLst>
                  <a:path w="15" h="12">
                    <a:moveTo>
                      <a:pt x="3" y="0"/>
                    </a:moveTo>
                    <a:lnTo>
                      <a:pt x="0" y="7"/>
                    </a:lnTo>
                    <a:lnTo>
                      <a:pt x="3" y="12"/>
                    </a:lnTo>
                    <a:lnTo>
                      <a:pt x="10" y="9"/>
                    </a:lnTo>
                    <a:lnTo>
                      <a:pt x="15" y="7"/>
                    </a:lnTo>
                    <a:lnTo>
                      <a:pt x="1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6F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63" name="Freeform 2491"/>
              <p:cNvSpPr>
                <a:spLocks/>
              </p:cNvSpPr>
              <p:nvPr/>
            </p:nvSpPr>
            <p:spPr bwMode="auto">
              <a:xfrm>
                <a:off x="1067" y="2723"/>
                <a:ext cx="15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7"/>
                  </a:cxn>
                  <a:cxn ang="0">
                    <a:pos x="3" y="12"/>
                  </a:cxn>
                  <a:cxn ang="0">
                    <a:pos x="10" y="9"/>
                  </a:cxn>
                  <a:cxn ang="0">
                    <a:pos x="15" y="7"/>
                  </a:cxn>
                  <a:cxn ang="0">
                    <a:pos x="10" y="5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15" h="12">
                    <a:moveTo>
                      <a:pt x="3" y="0"/>
                    </a:moveTo>
                    <a:lnTo>
                      <a:pt x="0" y="7"/>
                    </a:lnTo>
                    <a:lnTo>
                      <a:pt x="3" y="12"/>
                    </a:lnTo>
                    <a:lnTo>
                      <a:pt x="10" y="9"/>
                    </a:lnTo>
                    <a:lnTo>
                      <a:pt x="15" y="7"/>
                    </a:lnTo>
                    <a:lnTo>
                      <a:pt x="10" y="5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64" name="Freeform 2492"/>
              <p:cNvSpPr>
                <a:spLocks/>
              </p:cNvSpPr>
              <p:nvPr/>
            </p:nvSpPr>
            <p:spPr bwMode="auto">
              <a:xfrm>
                <a:off x="646" y="3603"/>
                <a:ext cx="34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0" y="2"/>
                  </a:cxn>
                  <a:cxn ang="0">
                    <a:pos x="17" y="2"/>
                  </a:cxn>
                  <a:cxn ang="0">
                    <a:pos x="25" y="2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3" y="0"/>
                  </a:cxn>
                </a:cxnLst>
                <a:rect l="0" t="0" r="r" b="b"/>
                <a:pathLst>
                  <a:path w="34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0" y="2"/>
                    </a:lnTo>
                    <a:lnTo>
                      <a:pt x="17" y="2"/>
                    </a:lnTo>
                    <a:lnTo>
                      <a:pt x="25" y="2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65" name="Freeform 2493"/>
              <p:cNvSpPr>
                <a:spLocks/>
              </p:cNvSpPr>
              <p:nvPr/>
            </p:nvSpPr>
            <p:spPr bwMode="auto">
              <a:xfrm>
                <a:off x="646" y="3603"/>
                <a:ext cx="34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0" y="2"/>
                  </a:cxn>
                  <a:cxn ang="0">
                    <a:pos x="17" y="2"/>
                  </a:cxn>
                  <a:cxn ang="0">
                    <a:pos x="25" y="2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4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0" y="2"/>
                    </a:lnTo>
                    <a:lnTo>
                      <a:pt x="17" y="2"/>
                    </a:lnTo>
                    <a:lnTo>
                      <a:pt x="25" y="2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66" name="Freeform 2494"/>
              <p:cNvSpPr>
                <a:spLocks/>
              </p:cNvSpPr>
              <p:nvPr/>
            </p:nvSpPr>
            <p:spPr bwMode="auto">
              <a:xfrm>
                <a:off x="941" y="2574"/>
                <a:ext cx="27" cy="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5"/>
                  </a:cxn>
                  <a:cxn ang="0">
                    <a:pos x="19" y="3"/>
                  </a:cxn>
                  <a:cxn ang="0">
                    <a:pos x="27" y="5"/>
                  </a:cxn>
                  <a:cxn ang="0">
                    <a:pos x="27" y="5"/>
                  </a:cxn>
                  <a:cxn ang="0">
                    <a:pos x="27" y="5"/>
                  </a:cxn>
                  <a:cxn ang="0">
                    <a:pos x="19" y="8"/>
                  </a:cxn>
                  <a:cxn ang="0">
                    <a:pos x="12" y="5"/>
                  </a:cxn>
                  <a:cxn ang="0">
                    <a:pos x="5" y="8"/>
                  </a:cxn>
                  <a:cxn ang="0">
                    <a:pos x="0" y="5"/>
                  </a:cxn>
                  <a:cxn ang="0">
                    <a:pos x="5" y="0"/>
                  </a:cxn>
                </a:cxnLst>
                <a:rect l="0" t="0" r="r" b="b"/>
                <a:pathLst>
                  <a:path w="27" h="8">
                    <a:moveTo>
                      <a:pt x="5" y="0"/>
                    </a:moveTo>
                    <a:lnTo>
                      <a:pt x="12" y="5"/>
                    </a:lnTo>
                    <a:lnTo>
                      <a:pt x="19" y="3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19" y="8"/>
                    </a:lnTo>
                    <a:lnTo>
                      <a:pt x="12" y="5"/>
                    </a:lnTo>
                    <a:lnTo>
                      <a:pt x="5" y="8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67" name="Freeform 2495"/>
              <p:cNvSpPr>
                <a:spLocks/>
              </p:cNvSpPr>
              <p:nvPr/>
            </p:nvSpPr>
            <p:spPr bwMode="auto">
              <a:xfrm>
                <a:off x="941" y="2574"/>
                <a:ext cx="27" cy="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5"/>
                  </a:cxn>
                  <a:cxn ang="0">
                    <a:pos x="19" y="3"/>
                  </a:cxn>
                  <a:cxn ang="0">
                    <a:pos x="27" y="5"/>
                  </a:cxn>
                  <a:cxn ang="0">
                    <a:pos x="27" y="5"/>
                  </a:cxn>
                  <a:cxn ang="0">
                    <a:pos x="27" y="5"/>
                  </a:cxn>
                  <a:cxn ang="0">
                    <a:pos x="19" y="8"/>
                  </a:cxn>
                  <a:cxn ang="0">
                    <a:pos x="12" y="5"/>
                  </a:cxn>
                  <a:cxn ang="0">
                    <a:pos x="5" y="8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27" h="8">
                    <a:moveTo>
                      <a:pt x="5" y="0"/>
                    </a:moveTo>
                    <a:lnTo>
                      <a:pt x="12" y="5"/>
                    </a:lnTo>
                    <a:lnTo>
                      <a:pt x="19" y="3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19" y="8"/>
                    </a:lnTo>
                    <a:lnTo>
                      <a:pt x="12" y="5"/>
                    </a:lnTo>
                    <a:lnTo>
                      <a:pt x="5" y="8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1369" name="Group 2697"/>
            <p:cNvGrpSpPr>
              <a:grpSpLocks/>
            </p:cNvGrpSpPr>
            <p:nvPr/>
          </p:nvGrpSpPr>
          <p:grpSpPr bwMode="auto">
            <a:xfrm>
              <a:off x="328" y="2545"/>
              <a:ext cx="1812" cy="1070"/>
              <a:chOff x="328" y="2545"/>
              <a:chExt cx="1812" cy="1070"/>
            </a:xfrm>
          </p:grpSpPr>
          <p:sp>
            <p:nvSpPr>
              <p:cNvPr id="31169" name="Freeform 2497"/>
              <p:cNvSpPr>
                <a:spLocks/>
              </p:cNvSpPr>
              <p:nvPr/>
            </p:nvSpPr>
            <p:spPr bwMode="auto">
              <a:xfrm>
                <a:off x="1444" y="3603"/>
                <a:ext cx="88" cy="2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88" y="0"/>
                  </a:cxn>
                  <a:cxn ang="0">
                    <a:pos x="85" y="0"/>
                  </a:cxn>
                  <a:cxn ang="0">
                    <a:pos x="78" y="0"/>
                  </a:cxn>
                  <a:cxn ang="0">
                    <a:pos x="71" y="2"/>
                  </a:cxn>
                  <a:cxn ang="0">
                    <a:pos x="63" y="2"/>
                  </a:cxn>
                  <a:cxn ang="0">
                    <a:pos x="56" y="2"/>
                  </a:cxn>
                  <a:cxn ang="0">
                    <a:pos x="49" y="2"/>
                  </a:cxn>
                  <a:cxn ang="0">
                    <a:pos x="42" y="2"/>
                  </a:cxn>
                  <a:cxn ang="0">
                    <a:pos x="34" y="2"/>
                  </a:cxn>
                  <a:cxn ang="0">
                    <a:pos x="27" y="2"/>
                  </a:cxn>
                  <a:cxn ang="0">
                    <a:pos x="20" y="0"/>
                  </a:cxn>
                  <a:cxn ang="0">
                    <a:pos x="12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12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49" y="0"/>
                  </a:cxn>
                  <a:cxn ang="0">
                    <a:pos x="56" y="0"/>
                  </a:cxn>
                  <a:cxn ang="0">
                    <a:pos x="63" y="0"/>
                  </a:cxn>
                  <a:cxn ang="0">
                    <a:pos x="71" y="0"/>
                  </a:cxn>
                  <a:cxn ang="0">
                    <a:pos x="78" y="0"/>
                  </a:cxn>
                  <a:cxn ang="0">
                    <a:pos x="85" y="0"/>
                  </a:cxn>
                </a:cxnLst>
                <a:rect l="0" t="0" r="r" b="b"/>
                <a:pathLst>
                  <a:path w="88" h="2">
                    <a:moveTo>
                      <a:pt x="85" y="0"/>
                    </a:moveTo>
                    <a:lnTo>
                      <a:pt x="88" y="0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1" y="2"/>
                    </a:lnTo>
                    <a:lnTo>
                      <a:pt x="63" y="2"/>
                    </a:lnTo>
                    <a:lnTo>
                      <a:pt x="56" y="2"/>
                    </a:lnTo>
                    <a:lnTo>
                      <a:pt x="49" y="2"/>
                    </a:lnTo>
                    <a:lnTo>
                      <a:pt x="42" y="2"/>
                    </a:lnTo>
                    <a:lnTo>
                      <a:pt x="34" y="2"/>
                    </a:lnTo>
                    <a:lnTo>
                      <a:pt x="27" y="2"/>
                    </a:lnTo>
                    <a:lnTo>
                      <a:pt x="20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71" y="0"/>
                    </a:lnTo>
                    <a:lnTo>
                      <a:pt x="78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70" name="Freeform 2498"/>
              <p:cNvSpPr>
                <a:spLocks/>
              </p:cNvSpPr>
              <p:nvPr/>
            </p:nvSpPr>
            <p:spPr bwMode="auto">
              <a:xfrm>
                <a:off x="1444" y="3603"/>
                <a:ext cx="88" cy="2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88" y="0"/>
                  </a:cxn>
                  <a:cxn ang="0">
                    <a:pos x="85" y="0"/>
                  </a:cxn>
                  <a:cxn ang="0">
                    <a:pos x="78" y="0"/>
                  </a:cxn>
                  <a:cxn ang="0">
                    <a:pos x="71" y="2"/>
                  </a:cxn>
                  <a:cxn ang="0">
                    <a:pos x="63" y="2"/>
                  </a:cxn>
                  <a:cxn ang="0">
                    <a:pos x="56" y="2"/>
                  </a:cxn>
                  <a:cxn ang="0">
                    <a:pos x="49" y="2"/>
                  </a:cxn>
                  <a:cxn ang="0">
                    <a:pos x="42" y="2"/>
                  </a:cxn>
                  <a:cxn ang="0">
                    <a:pos x="34" y="2"/>
                  </a:cxn>
                  <a:cxn ang="0">
                    <a:pos x="27" y="2"/>
                  </a:cxn>
                  <a:cxn ang="0">
                    <a:pos x="20" y="0"/>
                  </a:cxn>
                  <a:cxn ang="0">
                    <a:pos x="12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12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49" y="0"/>
                  </a:cxn>
                  <a:cxn ang="0">
                    <a:pos x="56" y="0"/>
                  </a:cxn>
                  <a:cxn ang="0">
                    <a:pos x="63" y="0"/>
                  </a:cxn>
                  <a:cxn ang="0">
                    <a:pos x="71" y="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0"/>
                  </a:cxn>
                </a:cxnLst>
                <a:rect l="0" t="0" r="r" b="b"/>
                <a:pathLst>
                  <a:path w="88" h="2">
                    <a:moveTo>
                      <a:pt x="85" y="0"/>
                    </a:moveTo>
                    <a:lnTo>
                      <a:pt x="88" y="0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1" y="2"/>
                    </a:lnTo>
                    <a:lnTo>
                      <a:pt x="63" y="2"/>
                    </a:lnTo>
                    <a:lnTo>
                      <a:pt x="56" y="2"/>
                    </a:lnTo>
                    <a:lnTo>
                      <a:pt x="49" y="2"/>
                    </a:lnTo>
                    <a:lnTo>
                      <a:pt x="42" y="2"/>
                    </a:lnTo>
                    <a:lnTo>
                      <a:pt x="34" y="2"/>
                    </a:lnTo>
                    <a:lnTo>
                      <a:pt x="27" y="2"/>
                    </a:lnTo>
                    <a:lnTo>
                      <a:pt x="20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71" y="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71" name="Freeform 2499"/>
              <p:cNvSpPr>
                <a:spLocks/>
              </p:cNvSpPr>
              <p:nvPr/>
            </p:nvSpPr>
            <p:spPr bwMode="auto">
              <a:xfrm>
                <a:off x="792" y="2825"/>
                <a:ext cx="10" cy="1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2"/>
                  </a:cxn>
                  <a:cxn ang="0">
                    <a:pos x="10" y="10"/>
                  </a:cxn>
                  <a:cxn ang="0">
                    <a:pos x="5" y="14"/>
                  </a:cxn>
                  <a:cxn ang="0">
                    <a:pos x="0" y="10"/>
                  </a:cxn>
                  <a:cxn ang="0">
                    <a:pos x="3" y="2"/>
                  </a:cxn>
                  <a:cxn ang="0">
                    <a:pos x="5" y="0"/>
                  </a:cxn>
                </a:cxnLst>
                <a:rect l="0" t="0" r="r" b="b"/>
                <a:pathLst>
                  <a:path w="10" h="14">
                    <a:moveTo>
                      <a:pt x="5" y="0"/>
                    </a:moveTo>
                    <a:lnTo>
                      <a:pt x="5" y="2"/>
                    </a:lnTo>
                    <a:lnTo>
                      <a:pt x="10" y="10"/>
                    </a:lnTo>
                    <a:lnTo>
                      <a:pt x="5" y="14"/>
                    </a:lnTo>
                    <a:lnTo>
                      <a:pt x="0" y="10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72" name="Freeform 2500"/>
              <p:cNvSpPr>
                <a:spLocks/>
              </p:cNvSpPr>
              <p:nvPr/>
            </p:nvSpPr>
            <p:spPr bwMode="auto">
              <a:xfrm>
                <a:off x="792" y="2825"/>
                <a:ext cx="10" cy="1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2"/>
                  </a:cxn>
                  <a:cxn ang="0">
                    <a:pos x="10" y="10"/>
                  </a:cxn>
                  <a:cxn ang="0">
                    <a:pos x="5" y="14"/>
                  </a:cxn>
                  <a:cxn ang="0">
                    <a:pos x="0" y="10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10" h="14">
                    <a:moveTo>
                      <a:pt x="5" y="0"/>
                    </a:moveTo>
                    <a:lnTo>
                      <a:pt x="5" y="2"/>
                    </a:lnTo>
                    <a:lnTo>
                      <a:pt x="10" y="10"/>
                    </a:lnTo>
                    <a:lnTo>
                      <a:pt x="5" y="14"/>
                    </a:lnTo>
                    <a:lnTo>
                      <a:pt x="0" y="10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73" name="Freeform 2501"/>
              <p:cNvSpPr>
                <a:spLocks/>
              </p:cNvSpPr>
              <p:nvPr/>
            </p:nvSpPr>
            <p:spPr bwMode="auto">
              <a:xfrm>
                <a:off x="1199" y="2830"/>
                <a:ext cx="14" cy="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2" y="2"/>
                  </a:cxn>
                  <a:cxn ang="0">
                    <a:pos x="14" y="5"/>
                  </a:cxn>
                  <a:cxn ang="0">
                    <a:pos x="12" y="5"/>
                  </a:cxn>
                  <a:cxn ang="0">
                    <a:pos x="4" y="7"/>
                  </a:cxn>
                  <a:cxn ang="0">
                    <a:pos x="0" y="5"/>
                  </a:cxn>
                  <a:cxn ang="0">
                    <a:pos x="4" y="0"/>
                  </a:cxn>
                </a:cxnLst>
                <a:rect l="0" t="0" r="r" b="b"/>
                <a:pathLst>
                  <a:path w="14" h="7">
                    <a:moveTo>
                      <a:pt x="4" y="0"/>
                    </a:moveTo>
                    <a:lnTo>
                      <a:pt x="12" y="2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6F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74" name="Freeform 2502"/>
              <p:cNvSpPr>
                <a:spLocks/>
              </p:cNvSpPr>
              <p:nvPr/>
            </p:nvSpPr>
            <p:spPr bwMode="auto">
              <a:xfrm>
                <a:off x="1199" y="2830"/>
                <a:ext cx="14" cy="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2" y="2"/>
                  </a:cxn>
                  <a:cxn ang="0">
                    <a:pos x="14" y="5"/>
                  </a:cxn>
                  <a:cxn ang="0">
                    <a:pos x="12" y="5"/>
                  </a:cxn>
                  <a:cxn ang="0">
                    <a:pos x="4" y="7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14" h="7">
                    <a:moveTo>
                      <a:pt x="4" y="0"/>
                    </a:moveTo>
                    <a:lnTo>
                      <a:pt x="12" y="2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75" name="Freeform 2503"/>
              <p:cNvSpPr>
                <a:spLocks/>
              </p:cNvSpPr>
              <p:nvPr/>
            </p:nvSpPr>
            <p:spPr bwMode="auto">
              <a:xfrm>
                <a:off x="488" y="3596"/>
                <a:ext cx="34" cy="2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12" y="2"/>
                  </a:cxn>
                  <a:cxn ang="0">
                    <a:pos x="20" y="2"/>
                  </a:cxn>
                  <a:cxn ang="0">
                    <a:pos x="27" y="2"/>
                  </a:cxn>
                  <a:cxn ang="0">
                    <a:pos x="34" y="2"/>
                  </a:cxn>
                  <a:cxn ang="0">
                    <a:pos x="34" y="2"/>
                  </a:cxn>
                  <a:cxn ang="0">
                    <a:pos x="34" y="2"/>
                  </a:cxn>
                  <a:cxn ang="0">
                    <a:pos x="27" y="0"/>
                  </a:cxn>
                  <a:cxn ang="0">
                    <a:pos x="20" y="0"/>
                  </a:cxn>
                  <a:cxn ang="0">
                    <a:pos x="12" y="0"/>
                  </a:cxn>
                  <a:cxn ang="0">
                    <a:pos x="5" y="2"/>
                  </a:cxn>
                </a:cxnLst>
                <a:rect l="0" t="0" r="r" b="b"/>
                <a:pathLst>
                  <a:path w="34" h="2">
                    <a:moveTo>
                      <a:pt x="5" y="2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12" y="2"/>
                    </a:lnTo>
                    <a:lnTo>
                      <a:pt x="20" y="2"/>
                    </a:lnTo>
                    <a:lnTo>
                      <a:pt x="27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2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76" name="Freeform 2504"/>
              <p:cNvSpPr>
                <a:spLocks/>
              </p:cNvSpPr>
              <p:nvPr/>
            </p:nvSpPr>
            <p:spPr bwMode="auto">
              <a:xfrm>
                <a:off x="488" y="3596"/>
                <a:ext cx="34" cy="2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12" y="2"/>
                  </a:cxn>
                  <a:cxn ang="0">
                    <a:pos x="20" y="2"/>
                  </a:cxn>
                  <a:cxn ang="0">
                    <a:pos x="27" y="2"/>
                  </a:cxn>
                  <a:cxn ang="0">
                    <a:pos x="34" y="2"/>
                  </a:cxn>
                  <a:cxn ang="0">
                    <a:pos x="34" y="2"/>
                  </a:cxn>
                  <a:cxn ang="0">
                    <a:pos x="34" y="2"/>
                  </a:cxn>
                  <a:cxn ang="0">
                    <a:pos x="27" y="0"/>
                  </a:cxn>
                  <a:cxn ang="0">
                    <a:pos x="20" y="0"/>
                  </a:cxn>
                  <a:cxn ang="0">
                    <a:pos x="12" y="0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34" h="2">
                    <a:moveTo>
                      <a:pt x="5" y="2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12" y="2"/>
                    </a:lnTo>
                    <a:lnTo>
                      <a:pt x="20" y="2"/>
                    </a:lnTo>
                    <a:lnTo>
                      <a:pt x="27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2" y="0"/>
                    </a:lnTo>
                    <a:lnTo>
                      <a:pt x="5" y="2"/>
                    </a:lnTo>
                    <a:lnTo>
                      <a:pt x="5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77" name="Freeform 2505"/>
              <p:cNvSpPr>
                <a:spLocks/>
              </p:cNvSpPr>
              <p:nvPr/>
            </p:nvSpPr>
            <p:spPr bwMode="auto">
              <a:xfrm>
                <a:off x="1829" y="2890"/>
                <a:ext cx="12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2" y="8"/>
                  </a:cxn>
                  <a:cxn ang="0">
                    <a:pos x="4" y="10"/>
                  </a:cxn>
                  <a:cxn ang="0">
                    <a:pos x="0" y="8"/>
                  </a:cxn>
                  <a:cxn ang="0">
                    <a:pos x="4" y="0"/>
                  </a:cxn>
                </a:cxnLst>
                <a:rect l="0" t="0" r="r" b="b"/>
                <a:pathLst>
                  <a:path w="12" h="10">
                    <a:moveTo>
                      <a:pt x="4" y="0"/>
                    </a:moveTo>
                    <a:lnTo>
                      <a:pt x="12" y="8"/>
                    </a:lnTo>
                    <a:lnTo>
                      <a:pt x="4" y="10"/>
                    </a:lnTo>
                    <a:lnTo>
                      <a:pt x="0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9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78" name="Freeform 2506"/>
              <p:cNvSpPr>
                <a:spLocks/>
              </p:cNvSpPr>
              <p:nvPr/>
            </p:nvSpPr>
            <p:spPr bwMode="auto">
              <a:xfrm>
                <a:off x="1829" y="2890"/>
                <a:ext cx="12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2" y="8"/>
                  </a:cxn>
                  <a:cxn ang="0">
                    <a:pos x="4" y="10"/>
                  </a:cxn>
                  <a:cxn ang="0">
                    <a:pos x="0" y="8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12" h="10">
                    <a:moveTo>
                      <a:pt x="4" y="0"/>
                    </a:moveTo>
                    <a:lnTo>
                      <a:pt x="12" y="8"/>
                    </a:lnTo>
                    <a:lnTo>
                      <a:pt x="4" y="10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79" name="Freeform 2507"/>
              <p:cNvSpPr>
                <a:spLocks/>
              </p:cNvSpPr>
              <p:nvPr/>
            </p:nvSpPr>
            <p:spPr bwMode="auto">
              <a:xfrm>
                <a:off x="530" y="3608"/>
                <a:ext cx="36" cy="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29" y="2"/>
                  </a:cxn>
                  <a:cxn ang="0">
                    <a:pos x="22" y="2"/>
                  </a:cxn>
                  <a:cxn ang="0">
                    <a:pos x="14" y="2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36" h="2">
                    <a:moveTo>
                      <a:pt x="7" y="0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29" y="2"/>
                    </a:lnTo>
                    <a:lnTo>
                      <a:pt x="22" y="2"/>
                    </a:lnTo>
                    <a:lnTo>
                      <a:pt x="14" y="2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80" name="Freeform 2508"/>
              <p:cNvSpPr>
                <a:spLocks/>
              </p:cNvSpPr>
              <p:nvPr/>
            </p:nvSpPr>
            <p:spPr bwMode="auto">
              <a:xfrm>
                <a:off x="530" y="3608"/>
                <a:ext cx="36" cy="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29" y="2"/>
                  </a:cxn>
                  <a:cxn ang="0">
                    <a:pos x="22" y="2"/>
                  </a:cxn>
                  <a:cxn ang="0">
                    <a:pos x="14" y="2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36" h="2">
                    <a:moveTo>
                      <a:pt x="7" y="0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29" y="2"/>
                    </a:lnTo>
                    <a:lnTo>
                      <a:pt x="22" y="2"/>
                    </a:lnTo>
                    <a:lnTo>
                      <a:pt x="14" y="2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81" name="Freeform 2509"/>
              <p:cNvSpPr>
                <a:spLocks/>
              </p:cNvSpPr>
              <p:nvPr/>
            </p:nvSpPr>
            <p:spPr bwMode="auto">
              <a:xfrm>
                <a:off x="1216" y="2808"/>
                <a:ext cx="1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7"/>
                  </a:cxn>
                  <a:cxn ang="0">
                    <a:pos x="9" y="2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2" y="0"/>
                  </a:cxn>
                </a:cxnLst>
                <a:rect l="0" t="0" r="r" b="b"/>
                <a:pathLst>
                  <a:path w="14" h="7">
                    <a:moveTo>
                      <a:pt x="2" y="0"/>
                    </a:moveTo>
                    <a:lnTo>
                      <a:pt x="0" y="0"/>
                    </a:lnTo>
                    <a:lnTo>
                      <a:pt x="2" y="7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2FF6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82" name="Freeform 2510"/>
              <p:cNvSpPr>
                <a:spLocks/>
              </p:cNvSpPr>
              <p:nvPr/>
            </p:nvSpPr>
            <p:spPr bwMode="auto">
              <a:xfrm>
                <a:off x="1216" y="2808"/>
                <a:ext cx="1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7"/>
                  </a:cxn>
                  <a:cxn ang="0">
                    <a:pos x="9" y="2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4" h="7">
                    <a:moveTo>
                      <a:pt x="2" y="0"/>
                    </a:moveTo>
                    <a:lnTo>
                      <a:pt x="0" y="0"/>
                    </a:lnTo>
                    <a:lnTo>
                      <a:pt x="2" y="7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83" name="Freeform 2511"/>
              <p:cNvSpPr>
                <a:spLocks/>
              </p:cNvSpPr>
              <p:nvPr/>
            </p:nvSpPr>
            <p:spPr bwMode="auto">
              <a:xfrm>
                <a:off x="328" y="3596"/>
                <a:ext cx="12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2"/>
                  </a:cxn>
                  <a:cxn ang="0">
                    <a:pos x="10" y="7"/>
                  </a:cxn>
                  <a:cxn ang="0">
                    <a:pos x="12" y="7"/>
                  </a:cxn>
                  <a:cxn ang="0">
                    <a:pos x="10" y="9"/>
                  </a:cxn>
                  <a:cxn ang="0">
                    <a:pos x="2" y="12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lnTo>
                      <a:pt x="7" y="2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6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84" name="Freeform 2512"/>
              <p:cNvSpPr>
                <a:spLocks/>
              </p:cNvSpPr>
              <p:nvPr/>
            </p:nvSpPr>
            <p:spPr bwMode="auto">
              <a:xfrm>
                <a:off x="328" y="3596"/>
                <a:ext cx="12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2"/>
                  </a:cxn>
                  <a:cxn ang="0">
                    <a:pos x="10" y="7"/>
                  </a:cxn>
                  <a:cxn ang="0">
                    <a:pos x="12" y="7"/>
                  </a:cxn>
                  <a:cxn ang="0">
                    <a:pos x="10" y="9"/>
                  </a:cxn>
                  <a:cxn ang="0">
                    <a:pos x="2" y="12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lnTo>
                      <a:pt x="7" y="2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85" name="Freeform 2513"/>
              <p:cNvSpPr>
                <a:spLocks/>
              </p:cNvSpPr>
              <p:nvPr/>
            </p:nvSpPr>
            <p:spPr bwMode="auto">
              <a:xfrm>
                <a:off x="1167" y="3613"/>
                <a:ext cx="75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7" y="2"/>
                  </a:cxn>
                  <a:cxn ang="0">
                    <a:pos x="15" y="2"/>
                  </a:cxn>
                  <a:cxn ang="0">
                    <a:pos x="22" y="2"/>
                  </a:cxn>
                  <a:cxn ang="0">
                    <a:pos x="29" y="2"/>
                  </a:cxn>
                  <a:cxn ang="0">
                    <a:pos x="36" y="2"/>
                  </a:cxn>
                  <a:cxn ang="0">
                    <a:pos x="44" y="2"/>
                  </a:cxn>
                  <a:cxn ang="0">
                    <a:pos x="51" y="2"/>
                  </a:cxn>
                  <a:cxn ang="0">
                    <a:pos x="58" y="2"/>
                  </a:cxn>
                  <a:cxn ang="0">
                    <a:pos x="66" y="2"/>
                  </a:cxn>
                  <a:cxn ang="0">
                    <a:pos x="73" y="2"/>
                  </a:cxn>
                  <a:cxn ang="0">
                    <a:pos x="75" y="2"/>
                  </a:cxn>
                  <a:cxn ang="0">
                    <a:pos x="73" y="2"/>
                  </a:cxn>
                  <a:cxn ang="0">
                    <a:pos x="66" y="2"/>
                  </a:cxn>
                  <a:cxn ang="0">
                    <a:pos x="58" y="0"/>
                  </a:cxn>
                  <a:cxn ang="0">
                    <a:pos x="51" y="0"/>
                  </a:cxn>
                  <a:cxn ang="0">
                    <a:pos x="44" y="0"/>
                  </a:cxn>
                  <a:cxn ang="0">
                    <a:pos x="36" y="2"/>
                  </a:cxn>
                  <a:cxn ang="0">
                    <a:pos x="29" y="2"/>
                  </a:cxn>
                  <a:cxn ang="0">
                    <a:pos x="22" y="2"/>
                  </a:cxn>
                  <a:cxn ang="0">
                    <a:pos x="15" y="2"/>
                  </a:cxn>
                  <a:cxn ang="0">
                    <a:pos x="7" y="2"/>
                  </a:cxn>
                  <a:cxn ang="0">
                    <a:pos x="0" y="2"/>
                  </a:cxn>
                </a:cxnLst>
                <a:rect l="0" t="0" r="r" b="b"/>
                <a:pathLst>
                  <a:path w="75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7" y="2"/>
                    </a:lnTo>
                    <a:lnTo>
                      <a:pt x="15" y="2"/>
                    </a:lnTo>
                    <a:lnTo>
                      <a:pt x="22" y="2"/>
                    </a:lnTo>
                    <a:lnTo>
                      <a:pt x="29" y="2"/>
                    </a:lnTo>
                    <a:lnTo>
                      <a:pt x="36" y="2"/>
                    </a:lnTo>
                    <a:lnTo>
                      <a:pt x="44" y="2"/>
                    </a:lnTo>
                    <a:lnTo>
                      <a:pt x="51" y="2"/>
                    </a:lnTo>
                    <a:lnTo>
                      <a:pt x="58" y="2"/>
                    </a:lnTo>
                    <a:lnTo>
                      <a:pt x="66" y="2"/>
                    </a:lnTo>
                    <a:lnTo>
                      <a:pt x="73" y="2"/>
                    </a:lnTo>
                    <a:lnTo>
                      <a:pt x="75" y="2"/>
                    </a:lnTo>
                    <a:lnTo>
                      <a:pt x="73" y="2"/>
                    </a:lnTo>
                    <a:lnTo>
                      <a:pt x="66" y="2"/>
                    </a:lnTo>
                    <a:lnTo>
                      <a:pt x="58" y="0"/>
                    </a:lnTo>
                    <a:lnTo>
                      <a:pt x="51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29" y="2"/>
                    </a:lnTo>
                    <a:lnTo>
                      <a:pt x="22" y="2"/>
                    </a:lnTo>
                    <a:lnTo>
                      <a:pt x="15" y="2"/>
                    </a:lnTo>
                    <a:lnTo>
                      <a:pt x="7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86" name="Freeform 2514"/>
              <p:cNvSpPr>
                <a:spLocks/>
              </p:cNvSpPr>
              <p:nvPr/>
            </p:nvSpPr>
            <p:spPr bwMode="auto">
              <a:xfrm>
                <a:off x="1167" y="3613"/>
                <a:ext cx="75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7" y="2"/>
                  </a:cxn>
                  <a:cxn ang="0">
                    <a:pos x="15" y="2"/>
                  </a:cxn>
                  <a:cxn ang="0">
                    <a:pos x="22" y="2"/>
                  </a:cxn>
                  <a:cxn ang="0">
                    <a:pos x="29" y="2"/>
                  </a:cxn>
                  <a:cxn ang="0">
                    <a:pos x="36" y="2"/>
                  </a:cxn>
                  <a:cxn ang="0">
                    <a:pos x="44" y="2"/>
                  </a:cxn>
                  <a:cxn ang="0">
                    <a:pos x="51" y="2"/>
                  </a:cxn>
                  <a:cxn ang="0">
                    <a:pos x="58" y="2"/>
                  </a:cxn>
                  <a:cxn ang="0">
                    <a:pos x="66" y="2"/>
                  </a:cxn>
                  <a:cxn ang="0">
                    <a:pos x="73" y="2"/>
                  </a:cxn>
                  <a:cxn ang="0">
                    <a:pos x="75" y="2"/>
                  </a:cxn>
                  <a:cxn ang="0">
                    <a:pos x="73" y="2"/>
                  </a:cxn>
                  <a:cxn ang="0">
                    <a:pos x="66" y="2"/>
                  </a:cxn>
                  <a:cxn ang="0">
                    <a:pos x="58" y="0"/>
                  </a:cxn>
                  <a:cxn ang="0">
                    <a:pos x="51" y="0"/>
                  </a:cxn>
                  <a:cxn ang="0">
                    <a:pos x="44" y="0"/>
                  </a:cxn>
                  <a:cxn ang="0">
                    <a:pos x="36" y="2"/>
                  </a:cxn>
                  <a:cxn ang="0">
                    <a:pos x="29" y="2"/>
                  </a:cxn>
                  <a:cxn ang="0">
                    <a:pos x="22" y="2"/>
                  </a:cxn>
                  <a:cxn ang="0">
                    <a:pos x="15" y="2"/>
                  </a:cxn>
                  <a:cxn ang="0">
                    <a:pos x="7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75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7" y="2"/>
                    </a:lnTo>
                    <a:lnTo>
                      <a:pt x="15" y="2"/>
                    </a:lnTo>
                    <a:lnTo>
                      <a:pt x="22" y="2"/>
                    </a:lnTo>
                    <a:lnTo>
                      <a:pt x="29" y="2"/>
                    </a:lnTo>
                    <a:lnTo>
                      <a:pt x="36" y="2"/>
                    </a:lnTo>
                    <a:lnTo>
                      <a:pt x="44" y="2"/>
                    </a:lnTo>
                    <a:lnTo>
                      <a:pt x="51" y="2"/>
                    </a:lnTo>
                    <a:lnTo>
                      <a:pt x="58" y="2"/>
                    </a:lnTo>
                    <a:lnTo>
                      <a:pt x="66" y="2"/>
                    </a:lnTo>
                    <a:lnTo>
                      <a:pt x="73" y="2"/>
                    </a:lnTo>
                    <a:lnTo>
                      <a:pt x="75" y="2"/>
                    </a:lnTo>
                    <a:lnTo>
                      <a:pt x="73" y="2"/>
                    </a:lnTo>
                    <a:lnTo>
                      <a:pt x="66" y="2"/>
                    </a:lnTo>
                    <a:lnTo>
                      <a:pt x="58" y="0"/>
                    </a:lnTo>
                    <a:lnTo>
                      <a:pt x="51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29" y="2"/>
                    </a:lnTo>
                    <a:lnTo>
                      <a:pt x="22" y="2"/>
                    </a:lnTo>
                    <a:lnTo>
                      <a:pt x="15" y="2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87" name="Freeform 2515"/>
              <p:cNvSpPr>
                <a:spLocks/>
              </p:cNvSpPr>
              <p:nvPr/>
            </p:nvSpPr>
            <p:spPr bwMode="auto">
              <a:xfrm>
                <a:off x="1707" y="3029"/>
                <a:ext cx="10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2" y="10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B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88" name="Freeform 2516"/>
              <p:cNvSpPr>
                <a:spLocks/>
              </p:cNvSpPr>
              <p:nvPr/>
            </p:nvSpPr>
            <p:spPr bwMode="auto">
              <a:xfrm>
                <a:off x="1707" y="3029"/>
                <a:ext cx="10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2" y="10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89" name="Freeform 2517"/>
              <p:cNvSpPr>
                <a:spLocks/>
              </p:cNvSpPr>
              <p:nvPr/>
            </p:nvSpPr>
            <p:spPr bwMode="auto">
              <a:xfrm>
                <a:off x="1858" y="3603"/>
                <a:ext cx="104" cy="1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95" y="0"/>
                  </a:cxn>
                  <a:cxn ang="0">
                    <a:pos x="87" y="0"/>
                  </a:cxn>
                  <a:cxn ang="0">
                    <a:pos x="80" y="0"/>
                  </a:cxn>
                  <a:cxn ang="0">
                    <a:pos x="73" y="0"/>
                  </a:cxn>
                  <a:cxn ang="0">
                    <a:pos x="65" y="0"/>
                  </a:cxn>
                  <a:cxn ang="0">
                    <a:pos x="58" y="0"/>
                  </a:cxn>
                  <a:cxn ang="0">
                    <a:pos x="51" y="0"/>
                  </a:cxn>
                  <a:cxn ang="0">
                    <a:pos x="44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14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51" y="0"/>
                  </a:cxn>
                  <a:cxn ang="0">
                    <a:pos x="58" y="0"/>
                  </a:cxn>
                  <a:cxn ang="0">
                    <a:pos x="65" y="0"/>
                  </a:cxn>
                  <a:cxn ang="0">
                    <a:pos x="73" y="0"/>
                  </a:cxn>
                  <a:cxn ang="0">
                    <a:pos x="80" y="0"/>
                  </a:cxn>
                  <a:cxn ang="0">
                    <a:pos x="87" y="0"/>
                  </a:cxn>
                  <a:cxn ang="0">
                    <a:pos x="95" y="0"/>
                  </a:cxn>
                  <a:cxn ang="0">
                    <a:pos x="102" y="0"/>
                  </a:cxn>
                </a:cxnLst>
                <a:rect l="0" t="0" r="r" b="b"/>
                <a:pathLst>
                  <a:path w="104">
                    <a:moveTo>
                      <a:pt x="102" y="0"/>
                    </a:moveTo>
                    <a:lnTo>
                      <a:pt x="104" y="0"/>
                    </a:lnTo>
                    <a:lnTo>
                      <a:pt x="102" y="0"/>
                    </a:lnTo>
                    <a:lnTo>
                      <a:pt x="95" y="0"/>
                    </a:lnTo>
                    <a:lnTo>
                      <a:pt x="87" y="0"/>
                    </a:lnTo>
                    <a:lnTo>
                      <a:pt x="80" y="0"/>
                    </a:lnTo>
                    <a:lnTo>
                      <a:pt x="73" y="0"/>
                    </a:lnTo>
                    <a:lnTo>
                      <a:pt x="65" y="0"/>
                    </a:lnTo>
                    <a:lnTo>
                      <a:pt x="58" y="0"/>
                    </a:lnTo>
                    <a:lnTo>
                      <a:pt x="51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8" y="0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80" y="0"/>
                    </a:lnTo>
                    <a:lnTo>
                      <a:pt x="87" y="0"/>
                    </a:lnTo>
                    <a:lnTo>
                      <a:pt x="95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2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90" name="Freeform 2518"/>
              <p:cNvSpPr>
                <a:spLocks/>
              </p:cNvSpPr>
              <p:nvPr/>
            </p:nvSpPr>
            <p:spPr bwMode="auto">
              <a:xfrm>
                <a:off x="1858" y="3603"/>
                <a:ext cx="104" cy="1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95" y="0"/>
                  </a:cxn>
                  <a:cxn ang="0">
                    <a:pos x="87" y="0"/>
                  </a:cxn>
                  <a:cxn ang="0">
                    <a:pos x="80" y="0"/>
                  </a:cxn>
                  <a:cxn ang="0">
                    <a:pos x="73" y="0"/>
                  </a:cxn>
                  <a:cxn ang="0">
                    <a:pos x="65" y="0"/>
                  </a:cxn>
                  <a:cxn ang="0">
                    <a:pos x="58" y="0"/>
                  </a:cxn>
                  <a:cxn ang="0">
                    <a:pos x="51" y="0"/>
                  </a:cxn>
                  <a:cxn ang="0">
                    <a:pos x="44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14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51" y="0"/>
                  </a:cxn>
                  <a:cxn ang="0">
                    <a:pos x="58" y="0"/>
                  </a:cxn>
                  <a:cxn ang="0">
                    <a:pos x="65" y="0"/>
                  </a:cxn>
                  <a:cxn ang="0">
                    <a:pos x="73" y="0"/>
                  </a:cxn>
                  <a:cxn ang="0">
                    <a:pos x="80" y="0"/>
                  </a:cxn>
                  <a:cxn ang="0">
                    <a:pos x="87" y="0"/>
                  </a:cxn>
                  <a:cxn ang="0">
                    <a:pos x="95" y="0"/>
                  </a:cxn>
                  <a:cxn ang="0">
                    <a:pos x="102" y="0"/>
                  </a:cxn>
                  <a:cxn ang="0">
                    <a:pos x="102" y="0"/>
                  </a:cxn>
                </a:cxnLst>
                <a:rect l="0" t="0" r="r" b="b"/>
                <a:pathLst>
                  <a:path w="104">
                    <a:moveTo>
                      <a:pt x="102" y="0"/>
                    </a:moveTo>
                    <a:lnTo>
                      <a:pt x="104" y="0"/>
                    </a:lnTo>
                    <a:lnTo>
                      <a:pt x="102" y="0"/>
                    </a:lnTo>
                    <a:lnTo>
                      <a:pt x="95" y="0"/>
                    </a:lnTo>
                    <a:lnTo>
                      <a:pt x="87" y="0"/>
                    </a:lnTo>
                    <a:lnTo>
                      <a:pt x="80" y="0"/>
                    </a:lnTo>
                    <a:lnTo>
                      <a:pt x="73" y="0"/>
                    </a:lnTo>
                    <a:lnTo>
                      <a:pt x="65" y="0"/>
                    </a:lnTo>
                    <a:lnTo>
                      <a:pt x="58" y="0"/>
                    </a:lnTo>
                    <a:lnTo>
                      <a:pt x="51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8" y="0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80" y="0"/>
                    </a:lnTo>
                    <a:lnTo>
                      <a:pt x="87" y="0"/>
                    </a:lnTo>
                    <a:lnTo>
                      <a:pt x="95" y="0"/>
                    </a:lnTo>
                    <a:lnTo>
                      <a:pt x="102" y="0"/>
                    </a:lnTo>
                    <a:lnTo>
                      <a:pt x="10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91" name="Freeform 2519"/>
              <p:cNvSpPr>
                <a:spLocks/>
              </p:cNvSpPr>
              <p:nvPr/>
            </p:nvSpPr>
            <p:spPr bwMode="auto">
              <a:xfrm>
                <a:off x="595" y="3600"/>
                <a:ext cx="22" cy="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8" y="5"/>
                  </a:cxn>
                  <a:cxn ang="0">
                    <a:pos x="15" y="3"/>
                  </a:cxn>
                  <a:cxn ang="0">
                    <a:pos x="22" y="3"/>
                  </a:cxn>
                  <a:cxn ang="0">
                    <a:pos x="15" y="0"/>
                  </a:cxn>
                  <a:cxn ang="0">
                    <a:pos x="8" y="0"/>
                  </a:cxn>
                  <a:cxn ang="0">
                    <a:pos x="0" y="3"/>
                  </a:cxn>
                </a:cxnLst>
                <a:rect l="0" t="0" r="r" b="b"/>
                <a:pathLst>
                  <a:path w="22" h="5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8" y="5"/>
                    </a:lnTo>
                    <a:lnTo>
                      <a:pt x="15" y="3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49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92" name="Freeform 2520"/>
              <p:cNvSpPr>
                <a:spLocks/>
              </p:cNvSpPr>
              <p:nvPr/>
            </p:nvSpPr>
            <p:spPr bwMode="auto">
              <a:xfrm>
                <a:off x="595" y="3600"/>
                <a:ext cx="22" cy="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8" y="5"/>
                  </a:cxn>
                  <a:cxn ang="0">
                    <a:pos x="15" y="3"/>
                  </a:cxn>
                  <a:cxn ang="0">
                    <a:pos x="22" y="3"/>
                  </a:cxn>
                  <a:cxn ang="0">
                    <a:pos x="15" y="0"/>
                  </a:cxn>
                  <a:cxn ang="0">
                    <a:pos x="8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2" h="5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8" y="5"/>
                    </a:lnTo>
                    <a:lnTo>
                      <a:pt x="15" y="3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93" name="Freeform 2521"/>
              <p:cNvSpPr>
                <a:spLocks/>
              </p:cNvSpPr>
              <p:nvPr/>
            </p:nvSpPr>
            <p:spPr bwMode="auto">
              <a:xfrm>
                <a:off x="809" y="2621"/>
                <a:ext cx="15" cy="7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10" y="7"/>
                  </a:cxn>
                  <a:cxn ang="0">
                    <a:pos x="15" y="2"/>
                  </a:cxn>
                  <a:cxn ang="0">
                    <a:pos x="10" y="0"/>
                  </a:cxn>
                  <a:cxn ang="0">
                    <a:pos x="3" y="2"/>
                  </a:cxn>
                </a:cxnLst>
                <a:rect l="0" t="0" r="r" b="b"/>
                <a:pathLst>
                  <a:path w="15" h="7">
                    <a:moveTo>
                      <a:pt x="3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10" y="7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94" name="Freeform 2522"/>
              <p:cNvSpPr>
                <a:spLocks/>
              </p:cNvSpPr>
              <p:nvPr/>
            </p:nvSpPr>
            <p:spPr bwMode="auto">
              <a:xfrm>
                <a:off x="809" y="2621"/>
                <a:ext cx="15" cy="7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10" y="7"/>
                  </a:cxn>
                  <a:cxn ang="0">
                    <a:pos x="15" y="2"/>
                  </a:cxn>
                  <a:cxn ang="0">
                    <a:pos x="10" y="0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15" h="7">
                    <a:moveTo>
                      <a:pt x="3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10" y="7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95" name="Freeform 2523"/>
              <p:cNvSpPr>
                <a:spLocks/>
              </p:cNvSpPr>
              <p:nvPr/>
            </p:nvSpPr>
            <p:spPr bwMode="auto">
              <a:xfrm>
                <a:off x="610" y="2830"/>
                <a:ext cx="7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7" y="5"/>
                  </a:cxn>
                  <a:cxn ang="0">
                    <a:pos x="0" y="0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0" y="5"/>
                    </a:lnTo>
                    <a:lnTo>
                      <a:pt x="0" y="12"/>
                    </a:ln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96" name="Freeform 2524"/>
              <p:cNvSpPr>
                <a:spLocks/>
              </p:cNvSpPr>
              <p:nvPr/>
            </p:nvSpPr>
            <p:spPr bwMode="auto">
              <a:xfrm>
                <a:off x="610" y="2830"/>
                <a:ext cx="7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7" y="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0" y="5"/>
                    </a:lnTo>
                    <a:lnTo>
                      <a:pt x="0" y="12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97" name="Freeform 2525"/>
              <p:cNvSpPr>
                <a:spLocks/>
              </p:cNvSpPr>
              <p:nvPr/>
            </p:nvSpPr>
            <p:spPr bwMode="auto">
              <a:xfrm>
                <a:off x="357" y="3600"/>
                <a:ext cx="17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10" y="5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10" y="0"/>
                  </a:cxn>
                  <a:cxn ang="0">
                    <a:pos x="2" y="0"/>
                  </a:cxn>
                </a:cxnLst>
                <a:rect l="0" t="0" r="r" b="b"/>
                <a:pathLst>
                  <a:path w="17" h="5">
                    <a:moveTo>
                      <a:pt x="2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10" y="5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24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98" name="Freeform 2526"/>
              <p:cNvSpPr>
                <a:spLocks/>
              </p:cNvSpPr>
              <p:nvPr/>
            </p:nvSpPr>
            <p:spPr bwMode="auto">
              <a:xfrm>
                <a:off x="357" y="3600"/>
                <a:ext cx="17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10" y="5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1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7" h="5">
                    <a:moveTo>
                      <a:pt x="2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10" y="5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199" name="Freeform 2527"/>
              <p:cNvSpPr>
                <a:spLocks/>
              </p:cNvSpPr>
              <p:nvPr/>
            </p:nvSpPr>
            <p:spPr bwMode="auto">
              <a:xfrm>
                <a:off x="328" y="3596"/>
                <a:ext cx="10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2"/>
                  </a:cxn>
                  <a:cxn ang="0">
                    <a:pos x="10" y="7"/>
                  </a:cxn>
                  <a:cxn ang="0">
                    <a:pos x="10" y="7"/>
                  </a:cxn>
                  <a:cxn ang="0">
                    <a:pos x="10" y="9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10" h="9">
                    <a:moveTo>
                      <a:pt x="2" y="0"/>
                    </a:moveTo>
                    <a:lnTo>
                      <a:pt x="5" y="2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4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00" name="Freeform 2528"/>
              <p:cNvSpPr>
                <a:spLocks/>
              </p:cNvSpPr>
              <p:nvPr/>
            </p:nvSpPr>
            <p:spPr bwMode="auto">
              <a:xfrm>
                <a:off x="328" y="3596"/>
                <a:ext cx="10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2"/>
                  </a:cxn>
                  <a:cxn ang="0">
                    <a:pos x="10" y="7"/>
                  </a:cxn>
                  <a:cxn ang="0">
                    <a:pos x="10" y="7"/>
                  </a:cxn>
                  <a:cxn ang="0">
                    <a:pos x="10" y="9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0" h="9">
                    <a:moveTo>
                      <a:pt x="2" y="0"/>
                    </a:moveTo>
                    <a:lnTo>
                      <a:pt x="5" y="2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01" name="Freeform 2529"/>
              <p:cNvSpPr>
                <a:spLocks/>
              </p:cNvSpPr>
              <p:nvPr/>
            </p:nvSpPr>
            <p:spPr bwMode="auto">
              <a:xfrm>
                <a:off x="651" y="2662"/>
                <a:ext cx="8" cy="1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5"/>
                  </a:cxn>
                  <a:cxn ang="0">
                    <a:pos x="5" y="15"/>
                  </a:cxn>
                  <a:cxn ang="0">
                    <a:pos x="5" y="15"/>
                  </a:cxn>
                  <a:cxn ang="0">
                    <a:pos x="5" y="15"/>
                  </a:cxn>
                  <a:cxn ang="0">
                    <a:pos x="8" y="5"/>
                  </a:cxn>
                  <a:cxn ang="0">
                    <a:pos x="5" y="0"/>
                  </a:cxn>
                </a:cxnLst>
                <a:rect l="0" t="0" r="r" b="b"/>
                <a:pathLst>
                  <a:path w="8" h="15">
                    <a:moveTo>
                      <a:pt x="5" y="0"/>
                    </a:moveTo>
                    <a:lnTo>
                      <a:pt x="0" y="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8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02" name="Freeform 2530"/>
              <p:cNvSpPr>
                <a:spLocks/>
              </p:cNvSpPr>
              <p:nvPr/>
            </p:nvSpPr>
            <p:spPr bwMode="auto">
              <a:xfrm>
                <a:off x="651" y="2662"/>
                <a:ext cx="8" cy="1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5"/>
                  </a:cxn>
                  <a:cxn ang="0">
                    <a:pos x="5" y="15"/>
                  </a:cxn>
                  <a:cxn ang="0">
                    <a:pos x="5" y="15"/>
                  </a:cxn>
                  <a:cxn ang="0">
                    <a:pos x="5" y="15"/>
                  </a:cxn>
                  <a:cxn ang="0">
                    <a:pos x="8" y="5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8" h="15">
                    <a:moveTo>
                      <a:pt x="5" y="0"/>
                    </a:moveTo>
                    <a:lnTo>
                      <a:pt x="0" y="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8" y="5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03" name="Freeform 2531"/>
              <p:cNvSpPr>
                <a:spLocks/>
              </p:cNvSpPr>
              <p:nvPr/>
            </p:nvSpPr>
            <p:spPr bwMode="auto">
              <a:xfrm>
                <a:off x="1984" y="2579"/>
                <a:ext cx="10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0"/>
                  </a:cxn>
                  <a:cxn ang="0">
                    <a:pos x="5" y="12"/>
                  </a:cxn>
                  <a:cxn ang="0">
                    <a:pos x="10" y="10"/>
                  </a:cxn>
                  <a:cxn ang="0">
                    <a:pos x="5" y="0"/>
                  </a:cxn>
                </a:cxnLst>
                <a:rect l="0" t="0" r="r" b="b"/>
                <a:pathLst>
                  <a:path w="10" h="12">
                    <a:moveTo>
                      <a:pt x="5" y="0"/>
                    </a:moveTo>
                    <a:lnTo>
                      <a:pt x="0" y="10"/>
                    </a:lnTo>
                    <a:lnTo>
                      <a:pt x="5" y="12"/>
                    </a:lnTo>
                    <a:lnTo>
                      <a:pt x="10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04" name="Freeform 2532"/>
              <p:cNvSpPr>
                <a:spLocks/>
              </p:cNvSpPr>
              <p:nvPr/>
            </p:nvSpPr>
            <p:spPr bwMode="auto">
              <a:xfrm>
                <a:off x="1984" y="2579"/>
                <a:ext cx="10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0"/>
                  </a:cxn>
                  <a:cxn ang="0">
                    <a:pos x="5" y="12"/>
                  </a:cxn>
                  <a:cxn ang="0">
                    <a:pos x="10" y="1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10" h="12">
                    <a:moveTo>
                      <a:pt x="5" y="0"/>
                    </a:moveTo>
                    <a:lnTo>
                      <a:pt x="0" y="10"/>
                    </a:lnTo>
                    <a:lnTo>
                      <a:pt x="5" y="12"/>
                    </a:lnTo>
                    <a:lnTo>
                      <a:pt x="10" y="1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05" name="Freeform 2533"/>
              <p:cNvSpPr>
                <a:spLocks/>
              </p:cNvSpPr>
              <p:nvPr/>
            </p:nvSpPr>
            <p:spPr bwMode="auto">
              <a:xfrm>
                <a:off x="2050" y="2545"/>
                <a:ext cx="17" cy="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7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14" y="0"/>
                  </a:cxn>
                </a:cxnLst>
                <a:rect l="0" t="0" r="r" b="b"/>
                <a:pathLst>
                  <a:path w="17" h="3">
                    <a:moveTo>
                      <a:pt x="14" y="0"/>
                    </a:moveTo>
                    <a:lnTo>
                      <a:pt x="17" y="0"/>
                    </a:lnTo>
                    <a:lnTo>
                      <a:pt x="14" y="0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B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06" name="Freeform 2534"/>
              <p:cNvSpPr>
                <a:spLocks/>
              </p:cNvSpPr>
              <p:nvPr/>
            </p:nvSpPr>
            <p:spPr bwMode="auto">
              <a:xfrm>
                <a:off x="2050" y="2545"/>
                <a:ext cx="17" cy="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7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17" h="3">
                    <a:moveTo>
                      <a:pt x="14" y="0"/>
                    </a:moveTo>
                    <a:lnTo>
                      <a:pt x="17" y="0"/>
                    </a:lnTo>
                    <a:lnTo>
                      <a:pt x="14" y="0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07" name="Freeform 2535"/>
              <p:cNvSpPr>
                <a:spLocks/>
              </p:cNvSpPr>
              <p:nvPr/>
            </p:nvSpPr>
            <p:spPr bwMode="auto">
              <a:xfrm>
                <a:off x="500" y="3603"/>
                <a:ext cx="22" cy="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2"/>
                  </a:cxn>
                  <a:cxn ang="0">
                    <a:pos x="15" y="2"/>
                  </a:cxn>
                  <a:cxn ang="0">
                    <a:pos x="8" y="2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22" h="2">
                    <a:moveTo>
                      <a:pt x="8" y="0"/>
                    </a:moveTo>
                    <a:lnTo>
                      <a:pt x="15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15" y="2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4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08" name="Freeform 2536"/>
              <p:cNvSpPr>
                <a:spLocks/>
              </p:cNvSpPr>
              <p:nvPr/>
            </p:nvSpPr>
            <p:spPr bwMode="auto">
              <a:xfrm>
                <a:off x="500" y="3603"/>
                <a:ext cx="22" cy="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2"/>
                  </a:cxn>
                  <a:cxn ang="0">
                    <a:pos x="15" y="2"/>
                  </a:cxn>
                  <a:cxn ang="0">
                    <a:pos x="8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22" h="2">
                    <a:moveTo>
                      <a:pt x="8" y="0"/>
                    </a:moveTo>
                    <a:lnTo>
                      <a:pt x="15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15" y="2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09" name="Freeform 2537"/>
              <p:cNvSpPr>
                <a:spLocks/>
              </p:cNvSpPr>
              <p:nvPr/>
            </p:nvSpPr>
            <p:spPr bwMode="auto">
              <a:xfrm>
                <a:off x="802" y="3600"/>
                <a:ext cx="20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10" y="3"/>
                  </a:cxn>
                  <a:cxn ang="0">
                    <a:pos x="17" y="3"/>
                  </a:cxn>
                  <a:cxn ang="0">
                    <a:pos x="20" y="3"/>
                  </a:cxn>
                  <a:cxn ang="0">
                    <a:pos x="17" y="3"/>
                  </a:cxn>
                  <a:cxn ang="0">
                    <a:pos x="10" y="0"/>
                  </a:cxn>
                  <a:cxn ang="0">
                    <a:pos x="3" y="0"/>
                  </a:cxn>
                </a:cxnLst>
                <a:rect l="0" t="0" r="r" b="b"/>
                <a:pathLst>
                  <a:path w="20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10" y="3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10" name="Freeform 2538"/>
              <p:cNvSpPr>
                <a:spLocks/>
              </p:cNvSpPr>
              <p:nvPr/>
            </p:nvSpPr>
            <p:spPr bwMode="auto">
              <a:xfrm>
                <a:off x="802" y="3600"/>
                <a:ext cx="20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10" y="3"/>
                  </a:cxn>
                  <a:cxn ang="0">
                    <a:pos x="17" y="3"/>
                  </a:cxn>
                  <a:cxn ang="0">
                    <a:pos x="20" y="3"/>
                  </a:cxn>
                  <a:cxn ang="0">
                    <a:pos x="17" y="3"/>
                  </a:cxn>
                  <a:cxn ang="0">
                    <a:pos x="1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20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10" y="3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11" name="Freeform 2539"/>
              <p:cNvSpPr>
                <a:spLocks/>
              </p:cNvSpPr>
              <p:nvPr/>
            </p:nvSpPr>
            <p:spPr bwMode="auto">
              <a:xfrm>
                <a:off x="649" y="3603"/>
                <a:ext cx="27" cy="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0"/>
                  </a:cxn>
                  <a:cxn ang="0">
                    <a:pos x="7" y="2"/>
                  </a:cxn>
                  <a:cxn ang="0">
                    <a:pos x="14" y="2"/>
                  </a:cxn>
                  <a:cxn ang="0">
                    <a:pos x="22" y="2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0"/>
                  </a:cxn>
                </a:cxnLst>
                <a:rect l="0" t="0" r="r" b="b"/>
                <a:pathLst>
                  <a:path w="27" h="2">
                    <a:moveTo>
                      <a:pt x="7" y="0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14" y="2"/>
                    </a:lnTo>
                    <a:lnTo>
                      <a:pt x="22" y="2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12" name="Freeform 2540"/>
              <p:cNvSpPr>
                <a:spLocks/>
              </p:cNvSpPr>
              <p:nvPr/>
            </p:nvSpPr>
            <p:spPr bwMode="auto">
              <a:xfrm>
                <a:off x="649" y="3603"/>
                <a:ext cx="27" cy="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0"/>
                  </a:cxn>
                  <a:cxn ang="0">
                    <a:pos x="7" y="2"/>
                  </a:cxn>
                  <a:cxn ang="0">
                    <a:pos x="14" y="2"/>
                  </a:cxn>
                  <a:cxn ang="0">
                    <a:pos x="22" y="2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27" h="2">
                    <a:moveTo>
                      <a:pt x="7" y="0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14" y="2"/>
                    </a:lnTo>
                    <a:lnTo>
                      <a:pt x="22" y="2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13" name="Freeform 2541"/>
              <p:cNvSpPr>
                <a:spLocks/>
              </p:cNvSpPr>
              <p:nvPr/>
            </p:nvSpPr>
            <p:spPr bwMode="auto">
              <a:xfrm>
                <a:off x="515" y="2983"/>
                <a:ext cx="12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7" y="5"/>
                  </a:cxn>
                  <a:cxn ang="0">
                    <a:pos x="12" y="2"/>
                  </a:cxn>
                  <a:cxn ang="0">
                    <a:pos x="7" y="0"/>
                  </a:cxn>
                  <a:cxn ang="0">
                    <a:pos x="0" y="2"/>
                  </a:cxn>
                </a:cxnLst>
                <a:rect l="0" t="0" r="r" b="b"/>
                <a:pathLst>
                  <a:path w="12" h="5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7" y="5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14" name="Freeform 2542"/>
              <p:cNvSpPr>
                <a:spLocks/>
              </p:cNvSpPr>
              <p:nvPr/>
            </p:nvSpPr>
            <p:spPr bwMode="auto">
              <a:xfrm>
                <a:off x="515" y="2983"/>
                <a:ext cx="12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7" y="5"/>
                  </a:cxn>
                  <a:cxn ang="0">
                    <a:pos x="12" y="2"/>
                  </a:cxn>
                  <a:cxn ang="0">
                    <a:pos x="7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2" h="5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7" y="5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15" name="Freeform 2543"/>
              <p:cNvSpPr>
                <a:spLocks/>
              </p:cNvSpPr>
              <p:nvPr/>
            </p:nvSpPr>
            <p:spPr bwMode="auto">
              <a:xfrm>
                <a:off x="447" y="3598"/>
                <a:ext cx="2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2"/>
                  </a:cxn>
                  <a:cxn ang="0">
                    <a:pos x="15" y="2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2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5" y="2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16" name="Freeform 2544"/>
              <p:cNvSpPr>
                <a:spLocks/>
              </p:cNvSpPr>
              <p:nvPr/>
            </p:nvSpPr>
            <p:spPr bwMode="auto">
              <a:xfrm>
                <a:off x="447" y="3598"/>
                <a:ext cx="2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2"/>
                  </a:cxn>
                  <a:cxn ang="0">
                    <a:pos x="15" y="2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5" y="2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17" name="Freeform 2545"/>
              <p:cNvSpPr>
                <a:spLocks/>
              </p:cNvSpPr>
              <p:nvPr/>
            </p:nvSpPr>
            <p:spPr bwMode="auto">
              <a:xfrm>
                <a:off x="2094" y="3571"/>
                <a:ext cx="12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2" y="0"/>
                  </a:cxn>
                  <a:cxn ang="0">
                    <a:pos x="9" y="3"/>
                  </a:cxn>
                  <a:cxn ang="0">
                    <a:pos x="7" y="5"/>
                  </a:cxn>
                  <a:cxn ang="0">
                    <a:pos x="5" y="3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12" h="5">
                    <a:moveTo>
                      <a:pt x="7" y="0"/>
                    </a:moveTo>
                    <a:lnTo>
                      <a:pt x="12" y="0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4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18" name="Freeform 2546"/>
              <p:cNvSpPr>
                <a:spLocks/>
              </p:cNvSpPr>
              <p:nvPr/>
            </p:nvSpPr>
            <p:spPr bwMode="auto">
              <a:xfrm>
                <a:off x="2094" y="3571"/>
                <a:ext cx="12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2" y="0"/>
                  </a:cxn>
                  <a:cxn ang="0">
                    <a:pos x="9" y="3"/>
                  </a:cxn>
                  <a:cxn ang="0">
                    <a:pos x="7" y="5"/>
                  </a:cxn>
                  <a:cxn ang="0">
                    <a:pos x="5" y="3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2" h="5">
                    <a:moveTo>
                      <a:pt x="7" y="0"/>
                    </a:moveTo>
                    <a:lnTo>
                      <a:pt x="12" y="0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19" name="Freeform 2547"/>
              <p:cNvSpPr>
                <a:spLocks/>
              </p:cNvSpPr>
              <p:nvPr/>
            </p:nvSpPr>
            <p:spPr bwMode="auto">
              <a:xfrm>
                <a:off x="659" y="2747"/>
                <a:ext cx="7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10"/>
                  </a:cxn>
                  <a:cxn ang="0">
                    <a:pos x="4" y="12"/>
                  </a:cxn>
                  <a:cxn ang="0">
                    <a:pos x="0" y="10"/>
                  </a:cxn>
                  <a:cxn ang="0">
                    <a:pos x="4" y="0"/>
                  </a:cxn>
                </a:cxnLst>
                <a:rect l="0" t="0" r="r" b="b"/>
                <a:pathLst>
                  <a:path w="7" h="12">
                    <a:moveTo>
                      <a:pt x="4" y="0"/>
                    </a:moveTo>
                    <a:lnTo>
                      <a:pt x="7" y="10"/>
                    </a:lnTo>
                    <a:lnTo>
                      <a:pt x="4" y="12"/>
                    </a:lnTo>
                    <a:lnTo>
                      <a:pt x="0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20" name="Freeform 2548"/>
              <p:cNvSpPr>
                <a:spLocks/>
              </p:cNvSpPr>
              <p:nvPr/>
            </p:nvSpPr>
            <p:spPr bwMode="auto">
              <a:xfrm>
                <a:off x="659" y="2747"/>
                <a:ext cx="7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10"/>
                  </a:cxn>
                  <a:cxn ang="0">
                    <a:pos x="4" y="12"/>
                  </a:cxn>
                  <a:cxn ang="0">
                    <a:pos x="0" y="1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7" h="12">
                    <a:moveTo>
                      <a:pt x="4" y="0"/>
                    </a:moveTo>
                    <a:lnTo>
                      <a:pt x="7" y="10"/>
                    </a:lnTo>
                    <a:lnTo>
                      <a:pt x="4" y="12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21" name="Freeform 2549"/>
              <p:cNvSpPr>
                <a:spLocks/>
              </p:cNvSpPr>
              <p:nvPr/>
            </p:nvSpPr>
            <p:spPr bwMode="auto">
              <a:xfrm>
                <a:off x="822" y="2813"/>
                <a:ext cx="9" cy="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9" y="5"/>
                  </a:cxn>
                  <a:cxn ang="0">
                    <a:pos x="4" y="7"/>
                  </a:cxn>
                  <a:cxn ang="0">
                    <a:pos x="0" y="5"/>
                  </a:cxn>
                  <a:cxn ang="0">
                    <a:pos x="4" y="0"/>
                  </a:cxn>
                </a:cxnLst>
                <a:rect l="0" t="0" r="r" b="b"/>
                <a:pathLst>
                  <a:path w="9" h="7">
                    <a:moveTo>
                      <a:pt x="4" y="0"/>
                    </a:moveTo>
                    <a:lnTo>
                      <a:pt x="9" y="5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22" name="Freeform 2550"/>
              <p:cNvSpPr>
                <a:spLocks/>
              </p:cNvSpPr>
              <p:nvPr/>
            </p:nvSpPr>
            <p:spPr bwMode="auto">
              <a:xfrm>
                <a:off x="822" y="2813"/>
                <a:ext cx="9" cy="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9" y="5"/>
                  </a:cxn>
                  <a:cxn ang="0">
                    <a:pos x="4" y="7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9" h="7">
                    <a:moveTo>
                      <a:pt x="4" y="0"/>
                    </a:moveTo>
                    <a:lnTo>
                      <a:pt x="9" y="5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23" name="Freeform 2551"/>
              <p:cNvSpPr>
                <a:spLocks/>
              </p:cNvSpPr>
              <p:nvPr/>
            </p:nvSpPr>
            <p:spPr bwMode="auto">
              <a:xfrm>
                <a:off x="756" y="3608"/>
                <a:ext cx="41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24" y="0"/>
                  </a:cxn>
                  <a:cxn ang="0">
                    <a:pos x="34" y="0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41" y="2"/>
                  </a:cxn>
                  <a:cxn ang="0">
                    <a:pos x="34" y="2"/>
                  </a:cxn>
                  <a:cxn ang="0">
                    <a:pos x="24" y="2"/>
                  </a:cxn>
                  <a:cxn ang="0">
                    <a:pos x="17" y="2"/>
                  </a:cxn>
                  <a:cxn ang="0">
                    <a:pos x="10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41" h="2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34" y="2"/>
                    </a:lnTo>
                    <a:lnTo>
                      <a:pt x="24" y="2"/>
                    </a:lnTo>
                    <a:lnTo>
                      <a:pt x="17" y="2"/>
                    </a:lnTo>
                    <a:lnTo>
                      <a:pt x="1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2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24" name="Freeform 2552"/>
              <p:cNvSpPr>
                <a:spLocks/>
              </p:cNvSpPr>
              <p:nvPr/>
            </p:nvSpPr>
            <p:spPr bwMode="auto">
              <a:xfrm>
                <a:off x="756" y="3608"/>
                <a:ext cx="41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24" y="0"/>
                  </a:cxn>
                  <a:cxn ang="0">
                    <a:pos x="34" y="0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41" y="2"/>
                  </a:cxn>
                  <a:cxn ang="0">
                    <a:pos x="34" y="2"/>
                  </a:cxn>
                  <a:cxn ang="0">
                    <a:pos x="24" y="2"/>
                  </a:cxn>
                  <a:cxn ang="0">
                    <a:pos x="17" y="2"/>
                  </a:cxn>
                  <a:cxn ang="0">
                    <a:pos x="10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1" h="2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34" y="2"/>
                    </a:lnTo>
                    <a:lnTo>
                      <a:pt x="24" y="2"/>
                    </a:lnTo>
                    <a:lnTo>
                      <a:pt x="17" y="2"/>
                    </a:lnTo>
                    <a:lnTo>
                      <a:pt x="1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25" name="Freeform 2553"/>
              <p:cNvSpPr>
                <a:spLocks/>
              </p:cNvSpPr>
              <p:nvPr/>
            </p:nvSpPr>
            <p:spPr bwMode="auto">
              <a:xfrm>
                <a:off x="795" y="2808"/>
                <a:ext cx="14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14" h="2">
                    <a:moveTo>
                      <a:pt x="2" y="0"/>
                    </a:moveTo>
                    <a:lnTo>
                      <a:pt x="10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26" name="Freeform 2554"/>
              <p:cNvSpPr>
                <a:spLocks/>
              </p:cNvSpPr>
              <p:nvPr/>
            </p:nvSpPr>
            <p:spPr bwMode="auto">
              <a:xfrm>
                <a:off x="795" y="2808"/>
                <a:ext cx="14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4" h="2">
                    <a:moveTo>
                      <a:pt x="2" y="0"/>
                    </a:moveTo>
                    <a:lnTo>
                      <a:pt x="10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27" name="Freeform 2555"/>
              <p:cNvSpPr>
                <a:spLocks/>
              </p:cNvSpPr>
              <p:nvPr/>
            </p:nvSpPr>
            <p:spPr bwMode="auto">
              <a:xfrm>
                <a:off x="610" y="3608"/>
                <a:ext cx="22" cy="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22" h="2">
                    <a:moveTo>
                      <a:pt x="7" y="0"/>
                    </a:moveTo>
                    <a:lnTo>
                      <a:pt x="15" y="0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B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28" name="Freeform 2556"/>
              <p:cNvSpPr>
                <a:spLocks/>
              </p:cNvSpPr>
              <p:nvPr/>
            </p:nvSpPr>
            <p:spPr bwMode="auto">
              <a:xfrm>
                <a:off x="610" y="3608"/>
                <a:ext cx="22" cy="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22" h="2">
                    <a:moveTo>
                      <a:pt x="7" y="0"/>
                    </a:moveTo>
                    <a:lnTo>
                      <a:pt x="15" y="0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29" name="Freeform 2557"/>
              <p:cNvSpPr>
                <a:spLocks/>
              </p:cNvSpPr>
              <p:nvPr/>
            </p:nvSpPr>
            <p:spPr bwMode="auto">
              <a:xfrm>
                <a:off x="790" y="2786"/>
                <a:ext cx="10" cy="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5"/>
                  </a:cxn>
                  <a:cxn ang="0">
                    <a:pos x="7" y="7"/>
                  </a:cxn>
                  <a:cxn ang="0">
                    <a:pos x="0" y="5"/>
                  </a:cxn>
                  <a:cxn ang="0">
                    <a:pos x="7" y="0"/>
                  </a:cxn>
                </a:cxnLst>
                <a:rect l="0" t="0" r="r" b="b"/>
                <a:pathLst>
                  <a:path w="10" h="7">
                    <a:moveTo>
                      <a:pt x="7" y="0"/>
                    </a:moveTo>
                    <a:lnTo>
                      <a:pt x="10" y="5"/>
                    </a:lnTo>
                    <a:lnTo>
                      <a:pt x="7" y="7"/>
                    </a:lnTo>
                    <a:lnTo>
                      <a:pt x="0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30" name="Freeform 2558"/>
              <p:cNvSpPr>
                <a:spLocks/>
              </p:cNvSpPr>
              <p:nvPr/>
            </p:nvSpPr>
            <p:spPr bwMode="auto">
              <a:xfrm>
                <a:off x="790" y="2786"/>
                <a:ext cx="10" cy="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5"/>
                  </a:cxn>
                  <a:cxn ang="0">
                    <a:pos x="7" y="7"/>
                  </a:cxn>
                  <a:cxn ang="0">
                    <a:pos x="0" y="5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0" h="7">
                    <a:moveTo>
                      <a:pt x="7" y="0"/>
                    </a:moveTo>
                    <a:lnTo>
                      <a:pt x="10" y="5"/>
                    </a:lnTo>
                    <a:lnTo>
                      <a:pt x="7" y="7"/>
                    </a:lnTo>
                    <a:lnTo>
                      <a:pt x="0" y="5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31" name="Freeform 2559"/>
              <p:cNvSpPr>
                <a:spLocks/>
              </p:cNvSpPr>
              <p:nvPr/>
            </p:nvSpPr>
            <p:spPr bwMode="auto">
              <a:xfrm>
                <a:off x="328" y="3598"/>
                <a:ext cx="7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0"/>
                  </a:cxn>
                  <a:cxn ang="0">
                    <a:pos x="7" y="5"/>
                  </a:cxn>
                  <a:cxn ang="0">
                    <a:pos x="2" y="7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lnTo>
                      <a:pt x="5" y="0"/>
                    </a:lnTo>
                    <a:lnTo>
                      <a:pt x="7" y="5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2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32" name="Freeform 2560"/>
              <p:cNvSpPr>
                <a:spLocks/>
              </p:cNvSpPr>
              <p:nvPr/>
            </p:nvSpPr>
            <p:spPr bwMode="auto">
              <a:xfrm>
                <a:off x="328" y="3598"/>
                <a:ext cx="7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0"/>
                  </a:cxn>
                  <a:cxn ang="0">
                    <a:pos x="7" y="5"/>
                  </a:cxn>
                  <a:cxn ang="0">
                    <a:pos x="2" y="7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lnTo>
                      <a:pt x="5" y="0"/>
                    </a:lnTo>
                    <a:lnTo>
                      <a:pt x="7" y="5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33" name="Freeform 2561"/>
              <p:cNvSpPr>
                <a:spLocks/>
              </p:cNvSpPr>
              <p:nvPr/>
            </p:nvSpPr>
            <p:spPr bwMode="auto">
              <a:xfrm>
                <a:off x="620" y="2832"/>
                <a:ext cx="12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5" y="7"/>
                  </a:cxn>
                  <a:cxn ang="0">
                    <a:pos x="12" y="3"/>
                  </a:cxn>
                  <a:cxn ang="0">
                    <a:pos x="5" y="0"/>
                  </a:cxn>
                </a:cxnLst>
                <a:rect l="0" t="0" r="r" b="b"/>
                <a:pathLst>
                  <a:path w="12" h="7">
                    <a:moveTo>
                      <a:pt x="5" y="0"/>
                    </a:moveTo>
                    <a:lnTo>
                      <a:pt x="0" y="3"/>
                    </a:lnTo>
                    <a:lnTo>
                      <a:pt x="5" y="7"/>
                    </a:lnTo>
                    <a:lnTo>
                      <a:pt x="12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34" name="Freeform 2562"/>
              <p:cNvSpPr>
                <a:spLocks/>
              </p:cNvSpPr>
              <p:nvPr/>
            </p:nvSpPr>
            <p:spPr bwMode="auto">
              <a:xfrm>
                <a:off x="620" y="2832"/>
                <a:ext cx="12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5" y="7"/>
                  </a:cxn>
                  <a:cxn ang="0">
                    <a:pos x="12" y="3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12" h="7">
                    <a:moveTo>
                      <a:pt x="5" y="0"/>
                    </a:moveTo>
                    <a:lnTo>
                      <a:pt x="0" y="3"/>
                    </a:lnTo>
                    <a:lnTo>
                      <a:pt x="5" y="7"/>
                    </a:lnTo>
                    <a:lnTo>
                      <a:pt x="12" y="3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35" name="Freeform 2563"/>
              <p:cNvSpPr>
                <a:spLocks/>
              </p:cNvSpPr>
              <p:nvPr/>
            </p:nvSpPr>
            <p:spPr bwMode="auto">
              <a:xfrm>
                <a:off x="868" y="2655"/>
                <a:ext cx="5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5"/>
                  </a:cxn>
                  <a:cxn ang="0">
                    <a:pos x="2" y="9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r" b="b"/>
                <a:pathLst>
                  <a:path w="5" h="9">
                    <a:moveTo>
                      <a:pt x="2" y="0"/>
                    </a:moveTo>
                    <a:lnTo>
                      <a:pt x="5" y="5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36" name="Freeform 2564"/>
              <p:cNvSpPr>
                <a:spLocks/>
              </p:cNvSpPr>
              <p:nvPr/>
            </p:nvSpPr>
            <p:spPr bwMode="auto">
              <a:xfrm>
                <a:off x="868" y="2655"/>
                <a:ext cx="5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5"/>
                  </a:cxn>
                  <a:cxn ang="0">
                    <a:pos x="2" y="9"/>
                  </a:cxn>
                  <a:cxn ang="0">
                    <a:pos x="0" y="5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9">
                    <a:moveTo>
                      <a:pt x="2" y="0"/>
                    </a:moveTo>
                    <a:lnTo>
                      <a:pt x="5" y="5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37" name="Freeform 2565"/>
              <p:cNvSpPr>
                <a:spLocks/>
              </p:cNvSpPr>
              <p:nvPr/>
            </p:nvSpPr>
            <p:spPr bwMode="auto">
              <a:xfrm>
                <a:off x="822" y="2786"/>
                <a:ext cx="9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9" y="5"/>
                  </a:cxn>
                  <a:cxn ang="0">
                    <a:pos x="4" y="10"/>
                  </a:cxn>
                  <a:cxn ang="0">
                    <a:pos x="0" y="5"/>
                  </a:cxn>
                  <a:cxn ang="0">
                    <a:pos x="4" y="0"/>
                  </a:cxn>
                </a:cxnLst>
                <a:rect l="0" t="0" r="r" b="b"/>
                <a:pathLst>
                  <a:path w="9" h="10">
                    <a:moveTo>
                      <a:pt x="4" y="0"/>
                    </a:moveTo>
                    <a:lnTo>
                      <a:pt x="9" y="5"/>
                    </a:lnTo>
                    <a:lnTo>
                      <a:pt x="4" y="10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38" name="Freeform 2566"/>
              <p:cNvSpPr>
                <a:spLocks/>
              </p:cNvSpPr>
              <p:nvPr/>
            </p:nvSpPr>
            <p:spPr bwMode="auto">
              <a:xfrm>
                <a:off x="822" y="2786"/>
                <a:ext cx="9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9" y="5"/>
                  </a:cxn>
                  <a:cxn ang="0">
                    <a:pos x="4" y="10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9" h="10">
                    <a:moveTo>
                      <a:pt x="4" y="0"/>
                    </a:moveTo>
                    <a:lnTo>
                      <a:pt x="9" y="5"/>
                    </a:lnTo>
                    <a:lnTo>
                      <a:pt x="4" y="10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39" name="Freeform 2567"/>
              <p:cNvSpPr>
                <a:spLocks/>
              </p:cNvSpPr>
              <p:nvPr/>
            </p:nvSpPr>
            <p:spPr bwMode="auto">
              <a:xfrm>
                <a:off x="1087" y="3608"/>
                <a:ext cx="63" cy="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43" y="0"/>
                  </a:cxn>
                  <a:cxn ang="0">
                    <a:pos x="51" y="0"/>
                  </a:cxn>
                  <a:cxn ang="0">
                    <a:pos x="58" y="0"/>
                  </a:cxn>
                  <a:cxn ang="0">
                    <a:pos x="63" y="0"/>
                  </a:cxn>
                  <a:cxn ang="0">
                    <a:pos x="58" y="2"/>
                  </a:cxn>
                  <a:cxn ang="0">
                    <a:pos x="51" y="2"/>
                  </a:cxn>
                  <a:cxn ang="0">
                    <a:pos x="43" y="2"/>
                  </a:cxn>
                  <a:cxn ang="0">
                    <a:pos x="36" y="2"/>
                  </a:cxn>
                  <a:cxn ang="0">
                    <a:pos x="29" y="2"/>
                  </a:cxn>
                  <a:cxn ang="0">
                    <a:pos x="22" y="2"/>
                  </a:cxn>
                  <a:cxn ang="0">
                    <a:pos x="14" y="2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63" h="2">
                    <a:moveTo>
                      <a:pt x="7" y="0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3" y="0"/>
                    </a:lnTo>
                    <a:lnTo>
                      <a:pt x="51" y="0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58" y="2"/>
                    </a:lnTo>
                    <a:lnTo>
                      <a:pt x="51" y="2"/>
                    </a:lnTo>
                    <a:lnTo>
                      <a:pt x="43" y="2"/>
                    </a:lnTo>
                    <a:lnTo>
                      <a:pt x="36" y="2"/>
                    </a:lnTo>
                    <a:lnTo>
                      <a:pt x="29" y="2"/>
                    </a:lnTo>
                    <a:lnTo>
                      <a:pt x="22" y="2"/>
                    </a:lnTo>
                    <a:lnTo>
                      <a:pt x="14" y="2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B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40" name="Freeform 2568"/>
              <p:cNvSpPr>
                <a:spLocks/>
              </p:cNvSpPr>
              <p:nvPr/>
            </p:nvSpPr>
            <p:spPr bwMode="auto">
              <a:xfrm>
                <a:off x="1087" y="3608"/>
                <a:ext cx="63" cy="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43" y="0"/>
                  </a:cxn>
                  <a:cxn ang="0">
                    <a:pos x="51" y="0"/>
                  </a:cxn>
                  <a:cxn ang="0">
                    <a:pos x="58" y="0"/>
                  </a:cxn>
                  <a:cxn ang="0">
                    <a:pos x="63" y="0"/>
                  </a:cxn>
                  <a:cxn ang="0">
                    <a:pos x="58" y="2"/>
                  </a:cxn>
                  <a:cxn ang="0">
                    <a:pos x="51" y="2"/>
                  </a:cxn>
                  <a:cxn ang="0">
                    <a:pos x="43" y="2"/>
                  </a:cxn>
                  <a:cxn ang="0">
                    <a:pos x="36" y="2"/>
                  </a:cxn>
                  <a:cxn ang="0">
                    <a:pos x="29" y="2"/>
                  </a:cxn>
                  <a:cxn ang="0">
                    <a:pos x="22" y="2"/>
                  </a:cxn>
                  <a:cxn ang="0">
                    <a:pos x="14" y="2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63" h="2">
                    <a:moveTo>
                      <a:pt x="7" y="0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3" y="0"/>
                    </a:lnTo>
                    <a:lnTo>
                      <a:pt x="51" y="0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58" y="2"/>
                    </a:lnTo>
                    <a:lnTo>
                      <a:pt x="51" y="2"/>
                    </a:lnTo>
                    <a:lnTo>
                      <a:pt x="43" y="2"/>
                    </a:lnTo>
                    <a:lnTo>
                      <a:pt x="36" y="2"/>
                    </a:lnTo>
                    <a:lnTo>
                      <a:pt x="29" y="2"/>
                    </a:lnTo>
                    <a:lnTo>
                      <a:pt x="22" y="2"/>
                    </a:lnTo>
                    <a:lnTo>
                      <a:pt x="14" y="2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41" name="Freeform 2569"/>
              <p:cNvSpPr>
                <a:spLocks/>
              </p:cNvSpPr>
              <p:nvPr/>
            </p:nvSpPr>
            <p:spPr bwMode="auto">
              <a:xfrm>
                <a:off x="520" y="3092"/>
                <a:ext cx="5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5" y="8"/>
                  </a:cxn>
                  <a:cxn ang="0">
                    <a:pos x="2" y="0"/>
                  </a:cxn>
                </a:cxnLst>
                <a:rect l="0" t="0" r="r" b="b"/>
                <a:pathLst>
                  <a:path w="5" h="12">
                    <a:moveTo>
                      <a:pt x="2" y="0"/>
                    </a:moveTo>
                    <a:lnTo>
                      <a:pt x="0" y="8"/>
                    </a:lnTo>
                    <a:lnTo>
                      <a:pt x="2" y="12"/>
                    </a:lnTo>
                    <a:lnTo>
                      <a:pt x="5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42" name="Freeform 2570"/>
              <p:cNvSpPr>
                <a:spLocks/>
              </p:cNvSpPr>
              <p:nvPr/>
            </p:nvSpPr>
            <p:spPr bwMode="auto">
              <a:xfrm>
                <a:off x="520" y="3092"/>
                <a:ext cx="5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5" y="8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12">
                    <a:moveTo>
                      <a:pt x="2" y="0"/>
                    </a:moveTo>
                    <a:lnTo>
                      <a:pt x="0" y="8"/>
                    </a:lnTo>
                    <a:lnTo>
                      <a:pt x="2" y="12"/>
                    </a:lnTo>
                    <a:lnTo>
                      <a:pt x="5" y="8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43" name="Freeform 2571"/>
              <p:cNvSpPr>
                <a:spLocks/>
              </p:cNvSpPr>
              <p:nvPr/>
            </p:nvSpPr>
            <p:spPr bwMode="auto">
              <a:xfrm>
                <a:off x="352" y="3591"/>
                <a:ext cx="17" cy="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5" y="0"/>
                  </a:cxn>
                  <a:cxn ang="0">
                    <a:pos x="17" y="2"/>
                  </a:cxn>
                  <a:cxn ang="0">
                    <a:pos x="15" y="2"/>
                  </a:cxn>
                  <a:cxn ang="0">
                    <a:pos x="7" y="2"/>
                  </a:cxn>
                  <a:cxn ang="0">
                    <a:pos x="0" y="2"/>
                  </a:cxn>
                  <a:cxn ang="0">
                    <a:pos x="7" y="0"/>
                  </a:cxn>
                </a:cxnLst>
                <a:rect l="0" t="0" r="r" b="b"/>
                <a:pathLst>
                  <a:path w="17" h="2">
                    <a:moveTo>
                      <a:pt x="7" y="0"/>
                    </a:moveTo>
                    <a:lnTo>
                      <a:pt x="15" y="0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44" name="Freeform 2572"/>
              <p:cNvSpPr>
                <a:spLocks/>
              </p:cNvSpPr>
              <p:nvPr/>
            </p:nvSpPr>
            <p:spPr bwMode="auto">
              <a:xfrm>
                <a:off x="352" y="3591"/>
                <a:ext cx="17" cy="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5" y="0"/>
                  </a:cxn>
                  <a:cxn ang="0">
                    <a:pos x="17" y="2"/>
                  </a:cxn>
                  <a:cxn ang="0">
                    <a:pos x="15" y="2"/>
                  </a:cxn>
                  <a:cxn ang="0">
                    <a:pos x="7" y="2"/>
                  </a:cxn>
                  <a:cxn ang="0">
                    <a:pos x="0" y="2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7" h="2">
                    <a:moveTo>
                      <a:pt x="7" y="0"/>
                    </a:moveTo>
                    <a:lnTo>
                      <a:pt x="15" y="0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45" name="Freeform 2573"/>
              <p:cNvSpPr>
                <a:spLocks/>
              </p:cNvSpPr>
              <p:nvPr/>
            </p:nvSpPr>
            <p:spPr bwMode="auto">
              <a:xfrm>
                <a:off x="535" y="3608"/>
                <a:ext cx="26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24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17" y="2"/>
                  </a:cxn>
                  <a:cxn ang="0">
                    <a:pos x="9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6" h="2">
                    <a:moveTo>
                      <a:pt x="2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17" y="2"/>
                    </a:lnTo>
                    <a:lnTo>
                      <a:pt x="9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46" name="Freeform 2574"/>
              <p:cNvSpPr>
                <a:spLocks/>
              </p:cNvSpPr>
              <p:nvPr/>
            </p:nvSpPr>
            <p:spPr bwMode="auto">
              <a:xfrm>
                <a:off x="535" y="3608"/>
                <a:ext cx="26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24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17" y="2"/>
                  </a:cxn>
                  <a:cxn ang="0">
                    <a:pos x="9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6" h="2">
                    <a:moveTo>
                      <a:pt x="2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17" y="2"/>
                    </a:lnTo>
                    <a:lnTo>
                      <a:pt x="9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47" name="Freeform 2575"/>
              <p:cNvSpPr>
                <a:spLocks/>
              </p:cNvSpPr>
              <p:nvPr/>
            </p:nvSpPr>
            <p:spPr bwMode="auto">
              <a:xfrm>
                <a:off x="1661" y="3603"/>
                <a:ext cx="63" cy="1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56" y="0"/>
                  </a:cxn>
                  <a:cxn ang="0">
                    <a:pos x="48" y="0"/>
                  </a:cxn>
                  <a:cxn ang="0">
                    <a:pos x="41" y="0"/>
                  </a:cxn>
                  <a:cxn ang="0">
                    <a:pos x="31" y="0"/>
                  </a:cxn>
                  <a:cxn ang="0">
                    <a:pos x="24" y="0"/>
                  </a:cxn>
                  <a:cxn ang="0">
                    <a:pos x="17" y="0"/>
                  </a:cxn>
                  <a:cxn ang="0">
                    <a:pos x="9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24" y="0"/>
                  </a:cxn>
                  <a:cxn ang="0">
                    <a:pos x="31" y="0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56" y="0"/>
                  </a:cxn>
                  <a:cxn ang="0">
                    <a:pos x="63" y="0"/>
                  </a:cxn>
                </a:cxnLst>
                <a:rect l="0" t="0" r="r" b="b"/>
                <a:pathLst>
                  <a:path w="63">
                    <a:moveTo>
                      <a:pt x="63" y="0"/>
                    </a:moveTo>
                    <a:lnTo>
                      <a:pt x="63" y="0"/>
                    </a:lnTo>
                    <a:lnTo>
                      <a:pt x="63" y="0"/>
                    </a:lnTo>
                    <a:lnTo>
                      <a:pt x="56" y="0"/>
                    </a:lnTo>
                    <a:lnTo>
                      <a:pt x="48" y="0"/>
                    </a:lnTo>
                    <a:lnTo>
                      <a:pt x="41" y="0"/>
                    </a:lnTo>
                    <a:lnTo>
                      <a:pt x="31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48" name="Freeform 2576"/>
              <p:cNvSpPr>
                <a:spLocks/>
              </p:cNvSpPr>
              <p:nvPr/>
            </p:nvSpPr>
            <p:spPr bwMode="auto">
              <a:xfrm>
                <a:off x="1661" y="3603"/>
                <a:ext cx="63" cy="1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56" y="0"/>
                  </a:cxn>
                  <a:cxn ang="0">
                    <a:pos x="48" y="0"/>
                  </a:cxn>
                  <a:cxn ang="0">
                    <a:pos x="41" y="0"/>
                  </a:cxn>
                  <a:cxn ang="0">
                    <a:pos x="31" y="0"/>
                  </a:cxn>
                  <a:cxn ang="0">
                    <a:pos x="24" y="0"/>
                  </a:cxn>
                  <a:cxn ang="0">
                    <a:pos x="17" y="0"/>
                  </a:cxn>
                  <a:cxn ang="0">
                    <a:pos x="9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24" y="0"/>
                  </a:cxn>
                  <a:cxn ang="0">
                    <a:pos x="31" y="0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56" y="0"/>
                  </a:cxn>
                  <a:cxn ang="0">
                    <a:pos x="63" y="0"/>
                  </a:cxn>
                  <a:cxn ang="0">
                    <a:pos x="63" y="0"/>
                  </a:cxn>
                </a:cxnLst>
                <a:rect l="0" t="0" r="r" b="b"/>
                <a:pathLst>
                  <a:path w="63">
                    <a:moveTo>
                      <a:pt x="63" y="0"/>
                    </a:moveTo>
                    <a:lnTo>
                      <a:pt x="63" y="0"/>
                    </a:lnTo>
                    <a:lnTo>
                      <a:pt x="63" y="0"/>
                    </a:lnTo>
                    <a:lnTo>
                      <a:pt x="56" y="0"/>
                    </a:lnTo>
                    <a:lnTo>
                      <a:pt x="48" y="0"/>
                    </a:lnTo>
                    <a:lnTo>
                      <a:pt x="41" y="0"/>
                    </a:lnTo>
                    <a:lnTo>
                      <a:pt x="31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49" name="Freeform 2577"/>
              <p:cNvSpPr>
                <a:spLocks/>
              </p:cNvSpPr>
              <p:nvPr/>
            </p:nvSpPr>
            <p:spPr bwMode="auto">
              <a:xfrm>
                <a:off x="812" y="2650"/>
                <a:ext cx="12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0"/>
                  </a:cxn>
                  <a:cxn ang="0">
                    <a:pos x="7" y="5"/>
                  </a:cxn>
                  <a:cxn ang="0">
                    <a:pos x="12" y="0"/>
                  </a:cxn>
                  <a:cxn ang="0">
                    <a:pos x="7" y="0"/>
                  </a:cxn>
                </a:cxnLst>
                <a:rect l="0" t="0" r="r" b="b"/>
                <a:pathLst>
                  <a:path w="12" h="5">
                    <a:moveTo>
                      <a:pt x="7" y="0"/>
                    </a:moveTo>
                    <a:lnTo>
                      <a:pt x="0" y="0"/>
                    </a:lnTo>
                    <a:lnTo>
                      <a:pt x="7" y="5"/>
                    </a:lnTo>
                    <a:lnTo>
                      <a:pt x="12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50" name="Freeform 2578"/>
              <p:cNvSpPr>
                <a:spLocks/>
              </p:cNvSpPr>
              <p:nvPr/>
            </p:nvSpPr>
            <p:spPr bwMode="auto">
              <a:xfrm>
                <a:off x="812" y="2650"/>
                <a:ext cx="12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0"/>
                  </a:cxn>
                  <a:cxn ang="0">
                    <a:pos x="7" y="5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2" h="5">
                    <a:moveTo>
                      <a:pt x="7" y="0"/>
                    </a:moveTo>
                    <a:lnTo>
                      <a:pt x="0" y="0"/>
                    </a:lnTo>
                    <a:lnTo>
                      <a:pt x="7" y="5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51" name="Freeform 2579"/>
              <p:cNvSpPr>
                <a:spLocks/>
              </p:cNvSpPr>
              <p:nvPr/>
            </p:nvSpPr>
            <p:spPr bwMode="auto">
              <a:xfrm>
                <a:off x="671" y="3591"/>
                <a:ext cx="17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14" y="0"/>
                  </a:cxn>
                  <a:cxn ang="0">
                    <a:pos x="17" y="2"/>
                  </a:cxn>
                  <a:cxn ang="0">
                    <a:pos x="14" y="2"/>
                  </a:cxn>
                  <a:cxn ang="0">
                    <a:pos x="7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7" h="2">
                    <a:moveTo>
                      <a:pt x="0" y="2"/>
                    </a:moveTo>
                    <a:lnTo>
                      <a:pt x="7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4FF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52" name="Freeform 2580"/>
              <p:cNvSpPr>
                <a:spLocks/>
              </p:cNvSpPr>
              <p:nvPr/>
            </p:nvSpPr>
            <p:spPr bwMode="auto">
              <a:xfrm>
                <a:off x="671" y="3591"/>
                <a:ext cx="17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14" y="0"/>
                  </a:cxn>
                  <a:cxn ang="0">
                    <a:pos x="17" y="2"/>
                  </a:cxn>
                  <a:cxn ang="0">
                    <a:pos x="14" y="2"/>
                  </a:cxn>
                  <a:cxn ang="0">
                    <a:pos x="7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7" h="2">
                    <a:moveTo>
                      <a:pt x="0" y="2"/>
                    </a:moveTo>
                    <a:lnTo>
                      <a:pt x="7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53" name="Freeform 2581"/>
              <p:cNvSpPr>
                <a:spLocks/>
              </p:cNvSpPr>
              <p:nvPr/>
            </p:nvSpPr>
            <p:spPr bwMode="auto">
              <a:xfrm>
                <a:off x="851" y="2725"/>
                <a:ext cx="7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5"/>
                  </a:cxn>
                  <a:cxn ang="0">
                    <a:pos x="5" y="7"/>
                  </a:cxn>
                  <a:cxn ang="0">
                    <a:pos x="0" y="5"/>
                  </a:cxn>
                  <a:cxn ang="0">
                    <a:pos x="5" y="0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lnTo>
                      <a:pt x="7" y="5"/>
                    </a:lnTo>
                    <a:lnTo>
                      <a:pt x="5" y="7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54" name="Freeform 2582"/>
              <p:cNvSpPr>
                <a:spLocks/>
              </p:cNvSpPr>
              <p:nvPr/>
            </p:nvSpPr>
            <p:spPr bwMode="auto">
              <a:xfrm>
                <a:off x="851" y="2725"/>
                <a:ext cx="7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5"/>
                  </a:cxn>
                  <a:cxn ang="0">
                    <a:pos x="5" y="7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lnTo>
                      <a:pt x="7" y="5"/>
                    </a:lnTo>
                    <a:lnTo>
                      <a:pt x="5" y="7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55" name="Freeform 2583"/>
              <p:cNvSpPr>
                <a:spLocks/>
              </p:cNvSpPr>
              <p:nvPr/>
            </p:nvSpPr>
            <p:spPr bwMode="auto">
              <a:xfrm>
                <a:off x="865" y="2815"/>
                <a:ext cx="8" cy="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8" y="3"/>
                  </a:cxn>
                  <a:cxn ang="0">
                    <a:pos x="5" y="5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lnTo>
                      <a:pt x="8" y="3"/>
                    </a:lnTo>
                    <a:lnTo>
                      <a:pt x="5" y="5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56" name="Freeform 2584"/>
              <p:cNvSpPr>
                <a:spLocks/>
              </p:cNvSpPr>
              <p:nvPr/>
            </p:nvSpPr>
            <p:spPr bwMode="auto">
              <a:xfrm>
                <a:off x="865" y="2815"/>
                <a:ext cx="8" cy="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8" y="3"/>
                  </a:cxn>
                  <a:cxn ang="0">
                    <a:pos x="5" y="5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lnTo>
                      <a:pt x="8" y="3"/>
                    </a:lnTo>
                    <a:lnTo>
                      <a:pt x="5" y="5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57" name="Freeform 2585"/>
              <p:cNvSpPr>
                <a:spLocks/>
              </p:cNvSpPr>
              <p:nvPr/>
            </p:nvSpPr>
            <p:spPr bwMode="auto">
              <a:xfrm>
                <a:off x="625" y="2808"/>
                <a:ext cx="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58" name="Freeform 2586"/>
              <p:cNvSpPr>
                <a:spLocks/>
              </p:cNvSpPr>
              <p:nvPr/>
            </p:nvSpPr>
            <p:spPr bwMode="auto">
              <a:xfrm>
                <a:off x="625" y="2808"/>
                <a:ext cx="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59" name="Freeform 2587"/>
              <p:cNvSpPr>
                <a:spLocks/>
              </p:cNvSpPr>
              <p:nvPr/>
            </p:nvSpPr>
            <p:spPr bwMode="auto">
              <a:xfrm>
                <a:off x="1726" y="2674"/>
                <a:ext cx="8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8" y="3"/>
                  </a:cxn>
                  <a:cxn ang="0">
                    <a:pos x="5" y="7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lnTo>
                      <a:pt x="8" y="3"/>
                    </a:lnTo>
                    <a:lnTo>
                      <a:pt x="5" y="7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9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60" name="Freeform 2588"/>
              <p:cNvSpPr>
                <a:spLocks/>
              </p:cNvSpPr>
              <p:nvPr/>
            </p:nvSpPr>
            <p:spPr bwMode="auto">
              <a:xfrm>
                <a:off x="1726" y="2674"/>
                <a:ext cx="8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8" y="3"/>
                  </a:cxn>
                  <a:cxn ang="0">
                    <a:pos x="5" y="7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lnTo>
                      <a:pt x="8" y="3"/>
                    </a:lnTo>
                    <a:lnTo>
                      <a:pt x="5" y="7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61" name="Freeform 2589"/>
              <p:cNvSpPr>
                <a:spLocks/>
              </p:cNvSpPr>
              <p:nvPr/>
            </p:nvSpPr>
            <p:spPr bwMode="auto">
              <a:xfrm>
                <a:off x="749" y="2674"/>
                <a:ext cx="7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3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lnTo>
                      <a:pt x="7" y="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62" name="Freeform 2590"/>
              <p:cNvSpPr>
                <a:spLocks/>
              </p:cNvSpPr>
              <p:nvPr/>
            </p:nvSpPr>
            <p:spPr bwMode="auto">
              <a:xfrm>
                <a:off x="749" y="2674"/>
                <a:ext cx="7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3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lnTo>
                      <a:pt x="7" y="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63" name="Freeform 2591"/>
              <p:cNvSpPr>
                <a:spLocks/>
              </p:cNvSpPr>
              <p:nvPr/>
            </p:nvSpPr>
            <p:spPr bwMode="auto">
              <a:xfrm>
                <a:off x="843" y="3608"/>
                <a:ext cx="37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3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5" y="0"/>
                  </a:cxn>
                  <a:cxn ang="0">
                    <a:pos x="37" y="0"/>
                  </a:cxn>
                  <a:cxn ang="0">
                    <a:pos x="35" y="2"/>
                  </a:cxn>
                  <a:cxn ang="0">
                    <a:pos x="27" y="2"/>
                  </a:cxn>
                  <a:cxn ang="0">
                    <a:pos x="20" y="2"/>
                  </a:cxn>
                  <a:cxn ang="0">
                    <a:pos x="13" y="2"/>
                  </a:cxn>
                  <a:cxn ang="0">
                    <a:pos x="5" y="2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37" h="2">
                    <a:moveTo>
                      <a:pt x="5" y="0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5" y="2"/>
                    </a:lnTo>
                    <a:lnTo>
                      <a:pt x="27" y="2"/>
                    </a:lnTo>
                    <a:lnTo>
                      <a:pt x="20" y="2"/>
                    </a:lnTo>
                    <a:lnTo>
                      <a:pt x="13" y="2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4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64" name="Freeform 2592"/>
              <p:cNvSpPr>
                <a:spLocks/>
              </p:cNvSpPr>
              <p:nvPr/>
            </p:nvSpPr>
            <p:spPr bwMode="auto">
              <a:xfrm>
                <a:off x="843" y="3608"/>
                <a:ext cx="37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3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5" y="0"/>
                  </a:cxn>
                  <a:cxn ang="0">
                    <a:pos x="37" y="0"/>
                  </a:cxn>
                  <a:cxn ang="0">
                    <a:pos x="35" y="2"/>
                  </a:cxn>
                  <a:cxn ang="0">
                    <a:pos x="27" y="2"/>
                  </a:cxn>
                  <a:cxn ang="0">
                    <a:pos x="20" y="2"/>
                  </a:cxn>
                  <a:cxn ang="0">
                    <a:pos x="13" y="2"/>
                  </a:cxn>
                  <a:cxn ang="0">
                    <a:pos x="5" y="2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37" h="2">
                    <a:moveTo>
                      <a:pt x="5" y="0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5" y="2"/>
                    </a:lnTo>
                    <a:lnTo>
                      <a:pt x="27" y="2"/>
                    </a:lnTo>
                    <a:lnTo>
                      <a:pt x="20" y="2"/>
                    </a:lnTo>
                    <a:lnTo>
                      <a:pt x="13" y="2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65" name="Freeform 2593"/>
              <p:cNvSpPr>
                <a:spLocks/>
              </p:cNvSpPr>
              <p:nvPr/>
            </p:nvSpPr>
            <p:spPr bwMode="auto">
              <a:xfrm>
                <a:off x="359" y="3603"/>
                <a:ext cx="1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2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1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66" name="Freeform 2594"/>
              <p:cNvSpPr>
                <a:spLocks/>
              </p:cNvSpPr>
              <p:nvPr/>
            </p:nvSpPr>
            <p:spPr bwMode="auto">
              <a:xfrm>
                <a:off x="359" y="3603"/>
                <a:ext cx="1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2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67" name="Freeform 2595"/>
              <p:cNvSpPr>
                <a:spLocks/>
              </p:cNvSpPr>
              <p:nvPr/>
            </p:nvSpPr>
            <p:spPr bwMode="auto">
              <a:xfrm>
                <a:off x="2118" y="2657"/>
                <a:ext cx="10" cy="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5" y="5"/>
                  </a:cxn>
                  <a:cxn ang="0">
                    <a:pos x="10" y="3"/>
                  </a:cxn>
                  <a:cxn ang="0">
                    <a:pos x="5" y="0"/>
                  </a:cxn>
                </a:cxnLst>
                <a:rect l="0" t="0" r="r" b="b"/>
                <a:pathLst>
                  <a:path w="10" h="5">
                    <a:moveTo>
                      <a:pt x="5" y="0"/>
                    </a:moveTo>
                    <a:lnTo>
                      <a:pt x="0" y="3"/>
                    </a:lnTo>
                    <a:lnTo>
                      <a:pt x="5" y="5"/>
                    </a:lnTo>
                    <a:lnTo>
                      <a:pt x="1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68" name="Freeform 2596"/>
              <p:cNvSpPr>
                <a:spLocks/>
              </p:cNvSpPr>
              <p:nvPr/>
            </p:nvSpPr>
            <p:spPr bwMode="auto">
              <a:xfrm>
                <a:off x="2118" y="2657"/>
                <a:ext cx="10" cy="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5" y="5"/>
                  </a:cxn>
                  <a:cxn ang="0">
                    <a:pos x="10" y="3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10" h="5">
                    <a:moveTo>
                      <a:pt x="5" y="0"/>
                    </a:moveTo>
                    <a:lnTo>
                      <a:pt x="0" y="3"/>
                    </a:lnTo>
                    <a:lnTo>
                      <a:pt x="5" y="5"/>
                    </a:lnTo>
                    <a:lnTo>
                      <a:pt x="10" y="3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69" name="Freeform 2597"/>
              <p:cNvSpPr>
                <a:spLocks/>
              </p:cNvSpPr>
              <p:nvPr/>
            </p:nvSpPr>
            <p:spPr bwMode="auto">
              <a:xfrm>
                <a:off x="895" y="2655"/>
                <a:ext cx="7" cy="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5"/>
                  </a:cxn>
                  <a:cxn ang="0">
                    <a:pos x="4" y="7"/>
                  </a:cxn>
                  <a:cxn ang="0">
                    <a:pos x="0" y="5"/>
                  </a:cxn>
                  <a:cxn ang="0">
                    <a:pos x="4" y="0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lnTo>
                      <a:pt x="7" y="5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70" name="Freeform 2598"/>
              <p:cNvSpPr>
                <a:spLocks/>
              </p:cNvSpPr>
              <p:nvPr/>
            </p:nvSpPr>
            <p:spPr bwMode="auto">
              <a:xfrm>
                <a:off x="895" y="2655"/>
                <a:ext cx="7" cy="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5"/>
                  </a:cxn>
                  <a:cxn ang="0">
                    <a:pos x="4" y="7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lnTo>
                      <a:pt x="7" y="5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71" name="Freeform 2599"/>
              <p:cNvSpPr>
                <a:spLocks/>
              </p:cNvSpPr>
              <p:nvPr/>
            </p:nvSpPr>
            <p:spPr bwMode="auto">
              <a:xfrm>
                <a:off x="496" y="3598"/>
                <a:ext cx="19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4" y="0"/>
                  </a:cxn>
                </a:cxnLst>
                <a:rect l="0" t="0" r="r" b="b"/>
                <a:pathLst>
                  <a:path w="19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72" name="Freeform 2600"/>
              <p:cNvSpPr>
                <a:spLocks/>
              </p:cNvSpPr>
              <p:nvPr/>
            </p:nvSpPr>
            <p:spPr bwMode="auto">
              <a:xfrm>
                <a:off x="496" y="3598"/>
                <a:ext cx="19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19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73" name="Freeform 2601"/>
              <p:cNvSpPr>
                <a:spLocks/>
              </p:cNvSpPr>
              <p:nvPr/>
            </p:nvSpPr>
            <p:spPr bwMode="auto">
              <a:xfrm>
                <a:off x="328" y="3598"/>
                <a:ext cx="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5" y="5"/>
                  </a:cxn>
                  <a:cxn ang="0">
                    <a:pos x="2" y="7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lnTo>
                      <a:pt x="2" y="0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74" name="Freeform 2602"/>
              <p:cNvSpPr>
                <a:spLocks/>
              </p:cNvSpPr>
              <p:nvPr/>
            </p:nvSpPr>
            <p:spPr bwMode="auto">
              <a:xfrm>
                <a:off x="328" y="3598"/>
                <a:ext cx="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5" y="5"/>
                  </a:cxn>
                  <a:cxn ang="0">
                    <a:pos x="2" y="7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lnTo>
                      <a:pt x="2" y="0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75" name="Freeform 2603"/>
              <p:cNvSpPr>
                <a:spLocks/>
              </p:cNvSpPr>
              <p:nvPr/>
            </p:nvSpPr>
            <p:spPr bwMode="auto">
              <a:xfrm>
                <a:off x="882" y="2657"/>
                <a:ext cx="8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" y="3"/>
                  </a:cxn>
                  <a:cxn ang="0">
                    <a:pos x="3" y="5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lnTo>
                      <a:pt x="8" y="3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76" name="Freeform 2604"/>
              <p:cNvSpPr>
                <a:spLocks/>
              </p:cNvSpPr>
              <p:nvPr/>
            </p:nvSpPr>
            <p:spPr bwMode="auto">
              <a:xfrm>
                <a:off x="882" y="2657"/>
                <a:ext cx="8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" y="3"/>
                  </a:cxn>
                  <a:cxn ang="0">
                    <a:pos x="3" y="5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lnTo>
                      <a:pt x="8" y="3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77" name="Freeform 2605"/>
              <p:cNvSpPr>
                <a:spLocks/>
              </p:cNvSpPr>
              <p:nvPr/>
            </p:nvSpPr>
            <p:spPr bwMode="auto">
              <a:xfrm>
                <a:off x="950" y="3608"/>
                <a:ext cx="32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0" y="0"/>
                  </a:cxn>
                  <a:cxn ang="0">
                    <a:pos x="18" y="0"/>
                  </a:cxn>
                  <a:cxn ang="0">
                    <a:pos x="25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25" y="2"/>
                  </a:cxn>
                  <a:cxn ang="0">
                    <a:pos x="18" y="2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2" h="2">
                    <a:moveTo>
                      <a:pt x="3" y="0"/>
                    </a:moveTo>
                    <a:lnTo>
                      <a:pt x="10" y="0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2"/>
                    </a:lnTo>
                    <a:lnTo>
                      <a:pt x="18" y="2"/>
                    </a:lnTo>
                    <a:lnTo>
                      <a:pt x="10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9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78" name="Freeform 2606"/>
              <p:cNvSpPr>
                <a:spLocks/>
              </p:cNvSpPr>
              <p:nvPr/>
            </p:nvSpPr>
            <p:spPr bwMode="auto">
              <a:xfrm>
                <a:off x="950" y="3608"/>
                <a:ext cx="32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0" y="0"/>
                  </a:cxn>
                  <a:cxn ang="0">
                    <a:pos x="18" y="0"/>
                  </a:cxn>
                  <a:cxn ang="0">
                    <a:pos x="25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25" y="2"/>
                  </a:cxn>
                  <a:cxn ang="0">
                    <a:pos x="18" y="2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2" h="2">
                    <a:moveTo>
                      <a:pt x="3" y="0"/>
                    </a:moveTo>
                    <a:lnTo>
                      <a:pt x="10" y="0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2"/>
                    </a:lnTo>
                    <a:lnTo>
                      <a:pt x="18" y="2"/>
                    </a:lnTo>
                    <a:lnTo>
                      <a:pt x="10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79" name="Freeform 2607"/>
              <p:cNvSpPr>
                <a:spLocks/>
              </p:cNvSpPr>
              <p:nvPr/>
            </p:nvSpPr>
            <p:spPr bwMode="auto">
              <a:xfrm>
                <a:off x="661" y="2839"/>
                <a:ext cx="2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5"/>
                  </a:cxn>
                  <a:cxn ang="0">
                    <a:pos x="2" y="10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r" b="b"/>
                <a:pathLst>
                  <a:path w="2" h="10">
                    <a:moveTo>
                      <a:pt x="2" y="0"/>
                    </a:moveTo>
                    <a:lnTo>
                      <a:pt x="2" y="5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80" name="Freeform 2608"/>
              <p:cNvSpPr>
                <a:spLocks/>
              </p:cNvSpPr>
              <p:nvPr/>
            </p:nvSpPr>
            <p:spPr bwMode="auto">
              <a:xfrm>
                <a:off x="661" y="2839"/>
                <a:ext cx="2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5"/>
                  </a:cxn>
                  <a:cxn ang="0">
                    <a:pos x="2" y="10"/>
                  </a:cxn>
                  <a:cxn ang="0">
                    <a:pos x="0" y="5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10">
                    <a:moveTo>
                      <a:pt x="2" y="0"/>
                    </a:moveTo>
                    <a:lnTo>
                      <a:pt x="2" y="5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81" name="Freeform 2609"/>
              <p:cNvSpPr>
                <a:spLocks/>
              </p:cNvSpPr>
              <p:nvPr/>
            </p:nvSpPr>
            <p:spPr bwMode="auto">
              <a:xfrm>
                <a:off x="722" y="3603"/>
                <a:ext cx="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14" y="0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82" name="Freeform 2610"/>
              <p:cNvSpPr>
                <a:spLocks/>
              </p:cNvSpPr>
              <p:nvPr/>
            </p:nvSpPr>
            <p:spPr bwMode="auto">
              <a:xfrm>
                <a:off x="722" y="3603"/>
                <a:ext cx="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14" y="0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83" name="Freeform 2611"/>
              <p:cNvSpPr>
                <a:spLocks/>
              </p:cNvSpPr>
              <p:nvPr/>
            </p:nvSpPr>
            <p:spPr bwMode="auto">
              <a:xfrm>
                <a:off x="503" y="3603"/>
                <a:ext cx="17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5" y="2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17" h="2">
                    <a:moveTo>
                      <a:pt x="5" y="0"/>
                    </a:moveTo>
                    <a:lnTo>
                      <a:pt x="12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2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84" name="Freeform 2612"/>
              <p:cNvSpPr>
                <a:spLocks/>
              </p:cNvSpPr>
              <p:nvPr/>
            </p:nvSpPr>
            <p:spPr bwMode="auto">
              <a:xfrm>
                <a:off x="503" y="3603"/>
                <a:ext cx="17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5" y="2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17" h="2">
                    <a:moveTo>
                      <a:pt x="5" y="0"/>
                    </a:moveTo>
                    <a:lnTo>
                      <a:pt x="12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85" name="Freeform 2613"/>
              <p:cNvSpPr>
                <a:spLocks/>
              </p:cNvSpPr>
              <p:nvPr/>
            </p:nvSpPr>
            <p:spPr bwMode="auto">
              <a:xfrm>
                <a:off x="841" y="2723"/>
                <a:ext cx="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86" name="Freeform 2614"/>
              <p:cNvSpPr>
                <a:spLocks/>
              </p:cNvSpPr>
              <p:nvPr/>
            </p:nvSpPr>
            <p:spPr bwMode="auto">
              <a:xfrm>
                <a:off x="841" y="2723"/>
                <a:ext cx="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87" name="Freeform 2615"/>
              <p:cNvSpPr>
                <a:spLocks/>
              </p:cNvSpPr>
              <p:nvPr/>
            </p:nvSpPr>
            <p:spPr bwMode="auto">
              <a:xfrm>
                <a:off x="2101" y="2577"/>
                <a:ext cx="2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1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2" y="2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88" name="Freeform 2616"/>
              <p:cNvSpPr>
                <a:spLocks/>
              </p:cNvSpPr>
              <p:nvPr/>
            </p:nvSpPr>
            <p:spPr bwMode="auto">
              <a:xfrm>
                <a:off x="2101" y="2577"/>
                <a:ext cx="2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1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2" y="2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89" name="Freeform 2617"/>
              <p:cNvSpPr>
                <a:spLocks/>
              </p:cNvSpPr>
              <p:nvPr/>
            </p:nvSpPr>
            <p:spPr bwMode="auto">
              <a:xfrm>
                <a:off x="654" y="3603"/>
                <a:ext cx="17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9" y="0"/>
                  </a:cxn>
                  <a:cxn ang="0">
                    <a:pos x="2" y="0"/>
                  </a:cxn>
                </a:cxnLst>
                <a:rect l="0" t="0" r="r" b="b"/>
                <a:pathLst>
                  <a:path w="17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90" name="Freeform 2618"/>
              <p:cNvSpPr>
                <a:spLocks/>
              </p:cNvSpPr>
              <p:nvPr/>
            </p:nvSpPr>
            <p:spPr bwMode="auto">
              <a:xfrm>
                <a:off x="654" y="3603"/>
                <a:ext cx="17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9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7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91" name="Freeform 2619"/>
              <p:cNvSpPr>
                <a:spLocks/>
              </p:cNvSpPr>
              <p:nvPr/>
            </p:nvSpPr>
            <p:spPr bwMode="auto">
              <a:xfrm>
                <a:off x="2052" y="2647"/>
                <a:ext cx="10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10" y="3"/>
                  </a:cxn>
                  <a:cxn ang="0">
                    <a:pos x="5" y="0"/>
                  </a:cxn>
                </a:cxnLst>
                <a:rect l="0" t="0" r="r" b="b"/>
                <a:pathLst>
                  <a:path w="10" h="3">
                    <a:moveTo>
                      <a:pt x="5" y="0"/>
                    </a:moveTo>
                    <a:lnTo>
                      <a:pt x="0" y="3"/>
                    </a:lnTo>
                    <a:lnTo>
                      <a:pt x="5" y="3"/>
                    </a:lnTo>
                    <a:lnTo>
                      <a:pt x="1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92" name="Freeform 2620"/>
              <p:cNvSpPr>
                <a:spLocks/>
              </p:cNvSpPr>
              <p:nvPr/>
            </p:nvSpPr>
            <p:spPr bwMode="auto">
              <a:xfrm>
                <a:off x="2052" y="2647"/>
                <a:ext cx="10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10" y="3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10" h="3">
                    <a:moveTo>
                      <a:pt x="5" y="0"/>
                    </a:moveTo>
                    <a:lnTo>
                      <a:pt x="0" y="3"/>
                    </a:lnTo>
                    <a:lnTo>
                      <a:pt x="5" y="3"/>
                    </a:lnTo>
                    <a:lnTo>
                      <a:pt x="10" y="3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93" name="Freeform 2621"/>
              <p:cNvSpPr>
                <a:spLocks/>
              </p:cNvSpPr>
              <p:nvPr/>
            </p:nvSpPr>
            <p:spPr bwMode="auto">
              <a:xfrm>
                <a:off x="1765" y="2788"/>
                <a:ext cx="5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0" y="3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B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94" name="Freeform 2622"/>
              <p:cNvSpPr>
                <a:spLocks/>
              </p:cNvSpPr>
              <p:nvPr/>
            </p:nvSpPr>
            <p:spPr bwMode="auto">
              <a:xfrm>
                <a:off x="1765" y="2788"/>
                <a:ext cx="5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0" y="3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95" name="Freeform 2623"/>
              <p:cNvSpPr>
                <a:spLocks/>
              </p:cNvSpPr>
              <p:nvPr/>
            </p:nvSpPr>
            <p:spPr bwMode="auto">
              <a:xfrm>
                <a:off x="1702" y="3598"/>
                <a:ext cx="34" cy="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4" y="0"/>
                  </a:cxn>
                  <a:cxn ang="0">
                    <a:pos x="29" y="0"/>
                  </a:cxn>
                </a:cxnLst>
                <a:rect l="0" t="0" r="r" b="b"/>
                <a:pathLst>
                  <a:path w="34">
                    <a:moveTo>
                      <a:pt x="29" y="0"/>
                    </a:moveTo>
                    <a:lnTo>
                      <a:pt x="22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9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96" name="Freeform 2624"/>
              <p:cNvSpPr>
                <a:spLocks/>
              </p:cNvSpPr>
              <p:nvPr/>
            </p:nvSpPr>
            <p:spPr bwMode="auto">
              <a:xfrm>
                <a:off x="1702" y="3598"/>
                <a:ext cx="34" cy="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4" y="0"/>
                  </a:cxn>
                  <a:cxn ang="0">
                    <a:pos x="29" y="0"/>
                  </a:cxn>
                  <a:cxn ang="0">
                    <a:pos x="29" y="0"/>
                  </a:cxn>
                </a:cxnLst>
                <a:rect l="0" t="0" r="r" b="b"/>
                <a:pathLst>
                  <a:path w="34">
                    <a:moveTo>
                      <a:pt x="29" y="0"/>
                    </a:moveTo>
                    <a:lnTo>
                      <a:pt x="22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97" name="Freeform 2625"/>
              <p:cNvSpPr>
                <a:spLocks/>
              </p:cNvSpPr>
              <p:nvPr/>
            </p:nvSpPr>
            <p:spPr bwMode="auto">
              <a:xfrm>
                <a:off x="1177" y="2657"/>
                <a:ext cx="7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7" h="3">
                    <a:moveTo>
                      <a:pt x="5" y="0"/>
                    </a:moveTo>
                    <a:lnTo>
                      <a:pt x="7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98" name="Freeform 2626"/>
              <p:cNvSpPr>
                <a:spLocks/>
              </p:cNvSpPr>
              <p:nvPr/>
            </p:nvSpPr>
            <p:spPr bwMode="auto">
              <a:xfrm>
                <a:off x="1177" y="2657"/>
                <a:ext cx="7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7" h="3">
                    <a:moveTo>
                      <a:pt x="5" y="0"/>
                    </a:moveTo>
                    <a:lnTo>
                      <a:pt x="7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299" name="Freeform 2627"/>
              <p:cNvSpPr>
                <a:spLocks/>
              </p:cNvSpPr>
              <p:nvPr/>
            </p:nvSpPr>
            <p:spPr bwMode="auto">
              <a:xfrm>
                <a:off x="700" y="2735"/>
                <a:ext cx="2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00" name="Freeform 2628"/>
              <p:cNvSpPr>
                <a:spLocks/>
              </p:cNvSpPr>
              <p:nvPr/>
            </p:nvSpPr>
            <p:spPr bwMode="auto">
              <a:xfrm>
                <a:off x="700" y="2735"/>
                <a:ext cx="2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01" name="Freeform 2629"/>
              <p:cNvSpPr>
                <a:spLocks/>
              </p:cNvSpPr>
              <p:nvPr/>
            </p:nvSpPr>
            <p:spPr bwMode="auto">
              <a:xfrm>
                <a:off x="544" y="3598"/>
                <a:ext cx="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02" name="Freeform 2630"/>
              <p:cNvSpPr>
                <a:spLocks/>
              </p:cNvSpPr>
              <p:nvPr/>
            </p:nvSpPr>
            <p:spPr bwMode="auto">
              <a:xfrm>
                <a:off x="544" y="3598"/>
                <a:ext cx="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03" name="Freeform 2631"/>
              <p:cNvSpPr>
                <a:spLocks/>
              </p:cNvSpPr>
              <p:nvPr/>
            </p:nvSpPr>
            <p:spPr bwMode="auto">
              <a:xfrm>
                <a:off x="899" y="2674"/>
                <a:ext cx="5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5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04" name="Freeform 2632"/>
              <p:cNvSpPr>
                <a:spLocks/>
              </p:cNvSpPr>
              <p:nvPr/>
            </p:nvSpPr>
            <p:spPr bwMode="auto">
              <a:xfrm>
                <a:off x="899" y="2674"/>
                <a:ext cx="5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5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05" name="Freeform 2633"/>
              <p:cNvSpPr>
                <a:spLocks/>
              </p:cNvSpPr>
              <p:nvPr/>
            </p:nvSpPr>
            <p:spPr bwMode="auto">
              <a:xfrm>
                <a:off x="639" y="2694"/>
                <a:ext cx="7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3" y="0"/>
                  </a:cxn>
                </a:cxnLst>
                <a:rect l="0" t="0" r="r" b="b"/>
                <a:pathLst>
                  <a:path w="7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06" name="Freeform 2634"/>
              <p:cNvSpPr>
                <a:spLocks/>
              </p:cNvSpPr>
              <p:nvPr/>
            </p:nvSpPr>
            <p:spPr bwMode="auto">
              <a:xfrm>
                <a:off x="639" y="2694"/>
                <a:ext cx="7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7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07" name="Freeform 2635"/>
              <p:cNvSpPr>
                <a:spLocks/>
              </p:cNvSpPr>
              <p:nvPr/>
            </p:nvSpPr>
            <p:spPr bwMode="auto">
              <a:xfrm>
                <a:off x="2001" y="3566"/>
                <a:ext cx="10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5" y="0"/>
                  </a:cxn>
                </a:cxnLst>
                <a:rect l="0" t="0" r="r" b="b"/>
                <a:pathLst>
                  <a:path w="10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6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08" name="Freeform 2636"/>
              <p:cNvSpPr>
                <a:spLocks/>
              </p:cNvSpPr>
              <p:nvPr/>
            </p:nvSpPr>
            <p:spPr bwMode="auto">
              <a:xfrm>
                <a:off x="2001" y="3566"/>
                <a:ext cx="10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10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09" name="Freeform 2637"/>
              <p:cNvSpPr>
                <a:spLocks/>
              </p:cNvSpPr>
              <p:nvPr/>
            </p:nvSpPr>
            <p:spPr bwMode="auto">
              <a:xfrm>
                <a:off x="617" y="2932"/>
                <a:ext cx="3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10">
                    <a:moveTo>
                      <a:pt x="0" y="0"/>
                    </a:moveTo>
                    <a:lnTo>
                      <a:pt x="3" y="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10" name="Freeform 2638"/>
              <p:cNvSpPr>
                <a:spLocks/>
              </p:cNvSpPr>
              <p:nvPr/>
            </p:nvSpPr>
            <p:spPr bwMode="auto">
              <a:xfrm>
                <a:off x="617" y="2932"/>
                <a:ext cx="3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10">
                    <a:moveTo>
                      <a:pt x="0" y="0"/>
                    </a:moveTo>
                    <a:lnTo>
                      <a:pt x="3" y="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11" name="Freeform 2639"/>
              <p:cNvSpPr>
                <a:spLocks/>
              </p:cNvSpPr>
              <p:nvPr/>
            </p:nvSpPr>
            <p:spPr bwMode="auto">
              <a:xfrm>
                <a:off x="909" y="2674"/>
                <a:ext cx="7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7" h="3">
                    <a:moveTo>
                      <a:pt x="5" y="0"/>
                    </a:moveTo>
                    <a:lnTo>
                      <a:pt x="7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12" name="Freeform 2640"/>
              <p:cNvSpPr>
                <a:spLocks/>
              </p:cNvSpPr>
              <p:nvPr/>
            </p:nvSpPr>
            <p:spPr bwMode="auto">
              <a:xfrm>
                <a:off x="909" y="2674"/>
                <a:ext cx="7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7" h="3">
                    <a:moveTo>
                      <a:pt x="5" y="0"/>
                    </a:moveTo>
                    <a:lnTo>
                      <a:pt x="7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13" name="Freeform 2641"/>
              <p:cNvSpPr>
                <a:spLocks/>
              </p:cNvSpPr>
              <p:nvPr/>
            </p:nvSpPr>
            <p:spPr bwMode="auto">
              <a:xfrm>
                <a:off x="362" y="3603"/>
                <a:ext cx="7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5" y="0"/>
                  </a:cxn>
                </a:cxnLst>
                <a:rect l="0" t="0" r="r" b="b"/>
                <a:pathLst>
                  <a:path w="7" h="2">
                    <a:moveTo>
                      <a:pt x="5" y="0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14" name="Freeform 2642"/>
              <p:cNvSpPr>
                <a:spLocks/>
              </p:cNvSpPr>
              <p:nvPr/>
            </p:nvSpPr>
            <p:spPr bwMode="auto">
              <a:xfrm>
                <a:off x="362" y="3603"/>
                <a:ext cx="7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7" h="2">
                    <a:moveTo>
                      <a:pt x="5" y="0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15" name="Freeform 2643"/>
              <p:cNvSpPr>
                <a:spLocks/>
              </p:cNvSpPr>
              <p:nvPr/>
            </p:nvSpPr>
            <p:spPr bwMode="auto">
              <a:xfrm>
                <a:off x="1843" y="2895"/>
                <a:ext cx="7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7" h="3">
                    <a:moveTo>
                      <a:pt x="5" y="0"/>
                    </a:moveTo>
                    <a:lnTo>
                      <a:pt x="7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9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16" name="Freeform 2644"/>
              <p:cNvSpPr>
                <a:spLocks/>
              </p:cNvSpPr>
              <p:nvPr/>
            </p:nvSpPr>
            <p:spPr bwMode="auto">
              <a:xfrm>
                <a:off x="1843" y="2895"/>
                <a:ext cx="7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7" h="3">
                    <a:moveTo>
                      <a:pt x="5" y="0"/>
                    </a:moveTo>
                    <a:lnTo>
                      <a:pt x="7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17" name="Freeform 2645"/>
              <p:cNvSpPr>
                <a:spLocks/>
              </p:cNvSpPr>
              <p:nvPr/>
            </p:nvSpPr>
            <p:spPr bwMode="auto">
              <a:xfrm>
                <a:off x="610" y="2771"/>
                <a:ext cx="2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18" name="Freeform 2646"/>
              <p:cNvSpPr>
                <a:spLocks/>
              </p:cNvSpPr>
              <p:nvPr/>
            </p:nvSpPr>
            <p:spPr bwMode="auto">
              <a:xfrm>
                <a:off x="610" y="2771"/>
                <a:ext cx="2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19" name="Freeform 2647"/>
              <p:cNvSpPr>
                <a:spLocks/>
              </p:cNvSpPr>
              <p:nvPr/>
            </p:nvSpPr>
            <p:spPr bwMode="auto">
              <a:xfrm>
                <a:off x="982" y="2895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F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20" name="Freeform 2648"/>
              <p:cNvSpPr>
                <a:spLocks/>
              </p:cNvSpPr>
              <p:nvPr/>
            </p:nvSpPr>
            <p:spPr bwMode="auto">
              <a:xfrm>
                <a:off x="982" y="2895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21" name="Freeform 2649"/>
              <p:cNvSpPr>
                <a:spLocks/>
              </p:cNvSpPr>
              <p:nvPr/>
            </p:nvSpPr>
            <p:spPr bwMode="auto">
              <a:xfrm>
                <a:off x="328" y="3598"/>
                <a:ext cx="2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22" name="Freeform 2650"/>
              <p:cNvSpPr>
                <a:spLocks/>
              </p:cNvSpPr>
              <p:nvPr/>
            </p:nvSpPr>
            <p:spPr bwMode="auto">
              <a:xfrm>
                <a:off x="328" y="3598"/>
                <a:ext cx="2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23" name="Freeform 2651"/>
              <p:cNvSpPr>
                <a:spLocks/>
              </p:cNvSpPr>
              <p:nvPr/>
            </p:nvSpPr>
            <p:spPr bwMode="auto">
              <a:xfrm>
                <a:off x="2137" y="2720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24" name="Freeform 2652"/>
              <p:cNvSpPr>
                <a:spLocks/>
              </p:cNvSpPr>
              <p:nvPr/>
            </p:nvSpPr>
            <p:spPr bwMode="auto">
              <a:xfrm>
                <a:off x="2137" y="2720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25" name="Freeform 2653"/>
              <p:cNvSpPr>
                <a:spLocks/>
              </p:cNvSpPr>
              <p:nvPr/>
            </p:nvSpPr>
            <p:spPr bwMode="auto">
              <a:xfrm>
                <a:off x="454" y="3598"/>
                <a:ext cx="1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26" name="Freeform 2654"/>
              <p:cNvSpPr>
                <a:spLocks/>
              </p:cNvSpPr>
              <p:nvPr/>
            </p:nvSpPr>
            <p:spPr bwMode="auto">
              <a:xfrm>
                <a:off x="454" y="3598"/>
                <a:ext cx="1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27" name="Freeform 2655"/>
              <p:cNvSpPr>
                <a:spLocks/>
              </p:cNvSpPr>
              <p:nvPr/>
            </p:nvSpPr>
            <p:spPr bwMode="auto">
              <a:xfrm>
                <a:off x="625" y="2781"/>
                <a:ext cx="2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28" name="Freeform 2656"/>
              <p:cNvSpPr>
                <a:spLocks/>
              </p:cNvSpPr>
              <p:nvPr/>
            </p:nvSpPr>
            <p:spPr bwMode="auto">
              <a:xfrm>
                <a:off x="625" y="2781"/>
                <a:ext cx="2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29" name="Freeform 2657"/>
              <p:cNvSpPr>
                <a:spLocks/>
              </p:cNvSpPr>
              <p:nvPr/>
            </p:nvSpPr>
            <p:spPr bwMode="auto">
              <a:xfrm>
                <a:off x="1155" y="3598"/>
                <a:ext cx="10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5" y="0"/>
                  </a:cxn>
                </a:cxnLst>
                <a:rect l="0" t="0" r="r" b="b"/>
                <a:pathLst>
                  <a:path w="10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30" name="Freeform 2658"/>
              <p:cNvSpPr>
                <a:spLocks/>
              </p:cNvSpPr>
              <p:nvPr/>
            </p:nvSpPr>
            <p:spPr bwMode="auto">
              <a:xfrm>
                <a:off x="1155" y="3598"/>
                <a:ext cx="10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10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31" name="Freeform 2659"/>
              <p:cNvSpPr>
                <a:spLocks/>
              </p:cNvSpPr>
              <p:nvPr/>
            </p:nvSpPr>
            <p:spPr bwMode="auto">
              <a:xfrm>
                <a:off x="1743" y="2694"/>
                <a:ext cx="5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5">
                    <a:moveTo>
                      <a:pt x="3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9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32" name="Freeform 2660"/>
              <p:cNvSpPr>
                <a:spLocks/>
              </p:cNvSpPr>
              <p:nvPr/>
            </p:nvSpPr>
            <p:spPr bwMode="auto">
              <a:xfrm>
                <a:off x="1743" y="2694"/>
                <a:ext cx="5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5">
                    <a:moveTo>
                      <a:pt x="3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33" name="Freeform 2661"/>
              <p:cNvSpPr>
                <a:spLocks/>
              </p:cNvSpPr>
              <p:nvPr/>
            </p:nvSpPr>
            <p:spPr bwMode="auto">
              <a:xfrm>
                <a:off x="1707" y="3574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4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34" name="Freeform 2662"/>
              <p:cNvSpPr>
                <a:spLocks/>
              </p:cNvSpPr>
              <p:nvPr/>
            </p:nvSpPr>
            <p:spPr bwMode="auto">
              <a:xfrm>
                <a:off x="1707" y="3574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35" name="Freeform 2663"/>
              <p:cNvSpPr>
                <a:spLocks/>
              </p:cNvSpPr>
              <p:nvPr/>
            </p:nvSpPr>
            <p:spPr bwMode="auto">
              <a:xfrm>
                <a:off x="722" y="2808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36" name="Freeform 2664"/>
              <p:cNvSpPr>
                <a:spLocks/>
              </p:cNvSpPr>
              <p:nvPr/>
            </p:nvSpPr>
            <p:spPr bwMode="auto">
              <a:xfrm>
                <a:off x="722" y="2808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37" name="Freeform 2665"/>
              <p:cNvSpPr>
                <a:spLocks/>
              </p:cNvSpPr>
              <p:nvPr/>
            </p:nvSpPr>
            <p:spPr bwMode="auto">
              <a:xfrm>
                <a:off x="583" y="3073"/>
                <a:ext cx="7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7">
                    <a:moveTo>
                      <a:pt x="5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38" name="Freeform 2666"/>
              <p:cNvSpPr>
                <a:spLocks/>
              </p:cNvSpPr>
              <p:nvPr/>
            </p:nvSpPr>
            <p:spPr bwMode="auto">
              <a:xfrm>
                <a:off x="583" y="3073"/>
                <a:ext cx="7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7">
                    <a:moveTo>
                      <a:pt x="5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39" name="Freeform 2667"/>
              <p:cNvSpPr>
                <a:spLocks/>
              </p:cNvSpPr>
              <p:nvPr/>
            </p:nvSpPr>
            <p:spPr bwMode="auto">
              <a:xfrm>
                <a:off x="581" y="2932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40" name="Freeform 2668"/>
              <p:cNvSpPr>
                <a:spLocks/>
              </p:cNvSpPr>
              <p:nvPr/>
            </p:nvSpPr>
            <p:spPr bwMode="auto">
              <a:xfrm>
                <a:off x="581" y="2932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41" name="Freeform 2669"/>
              <p:cNvSpPr>
                <a:spLocks/>
              </p:cNvSpPr>
              <p:nvPr/>
            </p:nvSpPr>
            <p:spPr bwMode="auto">
              <a:xfrm>
                <a:off x="600" y="3603"/>
                <a:ext cx="10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0" y="0"/>
                  </a:cxn>
                  <a:cxn ang="0">
                    <a:pos x="3" y="0"/>
                  </a:cxn>
                </a:cxnLst>
                <a:rect l="0" t="0" r="r" b="b"/>
                <a:pathLst>
                  <a:path w="10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24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42" name="Freeform 2670"/>
              <p:cNvSpPr>
                <a:spLocks/>
              </p:cNvSpPr>
              <p:nvPr/>
            </p:nvSpPr>
            <p:spPr bwMode="auto">
              <a:xfrm>
                <a:off x="600" y="3603"/>
                <a:ext cx="10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10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43" name="Freeform 2671"/>
              <p:cNvSpPr>
                <a:spLocks/>
              </p:cNvSpPr>
              <p:nvPr/>
            </p:nvSpPr>
            <p:spPr bwMode="auto">
              <a:xfrm>
                <a:off x="1627" y="3523"/>
                <a:ext cx="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44" name="Freeform 2672"/>
              <p:cNvSpPr>
                <a:spLocks/>
              </p:cNvSpPr>
              <p:nvPr/>
            </p:nvSpPr>
            <p:spPr bwMode="auto">
              <a:xfrm>
                <a:off x="1627" y="3523"/>
                <a:ext cx="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45" name="Freeform 2673"/>
              <p:cNvSpPr>
                <a:spLocks/>
              </p:cNvSpPr>
              <p:nvPr/>
            </p:nvSpPr>
            <p:spPr bwMode="auto">
              <a:xfrm>
                <a:off x="617" y="3608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46" name="Freeform 2674"/>
              <p:cNvSpPr>
                <a:spLocks/>
              </p:cNvSpPr>
              <p:nvPr/>
            </p:nvSpPr>
            <p:spPr bwMode="auto">
              <a:xfrm>
                <a:off x="617" y="3608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47" name="Freeform 2675"/>
              <p:cNvSpPr>
                <a:spLocks/>
              </p:cNvSpPr>
              <p:nvPr/>
            </p:nvSpPr>
            <p:spPr bwMode="auto">
              <a:xfrm>
                <a:off x="1782" y="2835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48" name="Freeform 2676"/>
              <p:cNvSpPr>
                <a:spLocks/>
              </p:cNvSpPr>
              <p:nvPr/>
            </p:nvSpPr>
            <p:spPr bwMode="auto">
              <a:xfrm>
                <a:off x="1782" y="2835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49" name="Freeform 2677"/>
              <p:cNvSpPr>
                <a:spLocks/>
              </p:cNvSpPr>
              <p:nvPr/>
            </p:nvSpPr>
            <p:spPr bwMode="auto">
              <a:xfrm>
                <a:off x="870" y="2674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50" name="Freeform 2678"/>
              <p:cNvSpPr>
                <a:spLocks/>
              </p:cNvSpPr>
              <p:nvPr/>
            </p:nvSpPr>
            <p:spPr bwMode="auto">
              <a:xfrm>
                <a:off x="870" y="2674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51" name="Freeform 2679"/>
              <p:cNvSpPr>
                <a:spLocks/>
              </p:cNvSpPr>
              <p:nvPr/>
            </p:nvSpPr>
            <p:spPr bwMode="auto">
              <a:xfrm>
                <a:off x="1111" y="3566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52" name="Freeform 2680"/>
              <p:cNvSpPr>
                <a:spLocks/>
              </p:cNvSpPr>
              <p:nvPr/>
            </p:nvSpPr>
            <p:spPr bwMode="auto">
              <a:xfrm>
                <a:off x="1111" y="3566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53" name="Freeform 2681"/>
              <p:cNvSpPr>
                <a:spLocks/>
              </p:cNvSpPr>
              <p:nvPr/>
            </p:nvSpPr>
            <p:spPr bwMode="auto">
              <a:xfrm>
                <a:off x="1113" y="3562"/>
                <a:ext cx="3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54" name="Freeform 2682"/>
              <p:cNvSpPr>
                <a:spLocks/>
              </p:cNvSpPr>
              <p:nvPr/>
            </p:nvSpPr>
            <p:spPr bwMode="auto">
              <a:xfrm>
                <a:off x="1113" y="3562"/>
                <a:ext cx="3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55" name="Freeform 2683"/>
              <p:cNvSpPr>
                <a:spLocks/>
              </p:cNvSpPr>
              <p:nvPr/>
            </p:nvSpPr>
            <p:spPr bwMode="auto">
              <a:xfrm>
                <a:off x="766" y="2781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56" name="Freeform 2684"/>
              <p:cNvSpPr>
                <a:spLocks/>
              </p:cNvSpPr>
              <p:nvPr/>
            </p:nvSpPr>
            <p:spPr bwMode="auto">
              <a:xfrm>
                <a:off x="766" y="2781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57" name="Freeform 2685"/>
              <p:cNvSpPr>
                <a:spLocks/>
              </p:cNvSpPr>
              <p:nvPr/>
            </p:nvSpPr>
            <p:spPr bwMode="auto">
              <a:xfrm>
                <a:off x="367" y="3481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58" name="Freeform 2686"/>
              <p:cNvSpPr>
                <a:spLocks/>
              </p:cNvSpPr>
              <p:nvPr/>
            </p:nvSpPr>
            <p:spPr bwMode="auto">
              <a:xfrm>
                <a:off x="367" y="3481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59" name="Freeform 2687"/>
              <p:cNvSpPr>
                <a:spLocks/>
              </p:cNvSpPr>
              <p:nvPr/>
            </p:nvSpPr>
            <p:spPr bwMode="auto">
              <a:xfrm>
                <a:off x="805" y="2633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60" name="Freeform 2688"/>
              <p:cNvSpPr>
                <a:spLocks/>
              </p:cNvSpPr>
              <p:nvPr/>
            </p:nvSpPr>
            <p:spPr bwMode="auto">
              <a:xfrm>
                <a:off x="805" y="2633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61" name="Freeform 2689"/>
              <p:cNvSpPr>
                <a:spLocks/>
              </p:cNvSpPr>
              <p:nvPr/>
            </p:nvSpPr>
            <p:spPr bwMode="auto">
              <a:xfrm>
                <a:off x="766" y="2825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62" name="Freeform 2690"/>
              <p:cNvSpPr>
                <a:spLocks/>
              </p:cNvSpPr>
              <p:nvPr/>
            </p:nvSpPr>
            <p:spPr bwMode="auto">
              <a:xfrm>
                <a:off x="766" y="2825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63" name="Freeform 2691"/>
              <p:cNvSpPr>
                <a:spLocks/>
              </p:cNvSpPr>
              <p:nvPr/>
            </p:nvSpPr>
            <p:spPr bwMode="auto">
              <a:xfrm>
                <a:off x="610" y="2589"/>
                <a:ext cx="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64" name="Freeform 2692"/>
              <p:cNvSpPr>
                <a:spLocks/>
              </p:cNvSpPr>
              <p:nvPr/>
            </p:nvSpPr>
            <p:spPr bwMode="auto">
              <a:xfrm>
                <a:off x="610" y="2589"/>
                <a:ext cx="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65" name="Freeform 2693"/>
              <p:cNvSpPr>
                <a:spLocks/>
              </p:cNvSpPr>
              <p:nvPr/>
            </p:nvSpPr>
            <p:spPr bwMode="auto">
              <a:xfrm>
                <a:off x="364" y="3603"/>
                <a:ext cx="3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66" name="Freeform 2694"/>
              <p:cNvSpPr>
                <a:spLocks/>
              </p:cNvSpPr>
              <p:nvPr/>
            </p:nvSpPr>
            <p:spPr bwMode="auto">
              <a:xfrm>
                <a:off x="364" y="3603"/>
                <a:ext cx="3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67" name="Freeform 2695"/>
              <p:cNvSpPr>
                <a:spLocks/>
              </p:cNvSpPr>
              <p:nvPr/>
            </p:nvSpPr>
            <p:spPr bwMode="auto">
              <a:xfrm>
                <a:off x="2099" y="3583"/>
                <a:ext cx="4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4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368" name="Freeform 2696"/>
              <p:cNvSpPr>
                <a:spLocks/>
              </p:cNvSpPr>
              <p:nvPr/>
            </p:nvSpPr>
            <p:spPr bwMode="auto">
              <a:xfrm>
                <a:off x="2099" y="3583"/>
                <a:ext cx="4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1370" name="Rectangle 2698"/>
            <p:cNvSpPr>
              <a:spLocks noChangeArrowheads="1"/>
            </p:cNvSpPr>
            <p:nvPr/>
          </p:nvSpPr>
          <p:spPr bwMode="auto">
            <a:xfrm>
              <a:off x="1627" y="2844"/>
              <a:ext cx="1" cy="1"/>
            </a:xfrm>
            <a:prstGeom prst="rect">
              <a:avLst/>
            </a:prstGeom>
            <a:solidFill>
              <a:srgbClr val="FF6D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371" name="Freeform 2699"/>
            <p:cNvSpPr>
              <a:spLocks/>
            </p:cNvSpPr>
            <p:nvPr/>
          </p:nvSpPr>
          <p:spPr bwMode="auto">
            <a:xfrm>
              <a:off x="1627" y="2844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372" name="Freeform 2700"/>
            <p:cNvSpPr>
              <a:spLocks/>
            </p:cNvSpPr>
            <p:nvPr/>
          </p:nvSpPr>
          <p:spPr bwMode="auto">
            <a:xfrm>
              <a:off x="654" y="2633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BFF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373" name="Freeform 2701"/>
            <p:cNvSpPr>
              <a:spLocks/>
            </p:cNvSpPr>
            <p:nvPr/>
          </p:nvSpPr>
          <p:spPr bwMode="auto">
            <a:xfrm>
              <a:off x="654" y="2633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374" name="Freeform 2702"/>
            <p:cNvSpPr>
              <a:spLocks/>
            </p:cNvSpPr>
            <p:nvPr/>
          </p:nvSpPr>
          <p:spPr bwMode="auto">
            <a:xfrm>
              <a:off x="530" y="3141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375" name="Freeform 2703"/>
            <p:cNvSpPr>
              <a:spLocks/>
            </p:cNvSpPr>
            <p:nvPr/>
          </p:nvSpPr>
          <p:spPr bwMode="auto">
            <a:xfrm>
              <a:off x="530" y="3141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376" name="Freeform 2704"/>
            <p:cNvSpPr>
              <a:spLocks/>
            </p:cNvSpPr>
            <p:nvPr/>
          </p:nvSpPr>
          <p:spPr bwMode="auto">
            <a:xfrm>
              <a:off x="1692" y="3579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377" name="Freeform 2705"/>
            <p:cNvSpPr>
              <a:spLocks/>
            </p:cNvSpPr>
            <p:nvPr/>
          </p:nvSpPr>
          <p:spPr bwMode="auto">
            <a:xfrm>
              <a:off x="1692" y="3579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378" name="Freeform 2706"/>
            <p:cNvSpPr>
              <a:spLocks/>
            </p:cNvSpPr>
            <p:nvPr/>
          </p:nvSpPr>
          <p:spPr bwMode="auto">
            <a:xfrm>
              <a:off x="663" y="2869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379" name="Freeform 2707"/>
            <p:cNvSpPr>
              <a:spLocks/>
            </p:cNvSpPr>
            <p:nvPr/>
          </p:nvSpPr>
          <p:spPr bwMode="auto">
            <a:xfrm>
              <a:off x="663" y="2869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380" name="Freeform 2708"/>
            <p:cNvSpPr>
              <a:spLocks/>
            </p:cNvSpPr>
            <p:nvPr/>
          </p:nvSpPr>
          <p:spPr bwMode="auto">
            <a:xfrm>
              <a:off x="1678" y="3029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381" name="Freeform 2709"/>
            <p:cNvSpPr>
              <a:spLocks/>
            </p:cNvSpPr>
            <p:nvPr/>
          </p:nvSpPr>
          <p:spPr bwMode="auto">
            <a:xfrm>
              <a:off x="1678" y="3029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382" name="Freeform 2710"/>
            <p:cNvSpPr>
              <a:spLocks/>
            </p:cNvSpPr>
            <p:nvPr/>
          </p:nvSpPr>
          <p:spPr bwMode="auto">
            <a:xfrm>
              <a:off x="508" y="3603"/>
              <a:ext cx="7" cy="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383" name="Freeform 2711"/>
            <p:cNvSpPr>
              <a:spLocks/>
            </p:cNvSpPr>
            <p:nvPr/>
          </p:nvSpPr>
          <p:spPr bwMode="auto">
            <a:xfrm>
              <a:off x="508" y="3603"/>
              <a:ext cx="7" cy="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384" name="Freeform 2712"/>
            <p:cNvSpPr>
              <a:spLocks/>
            </p:cNvSpPr>
            <p:nvPr/>
          </p:nvSpPr>
          <p:spPr bwMode="auto">
            <a:xfrm>
              <a:off x="1960" y="356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385" name="Freeform 2713"/>
            <p:cNvSpPr>
              <a:spLocks/>
            </p:cNvSpPr>
            <p:nvPr/>
          </p:nvSpPr>
          <p:spPr bwMode="auto">
            <a:xfrm>
              <a:off x="1960" y="356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386" name="Rectangle 2714"/>
            <p:cNvSpPr>
              <a:spLocks noChangeArrowheads="1"/>
            </p:cNvSpPr>
            <p:nvPr/>
          </p:nvSpPr>
          <p:spPr bwMode="auto">
            <a:xfrm>
              <a:off x="1152" y="2660"/>
              <a:ext cx="1" cy="1"/>
            </a:xfrm>
            <a:prstGeom prst="rect">
              <a:avLst/>
            </a:prstGeom>
            <a:solidFill>
              <a:srgbClr val="DBFF2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387" name="Freeform 2715"/>
            <p:cNvSpPr>
              <a:spLocks/>
            </p:cNvSpPr>
            <p:nvPr/>
          </p:nvSpPr>
          <p:spPr bwMode="auto">
            <a:xfrm>
              <a:off x="1152" y="266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388" name="Freeform 2716"/>
            <p:cNvSpPr>
              <a:spLocks/>
            </p:cNvSpPr>
            <p:nvPr/>
          </p:nvSpPr>
          <p:spPr bwMode="auto">
            <a:xfrm>
              <a:off x="1656" y="3569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2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389" name="Freeform 2717"/>
            <p:cNvSpPr>
              <a:spLocks/>
            </p:cNvSpPr>
            <p:nvPr/>
          </p:nvSpPr>
          <p:spPr bwMode="auto">
            <a:xfrm>
              <a:off x="1656" y="3569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390" name="Freeform 2718"/>
            <p:cNvSpPr>
              <a:spLocks/>
            </p:cNvSpPr>
            <p:nvPr/>
          </p:nvSpPr>
          <p:spPr bwMode="auto">
            <a:xfrm>
              <a:off x="625" y="2764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FF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391" name="Freeform 2719"/>
            <p:cNvSpPr>
              <a:spLocks/>
            </p:cNvSpPr>
            <p:nvPr/>
          </p:nvSpPr>
          <p:spPr bwMode="auto">
            <a:xfrm>
              <a:off x="625" y="2764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392" name="Freeform 2720"/>
            <p:cNvSpPr>
              <a:spLocks/>
            </p:cNvSpPr>
            <p:nvPr/>
          </p:nvSpPr>
          <p:spPr bwMode="auto">
            <a:xfrm>
              <a:off x="773" y="3608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393" name="Freeform 2721"/>
            <p:cNvSpPr>
              <a:spLocks/>
            </p:cNvSpPr>
            <p:nvPr/>
          </p:nvSpPr>
          <p:spPr bwMode="auto">
            <a:xfrm>
              <a:off x="773" y="3608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394" name="Rectangle 2722"/>
            <p:cNvSpPr>
              <a:spLocks noChangeArrowheads="1"/>
            </p:cNvSpPr>
            <p:nvPr/>
          </p:nvSpPr>
          <p:spPr bwMode="auto">
            <a:xfrm>
              <a:off x="566" y="2959"/>
              <a:ext cx="1" cy="1"/>
            </a:xfrm>
            <a:prstGeom prst="rect">
              <a:avLst/>
            </a:prstGeom>
            <a:solidFill>
              <a:srgbClr val="DBFF2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395" name="Freeform 2723"/>
            <p:cNvSpPr>
              <a:spLocks/>
            </p:cNvSpPr>
            <p:nvPr/>
          </p:nvSpPr>
          <p:spPr bwMode="auto">
            <a:xfrm>
              <a:off x="566" y="295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396" name="Rectangle 2724"/>
            <p:cNvSpPr>
              <a:spLocks noChangeArrowheads="1"/>
            </p:cNvSpPr>
            <p:nvPr/>
          </p:nvSpPr>
          <p:spPr bwMode="auto">
            <a:xfrm>
              <a:off x="758" y="2801"/>
              <a:ext cx="1" cy="1"/>
            </a:xfrm>
            <a:prstGeom prst="rect">
              <a:avLst/>
            </a:prstGeom>
            <a:solidFill>
              <a:srgbClr val="FFDB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397" name="Freeform 2725"/>
            <p:cNvSpPr>
              <a:spLocks/>
            </p:cNvSpPr>
            <p:nvPr/>
          </p:nvSpPr>
          <p:spPr bwMode="auto">
            <a:xfrm>
              <a:off x="758" y="280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398" name="Rectangle 2726"/>
            <p:cNvSpPr>
              <a:spLocks noChangeArrowheads="1"/>
            </p:cNvSpPr>
            <p:nvPr/>
          </p:nvSpPr>
          <p:spPr bwMode="auto">
            <a:xfrm>
              <a:off x="1858" y="3598"/>
              <a:ext cx="1" cy="1"/>
            </a:xfrm>
            <a:prstGeom prst="rect">
              <a:avLst/>
            </a:prstGeom>
            <a:solidFill>
              <a:srgbClr val="FF92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399" name="Freeform 2727"/>
            <p:cNvSpPr>
              <a:spLocks/>
            </p:cNvSpPr>
            <p:nvPr/>
          </p:nvSpPr>
          <p:spPr bwMode="auto">
            <a:xfrm>
              <a:off x="1858" y="359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00" name="Rectangle 2728"/>
            <p:cNvSpPr>
              <a:spLocks noChangeArrowheads="1"/>
            </p:cNvSpPr>
            <p:nvPr/>
          </p:nvSpPr>
          <p:spPr bwMode="auto">
            <a:xfrm>
              <a:off x="2057" y="3562"/>
              <a:ext cx="1" cy="1"/>
            </a:xfrm>
            <a:prstGeom prst="rect">
              <a:avLst/>
            </a:prstGeom>
            <a:solidFill>
              <a:srgbClr val="FF4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01" name="Freeform 2729"/>
            <p:cNvSpPr>
              <a:spLocks/>
            </p:cNvSpPr>
            <p:nvPr/>
          </p:nvSpPr>
          <p:spPr bwMode="auto">
            <a:xfrm>
              <a:off x="2057" y="3562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02" name="Rectangle 2730"/>
            <p:cNvSpPr>
              <a:spLocks noChangeArrowheads="1"/>
            </p:cNvSpPr>
            <p:nvPr/>
          </p:nvSpPr>
          <p:spPr bwMode="auto">
            <a:xfrm>
              <a:off x="1040" y="3759"/>
              <a:ext cx="73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Wavelength (nm)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03" name="Rectangle 2731"/>
            <p:cNvSpPr>
              <a:spLocks noChangeArrowheads="1"/>
            </p:cNvSpPr>
            <p:nvPr/>
          </p:nvSpPr>
          <p:spPr bwMode="auto">
            <a:xfrm rot="16200000">
              <a:off x="-116" y="3014"/>
              <a:ext cx="40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Time (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ps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)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04" name="Rectangle 2732"/>
            <p:cNvSpPr>
              <a:spLocks noChangeArrowheads="1"/>
            </p:cNvSpPr>
            <p:nvPr/>
          </p:nvSpPr>
          <p:spPr bwMode="auto">
            <a:xfrm>
              <a:off x="325" y="3617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 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05" name="Rectangle 2733"/>
            <p:cNvSpPr>
              <a:spLocks noChangeArrowheads="1"/>
            </p:cNvSpPr>
            <p:nvPr/>
          </p:nvSpPr>
          <p:spPr bwMode="auto">
            <a:xfrm>
              <a:off x="2152" y="2531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 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06" name="Line 2734"/>
            <p:cNvSpPr>
              <a:spLocks noChangeShapeType="1"/>
            </p:cNvSpPr>
            <p:nvPr/>
          </p:nvSpPr>
          <p:spPr bwMode="auto">
            <a:xfrm>
              <a:off x="330" y="2545"/>
              <a:ext cx="1822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07" name="Line 2735"/>
            <p:cNvSpPr>
              <a:spLocks noChangeShapeType="1"/>
            </p:cNvSpPr>
            <p:nvPr/>
          </p:nvSpPr>
          <p:spPr bwMode="auto">
            <a:xfrm>
              <a:off x="330" y="3632"/>
              <a:ext cx="1822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08" name="Line 2736"/>
            <p:cNvSpPr>
              <a:spLocks noChangeShapeType="1"/>
            </p:cNvSpPr>
            <p:nvPr/>
          </p:nvSpPr>
          <p:spPr bwMode="auto">
            <a:xfrm flipV="1">
              <a:off x="2152" y="2545"/>
              <a:ext cx="1" cy="1087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09" name="Line 2737"/>
            <p:cNvSpPr>
              <a:spLocks noChangeShapeType="1"/>
            </p:cNvSpPr>
            <p:nvPr/>
          </p:nvSpPr>
          <p:spPr bwMode="auto">
            <a:xfrm flipV="1">
              <a:off x="330" y="2545"/>
              <a:ext cx="1" cy="1087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10" name="Line 2738"/>
            <p:cNvSpPr>
              <a:spLocks noChangeShapeType="1"/>
            </p:cNvSpPr>
            <p:nvPr/>
          </p:nvSpPr>
          <p:spPr bwMode="auto">
            <a:xfrm>
              <a:off x="330" y="3632"/>
              <a:ext cx="1822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11" name="Line 2739"/>
            <p:cNvSpPr>
              <a:spLocks noChangeShapeType="1"/>
            </p:cNvSpPr>
            <p:nvPr/>
          </p:nvSpPr>
          <p:spPr bwMode="auto">
            <a:xfrm flipV="1">
              <a:off x="330" y="2545"/>
              <a:ext cx="1" cy="1087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12" name="Line 2740"/>
            <p:cNvSpPr>
              <a:spLocks noChangeShapeType="1"/>
            </p:cNvSpPr>
            <p:nvPr/>
          </p:nvSpPr>
          <p:spPr bwMode="auto">
            <a:xfrm flipV="1">
              <a:off x="542" y="3613"/>
              <a:ext cx="1" cy="19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13" name="Line 2741"/>
            <p:cNvSpPr>
              <a:spLocks noChangeShapeType="1"/>
            </p:cNvSpPr>
            <p:nvPr/>
          </p:nvSpPr>
          <p:spPr bwMode="auto">
            <a:xfrm>
              <a:off x="542" y="2545"/>
              <a:ext cx="1" cy="20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14" name="Rectangle 2742"/>
            <p:cNvSpPr>
              <a:spLocks noChangeArrowheads="1"/>
            </p:cNvSpPr>
            <p:nvPr/>
          </p:nvSpPr>
          <p:spPr bwMode="auto">
            <a:xfrm>
              <a:off x="498" y="3639"/>
              <a:ext cx="13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450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15" name="Line 2743"/>
            <p:cNvSpPr>
              <a:spLocks noChangeShapeType="1"/>
            </p:cNvSpPr>
            <p:nvPr/>
          </p:nvSpPr>
          <p:spPr bwMode="auto">
            <a:xfrm flipV="1">
              <a:off x="856" y="3613"/>
              <a:ext cx="1" cy="19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16" name="Line 2744"/>
            <p:cNvSpPr>
              <a:spLocks noChangeShapeType="1"/>
            </p:cNvSpPr>
            <p:nvPr/>
          </p:nvSpPr>
          <p:spPr bwMode="auto">
            <a:xfrm>
              <a:off x="856" y="2545"/>
              <a:ext cx="1" cy="20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17" name="Rectangle 2745"/>
            <p:cNvSpPr>
              <a:spLocks noChangeArrowheads="1"/>
            </p:cNvSpPr>
            <p:nvPr/>
          </p:nvSpPr>
          <p:spPr bwMode="auto">
            <a:xfrm>
              <a:off x="812" y="3639"/>
              <a:ext cx="13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500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18" name="Line 2746"/>
            <p:cNvSpPr>
              <a:spLocks noChangeShapeType="1"/>
            </p:cNvSpPr>
            <p:nvPr/>
          </p:nvSpPr>
          <p:spPr bwMode="auto">
            <a:xfrm flipV="1">
              <a:off x="1169" y="3613"/>
              <a:ext cx="1" cy="19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19" name="Line 2747"/>
            <p:cNvSpPr>
              <a:spLocks noChangeShapeType="1"/>
            </p:cNvSpPr>
            <p:nvPr/>
          </p:nvSpPr>
          <p:spPr bwMode="auto">
            <a:xfrm>
              <a:off x="1169" y="2545"/>
              <a:ext cx="1" cy="20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20" name="Rectangle 2748"/>
            <p:cNvSpPr>
              <a:spLocks noChangeArrowheads="1"/>
            </p:cNvSpPr>
            <p:nvPr/>
          </p:nvSpPr>
          <p:spPr bwMode="auto">
            <a:xfrm>
              <a:off x="1126" y="3639"/>
              <a:ext cx="13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550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21" name="Line 2749"/>
            <p:cNvSpPr>
              <a:spLocks noChangeShapeType="1"/>
            </p:cNvSpPr>
            <p:nvPr/>
          </p:nvSpPr>
          <p:spPr bwMode="auto">
            <a:xfrm flipV="1">
              <a:off x="1481" y="3613"/>
              <a:ext cx="1" cy="19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22" name="Line 2750"/>
            <p:cNvSpPr>
              <a:spLocks noChangeShapeType="1"/>
            </p:cNvSpPr>
            <p:nvPr/>
          </p:nvSpPr>
          <p:spPr bwMode="auto">
            <a:xfrm>
              <a:off x="1481" y="2545"/>
              <a:ext cx="1" cy="20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23" name="Rectangle 2751"/>
            <p:cNvSpPr>
              <a:spLocks noChangeArrowheads="1"/>
            </p:cNvSpPr>
            <p:nvPr/>
          </p:nvSpPr>
          <p:spPr bwMode="auto">
            <a:xfrm>
              <a:off x="1437" y="3639"/>
              <a:ext cx="13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600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24" name="Line 2752"/>
            <p:cNvSpPr>
              <a:spLocks noChangeShapeType="1"/>
            </p:cNvSpPr>
            <p:nvPr/>
          </p:nvSpPr>
          <p:spPr bwMode="auto">
            <a:xfrm flipV="1">
              <a:off x="1794" y="3613"/>
              <a:ext cx="1" cy="19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25" name="Line 2753"/>
            <p:cNvSpPr>
              <a:spLocks noChangeShapeType="1"/>
            </p:cNvSpPr>
            <p:nvPr/>
          </p:nvSpPr>
          <p:spPr bwMode="auto">
            <a:xfrm>
              <a:off x="1794" y="2545"/>
              <a:ext cx="1" cy="20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26" name="Rectangle 2754"/>
            <p:cNvSpPr>
              <a:spLocks noChangeArrowheads="1"/>
            </p:cNvSpPr>
            <p:nvPr/>
          </p:nvSpPr>
          <p:spPr bwMode="auto">
            <a:xfrm>
              <a:off x="1751" y="3639"/>
              <a:ext cx="13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650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27" name="Line 2755"/>
            <p:cNvSpPr>
              <a:spLocks noChangeShapeType="1"/>
            </p:cNvSpPr>
            <p:nvPr/>
          </p:nvSpPr>
          <p:spPr bwMode="auto">
            <a:xfrm flipV="1">
              <a:off x="2108" y="3613"/>
              <a:ext cx="1" cy="19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28" name="Line 2756"/>
            <p:cNvSpPr>
              <a:spLocks noChangeShapeType="1"/>
            </p:cNvSpPr>
            <p:nvPr/>
          </p:nvSpPr>
          <p:spPr bwMode="auto">
            <a:xfrm>
              <a:off x="2108" y="2545"/>
              <a:ext cx="1" cy="20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29" name="Rectangle 2757"/>
            <p:cNvSpPr>
              <a:spLocks noChangeArrowheads="1"/>
            </p:cNvSpPr>
            <p:nvPr/>
          </p:nvSpPr>
          <p:spPr bwMode="auto">
            <a:xfrm>
              <a:off x="2064" y="3639"/>
              <a:ext cx="13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700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30" name="Line 2758"/>
            <p:cNvSpPr>
              <a:spLocks noChangeShapeType="1"/>
            </p:cNvSpPr>
            <p:nvPr/>
          </p:nvSpPr>
          <p:spPr bwMode="auto">
            <a:xfrm>
              <a:off x="330" y="3605"/>
              <a:ext cx="17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31" name="Line 2759"/>
            <p:cNvSpPr>
              <a:spLocks noChangeShapeType="1"/>
            </p:cNvSpPr>
            <p:nvPr/>
          </p:nvSpPr>
          <p:spPr bwMode="auto">
            <a:xfrm flipH="1">
              <a:off x="2135" y="3605"/>
              <a:ext cx="19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32" name="Rectangle 2760"/>
            <p:cNvSpPr>
              <a:spLocks noChangeArrowheads="1"/>
            </p:cNvSpPr>
            <p:nvPr/>
          </p:nvSpPr>
          <p:spPr bwMode="auto">
            <a:xfrm>
              <a:off x="170" y="3576"/>
              <a:ext cx="15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   0  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33" name="Line 2761"/>
            <p:cNvSpPr>
              <a:spLocks noChangeShapeType="1"/>
            </p:cNvSpPr>
            <p:nvPr/>
          </p:nvSpPr>
          <p:spPr bwMode="auto">
            <a:xfrm>
              <a:off x="330" y="3472"/>
              <a:ext cx="17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34" name="Line 2762"/>
            <p:cNvSpPr>
              <a:spLocks noChangeShapeType="1"/>
            </p:cNvSpPr>
            <p:nvPr/>
          </p:nvSpPr>
          <p:spPr bwMode="auto">
            <a:xfrm flipH="1">
              <a:off x="2135" y="3472"/>
              <a:ext cx="19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35" name="Rectangle 2763"/>
            <p:cNvSpPr>
              <a:spLocks noChangeArrowheads="1"/>
            </p:cNvSpPr>
            <p:nvPr/>
          </p:nvSpPr>
          <p:spPr bwMode="auto">
            <a:xfrm>
              <a:off x="156" y="3442"/>
              <a:ext cx="17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 2.5  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36" name="Line 2764"/>
            <p:cNvSpPr>
              <a:spLocks noChangeShapeType="1"/>
            </p:cNvSpPr>
            <p:nvPr/>
          </p:nvSpPr>
          <p:spPr bwMode="auto">
            <a:xfrm>
              <a:off x="330" y="3340"/>
              <a:ext cx="17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37" name="Line 2765"/>
            <p:cNvSpPr>
              <a:spLocks noChangeShapeType="1"/>
            </p:cNvSpPr>
            <p:nvPr/>
          </p:nvSpPr>
          <p:spPr bwMode="auto">
            <a:xfrm flipH="1">
              <a:off x="2135" y="3340"/>
              <a:ext cx="19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38" name="Rectangle 2766"/>
            <p:cNvSpPr>
              <a:spLocks noChangeArrowheads="1"/>
            </p:cNvSpPr>
            <p:nvPr/>
          </p:nvSpPr>
          <p:spPr bwMode="auto">
            <a:xfrm>
              <a:off x="170" y="3311"/>
              <a:ext cx="15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   5  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39" name="Line 2767"/>
            <p:cNvSpPr>
              <a:spLocks noChangeShapeType="1"/>
            </p:cNvSpPr>
            <p:nvPr/>
          </p:nvSpPr>
          <p:spPr bwMode="auto">
            <a:xfrm>
              <a:off x="330" y="3075"/>
              <a:ext cx="17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40" name="Line 2768"/>
            <p:cNvSpPr>
              <a:spLocks noChangeShapeType="1"/>
            </p:cNvSpPr>
            <p:nvPr/>
          </p:nvSpPr>
          <p:spPr bwMode="auto">
            <a:xfrm flipH="1">
              <a:off x="2135" y="3075"/>
              <a:ext cx="19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41" name="Rectangle 2769"/>
            <p:cNvSpPr>
              <a:spLocks noChangeArrowheads="1"/>
            </p:cNvSpPr>
            <p:nvPr/>
          </p:nvSpPr>
          <p:spPr bwMode="auto">
            <a:xfrm>
              <a:off x="156" y="3046"/>
              <a:ext cx="17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  50  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42" name="Line 2770"/>
            <p:cNvSpPr>
              <a:spLocks noChangeShapeType="1"/>
            </p:cNvSpPr>
            <p:nvPr/>
          </p:nvSpPr>
          <p:spPr bwMode="auto">
            <a:xfrm>
              <a:off x="330" y="2810"/>
              <a:ext cx="17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43" name="Line 2771"/>
            <p:cNvSpPr>
              <a:spLocks noChangeShapeType="1"/>
            </p:cNvSpPr>
            <p:nvPr/>
          </p:nvSpPr>
          <p:spPr bwMode="auto">
            <a:xfrm flipH="1">
              <a:off x="2135" y="2810"/>
              <a:ext cx="19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44" name="Rectangle 2772"/>
            <p:cNvSpPr>
              <a:spLocks noChangeArrowheads="1"/>
            </p:cNvSpPr>
            <p:nvPr/>
          </p:nvSpPr>
          <p:spPr bwMode="auto">
            <a:xfrm>
              <a:off x="141" y="2781"/>
              <a:ext cx="20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 500  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45" name="Line 2773"/>
            <p:cNvSpPr>
              <a:spLocks noChangeShapeType="1"/>
            </p:cNvSpPr>
            <p:nvPr/>
          </p:nvSpPr>
          <p:spPr bwMode="auto">
            <a:xfrm>
              <a:off x="330" y="2545"/>
              <a:ext cx="17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46" name="Line 2774"/>
            <p:cNvSpPr>
              <a:spLocks noChangeShapeType="1"/>
            </p:cNvSpPr>
            <p:nvPr/>
          </p:nvSpPr>
          <p:spPr bwMode="auto">
            <a:xfrm flipH="1">
              <a:off x="2135" y="2545"/>
              <a:ext cx="19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47" name="Rectangle 2775"/>
            <p:cNvSpPr>
              <a:spLocks noChangeArrowheads="1"/>
            </p:cNvSpPr>
            <p:nvPr/>
          </p:nvSpPr>
          <p:spPr bwMode="auto">
            <a:xfrm>
              <a:off x="127" y="2516"/>
              <a:ext cx="2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5000  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48" name="Line 2776"/>
            <p:cNvSpPr>
              <a:spLocks noChangeShapeType="1"/>
            </p:cNvSpPr>
            <p:nvPr/>
          </p:nvSpPr>
          <p:spPr bwMode="auto">
            <a:xfrm>
              <a:off x="330" y="2545"/>
              <a:ext cx="1822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49" name="Line 2777"/>
            <p:cNvSpPr>
              <a:spLocks noChangeShapeType="1"/>
            </p:cNvSpPr>
            <p:nvPr/>
          </p:nvSpPr>
          <p:spPr bwMode="auto">
            <a:xfrm>
              <a:off x="330" y="3632"/>
              <a:ext cx="1822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50" name="Line 2778"/>
            <p:cNvSpPr>
              <a:spLocks noChangeShapeType="1"/>
            </p:cNvSpPr>
            <p:nvPr/>
          </p:nvSpPr>
          <p:spPr bwMode="auto">
            <a:xfrm flipV="1">
              <a:off x="2152" y="2545"/>
              <a:ext cx="1" cy="1087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51" name="Line 2779"/>
            <p:cNvSpPr>
              <a:spLocks noChangeShapeType="1"/>
            </p:cNvSpPr>
            <p:nvPr/>
          </p:nvSpPr>
          <p:spPr bwMode="auto">
            <a:xfrm flipV="1">
              <a:off x="330" y="2545"/>
              <a:ext cx="1" cy="1087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52" name="Rectangle 2780"/>
            <p:cNvSpPr>
              <a:spLocks noChangeArrowheads="1"/>
            </p:cNvSpPr>
            <p:nvPr/>
          </p:nvSpPr>
          <p:spPr bwMode="auto">
            <a:xfrm>
              <a:off x="2213" y="2550"/>
              <a:ext cx="66" cy="10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53" name="Rectangle 2781"/>
            <p:cNvSpPr>
              <a:spLocks noChangeArrowheads="1"/>
            </p:cNvSpPr>
            <p:nvPr/>
          </p:nvSpPr>
          <p:spPr bwMode="auto">
            <a:xfrm>
              <a:off x="2213" y="2550"/>
              <a:ext cx="66" cy="108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pic>
          <p:nvPicPr>
            <p:cNvPr id="31454" name="Picture 278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13" y="2550"/>
              <a:ext cx="66" cy="1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455" name="Line 2783"/>
            <p:cNvSpPr>
              <a:spLocks noChangeShapeType="1"/>
            </p:cNvSpPr>
            <p:nvPr/>
          </p:nvSpPr>
          <p:spPr bwMode="auto">
            <a:xfrm>
              <a:off x="2213" y="2550"/>
              <a:ext cx="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56" name="Line 2784"/>
            <p:cNvSpPr>
              <a:spLocks noChangeShapeType="1"/>
            </p:cNvSpPr>
            <p:nvPr/>
          </p:nvSpPr>
          <p:spPr bwMode="auto">
            <a:xfrm>
              <a:off x="2213" y="3637"/>
              <a:ext cx="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57" name="Line 2785"/>
            <p:cNvSpPr>
              <a:spLocks noChangeShapeType="1"/>
            </p:cNvSpPr>
            <p:nvPr/>
          </p:nvSpPr>
          <p:spPr bwMode="auto">
            <a:xfrm flipV="1">
              <a:off x="2279" y="2550"/>
              <a:ext cx="1" cy="10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58" name="Line 2786"/>
            <p:cNvSpPr>
              <a:spLocks noChangeShapeType="1"/>
            </p:cNvSpPr>
            <p:nvPr/>
          </p:nvSpPr>
          <p:spPr bwMode="auto">
            <a:xfrm flipV="1">
              <a:off x="2213" y="2550"/>
              <a:ext cx="1" cy="10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59" name="Line 2787"/>
            <p:cNvSpPr>
              <a:spLocks noChangeShapeType="1"/>
            </p:cNvSpPr>
            <p:nvPr/>
          </p:nvSpPr>
          <p:spPr bwMode="auto">
            <a:xfrm>
              <a:off x="2213" y="3637"/>
              <a:ext cx="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60" name="Line 2788"/>
            <p:cNvSpPr>
              <a:spLocks noChangeShapeType="1"/>
            </p:cNvSpPr>
            <p:nvPr/>
          </p:nvSpPr>
          <p:spPr bwMode="auto">
            <a:xfrm flipV="1">
              <a:off x="2279" y="2550"/>
              <a:ext cx="1" cy="10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61" name="Line 2789"/>
            <p:cNvSpPr>
              <a:spLocks noChangeShapeType="1"/>
            </p:cNvSpPr>
            <p:nvPr/>
          </p:nvSpPr>
          <p:spPr bwMode="auto">
            <a:xfrm flipH="1">
              <a:off x="2266" y="3564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62" name="Line 2790"/>
            <p:cNvSpPr>
              <a:spLocks noChangeShapeType="1"/>
            </p:cNvSpPr>
            <p:nvPr/>
          </p:nvSpPr>
          <p:spPr bwMode="auto">
            <a:xfrm>
              <a:off x="2213" y="3564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63" name="Rectangle 2791"/>
            <p:cNvSpPr>
              <a:spLocks noChangeArrowheads="1"/>
            </p:cNvSpPr>
            <p:nvPr/>
          </p:nvSpPr>
          <p:spPr bwMode="auto">
            <a:xfrm>
              <a:off x="2286" y="3535"/>
              <a:ext cx="7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-6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64" name="Line 2792"/>
            <p:cNvSpPr>
              <a:spLocks noChangeShapeType="1"/>
            </p:cNvSpPr>
            <p:nvPr/>
          </p:nvSpPr>
          <p:spPr bwMode="auto">
            <a:xfrm flipH="1">
              <a:off x="2266" y="3445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65" name="Line 2793"/>
            <p:cNvSpPr>
              <a:spLocks noChangeShapeType="1"/>
            </p:cNvSpPr>
            <p:nvPr/>
          </p:nvSpPr>
          <p:spPr bwMode="auto">
            <a:xfrm>
              <a:off x="2213" y="3445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66" name="Rectangle 2794"/>
            <p:cNvSpPr>
              <a:spLocks noChangeArrowheads="1"/>
            </p:cNvSpPr>
            <p:nvPr/>
          </p:nvSpPr>
          <p:spPr bwMode="auto">
            <a:xfrm>
              <a:off x="2286" y="3416"/>
              <a:ext cx="7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-5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67" name="Line 2795"/>
            <p:cNvSpPr>
              <a:spLocks noChangeShapeType="1"/>
            </p:cNvSpPr>
            <p:nvPr/>
          </p:nvSpPr>
          <p:spPr bwMode="auto">
            <a:xfrm flipH="1">
              <a:off x="2266" y="3326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68" name="Line 2796"/>
            <p:cNvSpPr>
              <a:spLocks noChangeShapeType="1"/>
            </p:cNvSpPr>
            <p:nvPr/>
          </p:nvSpPr>
          <p:spPr bwMode="auto">
            <a:xfrm>
              <a:off x="2213" y="3326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69" name="Rectangle 2797"/>
            <p:cNvSpPr>
              <a:spLocks noChangeArrowheads="1"/>
            </p:cNvSpPr>
            <p:nvPr/>
          </p:nvSpPr>
          <p:spPr bwMode="auto">
            <a:xfrm>
              <a:off x="2286" y="3297"/>
              <a:ext cx="7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-4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70" name="Line 2798"/>
            <p:cNvSpPr>
              <a:spLocks noChangeShapeType="1"/>
            </p:cNvSpPr>
            <p:nvPr/>
          </p:nvSpPr>
          <p:spPr bwMode="auto">
            <a:xfrm flipH="1">
              <a:off x="2266" y="3207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71" name="Line 2799"/>
            <p:cNvSpPr>
              <a:spLocks noChangeShapeType="1"/>
            </p:cNvSpPr>
            <p:nvPr/>
          </p:nvSpPr>
          <p:spPr bwMode="auto">
            <a:xfrm>
              <a:off x="2213" y="3207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72" name="Rectangle 2800"/>
            <p:cNvSpPr>
              <a:spLocks noChangeArrowheads="1"/>
            </p:cNvSpPr>
            <p:nvPr/>
          </p:nvSpPr>
          <p:spPr bwMode="auto">
            <a:xfrm>
              <a:off x="2286" y="3177"/>
              <a:ext cx="7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-3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73" name="Line 2801"/>
            <p:cNvSpPr>
              <a:spLocks noChangeShapeType="1"/>
            </p:cNvSpPr>
            <p:nvPr/>
          </p:nvSpPr>
          <p:spPr bwMode="auto">
            <a:xfrm flipH="1">
              <a:off x="2266" y="3085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74" name="Line 2802"/>
            <p:cNvSpPr>
              <a:spLocks noChangeShapeType="1"/>
            </p:cNvSpPr>
            <p:nvPr/>
          </p:nvSpPr>
          <p:spPr bwMode="auto">
            <a:xfrm>
              <a:off x="2213" y="3085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75" name="Rectangle 2803"/>
            <p:cNvSpPr>
              <a:spLocks noChangeArrowheads="1"/>
            </p:cNvSpPr>
            <p:nvPr/>
          </p:nvSpPr>
          <p:spPr bwMode="auto">
            <a:xfrm>
              <a:off x="2286" y="3056"/>
              <a:ext cx="7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-2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76" name="Line 2804"/>
            <p:cNvSpPr>
              <a:spLocks noChangeShapeType="1"/>
            </p:cNvSpPr>
            <p:nvPr/>
          </p:nvSpPr>
          <p:spPr bwMode="auto">
            <a:xfrm flipH="1">
              <a:off x="2266" y="2966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77" name="Line 2805"/>
            <p:cNvSpPr>
              <a:spLocks noChangeShapeType="1"/>
            </p:cNvSpPr>
            <p:nvPr/>
          </p:nvSpPr>
          <p:spPr bwMode="auto">
            <a:xfrm>
              <a:off x="2213" y="2966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78" name="Rectangle 2806"/>
            <p:cNvSpPr>
              <a:spLocks noChangeArrowheads="1"/>
            </p:cNvSpPr>
            <p:nvPr/>
          </p:nvSpPr>
          <p:spPr bwMode="auto">
            <a:xfrm>
              <a:off x="2286" y="2937"/>
              <a:ext cx="7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-1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79" name="Line 2807"/>
            <p:cNvSpPr>
              <a:spLocks noChangeShapeType="1"/>
            </p:cNvSpPr>
            <p:nvPr/>
          </p:nvSpPr>
          <p:spPr bwMode="auto">
            <a:xfrm flipH="1">
              <a:off x="2266" y="2847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80" name="Line 2808"/>
            <p:cNvSpPr>
              <a:spLocks noChangeShapeType="1"/>
            </p:cNvSpPr>
            <p:nvPr/>
          </p:nvSpPr>
          <p:spPr bwMode="auto">
            <a:xfrm>
              <a:off x="2213" y="2847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81" name="Rectangle 2809"/>
            <p:cNvSpPr>
              <a:spLocks noChangeArrowheads="1"/>
            </p:cNvSpPr>
            <p:nvPr/>
          </p:nvSpPr>
          <p:spPr bwMode="auto">
            <a:xfrm>
              <a:off x="2286" y="2818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0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82" name="Line 2810"/>
            <p:cNvSpPr>
              <a:spLocks noChangeShapeType="1"/>
            </p:cNvSpPr>
            <p:nvPr/>
          </p:nvSpPr>
          <p:spPr bwMode="auto">
            <a:xfrm flipH="1">
              <a:off x="2266" y="2728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83" name="Line 2811"/>
            <p:cNvSpPr>
              <a:spLocks noChangeShapeType="1"/>
            </p:cNvSpPr>
            <p:nvPr/>
          </p:nvSpPr>
          <p:spPr bwMode="auto">
            <a:xfrm>
              <a:off x="2213" y="2728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84" name="Rectangle 2812"/>
            <p:cNvSpPr>
              <a:spLocks noChangeArrowheads="1"/>
            </p:cNvSpPr>
            <p:nvPr/>
          </p:nvSpPr>
          <p:spPr bwMode="auto">
            <a:xfrm>
              <a:off x="2286" y="2698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1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85" name="Line 2813"/>
            <p:cNvSpPr>
              <a:spLocks noChangeShapeType="1"/>
            </p:cNvSpPr>
            <p:nvPr/>
          </p:nvSpPr>
          <p:spPr bwMode="auto">
            <a:xfrm flipH="1">
              <a:off x="2266" y="2608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86" name="Line 2814"/>
            <p:cNvSpPr>
              <a:spLocks noChangeShapeType="1"/>
            </p:cNvSpPr>
            <p:nvPr/>
          </p:nvSpPr>
          <p:spPr bwMode="auto">
            <a:xfrm>
              <a:off x="2213" y="2608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87" name="Rectangle 2815"/>
            <p:cNvSpPr>
              <a:spLocks noChangeArrowheads="1"/>
            </p:cNvSpPr>
            <p:nvPr/>
          </p:nvSpPr>
          <p:spPr bwMode="auto">
            <a:xfrm>
              <a:off x="2286" y="2579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2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488" name="Line 2816"/>
            <p:cNvSpPr>
              <a:spLocks noChangeShapeType="1"/>
            </p:cNvSpPr>
            <p:nvPr/>
          </p:nvSpPr>
          <p:spPr bwMode="auto">
            <a:xfrm>
              <a:off x="2213" y="2550"/>
              <a:ext cx="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89" name="Line 2817"/>
            <p:cNvSpPr>
              <a:spLocks noChangeShapeType="1"/>
            </p:cNvSpPr>
            <p:nvPr/>
          </p:nvSpPr>
          <p:spPr bwMode="auto">
            <a:xfrm>
              <a:off x="2213" y="3637"/>
              <a:ext cx="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90" name="Line 2818"/>
            <p:cNvSpPr>
              <a:spLocks noChangeShapeType="1"/>
            </p:cNvSpPr>
            <p:nvPr/>
          </p:nvSpPr>
          <p:spPr bwMode="auto">
            <a:xfrm flipV="1">
              <a:off x="2279" y="2550"/>
              <a:ext cx="1" cy="10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491" name="Line 2819"/>
            <p:cNvSpPr>
              <a:spLocks noChangeShapeType="1"/>
            </p:cNvSpPr>
            <p:nvPr/>
          </p:nvSpPr>
          <p:spPr bwMode="auto">
            <a:xfrm flipV="1">
              <a:off x="911" y="42"/>
              <a:ext cx="1" cy="4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</p:grpSp>
      <p:grpSp>
        <p:nvGrpSpPr>
          <p:cNvPr id="31494" name="Group 2822"/>
          <p:cNvGrpSpPr>
            <a:grpSpLocks noChangeAspect="1"/>
          </p:cNvGrpSpPr>
          <p:nvPr/>
        </p:nvGrpSpPr>
        <p:grpSpPr bwMode="auto">
          <a:xfrm>
            <a:off x="47625" y="152400"/>
            <a:ext cx="4067175" cy="3705226"/>
            <a:chOff x="0" y="42"/>
            <a:chExt cx="2562" cy="2334"/>
          </a:xfrm>
        </p:grpSpPr>
        <p:sp>
          <p:nvSpPr>
            <p:cNvPr id="31493" name="AutoShape 2821"/>
            <p:cNvSpPr>
              <a:spLocks noChangeAspect="1" noChangeArrowheads="1" noTextEdit="1"/>
            </p:cNvSpPr>
            <p:nvPr/>
          </p:nvSpPr>
          <p:spPr bwMode="auto">
            <a:xfrm>
              <a:off x="0" y="960"/>
              <a:ext cx="2562" cy="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grpSp>
          <p:nvGrpSpPr>
            <p:cNvPr id="31695" name="Group 3023"/>
            <p:cNvGrpSpPr>
              <a:grpSpLocks/>
            </p:cNvGrpSpPr>
            <p:nvPr/>
          </p:nvGrpSpPr>
          <p:grpSpPr bwMode="auto">
            <a:xfrm>
              <a:off x="330" y="1057"/>
              <a:ext cx="1820" cy="1086"/>
              <a:chOff x="330" y="1057"/>
              <a:chExt cx="1820" cy="1086"/>
            </a:xfrm>
          </p:grpSpPr>
          <p:sp>
            <p:nvSpPr>
              <p:cNvPr id="31495" name="Rectangle 2823"/>
              <p:cNvSpPr>
                <a:spLocks noChangeArrowheads="1"/>
              </p:cNvSpPr>
              <p:nvPr/>
            </p:nvSpPr>
            <p:spPr bwMode="auto">
              <a:xfrm>
                <a:off x="332" y="1057"/>
                <a:ext cx="1816" cy="10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496" name="Rectangle 2824"/>
              <p:cNvSpPr>
                <a:spLocks noChangeArrowheads="1"/>
              </p:cNvSpPr>
              <p:nvPr/>
            </p:nvSpPr>
            <p:spPr bwMode="auto">
              <a:xfrm>
                <a:off x="332" y="1057"/>
                <a:ext cx="1816" cy="1083"/>
              </a:xfrm>
              <a:prstGeom prst="rect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497" name="Freeform 2825"/>
              <p:cNvSpPr>
                <a:spLocks/>
              </p:cNvSpPr>
              <p:nvPr/>
            </p:nvSpPr>
            <p:spPr bwMode="auto">
              <a:xfrm>
                <a:off x="330" y="1057"/>
                <a:ext cx="1820" cy="1086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86" y="0"/>
                  </a:cxn>
                  <a:cxn ang="0">
                    <a:pos x="281" y="0"/>
                  </a:cxn>
                  <a:cxn ang="0">
                    <a:pos x="378" y="0"/>
                  </a:cxn>
                  <a:cxn ang="0">
                    <a:pos x="475" y="0"/>
                  </a:cxn>
                  <a:cxn ang="0">
                    <a:pos x="569" y="0"/>
                  </a:cxn>
                  <a:cxn ang="0">
                    <a:pos x="666" y="0"/>
                  </a:cxn>
                  <a:cxn ang="0">
                    <a:pos x="763" y="0"/>
                  </a:cxn>
                  <a:cxn ang="0">
                    <a:pos x="858" y="0"/>
                  </a:cxn>
                  <a:cxn ang="0">
                    <a:pos x="955" y="0"/>
                  </a:cxn>
                  <a:cxn ang="0">
                    <a:pos x="1049" y="0"/>
                  </a:cxn>
                  <a:cxn ang="0">
                    <a:pos x="1146" y="0"/>
                  </a:cxn>
                  <a:cxn ang="0">
                    <a:pos x="1243" y="0"/>
                  </a:cxn>
                  <a:cxn ang="0">
                    <a:pos x="1338" y="0"/>
                  </a:cxn>
                  <a:cxn ang="0">
                    <a:pos x="1435" y="0"/>
                  </a:cxn>
                  <a:cxn ang="0">
                    <a:pos x="1531" y="0"/>
                  </a:cxn>
                  <a:cxn ang="0">
                    <a:pos x="1626" y="0"/>
                  </a:cxn>
                  <a:cxn ang="0">
                    <a:pos x="1723" y="0"/>
                  </a:cxn>
                  <a:cxn ang="0">
                    <a:pos x="1818" y="0"/>
                  </a:cxn>
                  <a:cxn ang="0">
                    <a:pos x="1820" y="104"/>
                  </a:cxn>
                  <a:cxn ang="0">
                    <a:pos x="1820" y="218"/>
                  </a:cxn>
                  <a:cxn ang="0">
                    <a:pos x="1820" y="332"/>
                  </a:cxn>
                  <a:cxn ang="0">
                    <a:pos x="1820" y="446"/>
                  </a:cxn>
                  <a:cxn ang="0">
                    <a:pos x="1820" y="560"/>
                  </a:cxn>
                  <a:cxn ang="0">
                    <a:pos x="1820" y="674"/>
                  </a:cxn>
                  <a:cxn ang="0">
                    <a:pos x="1820" y="785"/>
                  </a:cxn>
                  <a:cxn ang="0">
                    <a:pos x="1820" y="957"/>
                  </a:cxn>
                  <a:cxn ang="0">
                    <a:pos x="1820" y="991"/>
                  </a:cxn>
                  <a:cxn ang="0">
                    <a:pos x="1820" y="1025"/>
                  </a:cxn>
                  <a:cxn ang="0">
                    <a:pos x="1820" y="1074"/>
                  </a:cxn>
                  <a:cxn ang="0">
                    <a:pos x="1745" y="1086"/>
                  </a:cxn>
                  <a:cxn ang="0">
                    <a:pos x="1648" y="1086"/>
                  </a:cxn>
                  <a:cxn ang="0">
                    <a:pos x="1553" y="1086"/>
                  </a:cxn>
                  <a:cxn ang="0">
                    <a:pos x="1456" y="1086"/>
                  </a:cxn>
                  <a:cxn ang="0">
                    <a:pos x="1359" y="1086"/>
                  </a:cxn>
                  <a:cxn ang="0">
                    <a:pos x="1265" y="1086"/>
                  </a:cxn>
                  <a:cxn ang="0">
                    <a:pos x="1168" y="1086"/>
                  </a:cxn>
                  <a:cxn ang="0">
                    <a:pos x="1073" y="1086"/>
                  </a:cxn>
                  <a:cxn ang="0">
                    <a:pos x="976" y="1086"/>
                  </a:cxn>
                  <a:cxn ang="0">
                    <a:pos x="879" y="1086"/>
                  </a:cxn>
                  <a:cxn ang="0">
                    <a:pos x="785" y="1086"/>
                  </a:cxn>
                  <a:cxn ang="0">
                    <a:pos x="688" y="1086"/>
                  </a:cxn>
                  <a:cxn ang="0">
                    <a:pos x="591" y="1086"/>
                  </a:cxn>
                  <a:cxn ang="0">
                    <a:pos x="497" y="1086"/>
                  </a:cxn>
                  <a:cxn ang="0">
                    <a:pos x="400" y="1086"/>
                  </a:cxn>
                  <a:cxn ang="0">
                    <a:pos x="303" y="1086"/>
                  </a:cxn>
                  <a:cxn ang="0">
                    <a:pos x="208" y="1086"/>
                  </a:cxn>
                  <a:cxn ang="0">
                    <a:pos x="111" y="1086"/>
                  </a:cxn>
                  <a:cxn ang="0">
                    <a:pos x="17" y="1086"/>
                  </a:cxn>
                  <a:cxn ang="0">
                    <a:pos x="0" y="1042"/>
                  </a:cxn>
                  <a:cxn ang="0">
                    <a:pos x="0" y="1008"/>
                  </a:cxn>
                  <a:cxn ang="0">
                    <a:pos x="0" y="974"/>
                  </a:cxn>
                  <a:cxn ang="0">
                    <a:pos x="0" y="940"/>
                  </a:cxn>
                  <a:cxn ang="0">
                    <a:pos x="0" y="734"/>
                  </a:cxn>
                  <a:cxn ang="0">
                    <a:pos x="0" y="621"/>
                  </a:cxn>
                  <a:cxn ang="0">
                    <a:pos x="0" y="509"/>
                  </a:cxn>
                  <a:cxn ang="0">
                    <a:pos x="0" y="395"/>
                  </a:cxn>
                  <a:cxn ang="0">
                    <a:pos x="0" y="281"/>
                  </a:cxn>
                  <a:cxn ang="0">
                    <a:pos x="0" y="165"/>
                  </a:cxn>
                  <a:cxn ang="0">
                    <a:pos x="0" y="51"/>
                  </a:cxn>
                </a:cxnLst>
                <a:rect l="0" t="0" r="r" b="b"/>
                <a:pathLst>
                  <a:path w="1820" h="1086">
                    <a:moveTo>
                      <a:pt x="2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1" y="0"/>
                    </a:lnTo>
                    <a:lnTo>
                      <a:pt x="118" y="0"/>
                    </a:lnTo>
                    <a:lnTo>
                      <a:pt x="126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7" y="0"/>
                    </a:lnTo>
                    <a:lnTo>
                      <a:pt x="157" y="0"/>
                    </a:lnTo>
                    <a:lnTo>
                      <a:pt x="164" y="0"/>
                    </a:lnTo>
                    <a:lnTo>
                      <a:pt x="172" y="0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4" y="0"/>
                    </a:lnTo>
                    <a:lnTo>
                      <a:pt x="201" y="0"/>
                    </a:lnTo>
                    <a:lnTo>
                      <a:pt x="208" y="0"/>
                    </a:lnTo>
                    <a:lnTo>
                      <a:pt x="215" y="0"/>
                    </a:lnTo>
                    <a:lnTo>
                      <a:pt x="223" y="0"/>
                    </a:lnTo>
                    <a:lnTo>
                      <a:pt x="230" y="0"/>
                    </a:lnTo>
                    <a:lnTo>
                      <a:pt x="237" y="0"/>
                    </a:lnTo>
                    <a:lnTo>
                      <a:pt x="244" y="0"/>
                    </a:lnTo>
                    <a:lnTo>
                      <a:pt x="252" y="0"/>
                    </a:lnTo>
                    <a:lnTo>
                      <a:pt x="259" y="0"/>
                    </a:lnTo>
                    <a:lnTo>
                      <a:pt x="266" y="0"/>
                    </a:lnTo>
                    <a:lnTo>
                      <a:pt x="274" y="0"/>
                    </a:lnTo>
                    <a:lnTo>
                      <a:pt x="281" y="0"/>
                    </a:lnTo>
                    <a:lnTo>
                      <a:pt x="288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2" y="0"/>
                    </a:lnTo>
                    <a:lnTo>
                      <a:pt x="320" y="0"/>
                    </a:lnTo>
                    <a:lnTo>
                      <a:pt x="327" y="0"/>
                    </a:lnTo>
                    <a:lnTo>
                      <a:pt x="334" y="0"/>
                    </a:lnTo>
                    <a:lnTo>
                      <a:pt x="341" y="0"/>
                    </a:lnTo>
                    <a:lnTo>
                      <a:pt x="349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70" y="0"/>
                    </a:lnTo>
                    <a:lnTo>
                      <a:pt x="378" y="0"/>
                    </a:lnTo>
                    <a:lnTo>
                      <a:pt x="385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7" y="0"/>
                    </a:lnTo>
                    <a:lnTo>
                      <a:pt x="414" y="0"/>
                    </a:lnTo>
                    <a:lnTo>
                      <a:pt x="421" y="0"/>
                    </a:lnTo>
                    <a:lnTo>
                      <a:pt x="429" y="0"/>
                    </a:lnTo>
                    <a:lnTo>
                      <a:pt x="436" y="0"/>
                    </a:lnTo>
                    <a:lnTo>
                      <a:pt x="443" y="0"/>
                    </a:lnTo>
                    <a:lnTo>
                      <a:pt x="450" y="0"/>
                    </a:lnTo>
                    <a:lnTo>
                      <a:pt x="460" y="0"/>
                    </a:lnTo>
                    <a:lnTo>
                      <a:pt x="467" y="0"/>
                    </a:lnTo>
                    <a:lnTo>
                      <a:pt x="475" y="0"/>
                    </a:lnTo>
                    <a:lnTo>
                      <a:pt x="482" y="0"/>
                    </a:lnTo>
                    <a:lnTo>
                      <a:pt x="489" y="0"/>
                    </a:lnTo>
                    <a:lnTo>
                      <a:pt x="497" y="0"/>
                    </a:lnTo>
                    <a:lnTo>
                      <a:pt x="504" y="0"/>
                    </a:lnTo>
                    <a:lnTo>
                      <a:pt x="511" y="0"/>
                    </a:lnTo>
                    <a:lnTo>
                      <a:pt x="518" y="0"/>
                    </a:lnTo>
                    <a:lnTo>
                      <a:pt x="526" y="0"/>
                    </a:lnTo>
                    <a:lnTo>
                      <a:pt x="533" y="0"/>
                    </a:lnTo>
                    <a:lnTo>
                      <a:pt x="540" y="0"/>
                    </a:lnTo>
                    <a:lnTo>
                      <a:pt x="547" y="0"/>
                    </a:lnTo>
                    <a:lnTo>
                      <a:pt x="555" y="0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77" y="0"/>
                    </a:lnTo>
                    <a:lnTo>
                      <a:pt x="584" y="0"/>
                    </a:lnTo>
                    <a:lnTo>
                      <a:pt x="591" y="0"/>
                    </a:lnTo>
                    <a:lnTo>
                      <a:pt x="598" y="0"/>
                    </a:lnTo>
                    <a:lnTo>
                      <a:pt x="606" y="0"/>
                    </a:lnTo>
                    <a:lnTo>
                      <a:pt x="615" y="0"/>
                    </a:lnTo>
                    <a:lnTo>
                      <a:pt x="623" y="0"/>
                    </a:lnTo>
                    <a:lnTo>
                      <a:pt x="630" y="0"/>
                    </a:lnTo>
                    <a:lnTo>
                      <a:pt x="637" y="0"/>
                    </a:lnTo>
                    <a:lnTo>
                      <a:pt x="644" y="0"/>
                    </a:lnTo>
                    <a:lnTo>
                      <a:pt x="652" y="0"/>
                    </a:lnTo>
                    <a:lnTo>
                      <a:pt x="659" y="0"/>
                    </a:lnTo>
                    <a:lnTo>
                      <a:pt x="666" y="0"/>
                    </a:lnTo>
                    <a:lnTo>
                      <a:pt x="673" y="0"/>
                    </a:lnTo>
                    <a:lnTo>
                      <a:pt x="681" y="0"/>
                    </a:lnTo>
                    <a:lnTo>
                      <a:pt x="688" y="0"/>
                    </a:lnTo>
                    <a:lnTo>
                      <a:pt x="695" y="0"/>
                    </a:lnTo>
                    <a:lnTo>
                      <a:pt x="703" y="0"/>
                    </a:lnTo>
                    <a:lnTo>
                      <a:pt x="710" y="0"/>
                    </a:lnTo>
                    <a:lnTo>
                      <a:pt x="717" y="0"/>
                    </a:lnTo>
                    <a:lnTo>
                      <a:pt x="724" y="0"/>
                    </a:lnTo>
                    <a:lnTo>
                      <a:pt x="732" y="0"/>
                    </a:lnTo>
                    <a:lnTo>
                      <a:pt x="739" y="0"/>
                    </a:ln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0" y="0"/>
                    </a:lnTo>
                    <a:lnTo>
                      <a:pt x="778" y="0"/>
                    </a:lnTo>
                    <a:lnTo>
                      <a:pt x="785" y="0"/>
                    </a:lnTo>
                    <a:lnTo>
                      <a:pt x="792" y="0"/>
                    </a:lnTo>
                    <a:lnTo>
                      <a:pt x="799" y="0"/>
                    </a:lnTo>
                    <a:lnTo>
                      <a:pt x="807" y="0"/>
                    </a:lnTo>
                    <a:lnTo>
                      <a:pt x="814" y="0"/>
                    </a:lnTo>
                    <a:lnTo>
                      <a:pt x="821" y="0"/>
                    </a:lnTo>
                    <a:lnTo>
                      <a:pt x="829" y="0"/>
                    </a:lnTo>
                    <a:lnTo>
                      <a:pt x="836" y="0"/>
                    </a:lnTo>
                    <a:lnTo>
                      <a:pt x="843" y="0"/>
                    </a:lnTo>
                    <a:lnTo>
                      <a:pt x="850" y="0"/>
                    </a:lnTo>
                    <a:lnTo>
                      <a:pt x="858" y="0"/>
                    </a:lnTo>
                    <a:lnTo>
                      <a:pt x="865" y="0"/>
                    </a:lnTo>
                    <a:lnTo>
                      <a:pt x="872" y="0"/>
                    </a:lnTo>
                    <a:lnTo>
                      <a:pt x="879" y="0"/>
                    </a:lnTo>
                    <a:lnTo>
                      <a:pt x="887" y="0"/>
                    </a:lnTo>
                    <a:lnTo>
                      <a:pt x="894" y="0"/>
                    </a:lnTo>
                    <a:lnTo>
                      <a:pt x="901" y="0"/>
                    </a:lnTo>
                    <a:lnTo>
                      <a:pt x="909" y="0"/>
                    </a:lnTo>
                    <a:lnTo>
                      <a:pt x="918" y="0"/>
                    </a:lnTo>
                    <a:lnTo>
                      <a:pt x="926" y="0"/>
                    </a:lnTo>
                    <a:lnTo>
                      <a:pt x="933" y="0"/>
                    </a:lnTo>
                    <a:lnTo>
                      <a:pt x="940" y="0"/>
                    </a:lnTo>
                    <a:lnTo>
                      <a:pt x="947" y="0"/>
                    </a:lnTo>
                    <a:lnTo>
                      <a:pt x="955" y="0"/>
                    </a:lnTo>
                    <a:lnTo>
                      <a:pt x="962" y="0"/>
                    </a:lnTo>
                    <a:lnTo>
                      <a:pt x="969" y="0"/>
                    </a:lnTo>
                    <a:lnTo>
                      <a:pt x="976" y="0"/>
                    </a:lnTo>
                    <a:lnTo>
                      <a:pt x="984" y="0"/>
                    </a:lnTo>
                    <a:lnTo>
                      <a:pt x="991" y="0"/>
                    </a:lnTo>
                    <a:lnTo>
                      <a:pt x="998" y="0"/>
                    </a:lnTo>
                    <a:lnTo>
                      <a:pt x="1006" y="0"/>
                    </a:lnTo>
                    <a:lnTo>
                      <a:pt x="1013" y="0"/>
                    </a:lnTo>
                    <a:lnTo>
                      <a:pt x="1020" y="0"/>
                    </a:lnTo>
                    <a:lnTo>
                      <a:pt x="1027" y="0"/>
                    </a:lnTo>
                    <a:lnTo>
                      <a:pt x="1035" y="0"/>
                    </a:lnTo>
                    <a:lnTo>
                      <a:pt x="1042" y="0"/>
                    </a:lnTo>
                    <a:lnTo>
                      <a:pt x="1049" y="0"/>
                    </a:lnTo>
                    <a:lnTo>
                      <a:pt x="1056" y="0"/>
                    </a:lnTo>
                    <a:lnTo>
                      <a:pt x="1066" y="0"/>
                    </a:lnTo>
                    <a:lnTo>
                      <a:pt x="1073" y="0"/>
                    </a:lnTo>
                    <a:lnTo>
                      <a:pt x="1081" y="0"/>
                    </a:lnTo>
                    <a:lnTo>
                      <a:pt x="1088" y="0"/>
                    </a:lnTo>
                    <a:lnTo>
                      <a:pt x="1095" y="0"/>
                    </a:lnTo>
                    <a:lnTo>
                      <a:pt x="1102" y="0"/>
                    </a:lnTo>
                    <a:lnTo>
                      <a:pt x="1110" y="0"/>
                    </a:lnTo>
                    <a:lnTo>
                      <a:pt x="1117" y="0"/>
                    </a:lnTo>
                    <a:lnTo>
                      <a:pt x="1124" y="0"/>
                    </a:lnTo>
                    <a:lnTo>
                      <a:pt x="1132" y="0"/>
                    </a:lnTo>
                    <a:lnTo>
                      <a:pt x="1139" y="0"/>
                    </a:lnTo>
                    <a:lnTo>
                      <a:pt x="1146" y="0"/>
                    </a:lnTo>
                    <a:lnTo>
                      <a:pt x="1153" y="0"/>
                    </a:lnTo>
                    <a:lnTo>
                      <a:pt x="1161" y="0"/>
                    </a:lnTo>
                    <a:lnTo>
                      <a:pt x="1168" y="0"/>
                    </a:lnTo>
                    <a:lnTo>
                      <a:pt x="1175" y="0"/>
                    </a:lnTo>
                    <a:lnTo>
                      <a:pt x="1182" y="0"/>
                    </a:lnTo>
                    <a:lnTo>
                      <a:pt x="1190" y="0"/>
                    </a:lnTo>
                    <a:lnTo>
                      <a:pt x="1197" y="0"/>
                    </a:lnTo>
                    <a:lnTo>
                      <a:pt x="1204" y="0"/>
                    </a:lnTo>
                    <a:lnTo>
                      <a:pt x="1214" y="0"/>
                    </a:lnTo>
                    <a:lnTo>
                      <a:pt x="1221" y="0"/>
                    </a:lnTo>
                    <a:lnTo>
                      <a:pt x="1229" y="0"/>
                    </a:lnTo>
                    <a:lnTo>
                      <a:pt x="1236" y="0"/>
                    </a:lnTo>
                    <a:lnTo>
                      <a:pt x="1243" y="0"/>
                    </a:lnTo>
                    <a:lnTo>
                      <a:pt x="1250" y="0"/>
                    </a:lnTo>
                    <a:lnTo>
                      <a:pt x="1258" y="0"/>
                    </a:lnTo>
                    <a:lnTo>
                      <a:pt x="1265" y="0"/>
                    </a:lnTo>
                    <a:lnTo>
                      <a:pt x="1272" y="0"/>
                    </a:lnTo>
                    <a:lnTo>
                      <a:pt x="1279" y="0"/>
                    </a:lnTo>
                    <a:lnTo>
                      <a:pt x="1287" y="0"/>
                    </a:lnTo>
                    <a:lnTo>
                      <a:pt x="1294" y="0"/>
                    </a:lnTo>
                    <a:lnTo>
                      <a:pt x="1301" y="0"/>
                    </a:lnTo>
                    <a:lnTo>
                      <a:pt x="1309" y="0"/>
                    </a:lnTo>
                    <a:lnTo>
                      <a:pt x="1316" y="0"/>
                    </a:lnTo>
                    <a:lnTo>
                      <a:pt x="1323" y="0"/>
                    </a:lnTo>
                    <a:lnTo>
                      <a:pt x="1330" y="0"/>
                    </a:lnTo>
                    <a:lnTo>
                      <a:pt x="1338" y="0"/>
                    </a:lnTo>
                    <a:lnTo>
                      <a:pt x="1345" y="0"/>
                    </a:lnTo>
                    <a:lnTo>
                      <a:pt x="1352" y="0"/>
                    </a:lnTo>
                    <a:lnTo>
                      <a:pt x="1359" y="0"/>
                    </a:lnTo>
                    <a:lnTo>
                      <a:pt x="1369" y="0"/>
                    </a:lnTo>
                    <a:lnTo>
                      <a:pt x="1376" y="0"/>
                    </a:lnTo>
                    <a:lnTo>
                      <a:pt x="1384" y="0"/>
                    </a:lnTo>
                    <a:lnTo>
                      <a:pt x="1391" y="0"/>
                    </a:lnTo>
                    <a:lnTo>
                      <a:pt x="1398" y="0"/>
                    </a:lnTo>
                    <a:lnTo>
                      <a:pt x="1405" y="0"/>
                    </a:lnTo>
                    <a:lnTo>
                      <a:pt x="1413" y="0"/>
                    </a:lnTo>
                    <a:lnTo>
                      <a:pt x="1420" y="0"/>
                    </a:lnTo>
                    <a:lnTo>
                      <a:pt x="1427" y="0"/>
                    </a:lnTo>
                    <a:lnTo>
                      <a:pt x="1435" y="0"/>
                    </a:lnTo>
                    <a:lnTo>
                      <a:pt x="1442" y="0"/>
                    </a:lnTo>
                    <a:lnTo>
                      <a:pt x="1449" y="0"/>
                    </a:lnTo>
                    <a:lnTo>
                      <a:pt x="1456" y="0"/>
                    </a:lnTo>
                    <a:lnTo>
                      <a:pt x="1464" y="0"/>
                    </a:lnTo>
                    <a:lnTo>
                      <a:pt x="1471" y="0"/>
                    </a:lnTo>
                    <a:lnTo>
                      <a:pt x="1478" y="0"/>
                    </a:lnTo>
                    <a:lnTo>
                      <a:pt x="1485" y="0"/>
                    </a:lnTo>
                    <a:lnTo>
                      <a:pt x="1493" y="0"/>
                    </a:lnTo>
                    <a:lnTo>
                      <a:pt x="1500" y="0"/>
                    </a:lnTo>
                    <a:lnTo>
                      <a:pt x="1507" y="0"/>
                    </a:lnTo>
                    <a:lnTo>
                      <a:pt x="1515" y="0"/>
                    </a:lnTo>
                    <a:lnTo>
                      <a:pt x="1524" y="0"/>
                    </a:lnTo>
                    <a:lnTo>
                      <a:pt x="1531" y="0"/>
                    </a:lnTo>
                    <a:lnTo>
                      <a:pt x="1539" y="0"/>
                    </a:lnTo>
                    <a:lnTo>
                      <a:pt x="1546" y="0"/>
                    </a:lnTo>
                    <a:lnTo>
                      <a:pt x="1553" y="0"/>
                    </a:lnTo>
                    <a:lnTo>
                      <a:pt x="1561" y="0"/>
                    </a:lnTo>
                    <a:lnTo>
                      <a:pt x="1568" y="0"/>
                    </a:lnTo>
                    <a:lnTo>
                      <a:pt x="1575" y="0"/>
                    </a:lnTo>
                    <a:lnTo>
                      <a:pt x="1582" y="0"/>
                    </a:lnTo>
                    <a:lnTo>
                      <a:pt x="1590" y="0"/>
                    </a:lnTo>
                    <a:lnTo>
                      <a:pt x="1597" y="0"/>
                    </a:lnTo>
                    <a:lnTo>
                      <a:pt x="1604" y="0"/>
                    </a:lnTo>
                    <a:lnTo>
                      <a:pt x="1611" y="0"/>
                    </a:lnTo>
                    <a:lnTo>
                      <a:pt x="1619" y="0"/>
                    </a:lnTo>
                    <a:lnTo>
                      <a:pt x="1626" y="0"/>
                    </a:lnTo>
                    <a:lnTo>
                      <a:pt x="1633" y="0"/>
                    </a:lnTo>
                    <a:lnTo>
                      <a:pt x="1641" y="0"/>
                    </a:lnTo>
                    <a:lnTo>
                      <a:pt x="1648" y="0"/>
                    </a:lnTo>
                    <a:lnTo>
                      <a:pt x="1655" y="0"/>
                    </a:lnTo>
                    <a:lnTo>
                      <a:pt x="1662" y="0"/>
                    </a:lnTo>
                    <a:lnTo>
                      <a:pt x="1672" y="0"/>
                    </a:lnTo>
                    <a:lnTo>
                      <a:pt x="1679" y="0"/>
                    </a:lnTo>
                    <a:lnTo>
                      <a:pt x="1687" y="0"/>
                    </a:lnTo>
                    <a:lnTo>
                      <a:pt x="1694" y="0"/>
                    </a:lnTo>
                    <a:lnTo>
                      <a:pt x="1701" y="0"/>
                    </a:lnTo>
                    <a:lnTo>
                      <a:pt x="1708" y="0"/>
                    </a:lnTo>
                    <a:lnTo>
                      <a:pt x="1716" y="0"/>
                    </a:lnTo>
                    <a:lnTo>
                      <a:pt x="1723" y="0"/>
                    </a:lnTo>
                    <a:lnTo>
                      <a:pt x="1730" y="0"/>
                    </a:lnTo>
                    <a:lnTo>
                      <a:pt x="1738" y="0"/>
                    </a:lnTo>
                    <a:lnTo>
                      <a:pt x="1745" y="0"/>
                    </a:lnTo>
                    <a:lnTo>
                      <a:pt x="1752" y="0"/>
                    </a:lnTo>
                    <a:lnTo>
                      <a:pt x="1759" y="0"/>
                    </a:lnTo>
                    <a:lnTo>
                      <a:pt x="1767" y="0"/>
                    </a:lnTo>
                    <a:lnTo>
                      <a:pt x="1774" y="0"/>
                    </a:lnTo>
                    <a:lnTo>
                      <a:pt x="1781" y="0"/>
                    </a:lnTo>
                    <a:lnTo>
                      <a:pt x="1788" y="0"/>
                    </a:lnTo>
                    <a:lnTo>
                      <a:pt x="1796" y="0"/>
                    </a:lnTo>
                    <a:lnTo>
                      <a:pt x="1803" y="0"/>
                    </a:lnTo>
                    <a:lnTo>
                      <a:pt x="1810" y="0"/>
                    </a:lnTo>
                    <a:lnTo>
                      <a:pt x="1818" y="0"/>
                    </a:lnTo>
                    <a:lnTo>
                      <a:pt x="1820" y="0"/>
                    </a:lnTo>
                    <a:lnTo>
                      <a:pt x="1820" y="7"/>
                    </a:lnTo>
                    <a:lnTo>
                      <a:pt x="1820" y="17"/>
                    </a:lnTo>
                    <a:lnTo>
                      <a:pt x="1820" y="24"/>
                    </a:lnTo>
                    <a:lnTo>
                      <a:pt x="1820" y="34"/>
                    </a:lnTo>
                    <a:lnTo>
                      <a:pt x="1820" y="44"/>
                    </a:lnTo>
                    <a:lnTo>
                      <a:pt x="1820" y="51"/>
                    </a:lnTo>
                    <a:lnTo>
                      <a:pt x="1820" y="61"/>
                    </a:lnTo>
                    <a:lnTo>
                      <a:pt x="1820" y="70"/>
                    </a:lnTo>
                    <a:lnTo>
                      <a:pt x="1820" y="78"/>
                    </a:lnTo>
                    <a:lnTo>
                      <a:pt x="1820" y="87"/>
                    </a:lnTo>
                    <a:lnTo>
                      <a:pt x="1820" y="94"/>
                    </a:lnTo>
                    <a:lnTo>
                      <a:pt x="1820" y="104"/>
                    </a:lnTo>
                    <a:lnTo>
                      <a:pt x="1820" y="114"/>
                    </a:lnTo>
                    <a:lnTo>
                      <a:pt x="1820" y="121"/>
                    </a:lnTo>
                    <a:lnTo>
                      <a:pt x="1820" y="131"/>
                    </a:lnTo>
                    <a:lnTo>
                      <a:pt x="1820" y="141"/>
                    </a:lnTo>
                    <a:lnTo>
                      <a:pt x="1820" y="148"/>
                    </a:lnTo>
                    <a:lnTo>
                      <a:pt x="1820" y="158"/>
                    </a:lnTo>
                    <a:lnTo>
                      <a:pt x="1820" y="165"/>
                    </a:lnTo>
                    <a:lnTo>
                      <a:pt x="1820" y="174"/>
                    </a:lnTo>
                    <a:lnTo>
                      <a:pt x="1820" y="184"/>
                    </a:lnTo>
                    <a:lnTo>
                      <a:pt x="1820" y="191"/>
                    </a:lnTo>
                    <a:lnTo>
                      <a:pt x="1820" y="201"/>
                    </a:lnTo>
                    <a:lnTo>
                      <a:pt x="1820" y="211"/>
                    </a:lnTo>
                    <a:lnTo>
                      <a:pt x="1820" y="218"/>
                    </a:lnTo>
                    <a:lnTo>
                      <a:pt x="1820" y="228"/>
                    </a:lnTo>
                    <a:lnTo>
                      <a:pt x="1820" y="235"/>
                    </a:lnTo>
                    <a:lnTo>
                      <a:pt x="1820" y="245"/>
                    </a:lnTo>
                    <a:lnTo>
                      <a:pt x="1820" y="254"/>
                    </a:lnTo>
                    <a:lnTo>
                      <a:pt x="1820" y="262"/>
                    </a:lnTo>
                    <a:lnTo>
                      <a:pt x="1820" y="271"/>
                    </a:lnTo>
                    <a:lnTo>
                      <a:pt x="1820" y="281"/>
                    </a:lnTo>
                    <a:lnTo>
                      <a:pt x="1820" y="288"/>
                    </a:lnTo>
                    <a:lnTo>
                      <a:pt x="1820" y="298"/>
                    </a:lnTo>
                    <a:lnTo>
                      <a:pt x="1820" y="305"/>
                    </a:lnTo>
                    <a:lnTo>
                      <a:pt x="1820" y="315"/>
                    </a:lnTo>
                    <a:lnTo>
                      <a:pt x="1820" y="325"/>
                    </a:lnTo>
                    <a:lnTo>
                      <a:pt x="1820" y="332"/>
                    </a:lnTo>
                    <a:lnTo>
                      <a:pt x="1820" y="342"/>
                    </a:lnTo>
                    <a:lnTo>
                      <a:pt x="1820" y="351"/>
                    </a:lnTo>
                    <a:lnTo>
                      <a:pt x="1820" y="359"/>
                    </a:lnTo>
                    <a:lnTo>
                      <a:pt x="1820" y="368"/>
                    </a:lnTo>
                    <a:lnTo>
                      <a:pt x="1820" y="376"/>
                    </a:lnTo>
                    <a:lnTo>
                      <a:pt x="1820" y="385"/>
                    </a:lnTo>
                    <a:lnTo>
                      <a:pt x="1820" y="395"/>
                    </a:lnTo>
                    <a:lnTo>
                      <a:pt x="1820" y="402"/>
                    </a:lnTo>
                    <a:lnTo>
                      <a:pt x="1820" y="412"/>
                    </a:lnTo>
                    <a:lnTo>
                      <a:pt x="1820" y="422"/>
                    </a:lnTo>
                    <a:lnTo>
                      <a:pt x="1820" y="429"/>
                    </a:lnTo>
                    <a:lnTo>
                      <a:pt x="1820" y="439"/>
                    </a:lnTo>
                    <a:lnTo>
                      <a:pt x="1820" y="446"/>
                    </a:lnTo>
                    <a:lnTo>
                      <a:pt x="1820" y="456"/>
                    </a:lnTo>
                    <a:lnTo>
                      <a:pt x="1820" y="465"/>
                    </a:lnTo>
                    <a:lnTo>
                      <a:pt x="1820" y="473"/>
                    </a:lnTo>
                    <a:lnTo>
                      <a:pt x="1820" y="482"/>
                    </a:lnTo>
                    <a:lnTo>
                      <a:pt x="1820" y="490"/>
                    </a:lnTo>
                    <a:lnTo>
                      <a:pt x="1820" y="499"/>
                    </a:lnTo>
                    <a:lnTo>
                      <a:pt x="1820" y="509"/>
                    </a:lnTo>
                    <a:lnTo>
                      <a:pt x="1820" y="516"/>
                    </a:lnTo>
                    <a:lnTo>
                      <a:pt x="1820" y="526"/>
                    </a:lnTo>
                    <a:lnTo>
                      <a:pt x="1820" y="536"/>
                    </a:lnTo>
                    <a:lnTo>
                      <a:pt x="1820" y="543"/>
                    </a:lnTo>
                    <a:lnTo>
                      <a:pt x="1820" y="553"/>
                    </a:lnTo>
                    <a:lnTo>
                      <a:pt x="1820" y="560"/>
                    </a:lnTo>
                    <a:lnTo>
                      <a:pt x="1820" y="570"/>
                    </a:lnTo>
                    <a:lnTo>
                      <a:pt x="1820" y="579"/>
                    </a:lnTo>
                    <a:lnTo>
                      <a:pt x="1820" y="587"/>
                    </a:lnTo>
                    <a:lnTo>
                      <a:pt x="1820" y="596"/>
                    </a:lnTo>
                    <a:lnTo>
                      <a:pt x="1820" y="604"/>
                    </a:lnTo>
                    <a:lnTo>
                      <a:pt x="1820" y="613"/>
                    </a:lnTo>
                    <a:lnTo>
                      <a:pt x="1820" y="621"/>
                    </a:lnTo>
                    <a:lnTo>
                      <a:pt x="1820" y="630"/>
                    </a:lnTo>
                    <a:lnTo>
                      <a:pt x="1820" y="640"/>
                    </a:lnTo>
                    <a:lnTo>
                      <a:pt x="1820" y="647"/>
                    </a:lnTo>
                    <a:lnTo>
                      <a:pt x="1820" y="657"/>
                    </a:lnTo>
                    <a:lnTo>
                      <a:pt x="1820" y="664"/>
                    </a:lnTo>
                    <a:lnTo>
                      <a:pt x="1820" y="674"/>
                    </a:lnTo>
                    <a:lnTo>
                      <a:pt x="1820" y="684"/>
                    </a:lnTo>
                    <a:lnTo>
                      <a:pt x="1820" y="691"/>
                    </a:lnTo>
                    <a:lnTo>
                      <a:pt x="1820" y="700"/>
                    </a:lnTo>
                    <a:lnTo>
                      <a:pt x="1820" y="708"/>
                    </a:lnTo>
                    <a:lnTo>
                      <a:pt x="1820" y="717"/>
                    </a:lnTo>
                    <a:lnTo>
                      <a:pt x="1820" y="725"/>
                    </a:lnTo>
                    <a:lnTo>
                      <a:pt x="1820" y="734"/>
                    </a:lnTo>
                    <a:lnTo>
                      <a:pt x="1820" y="742"/>
                    </a:lnTo>
                    <a:lnTo>
                      <a:pt x="1820" y="751"/>
                    </a:lnTo>
                    <a:lnTo>
                      <a:pt x="1820" y="759"/>
                    </a:lnTo>
                    <a:lnTo>
                      <a:pt x="1820" y="768"/>
                    </a:lnTo>
                    <a:lnTo>
                      <a:pt x="1820" y="776"/>
                    </a:lnTo>
                    <a:lnTo>
                      <a:pt x="1820" y="785"/>
                    </a:lnTo>
                    <a:lnTo>
                      <a:pt x="1820" y="800"/>
                    </a:lnTo>
                    <a:lnTo>
                      <a:pt x="1820" y="827"/>
                    </a:lnTo>
                    <a:lnTo>
                      <a:pt x="1820" y="853"/>
                    </a:lnTo>
                    <a:lnTo>
                      <a:pt x="1820" y="880"/>
                    </a:lnTo>
                    <a:lnTo>
                      <a:pt x="1820" y="907"/>
                    </a:lnTo>
                    <a:lnTo>
                      <a:pt x="1820" y="933"/>
                    </a:lnTo>
                    <a:lnTo>
                      <a:pt x="1820" y="940"/>
                    </a:lnTo>
                    <a:lnTo>
                      <a:pt x="1820" y="943"/>
                    </a:lnTo>
                    <a:lnTo>
                      <a:pt x="1820" y="945"/>
                    </a:lnTo>
                    <a:lnTo>
                      <a:pt x="1820" y="948"/>
                    </a:lnTo>
                    <a:lnTo>
                      <a:pt x="1820" y="950"/>
                    </a:lnTo>
                    <a:lnTo>
                      <a:pt x="1820" y="953"/>
                    </a:lnTo>
                    <a:lnTo>
                      <a:pt x="1820" y="957"/>
                    </a:lnTo>
                    <a:lnTo>
                      <a:pt x="1820" y="960"/>
                    </a:lnTo>
                    <a:lnTo>
                      <a:pt x="1820" y="962"/>
                    </a:lnTo>
                    <a:lnTo>
                      <a:pt x="1820" y="965"/>
                    </a:lnTo>
                    <a:lnTo>
                      <a:pt x="1820" y="967"/>
                    </a:lnTo>
                    <a:lnTo>
                      <a:pt x="1820" y="970"/>
                    </a:lnTo>
                    <a:lnTo>
                      <a:pt x="1820" y="972"/>
                    </a:lnTo>
                    <a:lnTo>
                      <a:pt x="1820" y="974"/>
                    </a:lnTo>
                    <a:lnTo>
                      <a:pt x="1820" y="977"/>
                    </a:lnTo>
                    <a:lnTo>
                      <a:pt x="1820" y="979"/>
                    </a:lnTo>
                    <a:lnTo>
                      <a:pt x="1820" y="982"/>
                    </a:lnTo>
                    <a:lnTo>
                      <a:pt x="1820" y="984"/>
                    </a:lnTo>
                    <a:lnTo>
                      <a:pt x="1820" y="989"/>
                    </a:lnTo>
                    <a:lnTo>
                      <a:pt x="1820" y="991"/>
                    </a:lnTo>
                    <a:lnTo>
                      <a:pt x="1820" y="994"/>
                    </a:lnTo>
                    <a:lnTo>
                      <a:pt x="1820" y="996"/>
                    </a:lnTo>
                    <a:lnTo>
                      <a:pt x="1820" y="999"/>
                    </a:lnTo>
                    <a:lnTo>
                      <a:pt x="1820" y="1001"/>
                    </a:lnTo>
                    <a:lnTo>
                      <a:pt x="1820" y="1003"/>
                    </a:lnTo>
                    <a:lnTo>
                      <a:pt x="1820" y="1006"/>
                    </a:lnTo>
                    <a:lnTo>
                      <a:pt x="1820" y="1008"/>
                    </a:lnTo>
                    <a:lnTo>
                      <a:pt x="1820" y="1011"/>
                    </a:lnTo>
                    <a:lnTo>
                      <a:pt x="1820" y="1013"/>
                    </a:lnTo>
                    <a:lnTo>
                      <a:pt x="1820" y="1018"/>
                    </a:lnTo>
                    <a:lnTo>
                      <a:pt x="1820" y="1020"/>
                    </a:lnTo>
                    <a:lnTo>
                      <a:pt x="1820" y="1023"/>
                    </a:lnTo>
                    <a:lnTo>
                      <a:pt x="1820" y="1025"/>
                    </a:lnTo>
                    <a:lnTo>
                      <a:pt x="1820" y="1028"/>
                    </a:lnTo>
                    <a:lnTo>
                      <a:pt x="1820" y="1030"/>
                    </a:lnTo>
                    <a:lnTo>
                      <a:pt x="1820" y="1033"/>
                    </a:lnTo>
                    <a:lnTo>
                      <a:pt x="1820" y="1035"/>
                    </a:lnTo>
                    <a:lnTo>
                      <a:pt x="1820" y="1037"/>
                    </a:lnTo>
                    <a:lnTo>
                      <a:pt x="1820" y="1040"/>
                    </a:lnTo>
                    <a:lnTo>
                      <a:pt x="1820" y="1042"/>
                    </a:lnTo>
                    <a:lnTo>
                      <a:pt x="1820" y="1050"/>
                    </a:lnTo>
                    <a:lnTo>
                      <a:pt x="1820" y="1054"/>
                    </a:lnTo>
                    <a:lnTo>
                      <a:pt x="1820" y="1059"/>
                    </a:lnTo>
                    <a:lnTo>
                      <a:pt x="1820" y="1064"/>
                    </a:lnTo>
                    <a:lnTo>
                      <a:pt x="1820" y="1069"/>
                    </a:lnTo>
                    <a:lnTo>
                      <a:pt x="1820" y="1074"/>
                    </a:lnTo>
                    <a:lnTo>
                      <a:pt x="1820" y="1081"/>
                    </a:lnTo>
                    <a:lnTo>
                      <a:pt x="1820" y="1086"/>
                    </a:lnTo>
                    <a:lnTo>
                      <a:pt x="1818" y="1086"/>
                    </a:lnTo>
                    <a:lnTo>
                      <a:pt x="1810" y="1086"/>
                    </a:lnTo>
                    <a:lnTo>
                      <a:pt x="1803" y="1086"/>
                    </a:lnTo>
                    <a:lnTo>
                      <a:pt x="1796" y="1086"/>
                    </a:lnTo>
                    <a:lnTo>
                      <a:pt x="1788" y="1086"/>
                    </a:lnTo>
                    <a:lnTo>
                      <a:pt x="1781" y="1086"/>
                    </a:lnTo>
                    <a:lnTo>
                      <a:pt x="1774" y="1086"/>
                    </a:lnTo>
                    <a:lnTo>
                      <a:pt x="1767" y="1086"/>
                    </a:lnTo>
                    <a:lnTo>
                      <a:pt x="1759" y="1086"/>
                    </a:lnTo>
                    <a:lnTo>
                      <a:pt x="1752" y="1086"/>
                    </a:lnTo>
                    <a:lnTo>
                      <a:pt x="1745" y="1086"/>
                    </a:lnTo>
                    <a:lnTo>
                      <a:pt x="1738" y="1086"/>
                    </a:lnTo>
                    <a:lnTo>
                      <a:pt x="1730" y="1086"/>
                    </a:lnTo>
                    <a:lnTo>
                      <a:pt x="1723" y="1086"/>
                    </a:lnTo>
                    <a:lnTo>
                      <a:pt x="1716" y="1086"/>
                    </a:lnTo>
                    <a:lnTo>
                      <a:pt x="1708" y="1086"/>
                    </a:lnTo>
                    <a:lnTo>
                      <a:pt x="1701" y="1086"/>
                    </a:lnTo>
                    <a:lnTo>
                      <a:pt x="1694" y="1086"/>
                    </a:lnTo>
                    <a:lnTo>
                      <a:pt x="1687" y="1086"/>
                    </a:lnTo>
                    <a:lnTo>
                      <a:pt x="1679" y="1086"/>
                    </a:lnTo>
                    <a:lnTo>
                      <a:pt x="1672" y="1086"/>
                    </a:lnTo>
                    <a:lnTo>
                      <a:pt x="1662" y="1086"/>
                    </a:lnTo>
                    <a:lnTo>
                      <a:pt x="1655" y="1086"/>
                    </a:lnTo>
                    <a:lnTo>
                      <a:pt x="1648" y="1086"/>
                    </a:lnTo>
                    <a:lnTo>
                      <a:pt x="1641" y="1086"/>
                    </a:lnTo>
                    <a:lnTo>
                      <a:pt x="1633" y="1086"/>
                    </a:lnTo>
                    <a:lnTo>
                      <a:pt x="1626" y="1086"/>
                    </a:lnTo>
                    <a:lnTo>
                      <a:pt x="1619" y="1086"/>
                    </a:lnTo>
                    <a:lnTo>
                      <a:pt x="1611" y="1086"/>
                    </a:lnTo>
                    <a:lnTo>
                      <a:pt x="1604" y="1086"/>
                    </a:lnTo>
                    <a:lnTo>
                      <a:pt x="1597" y="1086"/>
                    </a:lnTo>
                    <a:lnTo>
                      <a:pt x="1590" y="1086"/>
                    </a:lnTo>
                    <a:lnTo>
                      <a:pt x="1582" y="1086"/>
                    </a:lnTo>
                    <a:lnTo>
                      <a:pt x="1575" y="1086"/>
                    </a:lnTo>
                    <a:lnTo>
                      <a:pt x="1568" y="1086"/>
                    </a:lnTo>
                    <a:lnTo>
                      <a:pt x="1561" y="1086"/>
                    </a:lnTo>
                    <a:lnTo>
                      <a:pt x="1553" y="1086"/>
                    </a:lnTo>
                    <a:lnTo>
                      <a:pt x="1546" y="1086"/>
                    </a:lnTo>
                    <a:lnTo>
                      <a:pt x="1539" y="1086"/>
                    </a:lnTo>
                    <a:lnTo>
                      <a:pt x="1531" y="1086"/>
                    </a:lnTo>
                    <a:lnTo>
                      <a:pt x="1524" y="1086"/>
                    </a:lnTo>
                    <a:lnTo>
                      <a:pt x="1515" y="1086"/>
                    </a:lnTo>
                    <a:lnTo>
                      <a:pt x="1507" y="1086"/>
                    </a:lnTo>
                    <a:lnTo>
                      <a:pt x="1500" y="1086"/>
                    </a:lnTo>
                    <a:lnTo>
                      <a:pt x="1493" y="1086"/>
                    </a:lnTo>
                    <a:lnTo>
                      <a:pt x="1485" y="1086"/>
                    </a:lnTo>
                    <a:lnTo>
                      <a:pt x="1478" y="1086"/>
                    </a:lnTo>
                    <a:lnTo>
                      <a:pt x="1471" y="1086"/>
                    </a:lnTo>
                    <a:lnTo>
                      <a:pt x="1464" y="1086"/>
                    </a:lnTo>
                    <a:lnTo>
                      <a:pt x="1456" y="1086"/>
                    </a:lnTo>
                    <a:lnTo>
                      <a:pt x="1449" y="1086"/>
                    </a:lnTo>
                    <a:lnTo>
                      <a:pt x="1442" y="1086"/>
                    </a:lnTo>
                    <a:lnTo>
                      <a:pt x="1435" y="1086"/>
                    </a:lnTo>
                    <a:lnTo>
                      <a:pt x="1427" y="1086"/>
                    </a:lnTo>
                    <a:lnTo>
                      <a:pt x="1420" y="1086"/>
                    </a:lnTo>
                    <a:lnTo>
                      <a:pt x="1413" y="1086"/>
                    </a:lnTo>
                    <a:lnTo>
                      <a:pt x="1405" y="1086"/>
                    </a:lnTo>
                    <a:lnTo>
                      <a:pt x="1398" y="1086"/>
                    </a:lnTo>
                    <a:lnTo>
                      <a:pt x="1391" y="1086"/>
                    </a:lnTo>
                    <a:lnTo>
                      <a:pt x="1384" y="1086"/>
                    </a:lnTo>
                    <a:lnTo>
                      <a:pt x="1376" y="1086"/>
                    </a:lnTo>
                    <a:lnTo>
                      <a:pt x="1369" y="1086"/>
                    </a:lnTo>
                    <a:lnTo>
                      <a:pt x="1359" y="1086"/>
                    </a:lnTo>
                    <a:lnTo>
                      <a:pt x="1352" y="1086"/>
                    </a:lnTo>
                    <a:lnTo>
                      <a:pt x="1345" y="1086"/>
                    </a:lnTo>
                    <a:lnTo>
                      <a:pt x="1338" y="1086"/>
                    </a:lnTo>
                    <a:lnTo>
                      <a:pt x="1330" y="1086"/>
                    </a:lnTo>
                    <a:lnTo>
                      <a:pt x="1323" y="1086"/>
                    </a:lnTo>
                    <a:lnTo>
                      <a:pt x="1316" y="1086"/>
                    </a:lnTo>
                    <a:lnTo>
                      <a:pt x="1309" y="1086"/>
                    </a:lnTo>
                    <a:lnTo>
                      <a:pt x="1301" y="1086"/>
                    </a:lnTo>
                    <a:lnTo>
                      <a:pt x="1294" y="1086"/>
                    </a:lnTo>
                    <a:lnTo>
                      <a:pt x="1287" y="1086"/>
                    </a:lnTo>
                    <a:lnTo>
                      <a:pt x="1279" y="1086"/>
                    </a:lnTo>
                    <a:lnTo>
                      <a:pt x="1272" y="1086"/>
                    </a:lnTo>
                    <a:lnTo>
                      <a:pt x="1265" y="1086"/>
                    </a:lnTo>
                    <a:lnTo>
                      <a:pt x="1258" y="1086"/>
                    </a:lnTo>
                    <a:lnTo>
                      <a:pt x="1250" y="1086"/>
                    </a:lnTo>
                    <a:lnTo>
                      <a:pt x="1243" y="1086"/>
                    </a:lnTo>
                    <a:lnTo>
                      <a:pt x="1236" y="1086"/>
                    </a:lnTo>
                    <a:lnTo>
                      <a:pt x="1229" y="1086"/>
                    </a:lnTo>
                    <a:lnTo>
                      <a:pt x="1221" y="1086"/>
                    </a:lnTo>
                    <a:lnTo>
                      <a:pt x="1214" y="1086"/>
                    </a:lnTo>
                    <a:lnTo>
                      <a:pt x="1204" y="1086"/>
                    </a:lnTo>
                    <a:lnTo>
                      <a:pt x="1197" y="1086"/>
                    </a:lnTo>
                    <a:lnTo>
                      <a:pt x="1190" y="1086"/>
                    </a:lnTo>
                    <a:lnTo>
                      <a:pt x="1182" y="1086"/>
                    </a:lnTo>
                    <a:lnTo>
                      <a:pt x="1175" y="1086"/>
                    </a:lnTo>
                    <a:lnTo>
                      <a:pt x="1168" y="1086"/>
                    </a:lnTo>
                    <a:lnTo>
                      <a:pt x="1161" y="1086"/>
                    </a:lnTo>
                    <a:lnTo>
                      <a:pt x="1153" y="1086"/>
                    </a:lnTo>
                    <a:lnTo>
                      <a:pt x="1146" y="1086"/>
                    </a:lnTo>
                    <a:lnTo>
                      <a:pt x="1139" y="1086"/>
                    </a:lnTo>
                    <a:lnTo>
                      <a:pt x="1132" y="1086"/>
                    </a:lnTo>
                    <a:lnTo>
                      <a:pt x="1124" y="1086"/>
                    </a:lnTo>
                    <a:lnTo>
                      <a:pt x="1117" y="1086"/>
                    </a:lnTo>
                    <a:lnTo>
                      <a:pt x="1110" y="1086"/>
                    </a:lnTo>
                    <a:lnTo>
                      <a:pt x="1102" y="1086"/>
                    </a:lnTo>
                    <a:lnTo>
                      <a:pt x="1095" y="1086"/>
                    </a:lnTo>
                    <a:lnTo>
                      <a:pt x="1088" y="1086"/>
                    </a:lnTo>
                    <a:lnTo>
                      <a:pt x="1081" y="1086"/>
                    </a:lnTo>
                    <a:lnTo>
                      <a:pt x="1073" y="1086"/>
                    </a:lnTo>
                    <a:lnTo>
                      <a:pt x="1066" y="1086"/>
                    </a:lnTo>
                    <a:lnTo>
                      <a:pt x="1056" y="1086"/>
                    </a:lnTo>
                    <a:lnTo>
                      <a:pt x="1049" y="1086"/>
                    </a:lnTo>
                    <a:lnTo>
                      <a:pt x="1042" y="1086"/>
                    </a:lnTo>
                    <a:lnTo>
                      <a:pt x="1035" y="1086"/>
                    </a:lnTo>
                    <a:lnTo>
                      <a:pt x="1027" y="1086"/>
                    </a:lnTo>
                    <a:lnTo>
                      <a:pt x="1020" y="1086"/>
                    </a:lnTo>
                    <a:lnTo>
                      <a:pt x="1013" y="1086"/>
                    </a:lnTo>
                    <a:lnTo>
                      <a:pt x="1006" y="1086"/>
                    </a:lnTo>
                    <a:lnTo>
                      <a:pt x="998" y="1086"/>
                    </a:lnTo>
                    <a:lnTo>
                      <a:pt x="991" y="1086"/>
                    </a:lnTo>
                    <a:lnTo>
                      <a:pt x="984" y="1086"/>
                    </a:lnTo>
                    <a:lnTo>
                      <a:pt x="976" y="1086"/>
                    </a:lnTo>
                    <a:lnTo>
                      <a:pt x="969" y="1086"/>
                    </a:lnTo>
                    <a:lnTo>
                      <a:pt x="962" y="1086"/>
                    </a:lnTo>
                    <a:lnTo>
                      <a:pt x="955" y="1086"/>
                    </a:lnTo>
                    <a:lnTo>
                      <a:pt x="947" y="1086"/>
                    </a:lnTo>
                    <a:lnTo>
                      <a:pt x="940" y="1086"/>
                    </a:lnTo>
                    <a:lnTo>
                      <a:pt x="933" y="1086"/>
                    </a:lnTo>
                    <a:lnTo>
                      <a:pt x="926" y="1086"/>
                    </a:lnTo>
                    <a:lnTo>
                      <a:pt x="918" y="1086"/>
                    </a:lnTo>
                    <a:lnTo>
                      <a:pt x="909" y="1086"/>
                    </a:lnTo>
                    <a:lnTo>
                      <a:pt x="901" y="1086"/>
                    </a:lnTo>
                    <a:lnTo>
                      <a:pt x="894" y="1086"/>
                    </a:lnTo>
                    <a:lnTo>
                      <a:pt x="887" y="1086"/>
                    </a:lnTo>
                    <a:lnTo>
                      <a:pt x="879" y="1086"/>
                    </a:lnTo>
                    <a:lnTo>
                      <a:pt x="872" y="1086"/>
                    </a:lnTo>
                    <a:lnTo>
                      <a:pt x="865" y="1086"/>
                    </a:lnTo>
                    <a:lnTo>
                      <a:pt x="858" y="1086"/>
                    </a:lnTo>
                    <a:lnTo>
                      <a:pt x="850" y="1086"/>
                    </a:lnTo>
                    <a:lnTo>
                      <a:pt x="843" y="1086"/>
                    </a:lnTo>
                    <a:lnTo>
                      <a:pt x="836" y="1086"/>
                    </a:lnTo>
                    <a:lnTo>
                      <a:pt x="829" y="1086"/>
                    </a:lnTo>
                    <a:lnTo>
                      <a:pt x="821" y="1086"/>
                    </a:lnTo>
                    <a:lnTo>
                      <a:pt x="814" y="1086"/>
                    </a:lnTo>
                    <a:lnTo>
                      <a:pt x="807" y="1086"/>
                    </a:lnTo>
                    <a:lnTo>
                      <a:pt x="799" y="1086"/>
                    </a:lnTo>
                    <a:lnTo>
                      <a:pt x="792" y="1086"/>
                    </a:lnTo>
                    <a:lnTo>
                      <a:pt x="785" y="1086"/>
                    </a:lnTo>
                    <a:lnTo>
                      <a:pt x="778" y="1086"/>
                    </a:lnTo>
                    <a:lnTo>
                      <a:pt x="770" y="1086"/>
                    </a:lnTo>
                    <a:lnTo>
                      <a:pt x="763" y="1086"/>
                    </a:lnTo>
                    <a:lnTo>
                      <a:pt x="753" y="1086"/>
                    </a:lnTo>
                    <a:lnTo>
                      <a:pt x="746" y="1086"/>
                    </a:lnTo>
                    <a:lnTo>
                      <a:pt x="739" y="1086"/>
                    </a:lnTo>
                    <a:lnTo>
                      <a:pt x="732" y="1086"/>
                    </a:lnTo>
                    <a:lnTo>
                      <a:pt x="724" y="1086"/>
                    </a:lnTo>
                    <a:lnTo>
                      <a:pt x="717" y="1086"/>
                    </a:lnTo>
                    <a:lnTo>
                      <a:pt x="710" y="1086"/>
                    </a:lnTo>
                    <a:lnTo>
                      <a:pt x="703" y="1086"/>
                    </a:lnTo>
                    <a:lnTo>
                      <a:pt x="695" y="1086"/>
                    </a:lnTo>
                    <a:lnTo>
                      <a:pt x="688" y="1086"/>
                    </a:lnTo>
                    <a:lnTo>
                      <a:pt x="681" y="1086"/>
                    </a:lnTo>
                    <a:lnTo>
                      <a:pt x="673" y="1086"/>
                    </a:lnTo>
                    <a:lnTo>
                      <a:pt x="666" y="1086"/>
                    </a:lnTo>
                    <a:lnTo>
                      <a:pt x="659" y="1086"/>
                    </a:lnTo>
                    <a:lnTo>
                      <a:pt x="652" y="1086"/>
                    </a:lnTo>
                    <a:lnTo>
                      <a:pt x="644" y="1086"/>
                    </a:lnTo>
                    <a:lnTo>
                      <a:pt x="637" y="1086"/>
                    </a:lnTo>
                    <a:lnTo>
                      <a:pt x="630" y="1086"/>
                    </a:lnTo>
                    <a:lnTo>
                      <a:pt x="623" y="1086"/>
                    </a:lnTo>
                    <a:lnTo>
                      <a:pt x="615" y="1086"/>
                    </a:lnTo>
                    <a:lnTo>
                      <a:pt x="606" y="1086"/>
                    </a:lnTo>
                    <a:lnTo>
                      <a:pt x="598" y="1086"/>
                    </a:lnTo>
                    <a:lnTo>
                      <a:pt x="591" y="1086"/>
                    </a:lnTo>
                    <a:lnTo>
                      <a:pt x="584" y="1086"/>
                    </a:lnTo>
                    <a:lnTo>
                      <a:pt x="577" y="1086"/>
                    </a:lnTo>
                    <a:lnTo>
                      <a:pt x="569" y="1086"/>
                    </a:lnTo>
                    <a:lnTo>
                      <a:pt x="562" y="1086"/>
                    </a:lnTo>
                    <a:lnTo>
                      <a:pt x="555" y="1086"/>
                    </a:lnTo>
                    <a:lnTo>
                      <a:pt x="547" y="1086"/>
                    </a:lnTo>
                    <a:lnTo>
                      <a:pt x="540" y="1086"/>
                    </a:lnTo>
                    <a:lnTo>
                      <a:pt x="533" y="1086"/>
                    </a:lnTo>
                    <a:lnTo>
                      <a:pt x="526" y="1086"/>
                    </a:lnTo>
                    <a:lnTo>
                      <a:pt x="518" y="1086"/>
                    </a:lnTo>
                    <a:lnTo>
                      <a:pt x="511" y="1086"/>
                    </a:lnTo>
                    <a:lnTo>
                      <a:pt x="504" y="1086"/>
                    </a:lnTo>
                    <a:lnTo>
                      <a:pt x="497" y="1086"/>
                    </a:lnTo>
                    <a:lnTo>
                      <a:pt x="489" y="1086"/>
                    </a:lnTo>
                    <a:lnTo>
                      <a:pt x="482" y="1086"/>
                    </a:lnTo>
                    <a:lnTo>
                      <a:pt x="475" y="1086"/>
                    </a:lnTo>
                    <a:lnTo>
                      <a:pt x="467" y="1086"/>
                    </a:lnTo>
                    <a:lnTo>
                      <a:pt x="460" y="1086"/>
                    </a:lnTo>
                    <a:lnTo>
                      <a:pt x="450" y="1086"/>
                    </a:lnTo>
                    <a:lnTo>
                      <a:pt x="443" y="1086"/>
                    </a:lnTo>
                    <a:lnTo>
                      <a:pt x="436" y="1086"/>
                    </a:lnTo>
                    <a:lnTo>
                      <a:pt x="429" y="1086"/>
                    </a:lnTo>
                    <a:lnTo>
                      <a:pt x="421" y="1086"/>
                    </a:lnTo>
                    <a:lnTo>
                      <a:pt x="414" y="1086"/>
                    </a:lnTo>
                    <a:lnTo>
                      <a:pt x="407" y="1086"/>
                    </a:lnTo>
                    <a:lnTo>
                      <a:pt x="400" y="1086"/>
                    </a:lnTo>
                    <a:lnTo>
                      <a:pt x="392" y="1086"/>
                    </a:lnTo>
                    <a:lnTo>
                      <a:pt x="385" y="1086"/>
                    </a:lnTo>
                    <a:lnTo>
                      <a:pt x="378" y="1086"/>
                    </a:lnTo>
                    <a:lnTo>
                      <a:pt x="370" y="1086"/>
                    </a:lnTo>
                    <a:lnTo>
                      <a:pt x="363" y="1086"/>
                    </a:lnTo>
                    <a:lnTo>
                      <a:pt x="356" y="1086"/>
                    </a:lnTo>
                    <a:lnTo>
                      <a:pt x="349" y="1086"/>
                    </a:lnTo>
                    <a:lnTo>
                      <a:pt x="341" y="1086"/>
                    </a:lnTo>
                    <a:lnTo>
                      <a:pt x="334" y="1086"/>
                    </a:lnTo>
                    <a:lnTo>
                      <a:pt x="327" y="1086"/>
                    </a:lnTo>
                    <a:lnTo>
                      <a:pt x="320" y="1086"/>
                    </a:lnTo>
                    <a:lnTo>
                      <a:pt x="312" y="1086"/>
                    </a:lnTo>
                    <a:lnTo>
                      <a:pt x="303" y="1086"/>
                    </a:lnTo>
                    <a:lnTo>
                      <a:pt x="295" y="1086"/>
                    </a:lnTo>
                    <a:lnTo>
                      <a:pt x="288" y="1086"/>
                    </a:lnTo>
                    <a:lnTo>
                      <a:pt x="281" y="1086"/>
                    </a:lnTo>
                    <a:lnTo>
                      <a:pt x="274" y="1086"/>
                    </a:lnTo>
                    <a:lnTo>
                      <a:pt x="266" y="1086"/>
                    </a:lnTo>
                    <a:lnTo>
                      <a:pt x="259" y="1086"/>
                    </a:lnTo>
                    <a:lnTo>
                      <a:pt x="252" y="1086"/>
                    </a:lnTo>
                    <a:lnTo>
                      <a:pt x="244" y="1086"/>
                    </a:lnTo>
                    <a:lnTo>
                      <a:pt x="237" y="1086"/>
                    </a:lnTo>
                    <a:lnTo>
                      <a:pt x="230" y="1086"/>
                    </a:lnTo>
                    <a:lnTo>
                      <a:pt x="223" y="1086"/>
                    </a:lnTo>
                    <a:lnTo>
                      <a:pt x="215" y="1086"/>
                    </a:lnTo>
                    <a:lnTo>
                      <a:pt x="208" y="1086"/>
                    </a:lnTo>
                    <a:lnTo>
                      <a:pt x="201" y="1086"/>
                    </a:lnTo>
                    <a:lnTo>
                      <a:pt x="194" y="1086"/>
                    </a:lnTo>
                    <a:lnTo>
                      <a:pt x="186" y="1086"/>
                    </a:lnTo>
                    <a:lnTo>
                      <a:pt x="179" y="1086"/>
                    </a:lnTo>
                    <a:lnTo>
                      <a:pt x="172" y="1086"/>
                    </a:lnTo>
                    <a:lnTo>
                      <a:pt x="164" y="1086"/>
                    </a:lnTo>
                    <a:lnTo>
                      <a:pt x="157" y="1086"/>
                    </a:lnTo>
                    <a:lnTo>
                      <a:pt x="147" y="1086"/>
                    </a:lnTo>
                    <a:lnTo>
                      <a:pt x="140" y="1086"/>
                    </a:lnTo>
                    <a:lnTo>
                      <a:pt x="133" y="1086"/>
                    </a:lnTo>
                    <a:lnTo>
                      <a:pt x="126" y="1086"/>
                    </a:lnTo>
                    <a:lnTo>
                      <a:pt x="118" y="1086"/>
                    </a:lnTo>
                    <a:lnTo>
                      <a:pt x="111" y="1086"/>
                    </a:lnTo>
                    <a:lnTo>
                      <a:pt x="104" y="1086"/>
                    </a:lnTo>
                    <a:lnTo>
                      <a:pt x="97" y="1086"/>
                    </a:lnTo>
                    <a:lnTo>
                      <a:pt x="89" y="1086"/>
                    </a:lnTo>
                    <a:lnTo>
                      <a:pt x="82" y="1086"/>
                    </a:lnTo>
                    <a:lnTo>
                      <a:pt x="75" y="1086"/>
                    </a:lnTo>
                    <a:lnTo>
                      <a:pt x="68" y="1086"/>
                    </a:lnTo>
                    <a:lnTo>
                      <a:pt x="60" y="1086"/>
                    </a:lnTo>
                    <a:lnTo>
                      <a:pt x="53" y="1086"/>
                    </a:lnTo>
                    <a:lnTo>
                      <a:pt x="46" y="1086"/>
                    </a:lnTo>
                    <a:lnTo>
                      <a:pt x="38" y="1086"/>
                    </a:lnTo>
                    <a:lnTo>
                      <a:pt x="31" y="1086"/>
                    </a:lnTo>
                    <a:lnTo>
                      <a:pt x="24" y="1086"/>
                    </a:lnTo>
                    <a:lnTo>
                      <a:pt x="17" y="1086"/>
                    </a:lnTo>
                    <a:lnTo>
                      <a:pt x="9" y="1086"/>
                    </a:lnTo>
                    <a:lnTo>
                      <a:pt x="2" y="1086"/>
                    </a:lnTo>
                    <a:lnTo>
                      <a:pt x="0" y="1086"/>
                    </a:lnTo>
                    <a:lnTo>
                      <a:pt x="0" y="1081"/>
                    </a:lnTo>
                    <a:lnTo>
                      <a:pt x="0" y="1074"/>
                    </a:lnTo>
                    <a:lnTo>
                      <a:pt x="0" y="1069"/>
                    </a:lnTo>
                    <a:lnTo>
                      <a:pt x="0" y="1064"/>
                    </a:lnTo>
                    <a:lnTo>
                      <a:pt x="2" y="1059"/>
                    </a:lnTo>
                    <a:lnTo>
                      <a:pt x="4" y="1059"/>
                    </a:lnTo>
                    <a:lnTo>
                      <a:pt x="2" y="1057"/>
                    </a:lnTo>
                    <a:lnTo>
                      <a:pt x="0" y="1054"/>
                    </a:lnTo>
                    <a:lnTo>
                      <a:pt x="0" y="1050"/>
                    </a:lnTo>
                    <a:lnTo>
                      <a:pt x="0" y="1042"/>
                    </a:lnTo>
                    <a:lnTo>
                      <a:pt x="0" y="1040"/>
                    </a:lnTo>
                    <a:lnTo>
                      <a:pt x="0" y="1037"/>
                    </a:lnTo>
                    <a:lnTo>
                      <a:pt x="0" y="1035"/>
                    </a:lnTo>
                    <a:lnTo>
                      <a:pt x="0" y="1033"/>
                    </a:lnTo>
                    <a:lnTo>
                      <a:pt x="0" y="1030"/>
                    </a:lnTo>
                    <a:lnTo>
                      <a:pt x="0" y="1028"/>
                    </a:lnTo>
                    <a:lnTo>
                      <a:pt x="0" y="1025"/>
                    </a:lnTo>
                    <a:lnTo>
                      <a:pt x="0" y="1023"/>
                    </a:lnTo>
                    <a:lnTo>
                      <a:pt x="0" y="1020"/>
                    </a:lnTo>
                    <a:lnTo>
                      <a:pt x="0" y="1018"/>
                    </a:lnTo>
                    <a:lnTo>
                      <a:pt x="0" y="1013"/>
                    </a:lnTo>
                    <a:lnTo>
                      <a:pt x="0" y="1011"/>
                    </a:lnTo>
                    <a:lnTo>
                      <a:pt x="0" y="1008"/>
                    </a:lnTo>
                    <a:lnTo>
                      <a:pt x="0" y="1006"/>
                    </a:lnTo>
                    <a:lnTo>
                      <a:pt x="0" y="1003"/>
                    </a:lnTo>
                    <a:lnTo>
                      <a:pt x="0" y="1001"/>
                    </a:lnTo>
                    <a:lnTo>
                      <a:pt x="0" y="999"/>
                    </a:lnTo>
                    <a:lnTo>
                      <a:pt x="0" y="996"/>
                    </a:lnTo>
                    <a:lnTo>
                      <a:pt x="0" y="994"/>
                    </a:lnTo>
                    <a:lnTo>
                      <a:pt x="0" y="991"/>
                    </a:lnTo>
                    <a:lnTo>
                      <a:pt x="0" y="989"/>
                    </a:lnTo>
                    <a:lnTo>
                      <a:pt x="0" y="984"/>
                    </a:lnTo>
                    <a:lnTo>
                      <a:pt x="0" y="982"/>
                    </a:lnTo>
                    <a:lnTo>
                      <a:pt x="0" y="979"/>
                    </a:lnTo>
                    <a:lnTo>
                      <a:pt x="0" y="977"/>
                    </a:lnTo>
                    <a:lnTo>
                      <a:pt x="0" y="974"/>
                    </a:lnTo>
                    <a:lnTo>
                      <a:pt x="0" y="972"/>
                    </a:lnTo>
                    <a:lnTo>
                      <a:pt x="0" y="970"/>
                    </a:lnTo>
                    <a:lnTo>
                      <a:pt x="0" y="967"/>
                    </a:lnTo>
                    <a:lnTo>
                      <a:pt x="0" y="965"/>
                    </a:lnTo>
                    <a:lnTo>
                      <a:pt x="0" y="962"/>
                    </a:lnTo>
                    <a:lnTo>
                      <a:pt x="0" y="960"/>
                    </a:lnTo>
                    <a:lnTo>
                      <a:pt x="0" y="957"/>
                    </a:lnTo>
                    <a:lnTo>
                      <a:pt x="0" y="953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0" y="945"/>
                    </a:lnTo>
                    <a:lnTo>
                      <a:pt x="0" y="943"/>
                    </a:lnTo>
                    <a:lnTo>
                      <a:pt x="0" y="940"/>
                    </a:lnTo>
                    <a:lnTo>
                      <a:pt x="0" y="933"/>
                    </a:lnTo>
                    <a:lnTo>
                      <a:pt x="0" y="907"/>
                    </a:lnTo>
                    <a:lnTo>
                      <a:pt x="0" y="880"/>
                    </a:lnTo>
                    <a:lnTo>
                      <a:pt x="0" y="853"/>
                    </a:lnTo>
                    <a:lnTo>
                      <a:pt x="0" y="827"/>
                    </a:lnTo>
                    <a:lnTo>
                      <a:pt x="0" y="800"/>
                    </a:lnTo>
                    <a:lnTo>
                      <a:pt x="0" y="785"/>
                    </a:lnTo>
                    <a:lnTo>
                      <a:pt x="0" y="776"/>
                    </a:lnTo>
                    <a:lnTo>
                      <a:pt x="0" y="768"/>
                    </a:lnTo>
                    <a:lnTo>
                      <a:pt x="0" y="759"/>
                    </a:lnTo>
                    <a:lnTo>
                      <a:pt x="0" y="751"/>
                    </a:lnTo>
                    <a:lnTo>
                      <a:pt x="0" y="742"/>
                    </a:lnTo>
                    <a:lnTo>
                      <a:pt x="0" y="734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4"/>
                    </a:lnTo>
                    <a:lnTo>
                      <a:pt x="0" y="674"/>
                    </a:lnTo>
                    <a:lnTo>
                      <a:pt x="0" y="664"/>
                    </a:lnTo>
                    <a:lnTo>
                      <a:pt x="0" y="657"/>
                    </a:lnTo>
                    <a:lnTo>
                      <a:pt x="0" y="647"/>
                    </a:lnTo>
                    <a:lnTo>
                      <a:pt x="0" y="640"/>
                    </a:lnTo>
                    <a:lnTo>
                      <a:pt x="0" y="630"/>
                    </a:lnTo>
                    <a:lnTo>
                      <a:pt x="0" y="621"/>
                    </a:lnTo>
                    <a:lnTo>
                      <a:pt x="0" y="613"/>
                    </a:lnTo>
                    <a:lnTo>
                      <a:pt x="0" y="604"/>
                    </a:lnTo>
                    <a:lnTo>
                      <a:pt x="0" y="596"/>
                    </a:lnTo>
                    <a:lnTo>
                      <a:pt x="0" y="587"/>
                    </a:lnTo>
                    <a:lnTo>
                      <a:pt x="0" y="579"/>
                    </a:lnTo>
                    <a:lnTo>
                      <a:pt x="0" y="570"/>
                    </a:lnTo>
                    <a:lnTo>
                      <a:pt x="0" y="560"/>
                    </a:lnTo>
                    <a:lnTo>
                      <a:pt x="0" y="553"/>
                    </a:lnTo>
                    <a:lnTo>
                      <a:pt x="0" y="543"/>
                    </a:lnTo>
                    <a:lnTo>
                      <a:pt x="0" y="536"/>
                    </a:lnTo>
                    <a:lnTo>
                      <a:pt x="0" y="526"/>
                    </a:lnTo>
                    <a:lnTo>
                      <a:pt x="0" y="516"/>
                    </a:lnTo>
                    <a:lnTo>
                      <a:pt x="0" y="509"/>
                    </a:lnTo>
                    <a:lnTo>
                      <a:pt x="0" y="499"/>
                    </a:lnTo>
                    <a:lnTo>
                      <a:pt x="0" y="490"/>
                    </a:lnTo>
                    <a:lnTo>
                      <a:pt x="0" y="482"/>
                    </a:lnTo>
                    <a:lnTo>
                      <a:pt x="0" y="473"/>
                    </a:lnTo>
                    <a:lnTo>
                      <a:pt x="0" y="465"/>
                    </a:lnTo>
                    <a:lnTo>
                      <a:pt x="0" y="456"/>
                    </a:lnTo>
                    <a:lnTo>
                      <a:pt x="0" y="446"/>
                    </a:lnTo>
                    <a:lnTo>
                      <a:pt x="0" y="439"/>
                    </a:lnTo>
                    <a:lnTo>
                      <a:pt x="0" y="429"/>
                    </a:lnTo>
                    <a:lnTo>
                      <a:pt x="0" y="422"/>
                    </a:lnTo>
                    <a:lnTo>
                      <a:pt x="0" y="412"/>
                    </a:lnTo>
                    <a:lnTo>
                      <a:pt x="0" y="402"/>
                    </a:lnTo>
                    <a:lnTo>
                      <a:pt x="0" y="395"/>
                    </a:lnTo>
                    <a:lnTo>
                      <a:pt x="0" y="385"/>
                    </a:lnTo>
                    <a:lnTo>
                      <a:pt x="0" y="376"/>
                    </a:lnTo>
                    <a:lnTo>
                      <a:pt x="0" y="368"/>
                    </a:lnTo>
                    <a:lnTo>
                      <a:pt x="0" y="359"/>
                    </a:lnTo>
                    <a:lnTo>
                      <a:pt x="0" y="351"/>
                    </a:lnTo>
                    <a:lnTo>
                      <a:pt x="0" y="342"/>
                    </a:lnTo>
                    <a:lnTo>
                      <a:pt x="0" y="332"/>
                    </a:lnTo>
                    <a:lnTo>
                      <a:pt x="0" y="325"/>
                    </a:lnTo>
                    <a:lnTo>
                      <a:pt x="0" y="315"/>
                    </a:lnTo>
                    <a:lnTo>
                      <a:pt x="0" y="305"/>
                    </a:lnTo>
                    <a:lnTo>
                      <a:pt x="0" y="298"/>
                    </a:lnTo>
                    <a:lnTo>
                      <a:pt x="0" y="288"/>
                    </a:lnTo>
                    <a:lnTo>
                      <a:pt x="0" y="281"/>
                    </a:lnTo>
                    <a:lnTo>
                      <a:pt x="0" y="271"/>
                    </a:lnTo>
                    <a:lnTo>
                      <a:pt x="0" y="262"/>
                    </a:lnTo>
                    <a:lnTo>
                      <a:pt x="0" y="254"/>
                    </a:lnTo>
                    <a:lnTo>
                      <a:pt x="0" y="245"/>
                    </a:lnTo>
                    <a:lnTo>
                      <a:pt x="0" y="235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0" y="211"/>
                    </a:lnTo>
                    <a:lnTo>
                      <a:pt x="0" y="201"/>
                    </a:lnTo>
                    <a:lnTo>
                      <a:pt x="0" y="191"/>
                    </a:lnTo>
                    <a:lnTo>
                      <a:pt x="0" y="184"/>
                    </a:lnTo>
                    <a:lnTo>
                      <a:pt x="0" y="174"/>
                    </a:lnTo>
                    <a:lnTo>
                      <a:pt x="0" y="165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0" y="14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498" name="Freeform 2826"/>
              <p:cNvSpPr>
                <a:spLocks/>
              </p:cNvSpPr>
              <p:nvPr/>
            </p:nvSpPr>
            <p:spPr bwMode="auto">
              <a:xfrm>
                <a:off x="330" y="1057"/>
                <a:ext cx="1820" cy="1086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86" y="0"/>
                  </a:cxn>
                  <a:cxn ang="0">
                    <a:pos x="281" y="0"/>
                  </a:cxn>
                  <a:cxn ang="0">
                    <a:pos x="378" y="0"/>
                  </a:cxn>
                  <a:cxn ang="0">
                    <a:pos x="475" y="0"/>
                  </a:cxn>
                  <a:cxn ang="0">
                    <a:pos x="569" y="0"/>
                  </a:cxn>
                  <a:cxn ang="0">
                    <a:pos x="666" y="0"/>
                  </a:cxn>
                  <a:cxn ang="0">
                    <a:pos x="763" y="0"/>
                  </a:cxn>
                  <a:cxn ang="0">
                    <a:pos x="858" y="0"/>
                  </a:cxn>
                  <a:cxn ang="0">
                    <a:pos x="955" y="0"/>
                  </a:cxn>
                  <a:cxn ang="0">
                    <a:pos x="1049" y="0"/>
                  </a:cxn>
                  <a:cxn ang="0">
                    <a:pos x="1146" y="0"/>
                  </a:cxn>
                  <a:cxn ang="0">
                    <a:pos x="1243" y="0"/>
                  </a:cxn>
                  <a:cxn ang="0">
                    <a:pos x="1338" y="0"/>
                  </a:cxn>
                  <a:cxn ang="0">
                    <a:pos x="1435" y="0"/>
                  </a:cxn>
                  <a:cxn ang="0">
                    <a:pos x="1531" y="0"/>
                  </a:cxn>
                  <a:cxn ang="0">
                    <a:pos x="1626" y="0"/>
                  </a:cxn>
                  <a:cxn ang="0">
                    <a:pos x="1723" y="0"/>
                  </a:cxn>
                  <a:cxn ang="0">
                    <a:pos x="1818" y="0"/>
                  </a:cxn>
                  <a:cxn ang="0">
                    <a:pos x="1820" y="104"/>
                  </a:cxn>
                  <a:cxn ang="0">
                    <a:pos x="1820" y="218"/>
                  </a:cxn>
                  <a:cxn ang="0">
                    <a:pos x="1820" y="332"/>
                  </a:cxn>
                  <a:cxn ang="0">
                    <a:pos x="1820" y="446"/>
                  </a:cxn>
                  <a:cxn ang="0">
                    <a:pos x="1820" y="560"/>
                  </a:cxn>
                  <a:cxn ang="0">
                    <a:pos x="1820" y="674"/>
                  </a:cxn>
                  <a:cxn ang="0">
                    <a:pos x="1820" y="785"/>
                  </a:cxn>
                  <a:cxn ang="0">
                    <a:pos x="1820" y="957"/>
                  </a:cxn>
                  <a:cxn ang="0">
                    <a:pos x="1820" y="991"/>
                  </a:cxn>
                  <a:cxn ang="0">
                    <a:pos x="1820" y="1025"/>
                  </a:cxn>
                  <a:cxn ang="0">
                    <a:pos x="1820" y="1074"/>
                  </a:cxn>
                  <a:cxn ang="0">
                    <a:pos x="1745" y="1086"/>
                  </a:cxn>
                  <a:cxn ang="0">
                    <a:pos x="1648" y="1086"/>
                  </a:cxn>
                  <a:cxn ang="0">
                    <a:pos x="1553" y="1086"/>
                  </a:cxn>
                  <a:cxn ang="0">
                    <a:pos x="1456" y="1086"/>
                  </a:cxn>
                  <a:cxn ang="0">
                    <a:pos x="1359" y="1086"/>
                  </a:cxn>
                  <a:cxn ang="0">
                    <a:pos x="1265" y="1086"/>
                  </a:cxn>
                  <a:cxn ang="0">
                    <a:pos x="1168" y="1086"/>
                  </a:cxn>
                  <a:cxn ang="0">
                    <a:pos x="1073" y="1086"/>
                  </a:cxn>
                  <a:cxn ang="0">
                    <a:pos x="976" y="1086"/>
                  </a:cxn>
                  <a:cxn ang="0">
                    <a:pos x="879" y="1086"/>
                  </a:cxn>
                  <a:cxn ang="0">
                    <a:pos x="785" y="1086"/>
                  </a:cxn>
                  <a:cxn ang="0">
                    <a:pos x="688" y="1086"/>
                  </a:cxn>
                  <a:cxn ang="0">
                    <a:pos x="591" y="1086"/>
                  </a:cxn>
                  <a:cxn ang="0">
                    <a:pos x="497" y="1086"/>
                  </a:cxn>
                  <a:cxn ang="0">
                    <a:pos x="400" y="1086"/>
                  </a:cxn>
                  <a:cxn ang="0">
                    <a:pos x="303" y="1086"/>
                  </a:cxn>
                  <a:cxn ang="0">
                    <a:pos x="208" y="1086"/>
                  </a:cxn>
                  <a:cxn ang="0">
                    <a:pos x="111" y="1086"/>
                  </a:cxn>
                  <a:cxn ang="0">
                    <a:pos x="17" y="1086"/>
                  </a:cxn>
                  <a:cxn ang="0">
                    <a:pos x="0" y="1042"/>
                  </a:cxn>
                  <a:cxn ang="0">
                    <a:pos x="0" y="1008"/>
                  </a:cxn>
                  <a:cxn ang="0">
                    <a:pos x="0" y="974"/>
                  </a:cxn>
                  <a:cxn ang="0">
                    <a:pos x="0" y="940"/>
                  </a:cxn>
                  <a:cxn ang="0">
                    <a:pos x="0" y="734"/>
                  </a:cxn>
                  <a:cxn ang="0">
                    <a:pos x="0" y="621"/>
                  </a:cxn>
                  <a:cxn ang="0">
                    <a:pos x="0" y="509"/>
                  </a:cxn>
                  <a:cxn ang="0">
                    <a:pos x="0" y="395"/>
                  </a:cxn>
                  <a:cxn ang="0">
                    <a:pos x="0" y="281"/>
                  </a:cxn>
                  <a:cxn ang="0">
                    <a:pos x="0" y="165"/>
                  </a:cxn>
                  <a:cxn ang="0">
                    <a:pos x="0" y="51"/>
                  </a:cxn>
                </a:cxnLst>
                <a:rect l="0" t="0" r="r" b="b"/>
                <a:pathLst>
                  <a:path w="1820" h="1086">
                    <a:moveTo>
                      <a:pt x="2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1" y="0"/>
                    </a:lnTo>
                    <a:lnTo>
                      <a:pt x="118" y="0"/>
                    </a:lnTo>
                    <a:lnTo>
                      <a:pt x="126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7" y="0"/>
                    </a:lnTo>
                    <a:lnTo>
                      <a:pt x="157" y="0"/>
                    </a:lnTo>
                    <a:lnTo>
                      <a:pt x="164" y="0"/>
                    </a:lnTo>
                    <a:lnTo>
                      <a:pt x="172" y="0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4" y="0"/>
                    </a:lnTo>
                    <a:lnTo>
                      <a:pt x="201" y="0"/>
                    </a:lnTo>
                    <a:lnTo>
                      <a:pt x="208" y="0"/>
                    </a:lnTo>
                    <a:lnTo>
                      <a:pt x="215" y="0"/>
                    </a:lnTo>
                    <a:lnTo>
                      <a:pt x="223" y="0"/>
                    </a:lnTo>
                    <a:lnTo>
                      <a:pt x="230" y="0"/>
                    </a:lnTo>
                    <a:lnTo>
                      <a:pt x="237" y="0"/>
                    </a:lnTo>
                    <a:lnTo>
                      <a:pt x="244" y="0"/>
                    </a:lnTo>
                    <a:lnTo>
                      <a:pt x="252" y="0"/>
                    </a:lnTo>
                    <a:lnTo>
                      <a:pt x="259" y="0"/>
                    </a:lnTo>
                    <a:lnTo>
                      <a:pt x="266" y="0"/>
                    </a:lnTo>
                    <a:lnTo>
                      <a:pt x="274" y="0"/>
                    </a:lnTo>
                    <a:lnTo>
                      <a:pt x="281" y="0"/>
                    </a:lnTo>
                    <a:lnTo>
                      <a:pt x="288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2" y="0"/>
                    </a:lnTo>
                    <a:lnTo>
                      <a:pt x="320" y="0"/>
                    </a:lnTo>
                    <a:lnTo>
                      <a:pt x="327" y="0"/>
                    </a:lnTo>
                    <a:lnTo>
                      <a:pt x="334" y="0"/>
                    </a:lnTo>
                    <a:lnTo>
                      <a:pt x="341" y="0"/>
                    </a:lnTo>
                    <a:lnTo>
                      <a:pt x="349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70" y="0"/>
                    </a:lnTo>
                    <a:lnTo>
                      <a:pt x="378" y="0"/>
                    </a:lnTo>
                    <a:lnTo>
                      <a:pt x="385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7" y="0"/>
                    </a:lnTo>
                    <a:lnTo>
                      <a:pt x="414" y="0"/>
                    </a:lnTo>
                    <a:lnTo>
                      <a:pt x="421" y="0"/>
                    </a:lnTo>
                    <a:lnTo>
                      <a:pt x="429" y="0"/>
                    </a:lnTo>
                    <a:lnTo>
                      <a:pt x="436" y="0"/>
                    </a:lnTo>
                    <a:lnTo>
                      <a:pt x="443" y="0"/>
                    </a:lnTo>
                    <a:lnTo>
                      <a:pt x="450" y="0"/>
                    </a:lnTo>
                    <a:lnTo>
                      <a:pt x="460" y="0"/>
                    </a:lnTo>
                    <a:lnTo>
                      <a:pt x="467" y="0"/>
                    </a:lnTo>
                    <a:lnTo>
                      <a:pt x="475" y="0"/>
                    </a:lnTo>
                    <a:lnTo>
                      <a:pt x="482" y="0"/>
                    </a:lnTo>
                    <a:lnTo>
                      <a:pt x="489" y="0"/>
                    </a:lnTo>
                    <a:lnTo>
                      <a:pt x="497" y="0"/>
                    </a:lnTo>
                    <a:lnTo>
                      <a:pt x="504" y="0"/>
                    </a:lnTo>
                    <a:lnTo>
                      <a:pt x="511" y="0"/>
                    </a:lnTo>
                    <a:lnTo>
                      <a:pt x="518" y="0"/>
                    </a:lnTo>
                    <a:lnTo>
                      <a:pt x="526" y="0"/>
                    </a:lnTo>
                    <a:lnTo>
                      <a:pt x="533" y="0"/>
                    </a:lnTo>
                    <a:lnTo>
                      <a:pt x="540" y="0"/>
                    </a:lnTo>
                    <a:lnTo>
                      <a:pt x="547" y="0"/>
                    </a:lnTo>
                    <a:lnTo>
                      <a:pt x="555" y="0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77" y="0"/>
                    </a:lnTo>
                    <a:lnTo>
                      <a:pt x="584" y="0"/>
                    </a:lnTo>
                    <a:lnTo>
                      <a:pt x="591" y="0"/>
                    </a:lnTo>
                    <a:lnTo>
                      <a:pt x="598" y="0"/>
                    </a:lnTo>
                    <a:lnTo>
                      <a:pt x="606" y="0"/>
                    </a:lnTo>
                    <a:lnTo>
                      <a:pt x="615" y="0"/>
                    </a:lnTo>
                    <a:lnTo>
                      <a:pt x="623" y="0"/>
                    </a:lnTo>
                    <a:lnTo>
                      <a:pt x="630" y="0"/>
                    </a:lnTo>
                    <a:lnTo>
                      <a:pt x="637" y="0"/>
                    </a:lnTo>
                    <a:lnTo>
                      <a:pt x="644" y="0"/>
                    </a:lnTo>
                    <a:lnTo>
                      <a:pt x="652" y="0"/>
                    </a:lnTo>
                    <a:lnTo>
                      <a:pt x="659" y="0"/>
                    </a:lnTo>
                    <a:lnTo>
                      <a:pt x="666" y="0"/>
                    </a:lnTo>
                    <a:lnTo>
                      <a:pt x="673" y="0"/>
                    </a:lnTo>
                    <a:lnTo>
                      <a:pt x="681" y="0"/>
                    </a:lnTo>
                    <a:lnTo>
                      <a:pt x="688" y="0"/>
                    </a:lnTo>
                    <a:lnTo>
                      <a:pt x="695" y="0"/>
                    </a:lnTo>
                    <a:lnTo>
                      <a:pt x="703" y="0"/>
                    </a:lnTo>
                    <a:lnTo>
                      <a:pt x="710" y="0"/>
                    </a:lnTo>
                    <a:lnTo>
                      <a:pt x="717" y="0"/>
                    </a:lnTo>
                    <a:lnTo>
                      <a:pt x="724" y="0"/>
                    </a:lnTo>
                    <a:lnTo>
                      <a:pt x="732" y="0"/>
                    </a:lnTo>
                    <a:lnTo>
                      <a:pt x="739" y="0"/>
                    </a:ln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0" y="0"/>
                    </a:lnTo>
                    <a:lnTo>
                      <a:pt x="778" y="0"/>
                    </a:lnTo>
                    <a:lnTo>
                      <a:pt x="785" y="0"/>
                    </a:lnTo>
                    <a:lnTo>
                      <a:pt x="792" y="0"/>
                    </a:lnTo>
                    <a:lnTo>
                      <a:pt x="799" y="0"/>
                    </a:lnTo>
                    <a:lnTo>
                      <a:pt x="807" y="0"/>
                    </a:lnTo>
                    <a:lnTo>
                      <a:pt x="814" y="0"/>
                    </a:lnTo>
                    <a:lnTo>
                      <a:pt x="821" y="0"/>
                    </a:lnTo>
                    <a:lnTo>
                      <a:pt x="829" y="0"/>
                    </a:lnTo>
                    <a:lnTo>
                      <a:pt x="836" y="0"/>
                    </a:lnTo>
                    <a:lnTo>
                      <a:pt x="843" y="0"/>
                    </a:lnTo>
                    <a:lnTo>
                      <a:pt x="850" y="0"/>
                    </a:lnTo>
                    <a:lnTo>
                      <a:pt x="858" y="0"/>
                    </a:lnTo>
                    <a:lnTo>
                      <a:pt x="865" y="0"/>
                    </a:lnTo>
                    <a:lnTo>
                      <a:pt x="872" y="0"/>
                    </a:lnTo>
                    <a:lnTo>
                      <a:pt x="879" y="0"/>
                    </a:lnTo>
                    <a:lnTo>
                      <a:pt x="887" y="0"/>
                    </a:lnTo>
                    <a:lnTo>
                      <a:pt x="894" y="0"/>
                    </a:lnTo>
                    <a:lnTo>
                      <a:pt x="901" y="0"/>
                    </a:lnTo>
                    <a:lnTo>
                      <a:pt x="909" y="0"/>
                    </a:lnTo>
                    <a:lnTo>
                      <a:pt x="918" y="0"/>
                    </a:lnTo>
                    <a:lnTo>
                      <a:pt x="926" y="0"/>
                    </a:lnTo>
                    <a:lnTo>
                      <a:pt x="933" y="0"/>
                    </a:lnTo>
                    <a:lnTo>
                      <a:pt x="940" y="0"/>
                    </a:lnTo>
                    <a:lnTo>
                      <a:pt x="947" y="0"/>
                    </a:lnTo>
                    <a:lnTo>
                      <a:pt x="955" y="0"/>
                    </a:lnTo>
                    <a:lnTo>
                      <a:pt x="962" y="0"/>
                    </a:lnTo>
                    <a:lnTo>
                      <a:pt x="969" y="0"/>
                    </a:lnTo>
                    <a:lnTo>
                      <a:pt x="976" y="0"/>
                    </a:lnTo>
                    <a:lnTo>
                      <a:pt x="984" y="0"/>
                    </a:lnTo>
                    <a:lnTo>
                      <a:pt x="991" y="0"/>
                    </a:lnTo>
                    <a:lnTo>
                      <a:pt x="998" y="0"/>
                    </a:lnTo>
                    <a:lnTo>
                      <a:pt x="1006" y="0"/>
                    </a:lnTo>
                    <a:lnTo>
                      <a:pt x="1013" y="0"/>
                    </a:lnTo>
                    <a:lnTo>
                      <a:pt x="1020" y="0"/>
                    </a:lnTo>
                    <a:lnTo>
                      <a:pt x="1027" y="0"/>
                    </a:lnTo>
                    <a:lnTo>
                      <a:pt x="1035" y="0"/>
                    </a:lnTo>
                    <a:lnTo>
                      <a:pt x="1042" y="0"/>
                    </a:lnTo>
                    <a:lnTo>
                      <a:pt x="1049" y="0"/>
                    </a:lnTo>
                    <a:lnTo>
                      <a:pt x="1056" y="0"/>
                    </a:lnTo>
                    <a:lnTo>
                      <a:pt x="1066" y="0"/>
                    </a:lnTo>
                    <a:lnTo>
                      <a:pt x="1073" y="0"/>
                    </a:lnTo>
                    <a:lnTo>
                      <a:pt x="1081" y="0"/>
                    </a:lnTo>
                    <a:lnTo>
                      <a:pt x="1088" y="0"/>
                    </a:lnTo>
                    <a:lnTo>
                      <a:pt x="1095" y="0"/>
                    </a:lnTo>
                    <a:lnTo>
                      <a:pt x="1102" y="0"/>
                    </a:lnTo>
                    <a:lnTo>
                      <a:pt x="1110" y="0"/>
                    </a:lnTo>
                    <a:lnTo>
                      <a:pt x="1117" y="0"/>
                    </a:lnTo>
                    <a:lnTo>
                      <a:pt x="1124" y="0"/>
                    </a:lnTo>
                    <a:lnTo>
                      <a:pt x="1132" y="0"/>
                    </a:lnTo>
                    <a:lnTo>
                      <a:pt x="1139" y="0"/>
                    </a:lnTo>
                    <a:lnTo>
                      <a:pt x="1146" y="0"/>
                    </a:lnTo>
                    <a:lnTo>
                      <a:pt x="1153" y="0"/>
                    </a:lnTo>
                    <a:lnTo>
                      <a:pt x="1161" y="0"/>
                    </a:lnTo>
                    <a:lnTo>
                      <a:pt x="1168" y="0"/>
                    </a:lnTo>
                    <a:lnTo>
                      <a:pt x="1175" y="0"/>
                    </a:lnTo>
                    <a:lnTo>
                      <a:pt x="1182" y="0"/>
                    </a:lnTo>
                    <a:lnTo>
                      <a:pt x="1190" y="0"/>
                    </a:lnTo>
                    <a:lnTo>
                      <a:pt x="1197" y="0"/>
                    </a:lnTo>
                    <a:lnTo>
                      <a:pt x="1204" y="0"/>
                    </a:lnTo>
                    <a:lnTo>
                      <a:pt x="1214" y="0"/>
                    </a:lnTo>
                    <a:lnTo>
                      <a:pt x="1221" y="0"/>
                    </a:lnTo>
                    <a:lnTo>
                      <a:pt x="1229" y="0"/>
                    </a:lnTo>
                    <a:lnTo>
                      <a:pt x="1236" y="0"/>
                    </a:lnTo>
                    <a:lnTo>
                      <a:pt x="1243" y="0"/>
                    </a:lnTo>
                    <a:lnTo>
                      <a:pt x="1250" y="0"/>
                    </a:lnTo>
                    <a:lnTo>
                      <a:pt x="1258" y="0"/>
                    </a:lnTo>
                    <a:lnTo>
                      <a:pt x="1265" y="0"/>
                    </a:lnTo>
                    <a:lnTo>
                      <a:pt x="1272" y="0"/>
                    </a:lnTo>
                    <a:lnTo>
                      <a:pt x="1279" y="0"/>
                    </a:lnTo>
                    <a:lnTo>
                      <a:pt x="1287" y="0"/>
                    </a:lnTo>
                    <a:lnTo>
                      <a:pt x="1294" y="0"/>
                    </a:lnTo>
                    <a:lnTo>
                      <a:pt x="1301" y="0"/>
                    </a:lnTo>
                    <a:lnTo>
                      <a:pt x="1309" y="0"/>
                    </a:lnTo>
                    <a:lnTo>
                      <a:pt x="1316" y="0"/>
                    </a:lnTo>
                    <a:lnTo>
                      <a:pt x="1323" y="0"/>
                    </a:lnTo>
                    <a:lnTo>
                      <a:pt x="1330" y="0"/>
                    </a:lnTo>
                    <a:lnTo>
                      <a:pt x="1338" y="0"/>
                    </a:lnTo>
                    <a:lnTo>
                      <a:pt x="1345" y="0"/>
                    </a:lnTo>
                    <a:lnTo>
                      <a:pt x="1352" y="0"/>
                    </a:lnTo>
                    <a:lnTo>
                      <a:pt x="1359" y="0"/>
                    </a:lnTo>
                    <a:lnTo>
                      <a:pt x="1369" y="0"/>
                    </a:lnTo>
                    <a:lnTo>
                      <a:pt x="1376" y="0"/>
                    </a:lnTo>
                    <a:lnTo>
                      <a:pt x="1384" y="0"/>
                    </a:lnTo>
                    <a:lnTo>
                      <a:pt x="1391" y="0"/>
                    </a:lnTo>
                    <a:lnTo>
                      <a:pt x="1398" y="0"/>
                    </a:lnTo>
                    <a:lnTo>
                      <a:pt x="1405" y="0"/>
                    </a:lnTo>
                    <a:lnTo>
                      <a:pt x="1413" y="0"/>
                    </a:lnTo>
                    <a:lnTo>
                      <a:pt x="1420" y="0"/>
                    </a:lnTo>
                    <a:lnTo>
                      <a:pt x="1427" y="0"/>
                    </a:lnTo>
                    <a:lnTo>
                      <a:pt x="1435" y="0"/>
                    </a:lnTo>
                    <a:lnTo>
                      <a:pt x="1442" y="0"/>
                    </a:lnTo>
                    <a:lnTo>
                      <a:pt x="1449" y="0"/>
                    </a:lnTo>
                    <a:lnTo>
                      <a:pt x="1456" y="0"/>
                    </a:lnTo>
                    <a:lnTo>
                      <a:pt x="1464" y="0"/>
                    </a:lnTo>
                    <a:lnTo>
                      <a:pt x="1471" y="0"/>
                    </a:lnTo>
                    <a:lnTo>
                      <a:pt x="1478" y="0"/>
                    </a:lnTo>
                    <a:lnTo>
                      <a:pt x="1485" y="0"/>
                    </a:lnTo>
                    <a:lnTo>
                      <a:pt x="1493" y="0"/>
                    </a:lnTo>
                    <a:lnTo>
                      <a:pt x="1500" y="0"/>
                    </a:lnTo>
                    <a:lnTo>
                      <a:pt x="1507" y="0"/>
                    </a:lnTo>
                    <a:lnTo>
                      <a:pt x="1515" y="0"/>
                    </a:lnTo>
                    <a:lnTo>
                      <a:pt x="1524" y="0"/>
                    </a:lnTo>
                    <a:lnTo>
                      <a:pt x="1531" y="0"/>
                    </a:lnTo>
                    <a:lnTo>
                      <a:pt x="1539" y="0"/>
                    </a:lnTo>
                    <a:lnTo>
                      <a:pt x="1546" y="0"/>
                    </a:lnTo>
                    <a:lnTo>
                      <a:pt x="1553" y="0"/>
                    </a:lnTo>
                    <a:lnTo>
                      <a:pt x="1561" y="0"/>
                    </a:lnTo>
                    <a:lnTo>
                      <a:pt x="1568" y="0"/>
                    </a:lnTo>
                    <a:lnTo>
                      <a:pt x="1575" y="0"/>
                    </a:lnTo>
                    <a:lnTo>
                      <a:pt x="1582" y="0"/>
                    </a:lnTo>
                    <a:lnTo>
                      <a:pt x="1590" y="0"/>
                    </a:lnTo>
                    <a:lnTo>
                      <a:pt x="1597" y="0"/>
                    </a:lnTo>
                    <a:lnTo>
                      <a:pt x="1604" y="0"/>
                    </a:lnTo>
                    <a:lnTo>
                      <a:pt x="1611" y="0"/>
                    </a:lnTo>
                    <a:lnTo>
                      <a:pt x="1619" y="0"/>
                    </a:lnTo>
                    <a:lnTo>
                      <a:pt x="1626" y="0"/>
                    </a:lnTo>
                    <a:lnTo>
                      <a:pt x="1633" y="0"/>
                    </a:lnTo>
                    <a:lnTo>
                      <a:pt x="1641" y="0"/>
                    </a:lnTo>
                    <a:lnTo>
                      <a:pt x="1648" y="0"/>
                    </a:lnTo>
                    <a:lnTo>
                      <a:pt x="1655" y="0"/>
                    </a:lnTo>
                    <a:lnTo>
                      <a:pt x="1662" y="0"/>
                    </a:lnTo>
                    <a:lnTo>
                      <a:pt x="1672" y="0"/>
                    </a:lnTo>
                    <a:lnTo>
                      <a:pt x="1679" y="0"/>
                    </a:lnTo>
                    <a:lnTo>
                      <a:pt x="1687" y="0"/>
                    </a:lnTo>
                    <a:lnTo>
                      <a:pt x="1694" y="0"/>
                    </a:lnTo>
                    <a:lnTo>
                      <a:pt x="1701" y="0"/>
                    </a:lnTo>
                    <a:lnTo>
                      <a:pt x="1708" y="0"/>
                    </a:lnTo>
                    <a:lnTo>
                      <a:pt x="1716" y="0"/>
                    </a:lnTo>
                    <a:lnTo>
                      <a:pt x="1723" y="0"/>
                    </a:lnTo>
                    <a:lnTo>
                      <a:pt x="1730" y="0"/>
                    </a:lnTo>
                    <a:lnTo>
                      <a:pt x="1738" y="0"/>
                    </a:lnTo>
                    <a:lnTo>
                      <a:pt x="1745" y="0"/>
                    </a:lnTo>
                    <a:lnTo>
                      <a:pt x="1752" y="0"/>
                    </a:lnTo>
                    <a:lnTo>
                      <a:pt x="1759" y="0"/>
                    </a:lnTo>
                    <a:lnTo>
                      <a:pt x="1767" y="0"/>
                    </a:lnTo>
                    <a:lnTo>
                      <a:pt x="1774" y="0"/>
                    </a:lnTo>
                    <a:lnTo>
                      <a:pt x="1781" y="0"/>
                    </a:lnTo>
                    <a:lnTo>
                      <a:pt x="1788" y="0"/>
                    </a:lnTo>
                    <a:lnTo>
                      <a:pt x="1796" y="0"/>
                    </a:lnTo>
                    <a:lnTo>
                      <a:pt x="1803" y="0"/>
                    </a:lnTo>
                    <a:lnTo>
                      <a:pt x="1810" y="0"/>
                    </a:lnTo>
                    <a:lnTo>
                      <a:pt x="1818" y="0"/>
                    </a:lnTo>
                    <a:lnTo>
                      <a:pt x="1820" y="0"/>
                    </a:lnTo>
                    <a:lnTo>
                      <a:pt x="1820" y="7"/>
                    </a:lnTo>
                    <a:lnTo>
                      <a:pt x="1820" y="17"/>
                    </a:lnTo>
                    <a:lnTo>
                      <a:pt x="1820" y="24"/>
                    </a:lnTo>
                    <a:lnTo>
                      <a:pt x="1820" y="34"/>
                    </a:lnTo>
                    <a:lnTo>
                      <a:pt x="1820" y="44"/>
                    </a:lnTo>
                    <a:lnTo>
                      <a:pt x="1820" y="51"/>
                    </a:lnTo>
                    <a:lnTo>
                      <a:pt x="1820" y="61"/>
                    </a:lnTo>
                    <a:lnTo>
                      <a:pt x="1820" y="70"/>
                    </a:lnTo>
                    <a:lnTo>
                      <a:pt x="1820" y="78"/>
                    </a:lnTo>
                    <a:lnTo>
                      <a:pt x="1820" y="87"/>
                    </a:lnTo>
                    <a:lnTo>
                      <a:pt x="1820" y="94"/>
                    </a:lnTo>
                    <a:lnTo>
                      <a:pt x="1820" y="104"/>
                    </a:lnTo>
                    <a:lnTo>
                      <a:pt x="1820" y="114"/>
                    </a:lnTo>
                    <a:lnTo>
                      <a:pt x="1820" y="121"/>
                    </a:lnTo>
                    <a:lnTo>
                      <a:pt x="1820" y="131"/>
                    </a:lnTo>
                    <a:lnTo>
                      <a:pt x="1820" y="141"/>
                    </a:lnTo>
                    <a:lnTo>
                      <a:pt x="1820" y="148"/>
                    </a:lnTo>
                    <a:lnTo>
                      <a:pt x="1820" y="158"/>
                    </a:lnTo>
                    <a:lnTo>
                      <a:pt x="1820" y="165"/>
                    </a:lnTo>
                    <a:lnTo>
                      <a:pt x="1820" y="174"/>
                    </a:lnTo>
                    <a:lnTo>
                      <a:pt x="1820" y="184"/>
                    </a:lnTo>
                    <a:lnTo>
                      <a:pt x="1820" y="191"/>
                    </a:lnTo>
                    <a:lnTo>
                      <a:pt x="1820" y="201"/>
                    </a:lnTo>
                    <a:lnTo>
                      <a:pt x="1820" y="211"/>
                    </a:lnTo>
                    <a:lnTo>
                      <a:pt x="1820" y="218"/>
                    </a:lnTo>
                    <a:lnTo>
                      <a:pt x="1820" y="228"/>
                    </a:lnTo>
                    <a:lnTo>
                      <a:pt x="1820" y="235"/>
                    </a:lnTo>
                    <a:lnTo>
                      <a:pt x="1820" y="245"/>
                    </a:lnTo>
                    <a:lnTo>
                      <a:pt x="1820" y="254"/>
                    </a:lnTo>
                    <a:lnTo>
                      <a:pt x="1820" y="262"/>
                    </a:lnTo>
                    <a:lnTo>
                      <a:pt x="1820" y="271"/>
                    </a:lnTo>
                    <a:lnTo>
                      <a:pt x="1820" y="281"/>
                    </a:lnTo>
                    <a:lnTo>
                      <a:pt x="1820" y="288"/>
                    </a:lnTo>
                    <a:lnTo>
                      <a:pt x="1820" y="298"/>
                    </a:lnTo>
                    <a:lnTo>
                      <a:pt x="1820" y="305"/>
                    </a:lnTo>
                    <a:lnTo>
                      <a:pt x="1820" y="315"/>
                    </a:lnTo>
                    <a:lnTo>
                      <a:pt x="1820" y="325"/>
                    </a:lnTo>
                    <a:lnTo>
                      <a:pt x="1820" y="332"/>
                    </a:lnTo>
                    <a:lnTo>
                      <a:pt x="1820" y="342"/>
                    </a:lnTo>
                    <a:lnTo>
                      <a:pt x="1820" y="351"/>
                    </a:lnTo>
                    <a:lnTo>
                      <a:pt x="1820" y="359"/>
                    </a:lnTo>
                    <a:lnTo>
                      <a:pt x="1820" y="368"/>
                    </a:lnTo>
                    <a:lnTo>
                      <a:pt x="1820" y="376"/>
                    </a:lnTo>
                    <a:lnTo>
                      <a:pt x="1820" y="385"/>
                    </a:lnTo>
                    <a:lnTo>
                      <a:pt x="1820" y="395"/>
                    </a:lnTo>
                    <a:lnTo>
                      <a:pt x="1820" y="402"/>
                    </a:lnTo>
                    <a:lnTo>
                      <a:pt x="1820" y="412"/>
                    </a:lnTo>
                    <a:lnTo>
                      <a:pt x="1820" y="422"/>
                    </a:lnTo>
                    <a:lnTo>
                      <a:pt x="1820" y="429"/>
                    </a:lnTo>
                    <a:lnTo>
                      <a:pt x="1820" y="439"/>
                    </a:lnTo>
                    <a:lnTo>
                      <a:pt x="1820" y="446"/>
                    </a:lnTo>
                    <a:lnTo>
                      <a:pt x="1820" y="456"/>
                    </a:lnTo>
                    <a:lnTo>
                      <a:pt x="1820" y="465"/>
                    </a:lnTo>
                    <a:lnTo>
                      <a:pt x="1820" y="473"/>
                    </a:lnTo>
                    <a:lnTo>
                      <a:pt x="1820" y="482"/>
                    </a:lnTo>
                    <a:lnTo>
                      <a:pt x="1820" y="490"/>
                    </a:lnTo>
                    <a:lnTo>
                      <a:pt x="1820" y="499"/>
                    </a:lnTo>
                    <a:lnTo>
                      <a:pt x="1820" y="509"/>
                    </a:lnTo>
                    <a:lnTo>
                      <a:pt x="1820" y="516"/>
                    </a:lnTo>
                    <a:lnTo>
                      <a:pt x="1820" y="526"/>
                    </a:lnTo>
                    <a:lnTo>
                      <a:pt x="1820" y="536"/>
                    </a:lnTo>
                    <a:lnTo>
                      <a:pt x="1820" y="543"/>
                    </a:lnTo>
                    <a:lnTo>
                      <a:pt x="1820" y="553"/>
                    </a:lnTo>
                    <a:lnTo>
                      <a:pt x="1820" y="560"/>
                    </a:lnTo>
                    <a:lnTo>
                      <a:pt x="1820" y="570"/>
                    </a:lnTo>
                    <a:lnTo>
                      <a:pt x="1820" y="579"/>
                    </a:lnTo>
                    <a:lnTo>
                      <a:pt x="1820" y="587"/>
                    </a:lnTo>
                    <a:lnTo>
                      <a:pt x="1820" y="596"/>
                    </a:lnTo>
                    <a:lnTo>
                      <a:pt x="1820" y="604"/>
                    </a:lnTo>
                    <a:lnTo>
                      <a:pt x="1820" y="613"/>
                    </a:lnTo>
                    <a:lnTo>
                      <a:pt x="1820" y="621"/>
                    </a:lnTo>
                    <a:lnTo>
                      <a:pt x="1820" y="630"/>
                    </a:lnTo>
                    <a:lnTo>
                      <a:pt x="1820" y="640"/>
                    </a:lnTo>
                    <a:lnTo>
                      <a:pt x="1820" y="647"/>
                    </a:lnTo>
                    <a:lnTo>
                      <a:pt x="1820" y="657"/>
                    </a:lnTo>
                    <a:lnTo>
                      <a:pt x="1820" y="664"/>
                    </a:lnTo>
                    <a:lnTo>
                      <a:pt x="1820" y="674"/>
                    </a:lnTo>
                    <a:lnTo>
                      <a:pt x="1820" y="684"/>
                    </a:lnTo>
                    <a:lnTo>
                      <a:pt x="1820" y="691"/>
                    </a:lnTo>
                    <a:lnTo>
                      <a:pt x="1820" y="700"/>
                    </a:lnTo>
                    <a:lnTo>
                      <a:pt x="1820" y="708"/>
                    </a:lnTo>
                    <a:lnTo>
                      <a:pt x="1820" y="717"/>
                    </a:lnTo>
                    <a:lnTo>
                      <a:pt x="1820" y="725"/>
                    </a:lnTo>
                    <a:lnTo>
                      <a:pt x="1820" y="734"/>
                    </a:lnTo>
                    <a:lnTo>
                      <a:pt x="1820" y="742"/>
                    </a:lnTo>
                    <a:lnTo>
                      <a:pt x="1820" y="751"/>
                    </a:lnTo>
                    <a:lnTo>
                      <a:pt x="1820" y="759"/>
                    </a:lnTo>
                    <a:lnTo>
                      <a:pt x="1820" y="768"/>
                    </a:lnTo>
                    <a:lnTo>
                      <a:pt x="1820" y="776"/>
                    </a:lnTo>
                    <a:lnTo>
                      <a:pt x="1820" y="785"/>
                    </a:lnTo>
                    <a:lnTo>
                      <a:pt x="1820" y="800"/>
                    </a:lnTo>
                    <a:lnTo>
                      <a:pt x="1820" y="827"/>
                    </a:lnTo>
                    <a:lnTo>
                      <a:pt x="1820" y="853"/>
                    </a:lnTo>
                    <a:lnTo>
                      <a:pt x="1820" y="880"/>
                    </a:lnTo>
                    <a:lnTo>
                      <a:pt x="1820" y="907"/>
                    </a:lnTo>
                    <a:lnTo>
                      <a:pt x="1820" y="933"/>
                    </a:lnTo>
                    <a:lnTo>
                      <a:pt x="1820" y="940"/>
                    </a:lnTo>
                    <a:lnTo>
                      <a:pt x="1820" y="943"/>
                    </a:lnTo>
                    <a:lnTo>
                      <a:pt x="1820" y="945"/>
                    </a:lnTo>
                    <a:lnTo>
                      <a:pt x="1820" y="948"/>
                    </a:lnTo>
                    <a:lnTo>
                      <a:pt x="1820" y="950"/>
                    </a:lnTo>
                    <a:lnTo>
                      <a:pt x="1820" y="953"/>
                    </a:lnTo>
                    <a:lnTo>
                      <a:pt x="1820" y="957"/>
                    </a:lnTo>
                    <a:lnTo>
                      <a:pt x="1820" y="960"/>
                    </a:lnTo>
                    <a:lnTo>
                      <a:pt x="1820" y="962"/>
                    </a:lnTo>
                    <a:lnTo>
                      <a:pt x="1820" y="965"/>
                    </a:lnTo>
                    <a:lnTo>
                      <a:pt x="1820" y="967"/>
                    </a:lnTo>
                    <a:lnTo>
                      <a:pt x="1820" y="970"/>
                    </a:lnTo>
                    <a:lnTo>
                      <a:pt x="1820" y="972"/>
                    </a:lnTo>
                    <a:lnTo>
                      <a:pt x="1820" y="974"/>
                    </a:lnTo>
                    <a:lnTo>
                      <a:pt x="1820" y="977"/>
                    </a:lnTo>
                    <a:lnTo>
                      <a:pt x="1820" y="979"/>
                    </a:lnTo>
                    <a:lnTo>
                      <a:pt x="1820" y="982"/>
                    </a:lnTo>
                    <a:lnTo>
                      <a:pt x="1820" y="984"/>
                    </a:lnTo>
                    <a:lnTo>
                      <a:pt x="1820" y="989"/>
                    </a:lnTo>
                    <a:lnTo>
                      <a:pt x="1820" y="991"/>
                    </a:lnTo>
                    <a:lnTo>
                      <a:pt x="1820" y="994"/>
                    </a:lnTo>
                    <a:lnTo>
                      <a:pt x="1820" y="996"/>
                    </a:lnTo>
                    <a:lnTo>
                      <a:pt x="1820" y="999"/>
                    </a:lnTo>
                    <a:lnTo>
                      <a:pt x="1820" y="1001"/>
                    </a:lnTo>
                    <a:lnTo>
                      <a:pt x="1820" y="1003"/>
                    </a:lnTo>
                    <a:lnTo>
                      <a:pt x="1820" y="1006"/>
                    </a:lnTo>
                    <a:lnTo>
                      <a:pt x="1820" y="1008"/>
                    </a:lnTo>
                    <a:lnTo>
                      <a:pt x="1820" y="1011"/>
                    </a:lnTo>
                    <a:lnTo>
                      <a:pt x="1820" y="1013"/>
                    </a:lnTo>
                    <a:lnTo>
                      <a:pt x="1820" y="1018"/>
                    </a:lnTo>
                    <a:lnTo>
                      <a:pt x="1820" y="1020"/>
                    </a:lnTo>
                    <a:lnTo>
                      <a:pt x="1820" y="1023"/>
                    </a:lnTo>
                    <a:lnTo>
                      <a:pt x="1820" y="1025"/>
                    </a:lnTo>
                    <a:lnTo>
                      <a:pt x="1820" y="1028"/>
                    </a:lnTo>
                    <a:lnTo>
                      <a:pt x="1820" y="1030"/>
                    </a:lnTo>
                    <a:lnTo>
                      <a:pt x="1820" y="1033"/>
                    </a:lnTo>
                    <a:lnTo>
                      <a:pt x="1820" y="1035"/>
                    </a:lnTo>
                    <a:lnTo>
                      <a:pt x="1820" y="1037"/>
                    </a:lnTo>
                    <a:lnTo>
                      <a:pt x="1820" y="1040"/>
                    </a:lnTo>
                    <a:lnTo>
                      <a:pt x="1820" y="1042"/>
                    </a:lnTo>
                    <a:lnTo>
                      <a:pt x="1820" y="1050"/>
                    </a:lnTo>
                    <a:lnTo>
                      <a:pt x="1820" y="1054"/>
                    </a:lnTo>
                    <a:lnTo>
                      <a:pt x="1820" y="1059"/>
                    </a:lnTo>
                    <a:lnTo>
                      <a:pt x="1820" y="1064"/>
                    </a:lnTo>
                    <a:lnTo>
                      <a:pt x="1820" y="1069"/>
                    </a:lnTo>
                    <a:lnTo>
                      <a:pt x="1820" y="1074"/>
                    </a:lnTo>
                    <a:lnTo>
                      <a:pt x="1820" y="1081"/>
                    </a:lnTo>
                    <a:lnTo>
                      <a:pt x="1820" y="1086"/>
                    </a:lnTo>
                    <a:lnTo>
                      <a:pt x="1818" y="1086"/>
                    </a:lnTo>
                    <a:lnTo>
                      <a:pt x="1810" y="1086"/>
                    </a:lnTo>
                    <a:lnTo>
                      <a:pt x="1803" y="1086"/>
                    </a:lnTo>
                    <a:lnTo>
                      <a:pt x="1796" y="1086"/>
                    </a:lnTo>
                    <a:lnTo>
                      <a:pt x="1788" y="1086"/>
                    </a:lnTo>
                    <a:lnTo>
                      <a:pt x="1781" y="1086"/>
                    </a:lnTo>
                    <a:lnTo>
                      <a:pt x="1774" y="1086"/>
                    </a:lnTo>
                    <a:lnTo>
                      <a:pt x="1767" y="1086"/>
                    </a:lnTo>
                    <a:lnTo>
                      <a:pt x="1759" y="1086"/>
                    </a:lnTo>
                    <a:lnTo>
                      <a:pt x="1752" y="1086"/>
                    </a:lnTo>
                    <a:lnTo>
                      <a:pt x="1745" y="1086"/>
                    </a:lnTo>
                    <a:lnTo>
                      <a:pt x="1738" y="1086"/>
                    </a:lnTo>
                    <a:lnTo>
                      <a:pt x="1730" y="1086"/>
                    </a:lnTo>
                    <a:lnTo>
                      <a:pt x="1723" y="1086"/>
                    </a:lnTo>
                    <a:lnTo>
                      <a:pt x="1716" y="1086"/>
                    </a:lnTo>
                    <a:lnTo>
                      <a:pt x="1708" y="1086"/>
                    </a:lnTo>
                    <a:lnTo>
                      <a:pt x="1701" y="1086"/>
                    </a:lnTo>
                    <a:lnTo>
                      <a:pt x="1694" y="1086"/>
                    </a:lnTo>
                    <a:lnTo>
                      <a:pt x="1687" y="1086"/>
                    </a:lnTo>
                    <a:lnTo>
                      <a:pt x="1679" y="1086"/>
                    </a:lnTo>
                    <a:lnTo>
                      <a:pt x="1672" y="1086"/>
                    </a:lnTo>
                    <a:lnTo>
                      <a:pt x="1662" y="1086"/>
                    </a:lnTo>
                    <a:lnTo>
                      <a:pt x="1655" y="1086"/>
                    </a:lnTo>
                    <a:lnTo>
                      <a:pt x="1648" y="1086"/>
                    </a:lnTo>
                    <a:lnTo>
                      <a:pt x="1641" y="1086"/>
                    </a:lnTo>
                    <a:lnTo>
                      <a:pt x="1633" y="1086"/>
                    </a:lnTo>
                    <a:lnTo>
                      <a:pt x="1626" y="1086"/>
                    </a:lnTo>
                    <a:lnTo>
                      <a:pt x="1619" y="1086"/>
                    </a:lnTo>
                    <a:lnTo>
                      <a:pt x="1611" y="1086"/>
                    </a:lnTo>
                    <a:lnTo>
                      <a:pt x="1604" y="1086"/>
                    </a:lnTo>
                    <a:lnTo>
                      <a:pt x="1597" y="1086"/>
                    </a:lnTo>
                    <a:lnTo>
                      <a:pt x="1590" y="1086"/>
                    </a:lnTo>
                    <a:lnTo>
                      <a:pt x="1582" y="1086"/>
                    </a:lnTo>
                    <a:lnTo>
                      <a:pt x="1575" y="1086"/>
                    </a:lnTo>
                    <a:lnTo>
                      <a:pt x="1568" y="1086"/>
                    </a:lnTo>
                    <a:lnTo>
                      <a:pt x="1561" y="1086"/>
                    </a:lnTo>
                    <a:lnTo>
                      <a:pt x="1553" y="1086"/>
                    </a:lnTo>
                    <a:lnTo>
                      <a:pt x="1546" y="1086"/>
                    </a:lnTo>
                    <a:lnTo>
                      <a:pt x="1539" y="1086"/>
                    </a:lnTo>
                    <a:lnTo>
                      <a:pt x="1531" y="1086"/>
                    </a:lnTo>
                    <a:lnTo>
                      <a:pt x="1524" y="1086"/>
                    </a:lnTo>
                    <a:lnTo>
                      <a:pt x="1515" y="1086"/>
                    </a:lnTo>
                    <a:lnTo>
                      <a:pt x="1507" y="1086"/>
                    </a:lnTo>
                    <a:lnTo>
                      <a:pt x="1500" y="1086"/>
                    </a:lnTo>
                    <a:lnTo>
                      <a:pt x="1493" y="1086"/>
                    </a:lnTo>
                    <a:lnTo>
                      <a:pt x="1485" y="1086"/>
                    </a:lnTo>
                    <a:lnTo>
                      <a:pt x="1478" y="1086"/>
                    </a:lnTo>
                    <a:lnTo>
                      <a:pt x="1471" y="1086"/>
                    </a:lnTo>
                    <a:lnTo>
                      <a:pt x="1464" y="1086"/>
                    </a:lnTo>
                    <a:lnTo>
                      <a:pt x="1456" y="1086"/>
                    </a:lnTo>
                    <a:lnTo>
                      <a:pt x="1449" y="1086"/>
                    </a:lnTo>
                    <a:lnTo>
                      <a:pt x="1442" y="1086"/>
                    </a:lnTo>
                    <a:lnTo>
                      <a:pt x="1435" y="1086"/>
                    </a:lnTo>
                    <a:lnTo>
                      <a:pt x="1427" y="1086"/>
                    </a:lnTo>
                    <a:lnTo>
                      <a:pt x="1420" y="1086"/>
                    </a:lnTo>
                    <a:lnTo>
                      <a:pt x="1413" y="1086"/>
                    </a:lnTo>
                    <a:lnTo>
                      <a:pt x="1405" y="1086"/>
                    </a:lnTo>
                    <a:lnTo>
                      <a:pt x="1398" y="1086"/>
                    </a:lnTo>
                    <a:lnTo>
                      <a:pt x="1391" y="1086"/>
                    </a:lnTo>
                    <a:lnTo>
                      <a:pt x="1384" y="1086"/>
                    </a:lnTo>
                    <a:lnTo>
                      <a:pt x="1376" y="1086"/>
                    </a:lnTo>
                    <a:lnTo>
                      <a:pt x="1369" y="1086"/>
                    </a:lnTo>
                    <a:lnTo>
                      <a:pt x="1359" y="1086"/>
                    </a:lnTo>
                    <a:lnTo>
                      <a:pt x="1352" y="1086"/>
                    </a:lnTo>
                    <a:lnTo>
                      <a:pt x="1345" y="1086"/>
                    </a:lnTo>
                    <a:lnTo>
                      <a:pt x="1338" y="1086"/>
                    </a:lnTo>
                    <a:lnTo>
                      <a:pt x="1330" y="1086"/>
                    </a:lnTo>
                    <a:lnTo>
                      <a:pt x="1323" y="1086"/>
                    </a:lnTo>
                    <a:lnTo>
                      <a:pt x="1316" y="1086"/>
                    </a:lnTo>
                    <a:lnTo>
                      <a:pt x="1309" y="1086"/>
                    </a:lnTo>
                    <a:lnTo>
                      <a:pt x="1301" y="1086"/>
                    </a:lnTo>
                    <a:lnTo>
                      <a:pt x="1294" y="1086"/>
                    </a:lnTo>
                    <a:lnTo>
                      <a:pt x="1287" y="1086"/>
                    </a:lnTo>
                    <a:lnTo>
                      <a:pt x="1279" y="1086"/>
                    </a:lnTo>
                    <a:lnTo>
                      <a:pt x="1272" y="1086"/>
                    </a:lnTo>
                    <a:lnTo>
                      <a:pt x="1265" y="1086"/>
                    </a:lnTo>
                    <a:lnTo>
                      <a:pt x="1258" y="1086"/>
                    </a:lnTo>
                    <a:lnTo>
                      <a:pt x="1250" y="1086"/>
                    </a:lnTo>
                    <a:lnTo>
                      <a:pt x="1243" y="1086"/>
                    </a:lnTo>
                    <a:lnTo>
                      <a:pt x="1236" y="1086"/>
                    </a:lnTo>
                    <a:lnTo>
                      <a:pt x="1229" y="1086"/>
                    </a:lnTo>
                    <a:lnTo>
                      <a:pt x="1221" y="1086"/>
                    </a:lnTo>
                    <a:lnTo>
                      <a:pt x="1214" y="1086"/>
                    </a:lnTo>
                    <a:lnTo>
                      <a:pt x="1204" y="1086"/>
                    </a:lnTo>
                    <a:lnTo>
                      <a:pt x="1197" y="1086"/>
                    </a:lnTo>
                    <a:lnTo>
                      <a:pt x="1190" y="1086"/>
                    </a:lnTo>
                    <a:lnTo>
                      <a:pt x="1182" y="1086"/>
                    </a:lnTo>
                    <a:lnTo>
                      <a:pt x="1175" y="1086"/>
                    </a:lnTo>
                    <a:lnTo>
                      <a:pt x="1168" y="1086"/>
                    </a:lnTo>
                    <a:lnTo>
                      <a:pt x="1161" y="1086"/>
                    </a:lnTo>
                    <a:lnTo>
                      <a:pt x="1153" y="1086"/>
                    </a:lnTo>
                    <a:lnTo>
                      <a:pt x="1146" y="1086"/>
                    </a:lnTo>
                    <a:lnTo>
                      <a:pt x="1139" y="1086"/>
                    </a:lnTo>
                    <a:lnTo>
                      <a:pt x="1132" y="1086"/>
                    </a:lnTo>
                    <a:lnTo>
                      <a:pt x="1124" y="1086"/>
                    </a:lnTo>
                    <a:lnTo>
                      <a:pt x="1117" y="1086"/>
                    </a:lnTo>
                    <a:lnTo>
                      <a:pt x="1110" y="1086"/>
                    </a:lnTo>
                    <a:lnTo>
                      <a:pt x="1102" y="1086"/>
                    </a:lnTo>
                    <a:lnTo>
                      <a:pt x="1095" y="1086"/>
                    </a:lnTo>
                    <a:lnTo>
                      <a:pt x="1088" y="1086"/>
                    </a:lnTo>
                    <a:lnTo>
                      <a:pt x="1081" y="1086"/>
                    </a:lnTo>
                    <a:lnTo>
                      <a:pt x="1073" y="1086"/>
                    </a:lnTo>
                    <a:lnTo>
                      <a:pt x="1066" y="1086"/>
                    </a:lnTo>
                    <a:lnTo>
                      <a:pt x="1056" y="1086"/>
                    </a:lnTo>
                    <a:lnTo>
                      <a:pt x="1049" y="1086"/>
                    </a:lnTo>
                    <a:lnTo>
                      <a:pt x="1042" y="1086"/>
                    </a:lnTo>
                    <a:lnTo>
                      <a:pt x="1035" y="1086"/>
                    </a:lnTo>
                    <a:lnTo>
                      <a:pt x="1027" y="1086"/>
                    </a:lnTo>
                    <a:lnTo>
                      <a:pt x="1020" y="1086"/>
                    </a:lnTo>
                    <a:lnTo>
                      <a:pt x="1013" y="1086"/>
                    </a:lnTo>
                    <a:lnTo>
                      <a:pt x="1006" y="1086"/>
                    </a:lnTo>
                    <a:lnTo>
                      <a:pt x="998" y="1086"/>
                    </a:lnTo>
                    <a:lnTo>
                      <a:pt x="991" y="1086"/>
                    </a:lnTo>
                    <a:lnTo>
                      <a:pt x="984" y="1086"/>
                    </a:lnTo>
                    <a:lnTo>
                      <a:pt x="976" y="1086"/>
                    </a:lnTo>
                    <a:lnTo>
                      <a:pt x="969" y="1086"/>
                    </a:lnTo>
                    <a:lnTo>
                      <a:pt x="962" y="1086"/>
                    </a:lnTo>
                    <a:lnTo>
                      <a:pt x="955" y="1086"/>
                    </a:lnTo>
                    <a:lnTo>
                      <a:pt x="947" y="1086"/>
                    </a:lnTo>
                    <a:lnTo>
                      <a:pt x="940" y="1086"/>
                    </a:lnTo>
                    <a:lnTo>
                      <a:pt x="933" y="1086"/>
                    </a:lnTo>
                    <a:lnTo>
                      <a:pt x="926" y="1086"/>
                    </a:lnTo>
                    <a:lnTo>
                      <a:pt x="918" y="1086"/>
                    </a:lnTo>
                    <a:lnTo>
                      <a:pt x="909" y="1086"/>
                    </a:lnTo>
                    <a:lnTo>
                      <a:pt x="901" y="1086"/>
                    </a:lnTo>
                    <a:lnTo>
                      <a:pt x="894" y="1086"/>
                    </a:lnTo>
                    <a:lnTo>
                      <a:pt x="887" y="1086"/>
                    </a:lnTo>
                    <a:lnTo>
                      <a:pt x="879" y="1086"/>
                    </a:lnTo>
                    <a:lnTo>
                      <a:pt x="872" y="1086"/>
                    </a:lnTo>
                    <a:lnTo>
                      <a:pt x="865" y="1086"/>
                    </a:lnTo>
                    <a:lnTo>
                      <a:pt x="858" y="1086"/>
                    </a:lnTo>
                    <a:lnTo>
                      <a:pt x="850" y="1086"/>
                    </a:lnTo>
                    <a:lnTo>
                      <a:pt x="843" y="1086"/>
                    </a:lnTo>
                    <a:lnTo>
                      <a:pt x="836" y="1086"/>
                    </a:lnTo>
                    <a:lnTo>
                      <a:pt x="829" y="1086"/>
                    </a:lnTo>
                    <a:lnTo>
                      <a:pt x="821" y="1086"/>
                    </a:lnTo>
                    <a:lnTo>
                      <a:pt x="814" y="1086"/>
                    </a:lnTo>
                    <a:lnTo>
                      <a:pt x="807" y="1086"/>
                    </a:lnTo>
                    <a:lnTo>
                      <a:pt x="799" y="1086"/>
                    </a:lnTo>
                    <a:lnTo>
                      <a:pt x="792" y="1086"/>
                    </a:lnTo>
                    <a:lnTo>
                      <a:pt x="785" y="1086"/>
                    </a:lnTo>
                    <a:lnTo>
                      <a:pt x="778" y="1086"/>
                    </a:lnTo>
                    <a:lnTo>
                      <a:pt x="770" y="1086"/>
                    </a:lnTo>
                    <a:lnTo>
                      <a:pt x="763" y="1086"/>
                    </a:lnTo>
                    <a:lnTo>
                      <a:pt x="753" y="1086"/>
                    </a:lnTo>
                    <a:lnTo>
                      <a:pt x="746" y="1086"/>
                    </a:lnTo>
                    <a:lnTo>
                      <a:pt x="739" y="1086"/>
                    </a:lnTo>
                    <a:lnTo>
                      <a:pt x="732" y="1086"/>
                    </a:lnTo>
                    <a:lnTo>
                      <a:pt x="724" y="1086"/>
                    </a:lnTo>
                    <a:lnTo>
                      <a:pt x="717" y="1086"/>
                    </a:lnTo>
                    <a:lnTo>
                      <a:pt x="710" y="1086"/>
                    </a:lnTo>
                    <a:lnTo>
                      <a:pt x="703" y="1086"/>
                    </a:lnTo>
                    <a:lnTo>
                      <a:pt x="695" y="1086"/>
                    </a:lnTo>
                    <a:lnTo>
                      <a:pt x="688" y="1086"/>
                    </a:lnTo>
                    <a:lnTo>
                      <a:pt x="681" y="1086"/>
                    </a:lnTo>
                    <a:lnTo>
                      <a:pt x="673" y="1086"/>
                    </a:lnTo>
                    <a:lnTo>
                      <a:pt x="666" y="1086"/>
                    </a:lnTo>
                    <a:lnTo>
                      <a:pt x="659" y="1086"/>
                    </a:lnTo>
                    <a:lnTo>
                      <a:pt x="652" y="1086"/>
                    </a:lnTo>
                    <a:lnTo>
                      <a:pt x="644" y="1086"/>
                    </a:lnTo>
                    <a:lnTo>
                      <a:pt x="637" y="1086"/>
                    </a:lnTo>
                    <a:lnTo>
                      <a:pt x="630" y="1086"/>
                    </a:lnTo>
                    <a:lnTo>
                      <a:pt x="623" y="1086"/>
                    </a:lnTo>
                    <a:lnTo>
                      <a:pt x="615" y="1086"/>
                    </a:lnTo>
                    <a:lnTo>
                      <a:pt x="606" y="1086"/>
                    </a:lnTo>
                    <a:lnTo>
                      <a:pt x="598" y="1086"/>
                    </a:lnTo>
                    <a:lnTo>
                      <a:pt x="591" y="1086"/>
                    </a:lnTo>
                    <a:lnTo>
                      <a:pt x="584" y="1086"/>
                    </a:lnTo>
                    <a:lnTo>
                      <a:pt x="577" y="1086"/>
                    </a:lnTo>
                    <a:lnTo>
                      <a:pt x="569" y="1086"/>
                    </a:lnTo>
                    <a:lnTo>
                      <a:pt x="562" y="1086"/>
                    </a:lnTo>
                    <a:lnTo>
                      <a:pt x="555" y="1086"/>
                    </a:lnTo>
                    <a:lnTo>
                      <a:pt x="547" y="1086"/>
                    </a:lnTo>
                    <a:lnTo>
                      <a:pt x="540" y="1086"/>
                    </a:lnTo>
                    <a:lnTo>
                      <a:pt x="533" y="1086"/>
                    </a:lnTo>
                    <a:lnTo>
                      <a:pt x="526" y="1086"/>
                    </a:lnTo>
                    <a:lnTo>
                      <a:pt x="518" y="1086"/>
                    </a:lnTo>
                    <a:lnTo>
                      <a:pt x="511" y="1086"/>
                    </a:lnTo>
                    <a:lnTo>
                      <a:pt x="504" y="1086"/>
                    </a:lnTo>
                    <a:lnTo>
                      <a:pt x="497" y="1086"/>
                    </a:lnTo>
                    <a:lnTo>
                      <a:pt x="489" y="1086"/>
                    </a:lnTo>
                    <a:lnTo>
                      <a:pt x="482" y="1086"/>
                    </a:lnTo>
                    <a:lnTo>
                      <a:pt x="475" y="1086"/>
                    </a:lnTo>
                    <a:lnTo>
                      <a:pt x="467" y="1086"/>
                    </a:lnTo>
                    <a:lnTo>
                      <a:pt x="460" y="1086"/>
                    </a:lnTo>
                    <a:lnTo>
                      <a:pt x="450" y="1086"/>
                    </a:lnTo>
                    <a:lnTo>
                      <a:pt x="443" y="1086"/>
                    </a:lnTo>
                    <a:lnTo>
                      <a:pt x="436" y="1086"/>
                    </a:lnTo>
                    <a:lnTo>
                      <a:pt x="429" y="1086"/>
                    </a:lnTo>
                    <a:lnTo>
                      <a:pt x="421" y="1086"/>
                    </a:lnTo>
                    <a:lnTo>
                      <a:pt x="414" y="1086"/>
                    </a:lnTo>
                    <a:lnTo>
                      <a:pt x="407" y="1086"/>
                    </a:lnTo>
                    <a:lnTo>
                      <a:pt x="400" y="1086"/>
                    </a:lnTo>
                    <a:lnTo>
                      <a:pt x="392" y="1086"/>
                    </a:lnTo>
                    <a:lnTo>
                      <a:pt x="385" y="1086"/>
                    </a:lnTo>
                    <a:lnTo>
                      <a:pt x="378" y="1086"/>
                    </a:lnTo>
                    <a:lnTo>
                      <a:pt x="370" y="1086"/>
                    </a:lnTo>
                    <a:lnTo>
                      <a:pt x="363" y="1086"/>
                    </a:lnTo>
                    <a:lnTo>
                      <a:pt x="356" y="1086"/>
                    </a:lnTo>
                    <a:lnTo>
                      <a:pt x="349" y="1086"/>
                    </a:lnTo>
                    <a:lnTo>
                      <a:pt x="341" y="1086"/>
                    </a:lnTo>
                    <a:lnTo>
                      <a:pt x="334" y="1086"/>
                    </a:lnTo>
                    <a:lnTo>
                      <a:pt x="327" y="1086"/>
                    </a:lnTo>
                    <a:lnTo>
                      <a:pt x="320" y="1086"/>
                    </a:lnTo>
                    <a:lnTo>
                      <a:pt x="312" y="1086"/>
                    </a:lnTo>
                    <a:lnTo>
                      <a:pt x="303" y="1086"/>
                    </a:lnTo>
                    <a:lnTo>
                      <a:pt x="295" y="1086"/>
                    </a:lnTo>
                    <a:lnTo>
                      <a:pt x="288" y="1086"/>
                    </a:lnTo>
                    <a:lnTo>
                      <a:pt x="281" y="1086"/>
                    </a:lnTo>
                    <a:lnTo>
                      <a:pt x="274" y="1086"/>
                    </a:lnTo>
                    <a:lnTo>
                      <a:pt x="266" y="1086"/>
                    </a:lnTo>
                    <a:lnTo>
                      <a:pt x="259" y="1086"/>
                    </a:lnTo>
                    <a:lnTo>
                      <a:pt x="252" y="1086"/>
                    </a:lnTo>
                    <a:lnTo>
                      <a:pt x="244" y="1086"/>
                    </a:lnTo>
                    <a:lnTo>
                      <a:pt x="237" y="1086"/>
                    </a:lnTo>
                    <a:lnTo>
                      <a:pt x="230" y="1086"/>
                    </a:lnTo>
                    <a:lnTo>
                      <a:pt x="223" y="1086"/>
                    </a:lnTo>
                    <a:lnTo>
                      <a:pt x="215" y="1086"/>
                    </a:lnTo>
                    <a:lnTo>
                      <a:pt x="208" y="1086"/>
                    </a:lnTo>
                    <a:lnTo>
                      <a:pt x="201" y="1086"/>
                    </a:lnTo>
                    <a:lnTo>
                      <a:pt x="194" y="1086"/>
                    </a:lnTo>
                    <a:lnTo>
                      <a:pt x="186" y="1086"/>
                    </a:lnTo>
                    <a:lnTo>
                      <a:pt x="179" y="1086"/>
                    </a:lnTo>
                    <a:lnTo>
                      <a:pt x="172" y="1086"/>
                    </a:lnTo>
                    <a:lnTo>
                      <a:pt x="164" y="1086"/>
                    </a:lnTo>
                    <a:lnTo>
                      <a:pt x="157" y="1086"/>
                    </a:lnTo>
                    <a:lnTo>
                      <a:pt x="147" y="1086"/>
                    </a:lnTo>
                    <a:lnTo>
                      <a:pt x="140" y="1086"/>
                    </a:lnTo>
                    <a:lnTo>
                      <a:pt x="133" y="1086"/>
                    </a:lnTo>
                    <a:lnTo>
                      <a:pt x="126" y="1086"/>
                    </a:lnTo>
                    <a:lnTo>
                      <a:pt x="118" y="1086"/>
                    </a:lnTo>
                    <a:lnTo>
                      <a:pt x="111" y="1086"/>
                    </a:lnTo>
                    <a:lnTo>
                      <a:pt x="104" y="1086"/>
                    </a:lnTo>
                    <a:lnTo>
                      <a:pt x="97" y="1086"/>
                    </a:lnTo>
                    <a:lnTo>
                      <a:pt x="89" y="1086"/>
                    </a:lnTo>
                    <a:lnTo>
                      <a:pt x="82" y="1086"/>
                    </a:lnTo>
                    <a:lnTo>
                      <a:pt x="75" y="1086"/>
                    </a:lnTo>
                    <a:lnTo>
                      <a:pt x="68" y="1086"/>
                    </a:lnTo>
                    <a:lnTo>
                      <a:pt x="60" y="1086"/>
                    </a:lnTo>
                    <a:lnTo>
                      <a:pt x="53" y="1086"/>
                    </a:lnTo>
                    <a:lnTo>
                      <a:pt x="46" y="1086"/>
                    </a:lnTo>
                    <a:lnTo>
                      <a:pt x="38" y="1086"/>
                    </a:lnTo>
                    <a:lnTo>
                      <a:pt x="31" y="1086"/>
                    </a:lnTo>
                    <a:lnTo>
                      <a:pt x="24" y="1086"/>
                    </a:lnTo>
                    <a:lnTo>
                      <a:pt x="17" y="1086"/>
                    </a:lnTo>
                    <a:lnTo>
                      <a:pt x="9" y="1086"/>
                    </a:lnTo>
                    <a:lnTo>
                      <a:pt x="2" y="1086"/>
                    </a:lnTo>
                    <a:lnTo>
                      <a:pt x="0" y="1086"/>
                    </a:lnTo>
                    <a:lnTo>
                      <a:pt x="0" y="1081"/>
                    </a:lnTo>
                    <a:lnTo>
                      <a:pt x="0" y="1074"/>
                    </a:lnTo>
                    <a:lnTo>
                      <a:pt x="0" y="1069"/>
                    </a:lnTo>
                    <a:lnTo>
                      <a:pt x="0" y="1064"/>
                    </a:lnTo>
                    <a:lnTo>
                      <a:pt x="2" y="1059"/>
                    </a:lnTo>
                    <a:lnTo>
                      <a:pt x="4" y="1059"/>
                    </a:lnTo>
                    <a:lnTo>
                      <a:pt x="2" y="1057"/>
                    </a:lnTo>
                    <a:lnTo>
                      <a:pt x="0" y="1054"/>
                    </a:lnTo>
                    <a:lnTo>
                      <a:pt x="0" y="1050"/>
                    </a:lnTo>
                    <a:lnTo>
                      <a:pt x="0" y="1042"/>
                    </a:lnTo>
                    <a:lnTo>
                      <a:pt x="0" y="1040"/>
                    </a:lnTo>
                    <a:lnTo>
                      <a:pt x="0" y="1037"/>
                    </a:lnTo>
                    <a:lnTo>
                      <a:pt x="0" y="1035"/>
                    </a:lnTo>
                    <a:lnTo>
                      <a:pt x="0" y="1033"/>
                    </a:lnTo>
                    <a:lnTo>
                      <a:pt x="0" y="1030"/>
                    </a:lnTo>
                    <a:lnTo>
                      <a:pt x="0" y="1028"/>
                    </a:lnTo>
                    <a:lnTo>
                      <a:pt x="0" y="1025"/>
                    </a:lnTo>
                    <a:lnTo>
                      <a:pt x="0" y="1023"/>
                    </a:lnTo>
                    <a:lnTo>
                      <a:pt x="0" y="1020"/>
                    </a:lnTo>
                    <a:lnTo>
                      <a:pt x="0" y="1018"/>
                    </a:lnTo>
                    <a:lnTo>
                      <a:pt x="0" y="1013"/>
                    </a:lnTo>
                    <a:lnTo>
                      <a:pt x="0" y="1011"/>
                    </a:lnTo>
                    <a:lnTo>
                      <a:pt x="0" y="1008"/>
                    </a:lnTo>
                    <a:lnTo>
                      <a:pt x="0" y="1006"/>
                    </a:lnTo>
                    <a:lnTo>
                      <a:pt x="0" y="1003"/>
                    </a:lnTo>
                    <a:lnTo>
                      <a:pt x="0" y="1001"/>
                    </a:lnTo>
                    <a:lnTo>
                      <a:pt x="0" y="999"/>
                    </a:lnTo>
                    <a:lnTo>
                      <a:pt x="0" y="996"/>
                    </a:lnTo>
                    <a:lnTo>
                      <a:pt x="0" y="994"/>
                    </a:lnTo>
                    <a:lnTo>
                      <a:pt x="0" y="991"/>
                    </a:lnTo>
                    <a:lnTo>
                      <a:pt x="0" y="989"/>
                    </a:lnTo>
                    <a:lnTo>
                      <a:pt x="0" y="984"/>
                    </a:lnTo>
                    <a:lnTo>
                      <a:pt x="0" y="982"/>
                    </a:lnTo>
                    <a:lnTo>
                      <a:pt x="0" y="979"/>
                    </a:lnTo>
                    <a:lnTo>
                      <a:pt x="0" y="977"/>
                    </a:lnTo>
                    <a:lnTo>
                      <a:pt x="0" y="974"/>
                    </a:lnTo>
                    <a:lnTo>
                      <a:pt x="0" y="972"/>
                    </a:lnTo>
                    <a:lnTo>
                      <a:pt x="0" y="970"/>
                    </a:lnTo>
                    <a:lnTo>
                      <a:pt x="0" y="967"/>
                    </a:lnTo>
                    <a:lnTo>
                      <a:pt x="0" y="965"/>
                    </a:lnTo>
                    <a:lnTo>
                      <a:pt x="0" y="962"/>
                    </a:lnTo>
                    <a:lnTo>
                      <a:pt x="0" y="960"/>
                    </a:lnTo>
                    <a:lnTo>
                      <a:pt x="0" y="957"/>
                    </a:lnTo>
                    <a:lnTo>
                      <a:pt x="0" y="953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0" y="945"/>
                    </a:lnTo>
                    <a:lnTo>
                      <a:pt x="0" y="943"/>
                    </a:lnTo>
                    <a:lnTo>
                      <a:pt x="0" y="940"/>
                    </a:lnTo>
                    <a:lnTo>
                      <a:pt x="0" y="933"/>
                    </a:lnTo>
                    <a:lnTo>
                      <a:pt x="0" y="907"/>
                    </a:lnTo>
                    <a:lnTo>
                      <a:pt x="0" y="880"/>
                    </a:lnTo>
                    <a:lnTo>
                      <a:pt x="0" y="853"/>
                    </a:lnTo>
                    <a:lnTo>
                      <a:pt x="0" y="827"/>
                    </a:lnTo>
                    <a:lnTo>
                      <a:pt x="0" y="800"/>
                    </a:lnTo>
                    <a:lnTo>
                      <a:pt x="0" y="785"/>
                    </a:lnTo>
                    <a:lnTo>
                      <a:pt x="0" y="776"/>
                    </a:lnTo>
                    <a:lnTo>
                      <a:pt x="0" y="768"/>
                    </a:lnTo>
                    <a:lnTo>
                      <a:pt x="0" y="759"/>
                    </a:lnTo>
                    <a:lnTo>
                      <a:pt x="0" y="751"/>
                    </a:lnTo>
                    <a:lnTo>
                      <a:pt x="0" y="742"/>
                    </a:lnTo>
                    <a:lnTo>
                      <a:pt x="0" y="734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4"/>
                    </a:lnTo>
                    <a:lnTo>
                      <a:pt x="0" y="674"/>
                    </a:lnTo>
                    <a:lnTo>
                      <a:pt x="0" y="664"/>
                    </a:lnTo>
                    <a:lnTo>
                      <a:pt x="0" y="657"/>
                    </a:lnTo>
                    <a:lnTo>
                      <a:pt x="0" y="647"/>
                    </a:lnTo>
                    <a:lnTo>
                      <a:pt x="0" y="640"/>
                    </a:lnTo>
                    <a:lnTo>
                      <a:pt x="0" y="630"/>
                    </a:lnTo>
                    <a:lnTo>
                      <a:pt x="0" y="621"/>
                    </a:lnTo>
                    <a:lnTo>
                      <a:pt x="0" y="613"/>
                    </a:lnTo>
                    <a:lnTo>
                      <a:pt x="0" y="604"/>
                    </a:lnTo>
                    <a:lnTo>
                      <a:pt x="0" y="596"/>
                    </a:lnTo>
                    <a:lnTo>
                      <a:pt x="0" y="587"/>
                    </a:lnTo>
                    <a:lnTo>
                      <a:pt x="0" y="579"/>
                    </a:lnTo>
                    <a:lnTo>
                      <a:pt x="0" y="570"/>
                    </a:lnTo>
                    <a:lnTo>
                      <a:pt x="0" y="560"/>
                    </a:lnTo>
                    <a:lnTo>
                      <a:pt x="0" y="553"/>
                    </a:lnTo>
                    <a:lnTo>
                      <a:pt x="0" y="543"/>
                    </a:lnTo>
                    <a:lnTo>
                      <a:pt x="0" y="536"/>
                    </a:lnTo>
                    <a:lnTo>
                      <a:pt x="0" y="526"/>
                    </a:lnTo>
                    <a:lnTo>
                      <a:pt x="0" y="516"/>
                    </a:lnTo>
                    <a:lnTo>
                      <a:pt x="0" y="509"/>
                    </a:lnTo>
                    <a:lnTo>
                      <a:pt x="0" y="499"/>
                    </a:lnTo>
                    <a:lnTo>
                      <a:pt x="0" y="490"/>
                    </a:lnTo>
                    <a:lnTo>
                      <a:pt x="0" y="482"/>
                    </a:lnTo>
                    <a:lnTo>
                      <a:pt x="0" y="473"/>
                    </a:lnTo>
                    <a:lnTo>
                      <a:pt x="0" y="465"/>
                    </a:lnTo>
                    <a:lnTo>
                      <a:pt x="0" y="456"/>
                    </a:lnTo>
                    <a:lnTo>
                      <a:pt x="0" y="446"/>
                    </a:lnTo>
                    <a:lnTo>
                      <a:pt x="0" y="439"/>
                    </a:lnTo>
                    <a:lnTo>
                      <a:pt x="0" y="429"/>
                    </a:lnTo>
                    <a:lnTo>
                      <a:pt x="0" y="422"/>
                    </a:lnTo>
                    <a:lnTo>
                      <a:pt x="0" y="412"/>
                    </a:lnTo>
                    <a:lnTo>
                      <a:pt x="0" y="402"/>
                    </a:lnTo>
                    <a:lnTo>
                      <a:pt x="0" y="395"/>
                    </a:lnTo>
                    <a:lnTo>
                      <a:pt x="0" y="385"/>
                    </a:lnTo>
                    <a:lnTo>
                      <a:pt x="0" y="376"/>
                    </a:lnTo>
                    <a:lnTo>
                      <a:pt x="0" y="368"/>
                    </a:lnTo>
                    <a:lnTo>
                      <a:pt x="0" y="359"/>
                    </a:lnTo>
                    <a:lnTo>
                      <a:pt x="0" y="351"/>
                    </a:lnTo>
                    <a:lnTo>
                      <a:pt x="0" y="342"/>
                    </a:lnTo>
                    <a:lnTo>
                      <a:pt x="0" y="332"/>
                    </a:lnTo>
                    <a:lnTo>
                      <a:pt x="0" y="325"/>
                    </a:lnTo>
                    <a:lnTo>
                      <a:pt x="0" y="315"/>
                    </a:lnTo>
                    <a:lnTo>
                      <a:pt x="0" y="305"/>
                    </a:lnTo>
                    <a:lnTo>
                      <a:pt x="0" y="298"/>
                    </a:lnTo>
                    <a:lnTo>
                      <a:pt x="0" y="288"/>
                    </a:lnTo>
                    <a:lnTo>
                      <a:pt x="0" y="281"/>
                    </a:lnTo>
                    <a:lnTo>
                      <a:pt x="0" y="271"/>
                    </a:lnTo>
                    <a:lnTo>
                      <a:pt x="0" y="262"/>
                    </a:lnTo>
                    <a:lnTo>
                      <a:pt x="0" y="254"/>
                    </a:lnTo>
                    <a:lnTo>
                      <a:pt x="0" y="245"/>
                    </a:lnTo>
                    <a:lnTo>
                      <a:pt x="0" y="235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0" y="211"/>
                    </a:lnTo>
                    <a:lnTo>
                      <a:pt x="0" y="201"/>
                    </a:lnTo>
                    <a:lnTo>
                      <a:pt x="0" y="191"/>
                    </a:lnTo>
                    <a:lnTo>
                      <a:pt x="0" y="184"/>
                    </a:lnTo>
                    <a:lnTo>
                      <a:pt x="0" y="174"/>
                    </a:lnTo>
                    <a:lnTo>
                      <a:pt x="0" y="165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0" y="14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499" name="Freeform 2827"/>
              <p:cNvSpPr>
                <a:spLocks/>
              </p:cNvSpPr>
              <p:nvPr/>
            </p:nvSpPr>
            <p:spPr bwMode="auto">
              <a:xfrm>
                <a:off x="330" y="1057"/>
                <a:ext cx="1820" cy="1086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86" y="0"/>
                  </a:cxn>
                  <a:cxn ang="0">
                    <a:pos x="281" y="0"/>
                  </a:cxn>
                  <a:cxn ang="0">
                    <a:pos x="378" y="0"/>
                  </a:cxn>
                  <a:cxn ang="0">
                    <a:pos x="475" y="0"/>
                  </a:cxn>
                  <a:cxn ang="0">
                    <a:pos x="569" y="0"/>
                  </a:cxn>
                  <a:cxn ang="0">
                    <a:pos x="666" y="0"/>
                  </a:cxn>
                  <a:cxn ang="0">
                    <a:pos x="763" y="0"/>
                  </a:cxn>
                  <a:cxn ang="0">
                    <a:pos x="858" y="0"/>
                  </a:cxn>
                  <a:cxn ang="0">
                    <a:pos x="955" y="0"/>
                  </a:cxn>
                  <a:cxn ang="0">
                    <a:pos x="1049" y="0"/>
                  </a:cxn>
                  <a:cxn ang="0">
                    <a:pos x="1146" y="0"/>
                  </a:cxn>
                  <a:cxn ang="0">
                    <a:pos x="1243" y="0"/>
                  </a:cxn>
                  <a:cxn ang="0">
                    <a:pos x="1338" y="0"/>
                  </a:cxn>
                  <a:cxn ang="0">
                    <a:pos x="1435" y="0"/>
                  </a:cxn>
                  <a:cxn ang="0">
                    <a:pos x="1531" y="0"/>
                  </a:cxn>
                  <a:cxn ang="0">
                    <a:pos x="1626" y="0"/>
                  </a:cxn>
                  <a:cxn ang="0">
                    <a:pos x="1723" y="0"/>
                  </a:cxn>
                  <a:cxn ang="0">
                    <a:pos x="1818" y="0"/>
                  </a:cxn>
                  <a:cxn ang="0">
                    <a:pos x="1820" y="104"/>
                  </a:cxn>
                  <a:cxn ang="0">
                    <a:pos x="1820" y="218"/>
                  </a:cxn>
                  <a:cxn ang="0">
                    <a:pos x="1820" y="332"/>
                  </a:cxn>
                  <a:cxn ang="0">
                    <a:pos x="1820" y="446"/>
                  </a:cxn>
                  <a:cxn ang="0">
                    <a:pos x="1820" y="560"/>
                  </a:cxn>
                  <a:cxn ang="0">
                    <a:pos x="1820" y="674"/>
                  </a:cxn>
                  <a:cxn ang="0">
                    <a:pos x="1820" y="785"/>
                  </a:cxn>
                  <a:cxn ang="0">
                    <a:pos x="1820" y="957"/>
                  </a:cxn>
                  <a:cxn ang="0">
                    <a:pos x="1820" y="991"/>
                  </a:cxn>
                  <a:cxn ang="0">
                    <a:pos x="1820" y="1025"/>
                  </a:cxn>
                  <a:cxn ang="0">
                    <a:pos x="1820" y="1074"/>
                  </a:cxn>
                  <a:cxn ang="0">
                    <a:pos x="1745" y="1086"/>
                  </a:cxn>
                  <a:cxn ang="0">
                    <a:pos x="1648" y="1086"/>
                  </a:cxn>
                  <a:cxn ang="0">
                    <a:pos x="1553" y="1086"/>
                  </a:cxn>
                  <a:cxn ang="0">
                    <a:pos x="1456" y="1086"/>
                  </a:cxn>
                  <a:cxn ang="0">
                    <a:pos x="1359" y="1086"/>
                  </a:cxn>
                  <a:cxn ang="0">
                    <a:pos x="1265" y="1086"/>
                  </a:cxn>
                  <a:cxn ang="0">
                    <a:pos x="1168" y="1086"/>
                  </a:cxn>
                  <a:cxn ang="0">
                    <a:pos x="1073" y="1086"/>
                  </a:cxn>
                  <a:cxn ang="0">
                    <a:pos x="976" y="1086"/>
                  </a:cxn>
                  <a:cxn ang="0">
                    <a:pos x="879" y="1086"/>
                  </a:cxn>
                  <a:cxn ang="0">
                    <a:pos x="785" y="1086"/>
                  </a:cxn>
                  <a:cxn ang="0">
                    <a:pos x="688" y="1086"/>
                  </a:cxn>
                  <a:cxn ang="0">
                    <a:pos x="591" y="1086"/>
                  </a:cxn>
                  <a:cxn ang="0">
                    <a:pos x="497" y="1086"/>
                  </a:cxn>
                  <a:cxn ang="0">
                    <a:pos x="400" y="1086"/>
                  </a:cxn>
                  <a:cxn ang="0">
                    <a:pos x="303" y="1086"/>
                  </a:cxn>
                  <a:cxn ang="0">
                    <a:pos x="208" y="1086"/>
                  </a:cxn>
                  <a:cxn ang="0">
                    <a:pos x="111" y="1086"/>
                  </a:cxn>
                  <a:cxn ang="0">
                    <a:pos x="17" y="1086"/>
                  </a:cxn>
                  <a:cxn ang="0">
                    <a:pos x="0" y="1042"/>
                  </a:cxn>
                  <a:cxn ang="0">
                    <a:pos x="0" y="1008"/>
                  </a:cxn>
                  <a:cxn ang="0">
                    <a:pos x="0" y="974"/>
                  </a:cxn>
                  <a:cxn ang="0">
                    <a:pos x="0" y="940"/>
                  </a:cxn>
                  <a:cxn ang="0">
                    <a:pos x="0" y="734"/>
                  </a:cxn>
                  <a:cxn ang="0">
                    <a:pos x="0" y="621"/>
                  </a:cxn>
                  <a:cxn ang="0">
                    <a:pos x="0" y="509"/>
                  </a:cxn>
                  <a:cxn ang="0">
                    <a:pos x="0" y="395"/>
                  </a:cxn>
                  <a:cxn ang="0">
                    <a:pos x="0" y="281"/>
                  </a:cxn>
                  <a:cxn ang="0">
                    <a:pos x="0" y="165"/>
                  </a:cxn>
                  <a:cxn ang="0">
                    <a:pos x="0" y="51"/>
                  </a:cxn>
                </a:cxnLst>
                <a:rect l="0" t="0" r="r" b="b"/>
                <a:pathLst>
                  <a:path w="1820" h="1086">
                    <a:moveTo>
                      <a:pt x="2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1" y="0"/>
                    </a:lnTo>
                    <a:lnTo>
                      <a:pt x="118" y="0"/>
                    </a:lnTo>
                    <a:lnTo>
                      <a:pt x="126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7" y="0"/>
                    </a:lnTo>
                    <a:lnTo>
                      <a:pt x="157" y="0"/>
                    </a:lnTo>
                    <a:lnTo>
                      <a:pt x="164" y="0"/>
                    </a:lnTo>
                    <a:lnTo>
                      <a:pt x="172" y="0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4" y="0"/>
                    </a:lnTo>
                    <a:lnTo>
                      <a:pt x="201" y="0"/>
                    </a:lnTo>
                    <a:lnTo>
                      <a:pt x="208" y="0"/>
                    </a:lnTo>
                    <a:lnTo>
                      <a:pt x="215" y="0"/>
                    </a:lnTo>
                    <a:lnTo>
                      <a:pt x="223" y="0"/>
                    </a:lnTo>
                    <a:lnTo>
                      <a:pt x="230" y="0"/>
                    </a:lnTo>
                    <a:lnTo>
                      <a:pt x="237" y="0"/>
                    </a:lnTo>
                    <a:lnTo>
                      <a:pt x="244" y="0"/>
                    </a:lnTo>
                    <a:lnTo>
                      <a:pt x="252" y="0"/>
                    </a:lnTo>
                    <a:lnTo>
                      <a:pt x="259" y="0"/>
                    </a:lnTo>
                    <a:lnTo>
                      <a:pt x="266" y="0"/>
                    </a:lnTo>
                    <a:lnTo>
                      <a:pt x="274" y="0"/>
                    </a:lnTo>
                    <a:lnTo>
                      <a:pt x="281" y="0"/>
                    </a:lnTo>
                    <a:lnTo>
                      <a:pt x="288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2" y="0"/>
                    </a:lnTo>
                    <a:lnTo>
                      <a:pt x="320" y="0"/>
                    </a:lnTo>
                    <a:lnTo>
                      <a:pt x="327" y="0"/>
                    </a:lnTo>
                    <a:lnTo>
                      <a:pt x="334" y="0"/>
                    </a:lnTo>
                    <a:lnTo>
                      <a:pt x="341" y="0"/>
                    </a:lnTo>
                    <a:lnTo>
                      <a:pt x="349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70" y="0"/>
                    </a:lnTo>
                    <a:lnTo>
                      <a:pt x="378" y="0"/>
                    </a:lnTo>
                    <a:lnTo>
                      <a:pt x="385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7" y="0"/>
                    </a:lnTo>
                    <a:lnTo>
                      <a:pt x="414" y="0"/>
                    </a:lnTo>
                    <a:lnTo>
                      <a:pt x="421" y="0"/>
                    </a:lnTo>
                    <a:lnTo>
                      <a:pt x="429" y="0"/>
                    </a:lnTo>
                    <a:lnTo>
                      <a:pt x="436" y="0"/>
                    </a:lnTo>
                    <a:lnTo>
                      <a:pt x="443" y="0"/>
                    </a:lnTo>
                    <a:lnTo>
                      <a:pt x="450" y="0"/>
                    </a:lnTo>
                    <a:lnTo>
                      <a:pt x="460" y="0"/>
                    </a:lnTo>
                    <a:lnTo>
                      <a:pt x="467" y="0"/>
                    </a:lnTo>
                    <a:lnTo>
                      <a:pt x="475" y="0"/>
                    </a:lnTo>
                    <a:lnTo>
                      <a:pt x="482" y="0"/>
                    </a:lnTo>
                    <a:lnTo>
                      <a:pt x="489" y="0"/>
                    </a:lnTo>
                    <a:lnTo>
                      <a:pt x="497" y="0"/>
                    </a:lnTo>
                    <a:lnTo>
                      <a:pt x="504" y="0"/>
                    </a:lnTo>
                    <a:lnTo>
                      <a:pt x="511" y="0"/>
                    </a:lnTo>
                    <a:lnTo>
                      <a:pt x="518" y="0"/>
                    </a:lnTo>
                    <a:lnTo>
                      <a:pt x="526" y="0"/>
                    </a:lnTo>
                    <a:lnTo>
                      <a:pt x="533" y="0"/>
                    </a:lnTo>
                    <a:lnTo>
                      <a:pt x="540" y="0"/>
                    </a:lnTo>
                    <a:lnTo>
                      <a:pt x="547" y="0"/>
                    </a:lnTo>
                    <a:lnTo>
                      <a:pt x="555" y="0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77" y="0"/>
                    </a:lnTo>
                    <a:lnTo>
                      <a:pt x="584" y="0"/>
                    </a:lnTo>
                    <a:lnTo>
                      <a:pt x="591" y="0"/>
                    </a:lnTo>
                    <a:lnTo>
                      <a:pt x="598" y="0"/>
                    </a:lnTo>
                    <a:lnTo>
                      <a:pt x="606" y="0"/>
                    </a:lnTo>
                    <a:lnTo>
                      <a:pt x="615" y="0"/>
                    </a:lnTo>
                    <a:lnTo>
                      <a:pt x="623" y="0"/>
                    </a:lnTo>
                    <a:lnTo>
                      <a:pt x="630" y="0"/>
                    </a:lnTo>
                    <a:lnTo>
                      <a:pt x="637" y="0"/>
                    </a:lnTo>
                    <a:lnTo>
                      <a:pt x="644" y="0"/>
                    </a:lnTo>
                    <a:lnTo>
                      <a:pt x="652" y="0"/>
                    </a:lnTo>
                    <a:lnTo>
                      <a:pt x="659" y="0"/>
                    </a:lnTo>
                    <a:lnTo>
                      <a:pt x="666" y="0"/>
                    </a:lnTo>
                    <a:lnTo>
                      <a:pt x="673" y="0"/>
                    </a:lnTo>
                    <a:lnTo>
                      <a:pt x="681" y="0"/>
                    </a:lnTo>
                    <a:lnTo>
                      <a:pt x="688" y="0"/>
                    </a:lnTo>
                    <a:lnTo>
                      <a:pt x="695" y="0"/>
                    </a:lnTo>
                    <a:lnTo>
                      <a:pt x="703" y="0"/>
                    </a:lnTo>
                    <a:lnTo>
                      <a:pt x="710" y="0"/>
                    </a:lnTo>
                    <a:lnTo>
                      <a:pt x="717" y="0"/>
                    </a:lnTo>
                    <a:lnTo>
                      <a:pt x="724" y="0"/>
                    </a:lnTo>
                    <a:lnTo>
                      <a:pt x="732" y="0"/>
                    </a:lnTo>
                    <a:lnTo>
                      <a:pt x="739" y="0"/>
                    </a:ln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0" y="0"/>
                    </a:lnTo>
                    <a:lnTo>
                      <a:pt x="778" y="0"/>
                    </a:lnTo>
                    <a:lnTo>
                      <a:pt x="785" y="0"/>
                    </a:lnTo>
                    <a:lnTo>
                      <a:pt x="792" y="0"/>
                    </a:lnTo>
                    <a:lnTo>
                      <a:pt x="799" y="0"/>
                    </a:lnTo>
                    <a:lnTo>
                      <a:pt x="807" y="0"/>
                    </a:lnTo>
                    <a:lnTo>
                      <a:pt x="814" y="0"/>
                    </a:lnTo>
                    <a:lnTo>
                      <a:pt x="821" y="0"/>
                    </a:lnTo>
                    <a:lnTo>
                      <a:pt x="829" y="0"/>
                    </a:lnTo>
                    <a:lnTo>
                      <a:pt x="836" y="0"/>
                    </a:lnTo>
                    <a:lnTo>
                      <a:pt x="843" y="0"/>
                    </a:lnTo>
                    <a:lnTo>
                      <a:pt x="850" y="0"/>
                    </a:lnTo>
                    <a:lnTo>
                      <a:pt x="858" y="0"/>
                    </a:lnTo>
                    <a:lnTo>
                      <a:pt x="865" y="0"/>
                    </a:lnTo>
                    <a:lnTo>
                      <a:pt x="872" y="0"/>
                    </a:lnTo>
                    <a:lnTo>
                      <a:pt x="879" y="0"/>
                    </a:lnTo>
                    <a:lnTo>
                      <a:pt x="887" y="0"/>
                    </a:lnTo>
                    <a:lnTo>
                      <a:pt x="894" y="0"/>
                    </a:lnTo>
                    <a:lnTo>
                      <a:pt x="901" y="0"/>
                    </a:lnTo>
                    <a:lnTo>
                      <a:pt x="909" y="0"/>
                    </a:lnTo>
                    <a:lnTo>
                      <a:pt x="918" y="0"/>
                    </a:lnTo>
                    <a:lnTo>
                      <a:pt x="926" y="0"/>
                    </a:lnTo>
                    <a:lnTo>
                      <a:pt x="933" y="0"/>
                    </a:lnTo>
                    <a:lnTo>
                      <a:pt x="940" y="0"/>
                    </a:lnTo>
                    <a:lnTo>
                      <a:pt x="947" y="0"/>
                    </a:lnTo>
                    <a:lnTo>
                      <a:pt x="955" y="0"/>
                    </a:lnTo>
                    <a:lnTo>
                      <a:pt x="962" y="0"/>
                    </a:lnTo>
                    <a:lnTo>
                      <a:pt x="969" y="0"/>
                    </a:lnTo>
                    <a:lnTo>
                      <a:pt x="976" y="0"/>
                    </a:lnTo>
                    <a:lnTo>
                      <a:pt x="984" y="0"/>
                    </a:lnTo>
                    <a:lnTo>
                      <a:pt x="991" y="0"/>
                    </a:lnTo>
                    <a:lnTo>
                      <a:pt x="998" y="0"/>
                    </a:lnTo>
                    <a:lnTo>
                      <a:pt x="1006" y="0"/>
                    </a:lnTo>
                    <a:lnTo>
                      <a:pt x="1013" y="0"/>
                    </a:lnTo>
                    <a:lnTo>
                      <a:pt x="1020" y="0"/>
                    </a:lnTo>
                    <a:lnTo>
                      <a:pt x="1027" y="0"/>
                    </a:lnTo>
                    <a:lnTo>
                      <a:pt x="1035" y="0"/>
                    </a:lnTo>
                    <a:lnTo>
                      <a:pt x="1042" y="0"/>
                    </a:lnTo>
                    <a:lnTo>
                      <a:pt x="1049" y="0"/>
                    </a:lnTo>
                    <a:lnTo>
                      <a:pt x="1056" y="0"/>
                    </a:lnTo>
                    <a:lnTo>
                      <a:pt x="1066" y="0"/>
                    </a:lnTo>
                    <a:lnTo>
                      <a:pt x="1073" y="0"/>
                    </a:lnTo>
                    <a:lnTo>
                      <a:pt x="1081" y="0"/>
                    </a:lnTo>
                    <a:lnTo>
                      <a:pt x="1088" y="0"/>
                    </a:lnTo>
                    <a:lnTo>
                      <a:pt x="1095" y="0"/>
                    </a:lnTo>
                    <a:lnTo>
                      <a:pt x="1102" y="0"/>
                    </a:lnTo>
                    <a:lnTo>
                      <a:pt x="1110" y="0"/>
                    </a:lnTo>
                    <a:lnTo>
                      <a:pt x="1117" y="0"/>
                    </a:lnTo>
                    <a:lnTo>
                      <a:pt x="1124" y="0"/>
                    </a:lnTo>
                    <a:lnTo>
                      <a:pt x="1132" y="0"/>
                    </a:lnTo>
                    <a:lnTo>
                      <a:pt x="1139" y="0"/>
                    </a:lnTo>
                    <a:lnTo>
                      <a:pt x="1146" y="0"/>
                    </a:lnTo>
                    <a:lnTo>
                      <a:pt x="1153" y="0"/>
                    </a:lnTo>
                    <a:lnTo>
                      <a:pt x="1161" y="0"/>
                    </a:lnTo>
                    <a:lnTo>
                      <a:pt x="1168" y="0"/>
                    </a:lnTo>
                    <a:lnTo>
                      <a:pt x="1175" y="0"/>
                    </a:lnTo>
                    <a:lnTo>
                      <a:pt x="1182" y="0"/>
                    </a:lnTo>
                    <a:lnTo>
                      <a:pt x="1190" y="0"/>
                    </a:lnTo>
                    <a:lnTo>
                      <a:pt x="1197" y="0"/>
                    </a:lnTo>
                    <a:lnTo>
                      <a:pt x="1204" y="0"/>
                    </a:lnTo>
                    <a:lnTo>
                      <a:pt x="1214" y="0"/>
                    </a:lnTo>
                    <a:lnTo>
                      <a:pt x="1221" y="0"/>
                    </a:lnTo>
                    <a:lnTo>
                      <a:pt x="1229" y="0"/>
                    </a:lnTo>
                    <a:lnTo>
                      <a:pt x="1236" y="0"/>
                    </a:lnTo>
                    <a:lnTo>
                      <a:pt x="1243" y="0"/>
                    </a:lnTo>
                    <a:lnTo>
                      <a:pt x="1250" y="0"/>
                    </a:lnTo>
                    <a:lnTo>
                      <a:pt x="1258" y="0"/>
                    </a:lnTo>
                    <a:lnTo>
                      <a:pt x="1265" y="0"/>
                    </a:lnTo>
                    <a:lnTo>
                      <a:pt x="1272" y="0"/>
                    </a:lnTo>
                    <a:lnTo>
                      <a:pt x="1279" y="0"/>
                    </a:lnTo>
                    <a:lnTo>
                      <a:pt x="1287" y="0"/>
                    </a:lnTo>
                    <a:lnTo>
                      <a:pt x="1294" y="0"/>
                    </a:lnTo>
                    <a:lnTo>
                      <a:pt x="1301" y="0"/>
                    </a:lnTo>
                    <a:lnTo>
                      <a:pt x="1309" y="0"/>
                    </a:lnTo>
                    <a:lnTo>
                      <a:pt x="1316" y="0"/>
                    </a:lnTo>
                    <a:lnTo>
                      <a:pt x="1323" y="0"/>
                    </a:lnTo>
                    <a:lnTo>
                      <a:pt x="1330" y="0"/>
                    </a:lnTo>
                    <a:lnTo>
                      <a:pt x="1338" y="0"/>
                    </a:lnTo>
                    <a:lnTo>
                      <a:pt x="1345" y="0"/>
                    </a:lnTo>
                    <a:lnTo>
                      <a:pt x="1352" y="0"/>
                    </a:lnTo>
                    <a:lnTo>
                      <a:pt x="1359" y="0"/>
                    </a:lnTo>
                    <a:lnTo>
                      <a:pt x="1369" y="0"/>
                    </a:lnTo>
                    <a:lnTo>
                      <a:pt x="1376" y="0"/>
                    </a:lnTo>
                    <a:lnTo>
                      <a:pt x="1384" y="0"/>
                    </a:lnTo>
                    <a:lnTo>
                      <a:pt x="1391" y="0"/>
                    </a:lnTo>
                    <a:lnTo>
                      <a:pt x="1398" y="0"/>
                    </a:lnTo>
                    <a:lnTo>
                      <a:pt x="1405" y="0"/>
                    </a:lnTo>
                    <a:lnTo>
                      <a:pt x="1413" y="0"/>
                    </a:lnTo>
                    <a:lnTo>
                      <a:pt x="1420" y="0"/>
                    </a:lnTo>
                    <a:lnTo>
                      <a:pt x="1427" y="0"/>
                    </a:lnTo>
                    <a:lnTo>
                      <a:pt x="1435" y="0"/>
                    </a:lnTo>
                    <a:lnTo>
                      <a:pt x="1442" y="0"/>
                    </a:lnTo>
                    <a:lnTo>
                      <a:pt x="1449" y="0"/>
                    </a:lnTo>
                    <a:lnTo>
                      <a:pt x="1456" y="0"/>
                    </a:lnTo>
                    <a:lnTo>
                      <a:pt x="1464" y="0"/>
                    </a:lnTo>
                    <a:lnTo>
                      <a:pt x="1471" y="0"/>
                    </a:lnTo>
                    <a:lnTo>
                      <a:pt x="1478" y="0"/>
                    </a:lnTo>
                    <a:lnTo>
                      <a:pt x="1485" y="0"/>
                    </a:lnTo>
                    <a:lnTo>
                      <a:pt x="1493" y="0"/>
                    </a:lnTo>
                    <a:lnTo>
                      <a:pt x="1500" y="0"/>
                    </a:lnTo>
                    <a:lnTo>
                      <a:pt x="1507" y="0"/>
                    </a:lnTo>
                    <a:lnTo>
                      <a:pt x="1515" y="0"/>
                    </a:lnTo>
                    <a:lnTo>
                      <a:pt x="1524" y="0"/>
                    </a:lnTo>
                    <a:lnTo>
                      <a:pt x="1531" y="0"/>
                    </a:lnTo>
                    <a:lnTo>
                      <a:pt x="1539" y="0"/>
                    </a:lnTo>
                    <a:lnTo>
                      <a:pt x="1546" y="0"/>
                    </a:lnTo>
                    <a:lnTo>
                      <a:pt x="1553" y="0"/>
                    </a:lnTo>
                    <a:lnTo>
                      <a:pt x="1561" y="0"/>
                    </a:lnTo>
                    <a:lnTo>
                      <a:pt x="1568" y="0"/>
                    </a:lnTo>
                    <a:lnTo>
                      <a:pt x="1575" y="0"/>
                    </a:lnTo>
                    <a:lnTo>
                      <a:pt x="1582" y="0"/>
                    </a:lnTo>
                    <a:lnTo>
                      <a:pt x="1590" y="0"/>
                    </a:lnTo>
                    <a:lnTo>
                      <a:pt x="1597" y="0"/>
                    </a:lnTo>
                    <a:lnTo>
                      <a:pt x="1604" y="0"/>
                    </a:lnTo>
                    <a:lnTo>
                      <a:pt x="1611" y="0"/>
                    </a:lnTo>
                    <a:lnTo>
                      <a:pt x="1619" y="0"/>
                    </a:lnTo>
                    <a:lnTo>
                      <a:pt x="1626" y="0"/>
                    </a:lnTo>
                    <a:lnTo>
                      <a:pt x="1633" y="0"/>
                    </a:lnTo>
                    <a:lnTo>
                      <a:pt x="1641" y="0"/>
                    </a:lnTo>
                    <a:lnTo>
                      <a:pt x="1648" y="0"/>
                    </a:lnTo>
                    <a:lnTo>
                      <a:pt x="1655" y="0"/>
                    </a:lnTo>
                    <a:lnTo>
                      <a:pt x="1662" y="0"/>
                    </a:lnTo>
                    <a:lnTo>
                      <a:pt x="1672" y="0"/>
                    </a:lnTo>
                    <a:lnTo>
                      <a:pt x="1679" y="0"/>
                    </a:lnTo>
                    <a:lnTo>
                      <a:pt x="1687" y="0"/>
                    </a:lnTo>
                    <a:lnTo>
                      <a:pt x="1694" y="0"/>
                    </a:lnTo>
                    <a:lnTo>
                      <a:pt x="1701" y="0"/>
                    </a:lnTo>
                    <a:lnTo>
                      <a:pt x="1708" y="0"/>
                    </a:lnTo>
                    <a:lnTo>
                      <a:pt x="1716" y="0"/>
                    </a:lnTo>
                    <a:lnTo>
                      <a:pt x="1723" y="0"/>
                    </a:lnTo>
                    <a:lnTo>
                      <a:pt x="1730" y="0"/>
                    </a:lnTo>
                    <a:lnTo>
                      <a:pt x="1738" y="0"/>
                    </a:lnTo>
                    <a:lnTo>
                      <a:pt x="1745" y="0"/>
                    </a:lnTo>
                    <a:lnTo>
                      <a:pt x="1752" y="0"/>
                    </a:lnTo>
                    <a:lnTo>
                      <a:pt x="1759" y="0"/>
                    </a:lnTo>
                    <a:lnTo>
                      <a:pt x="1767" y="0"/>
                    </a:lnTo>
                    <a:lnTo>
                      <a:pt x="1774" y="0"/>
                    </a:lnTo>
                    <a:lnTo>
                      <a:pt x="1781" y="0"/>
                    </a:lnTo>
                    <a:lnTo>
                      <a:pt x="1788" y="0"/>
                    </a:lnTo>
                    <a:lnTo>
                      <a:pt x="1796" y="0"/>
                    </a:lnTo>
                    <a:lnTo>
                      <a:pt x="1803" y="0"/>
                    </a:lnTo>
                    <a:lnTo>
                      <a:pt x="1810" y="0"/>
                    </a:lnTo>
                    <a:lnTo>
                      <a:pt x="1818" y="0"/>
                    </a:lnTo>
                    <a:lnTo>
                      <a:pt x="1820" y="0"/>
                    </a:lnTo>
                    <a:lnTo>
                      <a:pt x="1820" y="7"/>
                    </a:lnTo>
                    <a:lnTo>
                      <a:pt x="1820" y="17"/>
                    </a:lnTo>
                    <a:lnTo>
                      <a:pt x="1820" y="24"/>
                    </a:lnTo>
                    <a:lnTo>
                      <a:pt x="1820" y="34"/>
                    </a:lnTo>
                    <a:lnTo>
                      <a:pt x="1820" y="44"/>
                    </a:lnTo>
                    <a:lnTo>
                      <a:pt x="1820" y="51"/>
                    </a:lnTo>
                    <a:lnTo>
                      <a:pt x="1820" y="61"/>
                    </a:lnTo>
                    <a:lnTo>
                      <a:pt x="1820" y="70"/>
                    </a:lnTo>
                    <a:lnTo>
                      <a:pt x="1820" y="78"/>
                    </a:lnTo>
                    <a:lnTo>
                      <a:pt x="1820" y="87"/>
                    </a:lnTo>
                    <a:lnTo>
                      <a:pt x="1820" y="94"/>
                    </a:lnTo>
                    <a:lnTo>
                      <a:pt x="1820" y="104"/>
                    </a:lnTo>
                    <a:lnTo>
                      <a:pt x="1820" y="114"/>
                    </a:lnTo>
                    <a:lnTo>
                      <a:pt x="1820" y="121"/>
                    </a:lnTo>
                    <a:lnTo>
                      <a:pt x="1820" y="131"/>
                    </a:lnTo>
                    <a:lnTo>
                      <a:pt x="1820" y="141"/>
                    </a:lnTo>
                    <a:lnTo>
                      <a:pt x="1820" y="148"/>
                    </a:lnTo>
                    <a:lnTo>
                      <a:pt x="1820" y="158"/>
                    </a:lnTo>
                    <a:lnTo>
                      <a:pt x="1820" y="165"/>
                    </a:lnTo>
                    <a:lnTo>
                      <a:pt x="1820" y="174"/>
                    </a:lnTo>
                    <a:lnTo>
                      <a:pt x="1820" y="184"/>
                    </a:lnTo>
                    <a:lnTo>
                      <a:pt x="1820" y="191"/>
                    </a:lnTo>
                    <a:lnTo>
                      <a:pt x="1820" y="201"/>
                    </a:lnTo>
                    <a:lnTo>
                      <a:pt x="1820" y="211"/>
                    </a:lnTo>
                    <a:lnTo>
                      <a:pt x="1820" y="218"/>
                    </a:lnTo>
                    <a:lnTo>
                      <a:pt x="1820" y="228"/>
                    </a:lnTo>
                    <a:lnTo>
                      <a:pt x="1820" y="235"/>
                    </a:lnTo>
                    <a:lnTo>
                      <a:pt x="1820" y="245"/>
                    </a:lnTo>
                    <a:lnTo>
                      <a:pt x="1820" y="254"/>
                    </a:lnTo>
                    <a:lnTo>
                      <a:pt x="1820" y="262"/>
                    </a:lnTo>
                    <a:lnTo>
                      <a:pt x="1820" y="271"/>
                    </a:lnTo>
                    <a:lnTo>
                      <a:pt x="1820" y="281"/>
                    </a:lnTo>
                    <a:lnTo>
                      <a:pt x="1820" y="288"/>
                    </a:lnTo>
                    <a:lnTo>
                      <a:pt x="1820" y="298"/>
                    </a:lnTo>
                    <a:lnTo>
                      <a:pt x="1820" y="305"/>
                    </a:lnTo>
                    <a:lnTo>
                      <a:pt x="1820" y="315"/>
                    </a:lnTo>
                    <a:lnTo>
                      <a:pt x="1820" y="325"/>
                    </a:lnTo>
                    <a:lnTo>
                      <a:pt x="1820" y="332"/>
                    </a:lnTo>
                    <a:lnTo>
                      <a:pt x="1820" y="342"/>
                    </a:lnTo>
                    <a:lnTo>
                      <a:pt x="1820" y="351"/>
                    </a:lnTo>
                    <a:lnTo>
                      <a:pt x="1820" y="359"/>
                    </a:lnTo>
                    <a:lnTo>
                      <a:pt x="1820" y="368"/>
                    </a:lnTo>
                    <a:lnTo>
                      <a:pt x="1820" y="376"/>
                    </a:lnTo>
                    <a:lnTo>
                      <a:pt x="1820" y="385"/>
                    </a:lnTo>
                    <a:lnTo>
                      <a:pt x="1820" y="395"/>
                    </a:lnTo>
                    <a:lnTo>
                      <a:pt x="1820" y="402"/>
                    </a:lnTo>
                    <a:lnTo>
                      <a:pt x="1820" y="412"/>
                    </a:lnTo>
                    <a:lnTo>
                      <a:pt x="1820" y="422"/>
                    </a:lnTo>
                    <a:lnTo>
                      <a:pt x="1820" y="429"/>
                    </a:lnTo>
                    <a:lnTo>
                      <a:pt x="1820" y="439"/>
                    </a:lnTo>
                    <a:lnTo>
                      <a:pt x="1820" y="446"/>
                    </a:lnTo>
                    <a:lnTo>
                      <a:pt x="1820" y="456"/>
                    </a:lnTo>
                    <a:lnTo>
                      <a:pt x="1820" y="465"/>
                    </a:lnTo>
                    <a:lnTo>
                      <a:pt x="1820" y="473"/>
                    </a:lnTo>
                    <a:lnTo>
                      <a:pt x="1820" y="482"/>
                    </a:lnTo>
                    <a:lnTo>
                      <a:pt x="1820" y="490"/>
                    </a:lnTo>
                    <a:lnTo>
                      <a:pt x="1820" y="499"/>
                    </a:lnTo>
                    <a:lnTo>
                      <a:pt x="1820" y="509"/>
                    </a:lnTo>
                    <a:lnTo>
                      <a:pt x="1820" y="516"/>
                    </a:lnTo>
                    <a:lnTo>
                      <a:pt x="1820" y="526"/>
                    </a:lnTo>
                    <a:lnTo>
                      <a:pt x="1820" y="536"/>
                    </a:lnTo>
                    <a:lnTo>
                      <a:pt x="1820" y="543"/>
                    </a:lnTo>
                    <a:lnTo>
                      <a:pt x="1820" y="553"/>
                    </a:lnTo>
                    <a:lnTo>
                      <a:pt x="1820" y="560"/>
                    </a:lnTo>
                    <a:lnTo>
                      <a:pt x="1820" y="570"/>
                    </a:lnTo>
                    <a:lnTo>
                      <a:pt x="1820" y="579"/>
                    </a:lnTo>
                    <a:lnTo>
                      <a:pt x="1820" y="587"/>
                    </a:lnTo>
                    <a:lnTo>
                      <a:pt x="1820" y="596"/>
                    </a:lnTo>
                    <a:lnTo>
                      <a:pt x="1820" y="604"/>
                    </a:lnTo>
                    <a:lnTo>
                      <a:pt x="1820" y="613"/>
                    </a:lnTo>
                    <a:lnTo>
                      <a:pt x="1820" y="621"/>
                    </a:lnTo>
                    <a:lnTo>
                      <a:pt x="1820" y="630"/>
                    </a:lnTo>
                    <a:lnTo>
                      <a:pt x="1820" y="640"/>
                    </a:lnTo>
                    <a:lnTo>
                      <a:pt x="1820" y="647"/>
                    </a:lnTo>
                    <a:lnTo>
                      <a:pt x="1820" y="657"/>
                    </a:lnTo>
                    <a:lnTo>
                      <a:pt x="1820" y="664"/>
                    </a:lnTo>
                    <a:lnTo>
                      <a:pt x="1820" y="674"/>
                    </a:lnTo>
                    <a:lnTo>
                      <a:pt x="1820" y="684"/>
                    </a:lnTo>
                    <a:lnTo>
                      <a:pt x="1820" y="691"/>
                    </a:lnTo>
                    <a:lnTo>
                      <a:pt x="1820" y="700"/>
                    </a:lnTo>
                    <a:lnTo>
                      <a:pt x="1820" y="708"/>
                    </a:lnTo>
                    <a:lnTo>
                      <a:pt x="1820" y="717"/>
                    </a:lnTo>
                    <a:lnTo>
                      <a:pt x="1820" y="725"/>
                    </a:lnTo>
                    <a:lnTo>
                      <a:pt x="1820" y="734"/>
                    </a:lnTo>
                    <a:lnTo>
                      <a:pt x="1820" y="742"/>
                    </a:lnTo>
                    <a:lnTo>
                      <a:pt x="1820" y="751"/>
                    </a:lnTo>
                    <a:lnTo>
                      <a:pt x="1820" y="759"/>
                    </a:lnTo>
                    <a:lnTo>
                      <a:pt x="1820" y="768"/>
                    </a:lnTo>
                    <a:lnTo>
                      <a:pt x="1820" y="776"/>
                    </a:lnTo>
                    <a:lnTo>
                      <a:pt x="1820" y="785"/>
                    </a:lnTo>
                    <a:lnTo>
                      <a:pt x="1820" y="800"/>
                    </a:lnTo>
                    <a:lnTo>
                      <a:pt x="1820" y="827"/>
                    </a:lnTo>
                    <a:lnTo>
                      <a:pt x="1820" y="853"/>
                    </a:lnTo>
                    <a:lnTo>
                      <a:pt x="1820" y="880"/>
                    </a:lnTo>
                    <a:lnTo>
                      <a:pt x="1820" y="907"/>
                    </a:lnTo>
                    <a:lnTo>
                      <a:pt x="1820" y="933"/>
                    </a:lnTo>
                    <a:lnTo>
                      <a:pt x="1820" y="940"/>
                    </a:lnTo>
                    <a:lnTo>
                      <a:pt x="1820" y="943"/>
                    </a:lnTo>
                    <a:lnTo>
                      <a:pt x="1820" y="945"/>
                    </a:lnTo>
                    <a:lnTo>
                      <a:pt x="1820" y="948"/>
                    </a:lnTo>
                    <a:lnTo>
                      <a:pt x="1820" y="950"/>
                    </a:lnTo>
                    <a:lnTo>
                      <a:pt x="1820" y="953"/>
                    </a:lnTo>
                    <a:lnTo>
                      <a:pt x="1820" y="957"/>
                    </a:lnTo>
                    <a:lnTo>
                      <a:pt x="1820" y="960"/>
                    </a:lnTo>
                    <a:lnTo>
                      <a:pt x="1820" y="962"/>
                    </a:lnTo>
                    <a:lnTo>
                      <a:pt x="1820" y="965"/>
                    </a:lnTo>
                    <a:lnTo>
                      <a:pt x="1820" y="967"/>
                    </a:lnTo>
                    <a:lnTo>
                      <a:pt x="1820" y="970"/>
                    </a:lnTo>
                    <a:lnTo>
                      <a:pt x="1820" y="972"/>
                    </a:lnTo>
                    <a:lnTo>
                      <a:pt x="1820" y="974"/>
                    </a:lnTo>
                    <a:lnTo>
                      <a:pt x="1820" y="977"/>
                    </a:lnTo>
                    <a:lnTo>
                      <a:pt x="1820" y="979"/>
                    </a:lnTo>
                    <a:lnTo>
                      <a:pt x="1820" y="982"/>
                    </a:lnTo>
                    <a:lnTo>
                      <a:pt x="1820" y="984"/>
                    </a:lnTo>
                    <a:lnTo>
                      <a:pt x="1820" y="989"/>
                    </a:lnTo>
                    <a:lnTo>
                      <a:pt x="1820" y="991"/>
                    </a:lnTo>
                    <a:lnTo>
                      <a:pt x="1820" y="994"/>
                    </a:lnTo>
                    <a:lnTo>
                      <a:pt x="1820" y="996"/>
                    </a:lnTo>
                    <a:lnTo>
                      <a:pt x="1820" y="999"/>
                    </a:lnTo>
                    <a:lnTo>
                      <a:pt x="1820" y="1001"/>
                    </a:lnTo>
                    <a:lnTo>
                      <a:pt x="1820" y="1003"/>
                    </a:lnTo>
                    <a:lnTo>
                      <a:pt x="1820" y="1006"/>
                    </a:lnTo>
                    <a:lnTo>
                      <a:pt x="1820" y="1008"/>
                    </a:lnTo>
                    <a:lnTo>
                      <a:pt x="1820" y="1011"/>
                    </a:lnTo>
                    <a:lnTo>
                      <a:pt x="1820" y="1013"/>
                    </a:lnTo>
                    <a:lnTo>
                      <a:pt x="1820" y="1018"/>
                    </a:lnTo>
                    <a:lnTo>
                      <a:pt x="1820" y="1020"/>
                    </a:lnTo>
                    <a:lnTo>
                      <a:pt x="1820" y="1023"/>
                    </a:lnTo>
                    <a:lnTo>
                      <a:pt x="1820" y="1025"/>
                    </a:lnTo>
                    <a:lnTo>
                      <a:pt x="1820" y="1028"/>
                    </a:lnTo>
                    <a:lnTo>
                      <a:pt x="1820" y="1030"/>
                    </a:lnTo>
                    <a:lnTo>
                      <a:pt x="1820" y="1033"/>
                    </a:lnTo>
                    <a:lnTo>
                      <a:pt x="1820" y="1035"/>
                    </a:lnTo>
                    <a:lnTo>
                      <a:pt x="1820" y="1037"/>
                    </a:lnTo>
                    <a:lnTo>
                      <a:pt x="1820" y="1040"/>
                    </a:lnTo>
                    <a:lnTo>
                      <a:pt x="1820" y="1042"/>
                    </a:lnTo>
                    <a:lnTo>
                      <a:pt x="1820" y="1050"/>
                    </a:lnTo>
                    <a:lnTo>
                      <a:pt x="1820" y="1054"/>
                    </a:lnTo>
                    <a:lnTo>
                      <a:pt x="1820" y="1059"/>
                    </a:lnTo>
                    <a:lnTo>
                      <a:pt x="1820" y="1064"/>
                    </a:lnTo>
                    <a:lnTo>
                      <a:pt x="1820" y="1069"/>
                    </a:lnTo>
                    <a:lnTo>
                      <a:pt x="1820" y="1074"/>
                    </a:lnTo>
                    <a:lnTo>
                      <a:pt x="1820" y="1081"/>
                    </a:lnTo>
                    <a:lnTo>
                      <a:pt x="1820" y="1086"/>
                    </a:lnTo>
                    <a:lnTo>
                      <a:pt x="1818" y="1086"/>
                    </a:lnTo>
                    <a:lnTo>
                      <a:pt x="1810" y="1086"/>
                    </a:lnTo>
                    <a:lnTo>
                      <a:pt x="1803" y="1086"/>
                    </a:lnTo>
                    <a:lnTo>
                      <a:pt x="1796" y="1086"/>
                    </a:lnTo>
                    <a:lnTo>
                      <a:pt x="1788" y="1086"/>
                    </a:lnTo>
                    <a:lnTo>
                      <a:pt x="1781" y="1086"/>
                    </a:lnTo>
                    <a:lnTo>
                      <a:pt x="1774" y="1086"/>
                    </a:lnTo>
                    <a:lnTo>
                      <a:pt x="1767" y="1086"/>
                    </a:lnTo>
                    <a:lnTo>
                      <a:pt x="1759" y="1086"/>
                    </a:lnTo>
                    <a:lnTo>
                      <a:pt x="1752" y="1086"/>
                    </a:lnTo>
                    <a:lnTo>
                      <a:pt x="1745" y="1086"/>
                    </a:lnTo>
                    <a:lnTo>
                      <a:pt x="1738" y="1086"/>
                    </a:lnTo>
                    <a:lnTo>
                      <a:pt x="1730" y="1086"/>
                    </a:lnTo>
                    <a:lnTo>
                      <a:pt x="1723" y="1086"/>
                    </a:lnTo>
                    <a:lnTo>
                      <a:pt x="1716" y="1086"/>
                    </a:lnTo>
                    <a:lnTo>
                      <a:pt x="1708" y="1086"/>
                    </a:lnTo>
                    <a:lnTo>
                      <a:pt x="1701" y="1086"/>
                    </a:lnTo>
                    <a:lnTo>
                      <a:pt x="1694" y="1086"/>
                    </a:lnTo>
                    <a:lnTo>
                      <a:pt x="1687" y="1086"/>
                    </a:lnTo>
                    <a:lnTo>
                      <a:pt x="1679" y="1086"/>
                    </a:lnTo>
                    <a:lnTo>
                      <a:pt x="1672" y="1086"/>
                    </a:lnTo>
                    <a:lnTo>
                      <a:pt x="1662" y="1086"/>
                    </a:lnTo>
                    <a:lnTo>
                      <a:pt x="1655" y="1086"/>
                    </a:lnTo>
                    <a:lnTo>
                      <a:pt x="1648" y="1086"/>
                    </a:lnTo>
                    <a:lnTo>
                      <a:pt x="1641" y="1086"/>
                    </a:lnTo>
                    <a:lnTo>
                      <a:pt x="1633" y="1086"/>
                    </a:lnTo>
                    <a:lnTo>
                      <a:pt x="1626" y="1086"/>
                    </a:lnTo>
                    <a:lnTo>
                      <a:pt x="1619" y="1086"/>
                    </a:lnTo>
                    <a:lnTo>
                      <a:pt x="1611" y="1086"/>
                    </a:lnTo>
                    <a:lnTo>
                      <a:pt x="1604" y="1086"/>
                    </a:lnTo>
                    <a:lnTo>
                      <a:pt x="1597" y="1086"/>
                    </a:lnTo>
                    <a:lnTo>
                      <a:pt x="1590" y="1086"/>
                    </a:lnTo>
                    <a:lnTo>
                      <a:pt x="1582" y="1086"/>
                    </a:lnTo>
                    <a:lnTo>
                      <a:pt x="1575" y="1086"/>
                    </a:lnTo>
                    <a:lnTo>
                      <a:pt x="1568" y="1086"/>
                    </a:lnTo>
                    <a:lnTo>
                      <a:pt x="1561" y="1086"/>
                    </a:lnTo>
                    <a:lnTo>
                      <a:pt x="1553" y="1086"/>
                    </a:lnTo>
                    <a:lnTo>
                      <a:pt x="1546" y="1086"/>
                    </a:lnTo>
                    <a:lnTo>
                      <a:pt x="1539" y="1086"/>
                    </a:lnTo>
                    <a:lnTo>
                      <a:pt x="1531" y="1086"/>
                    </a:lnTo>
                    <a:lnTo>
                      <a:pt x="1524" y="1086"/>
                    </a:lnTo>
                    <a:lnTo>
                      <a:pt x="1515" y="1086"/>
                    </a:lnTo>
                    <a:lnTo>
                      <a:pt x="1507" y="1086"/>
                    </a:lnTo>
                    <a:lnTo>
                      <a:pt x="1500" y="1086"/>
                    </a:lnTo>
                    <a:lnTo>
                      <a:pt x="1493" y="1086"/>
                    </a:lnTo>
                    <a:lnTo>
                      <a:pt x="1485" y="1086"/>
                    </a:lnTo>
                    <a:lnTo>
                      <a:pt x="1478" y="1086"/>
                    </a:lnTo>
                    <a:lnTo>
                      <a:pt x="1471" y="1086"/>
                    </a:lnTo>
                    <a:lnTo>
                      <a:pt x="1464" y="1086"/>
                    </a:lnTo>
                    <a:lnTo>
                      <a:pt x="1456" y="1086"/>
                    </a:lnTo>
                    <a:lnTo>
                      <a:pt x="1449" y="1086"/>
                    </a:lnTo>
                    <a:lnTo>
                      <a:pt x="1442" y="1086"/>
                    </a:lnTo>
                    <a:lnTo>
                      <a:pt x="1435" y="1086"/>
                    </a:lnTo>
                    <a:lnTo>
                      <a:pt x="1427" y="1086"/>
                    </a:lnTo>
                    <a:lnTo>
                      <a:pt x="1420" y="1086"/>
                    </a:lnTo>
                    <a:lnTo>
                      <a:pt x="1413" y="1086"/>
                    </a:lnTo>
                    <a:lnTo>
                      <a:pt x="1405" y="1086"/>
                    </a:lnTo>
                    <a:lnTo>
                      <a:pt x="1398" y="1086"/>
                    </a:lnTo>
                    <a:lnTo>
                      <a:pt x="1391" y="1086"/>
                    </a:lnTo>
                    <a:lnTo>
                      <a:pt x="1384" y="1086"/>
                    </a:lnTo>
                    <a:lnTo>
                      <a:pt x="1376" y="1086"/>
                    </a:lnTo>
                    <a:lnTo>
                      <a:pt x="1369" y="1086"/>
                    </a:lnTo>
                    <a:lnTo>
                      <a:pt x="1359" y="1086"/>
                    </a:lnTo>
                    <a:lnTo>
                      <a:pt x="1352" y="1086"/>
                    </a:lnTo>
                    <a:lnTo>
                      <a:pt x="1345" y="1086"/>
                    </a:lnTo>
                    <a:lnTo>
                      <a:pt x="1338" y="1086"/>
                    </a:lnTo>
                    <a:lnTo>
                      <a:pt x="1330" y="1086"/>
                    </a:lnTo>
                    <a:lnTo>
                      <a:pt x="1323" y="1086"/>
                    </a:lnTo>
                    <a:lnTo>
                      <a:pt x="1316" y="1086"/>
                    </a:lnTo>
                    <a:lnTo>
                      <a:pt x="1309" y="1086"/>
                    </a:lnTo>
                    <a:lnTo>
                      <a:pt x="1301" y="1086"/>
                    </a:lnTo>
                    <a:lnTo>
                      <a:pt x="1294" y="1086"/>
                    </a:lnTo>
                    <a:lnTo>
                      <a:pt x="1287" y="1086"/>
                    </a:lnTo>
                    <a:lnTo>
                      <a:pt x="1279" y="1086"/>
                    </a:lnTo>
                    <a:lnTo>
                      <a:pt x="1272" y="1086"/>
                    </a:lnTo>
                    <a:lnTo>
                      <a:pt x="1265" y="1086"/>
                    </a:lnTo>
                    <a:lnTo>
                      <a:pt x="1258" y="1086"/>
                    </a:lnTo>
                    <a:lnTo>
                      <a:pt x="1250" y="1086"/>
                    </a:lnTo>
                    <a:lnTo>
                      <a:pt x="1243" y="1086"/>
                    </a:lnTo>
                    <a:lnTo>
                      <a:pt x="1236" y="1086"/>
                    </a:lnTo>
                    <a:lnTo>
                      <a:pt x="1229" y="1086"/>
                    </a:lnTo>
                    <a:lnTo>
                      <a:pt x="1221" y="1086"/>
                    </a:lnTo>
                    <a:lnTo>
                      <a:pt x="1214" y="1086"/>
                    </a:lnTo>
                    <a:lnTo>
                      <a:pt x="1204" y="1086"/>
                    </a:lnTo>
                    <a:lnTo>
                      <a:pt x="1197" y="1086"/>
                    </a:lnTo>
                    <a:lnTo>
                      <a:pt x="1190" y="1086"/>
                    </a:lnTo>
                    <a:lnTo>
                      <a:pt x="1182" y="1086"/>
                    </a:lnTo>
                    <a:lnTo>
                      <a:pt x="1175" y="1086"/>
                    </a:lnTo>
                    <a:lnTo>
                      <a:pt x="1168" y="1086"/>
                    </a:lnTo>
                    <a:lnTo>
                      <a:pt x="1161" y="1086"/>
                    </a:lnTo>
                    <a:lnTo>
                      <a:pt x="1153" y="1086"/>
                    </a:lnTo>
                    <a:lnTo>
                      <a:pt x="1146" y="1086"/>
                    </a:lnTo>
                    <a:lnTo>
                      <a:pt x="1139" y="1086"/>
                    </a:lnTo>
                    <a:lnTo>
                      <a:pt x="1132" y="1086"/>
                    </a:lnTo>
                    <a:lnTo>
                      <a:pt x="1124" y="1086"/>
                    </a:lnTo>
                    <a:lnTo>
                      <a:pt x="1117" y="1086"/>
                    </a:lnTo>
                    <a:lnTo>
                      <a:pt x="1110" y="1086"/>
                    </a:lnTo>
                    <a:lnTo>
                      <a:pt x="1102" y="1086"/>
                    </a:lnTo>
                    <a:lnTo>
                      <a:pt x="1095" y="1086"/>
                    </a:lnTo>
                    <a:lnTo>
                      <a:pt x="1088" y="1086"/>
                    </a:lnTo>
                    <a:lnTo>
                      <a:pt x="1081" y="1086"/>
                    </a:lnTo>
                    <a:lnTo>
                      <a:pt x="1073" y="1086"/>
                    </a:lnTo>
                    <a:lnTo>
                      <a:pt x="1066" y="1086"/>
                    </a:lnTo>
                    <a:lnTo>
                      <a:pt x="1056" y="1086"/>
                    </a:lnTo>
                    <a:lnTo>
                      <a:pt x="1049" y="1086"/>
                    </a:lnTo>
                    <a:lnTo>
                      <a:pt x="1042" y="1086"/>
                    </a:lnTo>
                    <a:lnTo>
                      <a:pt x="1035" y="1086"/>
                    </a:lnTo>
                    <a:lnTo>
                      <a:pt x="1027" y="1086"/>
                    </a:lnTo>
                    <a:lnTo>
                      <a:pt x="1020" y="1086"/>
                    </a:lnTo>
                    <a:lnTo>
                      <a:pt x="1013" y="1086"/>
                    </a:lnTo>
                    <a:lnTo>
                      <a:pt x="1006" y="1086"/>
                    </a:lnTo>
                    <a:lnTo>
                      <a:pt x="998" y="1086"/>
                    </a:lnTo>
                    <a:lnTo>
                      <a:pt x="991" y="1086"/>
                    </a:lnTo>
                    <a:lnTo>
                      <a:pt x="984" y="1086"/>
                    </a:lnTo>
                    <a:lnTo>
                      <a:pt x="976" y="1086"/>
                    </a:lnTo>
                    <a:lnTo>
                      <a:pt x="969" y="1086"/>
                    </a:lnTo>
                    <a:lnTo>
                      <a:pt x="962" y="1086"/>
                    </a:lnTo>
                    <a:lnTo>
                      <a:pt x="955" y="1086"/>
                    </a:lnTo>
                    <a:lnTo>
                      <a:pt x="947" y="1086"/>
                    </a:lnTo>
                    <a:lnTo>
                      <a:pt x="940" y="1086"/>
                    </a:lnTo>
                    <a:lnTo>
                      <a:pt x="933" y="1086"/>
                    </a:lnTo>
                    <a:lnTo>
                      <a:pt x="926" y="1086"/>
                    </a:lnTo>
                    <a:lnTo>
                      <a:pt x="918" y="1086"/>
                    </a:lnTo>
                    <a:lnTo>
                      <a:pt x="909" y="1086"/>
                    </a:lnTo>
                    <a:lnTo>
                      <a:pt x="901" y="1086"/>
                    </a:lnTo>
                    <a:lnTo>
                      <a:pt x="894" y="1086"/>
                    </a:lnTo>
                    <a:lnTo>
                      <a:pt x="887" y="1086"/>
                    </a:lnTo>
                    <a:lnTo>
                      <a:pt x="879" y="1086"/>
                    </a:lnTo>
                    <a:lnTo>
                      <a:pt x="872" y="1086"/>
                    </a:lnTo>
                    <a:lnTo>
                      <a:pt x="865" y="1086"/>
                    </a:lnTo>
                    <a:lnTo>
                      <a:pt x="858" y="1086"/>
                    </a:lnTo>
                    <a:lnTo>
                      <a:pt x="850" y="1086"/>
                    </a:lnTo>
                    <a:lnTo>
                      <a:pt x="843" y="1086"/>
                    </a:lnTo>
                    <a:lnTo>
                      <a:pt x="836" y="1086"/>
                    </a:lnTo>
                    <a:lnTo>
                      <a:pt x="829" y="1086"/>
                    </a:lnTo>
                    <a:lnTo>
                      <a:pt x="821" y="1086"/>
                    </a:lnTo>
                    <a:lnTo>
                      <a:pt x="814" y="1086"/>
                    </a:lnTo>
                    <a:lnTo>
                      <a:pt x="807" y="1086"/>
                    </a:lnTo>
                    <a:lnTo>
                      <a:pt x="799" y="1086"/>
                    </a:lnTo>
                    <a:lnTo>
                      <a:pt x="792" y="1086"/>
                    </a:lnTo>
                    <a:lnTo>
                      <a:pt x="785" y="1086"/>
                    </a:lnTo>
                    <a:lnTo>
                      <a:pt x="778" y="1086"/>
                    </a:lnTo>
                    <a:lnTo>
                      <a:pt x="770" y="1086"/>
                    </a:lnTo>
                    <a:lnTo>
                      <a:pt x="763" y="1086"/>
                    </a:lnTo>
                    <a:lnTo>
                      <a:pt x="753" y="1086"/>
                    </a:lnTo>
                    <a:lnTo>
                      <a:pt x="746" y="1086"/>
                    </a:lnTo>
                    <a:lnTo>
                      <a:pt x="739" y="1086"/>
                    </a:lnTo>
                    <a:lnTo>
                      <a:pt x="732" y="1086"/>
                    </a:lnTo>
                    <a:lnTo>
                      <a:pt x="724" y="1086"/>
                    </a:lnTo>
                    <a:lnTo>
                      <a:pt x="717" y="1086"/>
                    </a:lnTo>
                    <a:lnTo>
                      <a:pt x="710" y="1086"/>
                    </a:lnTo>
                    <a:lnTo>
                      <a:pt x="703" y="1086"/>
                    </a:lnTo>
                    <a:lnTo>
                      <a:pt x="695" y="1086"/>
                    </a:lnTo>
                    <a:lnTo>
                      <a:pt x="688" y="1086"/>
                    </a:lnTo>
                    <a:lnTo>
                      <a:pt x="681" y="1086"/>
                    </a:lnTo>
                    <a:lnTo>
                      <a:pt x="673" y="1086"/>
                    </a:lnTo>
                    <a:lnTo>
                      <a:pt x="666" y="1086"/>
                    </a:lnTo>
                    <a:lnTo>
                      <a:pt x="659" y="1086"/>
                    </a:lnTo>
                    <a:lnTo>
                      <a:pt x="652" y="1086"/>
                    </a:lnTo>
                    <a:lnTo>
                      <a:pt x="644" y="1086"/>
                    </a:lnTo>
                    <a:lnTo>
                      <a:pt x="637" y="1086"/>
                    </a:lnTo>
                    <a:lnTo>
                      <a:pt x="630" y="1086"/>
                    </a:lnTo>
                    <a:lnTo>
                      <a:pt x="623" y="1086"/>
                    </a:lnTo>
                    <a:lnTo>
                      <a:pt x="615" y="1086"/>
                    </a:lnTo>
                    <a:lnTo>
                      <a:pt x="606" y="1086"/>
                    </a:lnTo>
                    <a:lnTo>
                      <a:pt x="598" y="1086"/>
                    </a:lnTo>
                    <a:lnTo>
                      <a:pt x="591" y="1086"/>
                    </a:lnTo>
                    <a:lnTo>
                      <a:pt x="584" y="1086"/>
                    </a:lnTo>
                    <a:lnTo>
                      <a:pt x="577" y="1086"/>
                    </a:lnTo>
                    <a:lnTo>
                      <a:pt x="569" y="1086"/>
                    </a:lnTo>
                    <a:lnTo>
                      <a:pt x="562" y="1086"/>
                    </a:lnTo>
                    <a:lnTo>
                      <a:pt x="555" y="1086"/>
                    </a:lnTo>
                    <a:lnTo>
                      <a:pt x="547" y="1086"/>
                    </a:lnTo>
                    <a:lnTo>
                      <a:pt x="540" y="1086"/>
                    </a:lnTo>
                    <a:lnTo>
                      <a:pt x="533" y="1086"/>
                    </a:lnTo>
                    <a:lnTo>
                      <a:pt x="526" y="1086"/>
                    </a:lnTo>
                    <a:lnTo>
                      <a:pt x="518" y="1086"/>
                    </a:lnTo>
                    <a:lnTo>
                      <a:pt x="511" y="1086"/>
                    </a:lnTo>
                    <a:lnTo>
                      <a:pt x="504" y="1086"/>
                    </a:lnTo>
                    <a:lnTo>
                      <a:pt x="497" y="1086"/>
                    </a:lnTo>
                    <a:lnTo>
                      <a:pt x="489" y="1086"/>
                    </a:lnTo>
                    <a:lnTo>
                      <a:pt x="482" y="1086"/>
                    </a:lnTo>
                    <a:lnTo>
                      <a:pt x="475" y="1086"/>
                    </a:lnTo>
                    <a:lnTo>
                      <a:pt x="467" y="1086"/>
                    </a:lnTo>
                    <a:lnTo>
                      <a:pt x="460" y="1086"/>
                    </a:lnTo>
                    <a:lnTo>
                      <a:pt x="450" y="1086"/>
                    </a:lnTo>
                    <a:lnTo>
                      <a:pt x="443" y="1086"/>
                    </a:lnTo>
                    <a:lnTo>
                      <a:pt x="436" y="1086"/>
                    </a:lnTo>
                    <a:lnTo>
                      <a:pt x="429" y="1086"/>
                    </a:lnTo>
                    <a:lnTo>
                      <a:pt x="421" y="1086"/>
                    </a:lnTo>
                    <a:lnTo>
                      <a:pt x="414" y="1086"/>
                    </a:lnTo>
                    <a:lnTo>
                      <a:pt x="407" y="1086"/>
                    </a:lnTo>
                    <a:lnTo>
                      <a:pt x="400" y="1086"/>
                    </a:lnTo>
                    <a:lnTo>
                      <a:pt x="392" y="1086"/>
                    </a:lnTo>
                    <a:lnTo>
                      <a:pt x="385" y="1086"/>
                    </a:lnTo>
                    <a:lnTo>
                      <a:pt x="378" y="1086"/>
                    </a:lnTo>
                    <a:lnTo>
                      <a:pt x="370" y="1086"/>
                    </a:lnTo>
                    <a:lnTo>
                      <a:pt x="363" y="1086"/>
                    </a:lnTo>
                    <a:lnTo>
                      <a:pt x="356" y="1086"/>
                    </a:lnTo>
                    <a:lnTo>
                      <a:pt x="349" y="1086"/>
                    </a:lnTo>
                    <a:lnTo>
                      <a:pt x="341" y="1086"/>
                    </a:lnTo>
                    <a:lnTo>
                      <a:pt x="334" y="1086"/>
                    </a:lnTo>
                    <a:lnTo>
                      <a:pt x="327" y="1086"/>
                    </a:lnTo>
                    <a:lnTo>
                      <a:pt x="320" y="1086"/>
                    </a:lnTo>
                    <a:lnTo>
                      <a:pt x="312" y="1086"/>
                    </a:lnTo>
                    <a:lnTo>
                      <a:pt x="303" y="1086"/>
                    </a:lnTo>
                    <a:lnTo>
                      <a:pt x="295" y="1086"/>
                    </a:lnTo>
                    <a:lnTo>
                      <a:pt x="288" y="1086"/>
                    </a:lnTo>
                    <a:lnTo>
                      <a:pt x="281" y="1086"/>
                    </a:lnTo>
                    <a:lnTo>
                      <a:pt x="274" y="1086"/>
                    </a:lnTo>
                    <a:lnTo>
                      <a:pt x="266" y="1086"/>
                    </a:lnTo>
                    <a:lnTo>
                      <a:pt x="259" y="1086"/>
                    </a:lnTo>
                    <a:lnTo>
                      <a:pt x="252" y="1086"/>
                    </a:lnTo>
                    <a:lnTo>
                      <a:pt x="244" y="1086"/>
                    </a:lnTo>
                    <a:lnTo>
                      <a:pt x="237" y="1086"/>
                    </a:lnTo>
                    <a:lnTo>
                      <a:pt x="230" y="1086"/>
                    </a:lnTo>
                    <a:lnTo>
                      <a:pt x="223" y="1086"/>
                    </a:lnTo>
                    <a:lnTo>
                      <a:pt x="215" y="1086"/>
                    </a:lnTo>
                    <a:lnTo>
                      <a:pt x="208" y="1086"/>
                    </a:lnTo>
                    <a:lnTo>
                      <a:pt x="201" y="1086"/>
                    </a:lnTo>
                    <a:lnTo>
                      <a:pt x="194" y="1086"/>
                    </a:lnTo>
                    <a:lnTo>
                      <a:pt x="186" y="1086"/>
                    </a:lnTo>
                    <a:lnTo>
                      <a:pt x="179" y="1086"/>
                    </a:lnTo>
                    <a:lnTo>
                      <a:pt x="172" y="1086"/>
                    </a:lnTo>
                    <a:lnTo>
                      <a:pt x="164" y="1086"/>
                    </a:lnTo>
                    <a:lnTo>
                      <a:pt x="157" y="1086"/>
                    </a:lnTo>
                    <a:lnTo>
                      <a:pt x="147" y="1086"/>
                    </a:lnTo>
                    <a:lnTo>
                      <a:pt x="140" y="1086"/>
                    </a:lnTo>
                    <a:lnTo>
                      <a:pt x="133" y="1086"/>
                    </a:lnTo>
                    <a:lnTo>
                      <a:pt x="126" y="1086"/>
                    </a:lnTo>
                    <a:lnTo>
                      <a:pt x="118" y="1086"/>
                    </a:lnTo>
                    <a:lnTo>
                      <a:pt x="111" y="1086"/>
                    </a:lnTo>
                    <a:lnTo>
                      <a:pt x="104" y="1086"/>
                    </a:lnTo>
                    <a:lnTo>
                      <a:pt x="97" y="1086"/>
                    </a:lnTo>
                    <a:lnTo>
                      <a:pt x="89" y="1086"/>
                    </a:lnTo>
                    <a:lnTo>
                      <a:pt x="82" y="1086"/>
                    </a:lnTo>
                    <a:lnTo>
                      <a:pt x="75" y="1086"/>
                    </a:lnTo>
                    <a:lnTo>
                      <a:pt x="68" y="1086"/>
                    </a:lnTo>
                    <a:lnTo>
                      <a:pt x="60" y="1086"/>
                    </a:lnTo>
                    <a:lnTo>
                      <a:pt x="53" y="1086"/>
                    </a:lnTo>
                    <a:lnTo>
                      <a:pt x="46" y="1086"/>
                    </a:lnTo>
                    <a:lnTo>
                      <a:pt x="38" y="1086"/>
                    </a:lnTo>
                    <a:lnTo>
                      <a:pt x="31" y="1086"/>
                    </a:lnTo>
                    <a:lnTo>
                      <a:pt x="24" y="1086"/>
                    </a:lnTo>
                    <a:lnTo>
                      <a:pt x="17" y="1086"/>
                    </a:lnTo>
                    <a:lnTo>
                      <a:pt x="9" y="1086"/>
                    </a:lnTo>
                    <a:lnTo>
                      <a:pt x="2" y="1086"/>
                    </a:lnTo>
                    <a:lnTo>
                      <a:pt x="0" y="1086"/>
                    </a:lnTo>
                    <a:lnTo>
                      <a:pt x="0" y="1081"/>
                    </a:lnTo>
                    <a:lnTo>
                      <a:pt x="0" y="1074"/>
                    </a:lnTo>
                    <a:lnTo>
                      <a:pt x="0" y="1069"/>
                    </a:lnTo>
                    <a:lnTo>
                      <a:pt x="0" y="1064"/>
                    </a:lnTo>
                    <a:lnTo>
                      <a:pt x="2" y="1062"/>
                    </a:lnTo>
                    <a:lnTo>
                      <a:pt x="4" y="1059"/>
                    </a:lnTo>
                    <a:lnTo>
                      <a:pt x="2" y="1057"/>
                    </a:lnTo>
                    <a:lnTo>
                      <a:pt x="0" y="1054"/>
                    </a:lnTo>
                    <a:lnTo>
                      <a:pt x="0" y="1050"/>
                    </a:lnTo>
                    <a:lnTo>
                      <a:pt x="0" y="1042"/>
                    </a:lnTo>
                    <a:lnTo>
                      <a:pt x="0" y="1040"/>
                    </a:lnTo>
                    <a:lnTo>
                      <a:pt x="0" y="1037"/>
                    </a:lnTo>
                    <a:lnTo>
                      <a:pt x="0" y="1035"/>
                    </a:lnTo>
                    <a:lnTo>
                      <a:pt x="0" y="1033"/>
                    </a:lnTo>
                    <a:lnTo>
                      <a:pt x="0" y="1030"/>
                    </a:lnTo>
                    <a:lnTo>
                      <a:pt x="0" y="1028"/>
                    </a:lnTo>
                    <a:lnTo>
                      <a:pt x="0" y="1025"/>
                    </a:lnTo>
                    <a:lnTo>
                      <a:pt x="0" y="1023"/>
                    </a:lnTo>
                    <a:lnTo>
                      <a:pt x="0" y="1020"/>
                    </a:lnTo>
                    <a:lnTo>
                      <a:pt x="0" y="1018"/>
                    </a:lnTo>
                    <a:lnTo>
                      <a:pt x="0" y="1013"/>
                    </a:lnTo>
                    <a:lnTo>
                      <a:pt x="0" y="1011"/>
                    </a:lnTo>
                    <a:lnTo>
                      <a:pt x="0" y="1008"/>
                    </a:lnTo>
                    <a:lnTo>
                      <a:pt x="0" y="1006"/>
                    </a:lnTo>
                    <a:lnTo>
                      <a:pt x="0" y="1003"/>
                    </a:lnTo>
                    <a:lnTo>
                      <a:pt x="0" y="1001"/>
                    </a:lnTo>
                    <a:lnTo>
                      <a:pt x="0" y="999"/>
                    </a:lnTo>
                    <a:lnTo>
                      <a:pt x="0" y="996"/>
                    </a:lnTo>
                    <a:lnTo>
                      <a:pt x="0" y="994"/>
                    </a:lnTo>
                    <a:lnTo>
                      <a:pt x="0" y="991"/>
                    </a:lnTo>
                    <a:lnTo>
                      <a:pt x="0" y="989"/>
                    </a:lnTo>
                    <a:lnTo>
                      <a:pt x="0" y="984"/>
                    </a:lnTo>
                    <a:lnTo>
                      <a:pt x="0" y="982"/>
                    </a:lnTo>
                    <a:lnTo>
                      <a:pt x="0" y="979"/>
                    </a:lnTo>
                    <a:lnTo>
                      <a:pt x="0" y="977"/>
                    </a:lnTo>
                    <a:lnTo>
                      <a:pt x="0" y="974"/>
                    </a:lnTo>
                    <a:lnTo>
                      <a:pt x="0" y="972"/>
                    </a:lnTo>
                    <a:lnTo>
                      <a:pt x="0" y="970"/>
                    </a:lnTo>
                    <a:lnTo>
                      <a:pt x="0" y="967"/>
                    </a:lnTo>
                    <a:lnTo>
                      <a:pt x="0" y="965"/>
                    </a:lnTo>
                    <a:lnTo>
                      <a:pt x="0" y="962"/>
                    </a:lnTo>
                    <a:lnTo>
                      <a:pt x="0" y="960"/>
                    </a:lnTo>
                    <a:lnTo>
                      <a:pt x="0" y="957"/>
                    </a:lnTo>
                    <a:lnTo>
                      <a:pt x="0" y="953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0" y="945"/>
                    </a:lnTo>
                    <a:lnTo>
                      <a:pt x="0" y="943"/>
                    </a:lnTo>
                    <a:lnTo>
                      <a:pt x="0" y="940"/>
                    </a:lnTo>
                    <a:lnTo>
                      <a:pt x="0" y="933"/>
                    </a:lnTo>
                    <a:lnTo>
                      <a:pt x="0" y="907"/>
                    </a:lnTo>
                    <a:lnTo>
                      <a:pt x="0" y="880"/>
                    </a:lnTo>
                    <a:lnTo>
                      <a:pt x="0" y="853"/>
                    </a:lnTo>
                    <a:lnTo>
                      <a:pt x="0" y="827"/>
                    </a:lnTo>
                    <a:lnTo>
                      <a:pt x="0" y="800"/>
                    </a:lnTo>
                    <a:lnTo>
                      <a:pt x="0" y="785"/>
                    </a:lnTo>
                    <a:lnTo>
                      <a:pt x="0" y="776"/>
                    </a:lnTo>
                    <a:lnTo>
                      <a:pt x="0" y="768"/>
                    </a:lnTo>
                    <a:lnTo>
                      <a:pt x="0" y="759"/>
                    </a:lnTo>
                    <a:lnTo>
                      <a:pt x="0" y="751"/>
                    </a:lnTo>
                    <a:lnTo>
                      <a:pt x="0" y="742"/>
                    </a:lnTo>
                    <a:lnTo>
                      <a:pt x="0" y="734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4"/>
                    </a:lnTo>
                    <a:lnTo>
                      <a:pt x="0" y="674"/>
                    </a:lnTo>
                    <a:lnTo>
                      <a:pt x="0" y="664"/>
                    </a:lnTo>
                    <a:lnTo>
                      <a:pt x="0" y="657"/>
                    </a:lnTo>
                    <a:lnTo>
                      <a:pt x="0" y="647"/>
                    </a:lnTo>
                    <a:lnTo>
                      <a:pt x="0" y="640"/>
                    </a:lnTo>
                    <a:lnTo>
                      <a:pt x="0" y="630"/>
                    </a:lnTo>
                    <a:lnTo>
                      <a:pt x="0" y="621"/>
                    </a:lnTo>
                    <a:lnTo>
                      <a:pt x="0" y="613"/>
                    </a:lnTo>
                    <a:lnTo>
                      <a:pt x="0" y="604"/>
                    </a:lnTo>
                    <a:lnTo>
                      <a:pt x="0" y="596"/>
                    </a:lnTo>
                    <a:lnTo>
                      <a:pt x="0" y="587"/>
                    </a:lnTo>
                    <a:lnTo>
                      <a:pt x="0" y="579"/>
                    </a:lnTo>
                    <a:lnTo>
                      <a:pt x="0" y="570"/>
                    </a:lnTo>
                    <a:lnTo>
                      <a:pt x="0" y="560"/>
                    </a:lnTo>
                    <a:lnTo>
                      <a:pt x="0" y="553"/>
                    </a:lnTo>
                    <a:lnTo>
                      <a:pt x="0" y="543"/>
                    </a:lnTo>
                    <a:lnTo>
                      <a:pt x="0" y="536"/>
                    </a:lnTo>
                    <a:lnTo>
                      <a:pt x="0" y="526"/>
                    </a:lnTo>
                    <a:lnTo>
                      <a:pt x="0" y="516"/>
                    </a:lnTo>
                    <a:lnTo>
                      <a:pt x="0" y="509"/>
                    </a:lnTo>
                    <a:lnTo>
                      <a:pt x="0" y="499"/>
                    </a:lnTo>
                    <a:lnTo>
                      <a:pt x="0" y="490"/>
                    </a:lnTo>
                    <a:lnTo>
                      <a:pt x="0" y="482"/>
                    </a:lnTo>
                    <a:lnTo>
                      <a:pt x="0" y="473"/>
                    </a:lnTo>
                    <a:lnTo>
                      <a:pt x="0" y="465"/>
                    </a:lnTo>
                    <a:lnTo>
                      <a:pt x="0" y="456"/>
                    </a:lnTo>
                    <a:lnTo>
                      <a:pt x="0" y="446"/>
                    </a:lnTo>
                    <a:lnTo>
                      <a:pt x="0" y="439"/>
                    </a:lnTo>
                    <a:lnTo>
                      <a:pt x="0" y="429"/>
                    </a:lnTo>
                    <a:lnTo>
                      <a:pt x="0" y="422"/>
                    </a:lnTo>
                    <a:lnTo>
                      <a:pt x="0" y="412"/>
                    </a:lnTo>
                    <a:lnTo>
                      <a:pt x="0" y="402"/>
                    </a:lnTo>
                    <a:lnTo>
                      <a:pt x="0" y="395"/>
                    </a:lnTo>
                    <a:lnTo>
                      <a:pt x="0" y="385"/>
                    </a:lnTo>
                    <a:lnTo>
                      <a:pt x="0" y="376"/>
                    </a:lnTo>
                    <a:lnTo>
                      <a:pt x="0" y="368"/>
                    </a:lnTo>
                    <a:lnTo>
                      <a:pt x="0" y="359"/>
                    </a:lnTo>
                    <a:lnTo>
                      <a:pt x="0" y="351"/>
                    </a:lnTo>
                    <a:lnTo>
                      <a:pt x="0" y="342"/>
                    </a:lnTo>
                    <a:lnTo>
                      <a:pt x="0" y="332"/>
                    </a:lnTo>
                    <a:lnTo>
                      <a:pt x="0" y="325"/>
                    </a:lnTo>
                    <a:lnTo>
                      <a:pt x="0" y="315"/>
                    </a:lnTo>
                    <a:lnTo>
                      <a:pt x="0" y="305"/>
                    </a:lnTo>
                    <a:lnTo>
                      <a:pt x="0" y="298"/>
                    </a:lnTo>
                    <a:lnTo>
                      <a:pt x="0" y="288"/>
                    </a:lnTo>
                    <a:lnTo>
                      <a:pt x="0" y="281"/>
                    </a:lnTo>
                    <a:lnTo>
                      <a:pt x="0" y="271"/>
                    </a:lnTo>
                    <a:lnTo>
                      <a:pt x="0" y="262"/>
                    </a:lnTo>
                    <a:lnTo>
                      <a:pt x="0" y="254"/>
                    </a:lnTo>
                    <a:lnTo>
                      <a:pt x="0" y="245"/>
                    </a:lnTo>
                    <a:lnTo>
                      <a:pt x="0" y="235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0" y="211"/>
                    </a:lnTo>
                    <a:lnTo>
                      <a:pt x="0" y="201"/>
                    </a:lnTo>
                    <a:lnTo>
                      <a:pt x="0" y="191"/>
                    </a:lnTo>
                    <a:lnTo>
                      <a:pt x="0" y="184"/>
                    </a:lnTo>
                    <a:lnTo>
                      <a:pt x="0" y="174"/>
                    </a:lnTo>
                    <a:lnTo>
                      <a:pt x="0" y="165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0" y="14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00" name="Freeform 2828"/>
              <p:cNvSpPr>
                <a:spLocks/>
              </p:cNvSpPr>
              <p:nvPr/>
            </p:nvSpPr>
            <p:spPr bwMode="auto">
              <a:xfrm>
                <a:off x="330" y="1057"/>
                <a:ext cx="1820" cy="1086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86" y="0"/>
                  </a:cxn>
                  <a:cxn ang="0">
                    <a:pos x="281" y="0"/>
                  </a:cxn>
                  <a:cxn ang="0">
                    <a:pos x="378" y="0"/>
                  </a:cxn>
                  <a:cxn ang="0">
                    <a:pos x="475" y="0"/>
                  </a:cxn>
                  <a:cxn ang="0">
                    <a:pos x="569" y="0"/>
                  </a:cxn>
                  <a:cxn ang="0">
                    <a:pos x="666" y="0"/>
                  </a:cxn>
                  <a:cxn ang="0">
                    <a:pos x="763" y="0"/>
                  </a:cxn>
                  <a:cxn ang="0">
                    <a:pos x="858" y="0"/>
                  </a:cxn>
                  <a:cxn ang="0">
                    <a:pos x="955" y="0"/>
                  </a:cxn>
                  <a:cxn ang="0">
                    <a:pos x="1049" y="0"/>
                  </a:cxn>
                  <a:cxn ang="0">
                    <a:pos x="1146" y="0"/>
                  </a:cxn>
                  <a:cxn ang="0">
                    <a:pos x="1243" y="0"/>
                  </a:cxn>
                  <a:cxn ang="0">
                    <a:pos x="1338" y="0"/>
                  </a:cxn>
                  <a:cxn ang="0">
                    <a:pos x="1435" y="0"/>
                  </a:cxn>
                  <a:cxn ang="0">
                    <a:pos x="1531" y="0"/>
                  </a:cxn>
                  <a:cxn ang="0">
                    <a:pos x="1626" y="0"/>
                  </a:cxn>
                  <a:cxn ang="0">
                    <a:pos x="1723" y="0"/>
                  </a:cxn>
                  <a:cxn ang="0">
                    <a:pos x="1818" y="0"/>
                  </a:cxn>
                  <a:cxn ang="0">
                    <a:pos x="1820" y="104"/>
                  </a:cxn>
                  <a:cxn ang="0">
                    <a:pos x="1820" y="218"/>
                  </a:cxn>
                  <a:cxn ang="0">
                    <a:pos x="1820" y="332"/>
                  </a:cxn>
                  <a:cxn ang="0">
                    <a:pos x="1820" y="446"/>
                  </a:cxn>
                  <a:cxn ang="0">
                    <a:pos x="1820" y="560"/>
                  </a:cxn>
                  <a:cxn ang="0">
                    <a:pos x="1820" y="674"/>
                  </a:cxn>
                  <a:cxn ang="0">
                    <a:pos x="1820" y="785"/>
                  </a:cxn>
                  <a:cxn ang="0">
                    <a:pos x="1820" y="957"/>
                  </a:cxn>
                  <a:cxn ang="0">
                    <a:pos x="1820" y="991"/>
                  </a:cxn>
                  <a:cxn ang="0">
                    <a:pos x="1820" y="1025"/>
                  </a:cxn>
                  <a:cxn ang="0">
                    <a:pos x="1820" y="1074"/>
                  </a:cxn>
                  <a:cxn ang="0">
                    <a:pos x="1745" y="1086"/>
                  </a:cxn>
                  <a:cxn ang="0">
                    <a:pos x="1648" y="1086"/>
                  </a:cxn>
                  <a:cxn ang="0">
                    <a:pos x="1553" y="1086"/>
                  </a:cxn>
                  <a:cxn ang="0">
                    <a:pos x="1456" y="1086"/>
                  </a:cxn>
                  <a:cxn ang="0">
                    <a:pos x="1359" y="1086"/>
                  </a:cxn>
                  <a:cxn ang="0">
                    <a:pos x="1265" y="1086"/>
                  </a:cxn>
                  <a:cxn ang="0">
                    <a:pos x="1168" y="1086"/>
                  </a:cxn>
                  <a:cxn ang="0">
                    <a:pos x="1073" y="1086"/>
                  </a:cxn>
                  <a:cxn ang="0">
                    <a:pos x="976" y="1086"/>
                  </a:cxn>
                  <a:cxn ang="0">
                    <a:pos x="879" y="1086"/>
                  </a:cxn>
                  <a:cxn ang="0">
                    <a:pos x="785" y="1086"/>
                  </a:cxn>
                  <a:cxn ang="0">
                    <a:pos x="688" y="1086"/>
                  </a:cxn>
                  <a:cxn ang="0">
                    <a:pos x="591" y="1086"/>
                  </a:cxn>
                  <a:cxn ang="0">
                    <a:pos x="497" y="1086"/>
                  </a:cxn>
                  <a:cxn ang="0">
                    <a:pos x="400" y="1086"/>
                  </a:cxn>
                  <a:cxn ang="0">
                    <a:pos x="303" y="1086"/>
                  </a:cxn>
                  <a:cxn ang="0">
                    <a:pos x="208" y="1086"/>
                  </a:cxn>
                  <a:cxn ang="0">
                    <a:pos x="111" y="1086"/>
                  </a:cxn>
                  <a:cxn ang="0">
                    <a:pos x="17" y="1086"/>
                  </a:cxn>
                  <a:cxn ang="0">
                    <a:pos x="0" y="1042"/>
                  </a:cxn>
                  <a:cxn ang="0">
                    <a:pos x="0" y="1008"/>
                  </a:cxn>
                  <a:cxn ang="0">
                    <a:pos x="0" y="974"/>
                  </a:cxn>
                  <a:cxn ang="0">
                    <a:pos x="0" y="940"/>
                  </a:cxn>
                  <a:cxn ang="0">
                    <a:pos x="0" y="734"/>
                  </a:cxn>
                  <a:cxn ang="0">
                    <a:pos x="0" y="621"/>
                  </a:cxn>
                  <a:cxn ang="0">
                    <a:pos x="0" y="509"/>
                  </a:cxn>
                  <a:cxn ang="0">
                    <a:pos x="0" y="395"/>
                  </a:cxn>
                  <a:cxn ang="0">
                    <a:pos x="0" y="281"/>
                  </a:cxn>
                  <a:cxn ang="0">
                    <a:pos x="0" y="165"/>
                  </a:cxn>
                  <a:cxn ang="0">
                    <a:pos x="0" y="51"/>
                  </a:cxn>
                </a:cxnLst>
                <a:rect l="0" t="0" r="r" b="b"/>
                <a:pathLst>
                  <a:path w="1820" h="1086">
                    <a:moveTo>
                      <a:pt x="2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1" y="0"/>
                    </a:lnTo>
                    <a:lnTo>
                      <a:pt x="118" y="0"/>
                    </a:lnTo>
                    <a:lnTo>
                      <a:pt x="126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7" y="0"/>
                    </a:lnTo>
                    <a:lnTo>
                      <a:pt x="157" y="0"/>
                    </a:lnTo>
                    <a:lnTo>
                      <a:pt x="164" y="0"/>
                    </a:lnTo>
                    <a:lnTo>
                      <a:pt x="172" y="0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4" y="0"/>
                    </a:lnTo>
                    <a:lnTo>
                      <a:pt x="201" y="0"/>
                    </a:lnTo>
                    <a:lnTo>
                      <a:pt x="208" y="0"/>
                    </a:lnTo>
                    <a:lnTo>
                      <a:pt x="215" y="0"/>
                    </a:lnTo>
                    <a:lnTo>
                      <a:pt x="223" y="0"/>
                    </a:lnTo>
                    <a:lnTo>
                      <a:pt x="230" y="0"/>
                    </a:lnTo>
                    <a:lnTo>
                      <a:pt x="237" y="0"/>
                    </a:lnTo>
                    <a:lnTo>
                      <a:pt x="244" y="0"/>
                    </a:lnTo>
                    <a:lnTo>
                      <a:pt x="252" y="0"/>
                    </a:lnTo>
                    <a:lnTo>
                      <a:pt x="259" y="0"/>
                    </a:lnTo>
                    <a:lnTo>
                      <a:pt x="266" y="0"/>
                    </a:lnTo>
                    <a:lnTo>
                      <a:pt x="274" y="0"/>
                    </a:lnTo>
                    <a:lnTo>
                      <a:pt x="281" y="0"/>
                    </a:lnTo>
                    <a:lnTo>
                      <a:pt x="288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2" y="0"/>
                    </a:lnTo>
                    <a:lnTo>
                      <a:pt x="320" y="0"/>
                    </a:lnTo>
                    <a:lnTo>
                      <a:pt x="327" y="0"/>
                    </a:lnTo>
                    <a:lnTo>
                      <a:pt x="334" y="0"/>
                    </a:lnTo>
                    <a:lnTo>
                      <a:pt x="341" y="0"/>
                    </a:lnTo>
                    <a:lnTo>
                      <a:pt x="349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70" y="0"/>
                    </a:lnTo>
                    <a:lnTo>
                      <a:pt x="378" y="0"/>
                    </a:lnTo>
                    <a:lnTo>
                      <a:pt x="385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7" y="0"/>
                    </a:lnTo>
                    <a:lnTo>
                      <a:pt x="414" y="0"/>
                    </a:lnTo>
                    <a:lnTo>
                      <a:pt x="421" y="0"/>
                    </a:lnTo>
                    <a:lnTo>
                      <a:pt x="429" y="0"/>
                    </a:lnTo>
                    <a:lnTo>
                      <a:pt x="436" y="0"/>
                    </a:lnTo>
                    <a:lnTo>
                      <a:pt x="443" y="0"/>
                    </a:lnTo>
                    <a:lnTo>
                      <a:pt x="450" y="0"/>
                    </a:lnTo>
                    <a:lnTo>
                      <a:pt x="460" y="0"/>
                    </a:lnTo>
                    <a:lnTo>
                      <a:pt x="467" y="0"/>
                    </a:lnTo>
                    <a:lnTo>
                      <a:pt x="475" y="0"/>
                    </a:lnTo>
                    <a:lnTo>
                      <a:pt x="482" y="0"/>
                    </a:lnTo>
                    <a:lnTo>
                      <a:pt x="489" y="0"/>
                    </a:lnTo>
                    <a:lnTo>
                      <a:pt x="497" y="0"/>
                    </a:lnTo>
                    <a:lnTo>
                      <a:pt x="504" y="0"/>
                    </a:lnTo>
                    <a:lnTo>
                      <a:pt x="511" y="0"/>
                    </a:lnTo>
                    <a:lnTo>
                      <a:pt x="518" y="0"/>
                    </a:lnTo>
                    <a:lnTo>
                      <a:pt x="526" y="0"/>
                    </a:lnTo>
                    <a:lnTo>
                      <a:pt x="533" y="0"/>
                    </a:lnTo>
                    <a:lnTo>
                      <a:pt x="540" y="0"/>
                    </a:lnTo>
                    <a:lnTo>
                      <a:pt x="547" y="0"/>
                    </a:lnTo>
                    <a:lnTo>
                      <a:pt x="555" y="0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77" y="0"/>
                    </a:lnTo>
                    <a:lnTo>
                      <a:pt x="584" y="0"/>
                    </a:lnTo>
                    <a:lnTo>
                      <a:pt x="591" y="0"/>
                    </a:lnTo>
                    <a:lnTo>
                      <a:pt x="598" y="0"/>
                    </a:lnTo>
                    <a:lnTo>
                      <a:pt x="606" y="0"/>
                    </a:lnTo>
                    <a:lnTo>
                      <a:pt x="615" y="0"/>
                    </a:lnTo>
                    <a:lnTo>
                      <a:pt x="623" y="0"/>
                    </a:lnTo>
                    <a:lnTo>
                      <a:pt x="630" y="0"/>
                    </a:lnTo>
                    <a:lnTo>
                      <a:pt x="637" y="0"/>
                    </a:lnTo>
                    <a:lnTo>
                      <a:pt x="644" y="0"/>
                    </a:lnTo>
                    <a:lnTo>
                      <a:pt x="652" y="0"/>
                    </a:lnTo>
                    <a:lnTo>
                      <a:pt x="659" y="0"/>
                    </a:lnTo>
                    <a:lnTo>
                      <a:pt x="666" y="0"/>
                    </a:lnTo>
                    <a:lnTo>
                      <a:pt x="673" y="0"/>
                    </a:lnTo>
                    <a:lnTo>
                      <a:pt x="681" y="0"/>
                    </a:lnTo>
                    <a:lnTo>
                      <a:pt x="688" y="0"/>
                    </a:lnTo>
                    <a:lnTo>
                      <a:pt x="695" y="0"/>
                    </a:lnTo>
                    <a:lnTo>
                      <a:pt x="703" y="0"/>
                    </a:lnTo>
                    <a:lnTo>
                      <a:pt x="710" y="0"/>
                    </a:lnTo>
                    <a:lnTo>
                      <a:pt x="717" y="0"/>
                    </a:lnTo>
                    <a:lnTo>
                      <a:pt x="724" y="0"/>
                    </a:lnTo>
                    <a:lnTo>
                      <a:pt x="732" y="0"/>
                    </a:lnTo>
                    <a:lnTo>
                      <a:pt x="739" y="0"/>
                    </a:ln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0" y="0"/>
                    </a:lnTo>
                    <a:lnTo>
                      <a:pt x="778" y="0"/>
                    </a:lnTo>
                    <a:lnTo>
                      <a:pt x="785" y="0"/>
                    </a:lnTo>
                    <a:lnTo>
                      <a:pt x="792" y="0"/>
                    </a:lnTo>
                    <a:lnTo>
                      <a:pt x="799" y="0"/>
                    </a:lnTo>
                    <a:lnTo>
                      <a:pt x="807" y="0"/>
                    </a:lnTo>
                    <a:lnTo>
                      <a:pt x="814" y="0"/>
                    </a:lnTo>
                    <a:lnTo>
                      <a:pt x="821" y="0"/>
                    </a:lnTo>
                    <a:lnTo>
                      <a:pt x="829" y="0"/>
                    </a:lnTo>
                    <a:lnTo>
                      <a:pt x="836" y="0"/>
                    </a:lnTo>
                    <a:lnTo>
                      <a:pt x="843" y="0"/>
                    </a:lnTo>
                    <a:lnTo>
                      <a:pt x="850" y="0"/>
                    </a:lnTo>
                    <a:lnTo>
                      <a:pt x="858" y="0"/>
                    </a:lnTo>
                    <a:lnTo>
                      <a:pt x="865" y="0"/>
                    </a:lnTo>
                    <a:lnTo>
                      <a:pt x="872" y="0"/>
                    </a:lnTo>
                    <a:lnTo>
                      <a:pt x="879" y="0"/>
                    </a:lnTo>
                    <a:lnTo>
                      <a:pt x="887" y="0"/>
                    </a:lnTo>
                    <a:lnTo>
                      <a:pt x="894" y="0"/>
                    </a:lnTo>
                    <a:lnTo>
                      <a:pt x="901" y="0"/>
                    </a:lnTo>
                    <a:lnTo>
                      <a:pt x="909" y="0"/>
                    </a:lnTo>
                    <a:lnTo>
                      <a:pt x="918" y="0"/>
                    </a:lnTo>
                    <a:lnTo>
                      <a:pt x="926" y="0"/>
                    </a:lnTo>
                    <a:lnTo>
                      <a:pt x="933" y="0"/>
                    </a:lnTo>
                    <a:lnTo>
                      <a:pt x="940" y="0"/>
                    </a:lnTo>
                    <a:lnTo>
                      <a:pt x="947" y="0"/>
                    </a:lnTo>
                    <a:lnTo>
                      <a:pt x="955" y="0"/>
                    </a:lnTo>
                    <a:lnTo>
                      <a:pt x="962" y="0"/>
                    </a:lnTo>
                    <a:lnTo>
                      <a:pt x="969" y="0"/>
                    </a:lnTo>
                    <a:lnTo>
                      <a:pt x="976" y="0"/>
                    </a:lnTo>
                    <a:lnTo>
                      <a:pt x="984" y="0"/>
                    </a:lnTo>
                    <a:lnTo>
                      <a:pt x="991" y="0"/>
                    </a:lnTo>
                    <a:lnTo>
                      <a:pt x="998" y="0"/>
                    </a:lnTo>
                    <a:lnTo>
                      <a:pt x="1006" y="0"/>
                    </a:lnTo>
                    <a:lnTo>
                      <a:pt x="1013" y="0"/>
                    </a:lnTo>
                    <a:lnTo>
                      <a:pt x="1020" y="0"/>
                    </a:lnTo>
                    <a:lnTo>
                      <a:pt x="1027" y="0"/>
                    </a:lnTo>
                    <a:lnTo>
                      <a:pt x="1035" y="0"/>
                    </a:lnTo>
                    <a:lnTo>
                      <a:pt x="1042" y="0"/>
                    </a:lnTo>
                    <a:lnTo>
                      <a:pt x="1049" y="0"/>
                    </a:lnTo>
                    <a:lnTo>
                      <a:pt x="1056" y="0"/>
                    </a:lnTo>
                    <a:lnTo>
                      <a:pt x="1066" y="0"/>
                    </a:lnTo>
                    <a:lnTo>
                      <a:pt x="1073" y="0"/>
                    </a:lnTo>
                    <a:lnTo>
                      <a:pt x="1081" y="0"/>
                    </a:lnTo>
                    <a:lnTo>
                      <a:pt x="1088" y="0"/>
                    </a:lnTo>
                    <a:lnTo>
                      <a:pt x="1095" y="0"/>
                    </a:lnTo>
                    <a:lnTo>
                      <a:pt x="1102" y="0"/>
                    </a:lnTo>
                    <a:lnTo>
                      <a:pt x="1110" y="0"/>
                    </a:lnTo>
                    <a:lnTo>
                      <a:pt x="1117" y="0"/>
                    </a:lnTo>
                    <a:lnTo>
                      <a:pt x="1124" y="0"/>
                    </a:lnTo>
                    <a:lnTo>
                      <a:pt x="1132" y="0"/>
                    </a:lnTo>
                    <a:lnTo>
                      <a:pt x="1139" y="0"/>
                    </a:lnTo>
                    <a:lnTo>
                      <a:pt x="1146" y="0"/>
                    </a:lnTo>
                    <a:lnTo>
                      <a:pt x="1153" y="0"/>
                    </a:lnTo>
                    <a:lnTo>
                      <a:pt x="1161" y="0"/>
                    </a:lnTo>
                    <a:lnTo>
                      <a:pt x="1168" y="0"/>
                    </a:lnTo>
                    <a:lnTo>
                      <a:pt x="1175" y="0"/>
                    </a:lnTo>
                    <a:lnTo>
                      <a:pt x="1182" y="0"/>
                    </a:lnTo>
                    <a:lnTo>
                      <a:pt x="1190" y="0"/>
                    </a:lnTo>
                    <a:lnTo>
                      <a:pt x="1197" y="0"/>
                    </a:lnTo>
                    <a:lnTo>
                      <a:pt x="1204" y="0"/>
                    </a:lnTo>
                    <a:lnTo>
                      <a:pt x="1214" y="0"/>
                    </a:lnTo>
                    <a:lnTo>
                      <a:pt x="1221" y="0"/>
                    </a:lnTo>
                    <a:lnTo>
                      <a:pt x="1229" y="0"/>
                    </a:lnTo>
                    <a:lnTo>
                      <a:pt x="1236" y="0"/>
                    </a:lnTo>
                    <a:lnTo>
                      <a:pt x="1243" y="0"/>
                    </a:lnTo>
                    <a:lnTo>
                      <a:pt x="1250" y="0"/>
                    </a:lnTo>
                    <a:lnTo>
                      <a:pt x="1258" y="0"/>
                    </a:lnTo>
                    <a:lnTo>
                      <a:pt x="1265" y="0"/>
                    </a:lnTo>
                    <a:lnTo>
                      <a:pt x="1272" y="0"/>
                    </a:lnTo>
                    <a:lnTo>
                      <a:pt x="1279" y="0"/>
                    </a:lnTo>
                    <a:lnTo>
                      <a:pt x="1287" y="0"/>
                    </a:lnTo>
                    <a:lnTo>
                      <a:pt x="1294" y="0"/>
                    </a:lnTo>
                    <a:lnTo>
                      <a:pt x="1301" y="0"/>
                    </a:lnTo>
                    <a:lnTo>
                      <a:pt x="1309" y="0"/>
                    </a:lnTo>
                    <a:lnTo>
                      <a:pt x="1316" y="0"/>
                    </a:lnTo>
                    <a:lnTo>
                      <a:pt x="1323" y="0"/>
                    </a:lnTo>
                    <a:lnTo>
                      <a:pt x="1330" y="0"/>
                    </a:lnTo>
                    <a:lnTo>
                      <a:pt x="1338" y="0"/>
                    </a:lnTo>
                    <a:lnTo>
                      <a:pt x="1345" y="0"/>
                    </a:lnTo>
                    <a:lnTo>
                      <a:pt x="1352" y="0"/>
                    </a:lnTo>
                    <a:lnTo>
                      <a:pt x="1359" y="0"/>
                    </a:lnTo>
                    <a:lnTo>
                      <a:pt x="1369" y="0"/>
                    </a:lnTo>
                    <a:lnTo>
                      <a:pt x="1376" y="0"/>
                    </a:lnTo>
                    <a:lnTo>
                      <a:pt x="1384" y="0"/>
                    </a:lnTo>
                    <a:lnTo>
                      <a:pt x="1391" y="0"/>
                    </a:lnTo>
                    <a:lnTo>
                      <a:pt x="1398" y="0"/>
                    </a:lnTo>
                    <a:lnTo>
                      <a:pt x="1405" y="0"/>
                    </a:lnTo>
                    <a:lnTo>
                      <a:pt x="1413" y="0"/>
                    </a:lnTo>
                    <a:lnTo>
                      <a:pt x="1420" y="0"/>
                    </a:lnTo>
                    <a:lnTo>
                      <a:pt x="1427" y="0"/>
                    </a:lnTo>
                    <a:lnTo>
                      <a:pt x="1435" y="0"/>
                    </a:lnTo>
                    <a:lnTo>
                      <a:pt x="1442" y="0"/>
                    </a:lnTo>
                    <a:lnTo>
                      <a:pt x="1449" y="0"/>
                    </a:lnTo>
                    <a:lnTo>
                      <a:pt x="1456" y="0"/>
                    </a:lnTo>
                    <a:lnTo>
                      <a:pt x="1464" y="0"/>
                    </a:lnTo>
                    <a:lnTo>
                      <a:pt x="1471" y="0"/>
                    </a:lnTo>
                    <a:lnTo>
                      <a:pt x="1478" y="0"/>
                    </a:lnTo>
                    <a:lnTo>
                      <a:pt x="1485" y="0"/>
                    </a:lnTo>
                    <a:lnTo>
                      <a:pt x="1493" y="0"/>
                    </a:lnTo>
                    <a:lnTo>
                      <a:pt x="1500" y="0"/>
                    </a:lnTo>
                    <a:lnTo>
                      <a:pt x="1507" y="0"/>
                    </a:lnTo>
                    <a:lnTo>
                      <a:pt x="1515" y="0"/>
                    </a:lnTo>
                    <a:lnTo>
                      <a:pt x="1524" y="0"/>
                    </a:lnTo>
                    <a:lnTo>
                      <a:pt x="1531" y="0"/>
                    </a:lnTo>
                    <a:lnTo>
                      <a:pt x="1539" y="0"/>
                    </a:lnTo>
                    <a:lnTo>
                      <a:pt x="1546" y="0"/>
                    </a:lnTo>
                    <a:lnTo>
                      <a:pt x="1553" y="0"/>
                    </a:lnTo>
                    <a:lnTo>
                      <a:pt x="1561" y="0"/>
                    </a:lnTo>
                    <a:lnTo>
                      <a:pt x="1568" y="0"/>
                    </a:lnTo>
                    <a:lnTo>
                      <a:pt x="1575" y="0"/>
                    </a:lnTo>
                    <a:lnTo>
                      <a:pt x="1582" y="0"/>
                    </a:lnTo>
                    <a:lnTo>
                      <a:pt x="1590" y="0"/>
                    </a:lnTo>
                    <a:lnTo>
                      <a:pt x="1597" y="0"/>
                    </a:lnTo>
                    <a:lnTo>
                      <a:pt x="1604" y="0"/>
                    </a:lnTo>
                    <a:lnTo>
                      <a:pt x="1611" y="0"/>
                    </a:lnTo>
                    <a:lnTo>
                      <a:pt x="1619" y="0"/>
                    </a:lnTo>
                    <a:lnTo>
                      <a:pt x="1626" y="0"/>
                    </a:lnTo>
                    <a:lnTo>
                      <a:pt x="1633" y="0"/>
                    </a:lnTo>
                    <a:lnTo>
                      <a:pt x="1641" y="0"/>
                    </a:lnTo>
                    <a:lnTo>
                      <a:pt x="1648" y="0"/>
                    </a:lnTo>
                    <a:lnTo>
                      <a:pt x="1655" y="0"/>
                    </a:lnTo>
                    <a:lnTo>
                      <a:pt x="1662" y="0"/>
                    </a:lnTo>
                    <a:lnTo>
                      <a:pt x="1672" y="0"/>
                    </a:lnTo>
                    <a:lnTo>
                      <a:pt x="1679" y="0"/>
                    </a:lnTo>
                    <a:lnTo>
                      <a:pt x="1687" y="0"/>
                    </a:lnTo>
                    <a:lnTo>
                      <a:pt x="1694" y="0"/>
                    </a:lnTo>
                    <a:lnTo>
                      <a:pt x="1701" y="0"/>
                    </a:lnTo>
                    <a:lnTo>
                      <a:pt x="1708" y="0"/>
                    </a:lnTo>
                    <a:lnTo>
                      <a:pt x="1716" y="0"/>
                    </a:lnTo>
                    <a:lnTo>
                      <a:pt x="1723" y="0"/>
                    </a:lnTo>
                    <a:lnTo>
                      <a:pt x="1730" y="0"/>
                    </a:lnTo>
                    <a:lnTo>
                      <a:pt x="1738" y="0"/>
                    </a:lnTo>
                    <a:lnTo>
                      <a:pt x="1745" y="0"/>
                    </a:lnTo>
                    <a:lnTo>
                      <a:pt x="1752" y="0"/>
                    </a:lnTo>
                    <a:lnTo>
                      <a:pt x="1759" y="0"/>
                    </a:lnTo>
                    <a:lnTo>
                      <a:pt x="1767" y="0"/>
                    </a:lnTo>
                    <a:lnTo>
                      <a:pt x="1774" y="0"/>
                    </a:lnTo>
                    <a:lnTo>
                      <a:pt x="1781" y="0"/>
                    </a:lnTo>
                    <a:lnTo>
                      <a:pt x="1788" y="0"/>
                    </a:lnTo>
                    <a:lnTo>
                      <a:pt x="1796" y="0"/>
                    </a:lnTo>
                    <a:lnTo>
                      <a:pt x="1803" y="0"/>
                    </a:lnTo>
                    <a:lnTo>
                      <a:pt x="1810" y="0"/>
                    </a:lnTo>
                    <a:lnTo>
                      <a:pt x="1818" y="0"/>
                    </a:lnTo>
                    <a:lnTo>
                      <a:pt x="1820" y="0"/>
                    </a:lnTo>
                    <a:lnTo>
                      <a:pt x="1820" y="7"/>
                    </a:lnTo>
                    <a:lnTo>
                      <a:pt x="1820" y="17"/>
                    </a:lnTo>
                    <a:lnTo>
                      <a:pt x="1820" y="24"/>
                    </a:lnTo>
                    <a:lnTo>
                      <a:pt x="1820" y="34"/>
                    </a:lnTo>
                    <a:lnTo>
                      <a:pt x="1820" y="44"/>
                    </a:lnTo>
                    <a:lnTo>
                      <a:pt x="1820" y="51"/>
                    </a:lnTo>
                    <a:lnTo>
                      <a:pt x="1820" y="61"/>
                    </a:lnTo>
                    <a:lnTo>
                      <a:pt x="1820" y="70"/>
                    </a:lnTo>
                    <a:lnTo>
                      <a:pt x="1820" y="78"/>
                    </a:lnTo>
                    <a:lnTo>
                      <a:pt x="1820" y="87"/>
                    </a:lnTo>
                    <a:lnTo>
                      <a:pt x="1820" y="94"/>
                    </a:lnTo>
                    <a:lnTo>
                      <a:pt x="1820" y="104"/>
                    </a:lnTo>
                    <a:lnTo>
                      <a:pt x="1820" y="114"/>
                    </a:lnTo>
                    <a:lnTo>
                      <a:pt x="1820" y="121"/>
                    </a:lnTo>
                    <a:lnTo>
                      <a:pt x="1820" y="131"/>
                    </a:lnTo>
                    <a:lnTo>
                      <a:pt x="1820" y="141"/>
                    </a:lnTo>
                    <a:lnTo>
                      <a:pt x="1820" y="148"/>
                    </a:lnTo>
                    <a:lnTo>
                      <a:pt x="1820" y="158"/>
                    </a:lnTo>
                    <a:lnTo>
                      <a:pt x="1820" y="165"/>
                    </a:lnTo>
                    <a:lnTo>
                      <a:pt x="1820" y="174"/>
                    </a:lnTo>
                    <a:lnTo>
                      <a:pt x="1820" y="184"/>
                    </a:lnTo>
                    <a:lnTo>
                      <a:pt x="1820" y="191"/>
                    </a:lnTo>
                    <a:lnTo>
                      <a:pt x="1820" y="201"/>
                    </a:lnTo>
                    <a:lnTo>
                      <a:pt x="1820" y="211"/>
                    </a:lnTo>
                    <a:lnTo>
                      <a:pt x="1820" y="218"/>
                    </a:lnTo>
                    <a:lnTo>
                      <a:pt x="1820" y="228"/>
                    </a:lnTo>
                    <a:lnTo>
                      <a:pt x="1820" y="235"/>
                    </a:lnTo>
                    <a:lnTo>
                      <a:pt x="1820" y="245"/>
                    </a:lnTo>
                    <a:lnTo>
                      <a:pt x="1820" y="254"/>
                    </a:lnTo>
                    <a:lnTo>
                      <a:pt x="1820" y="262"/>
                    </a:lnTo>
                    <a:lnTo>
                      <a:pt x="1820" y="271"/>
                    </a:lnTo>
                    <a:lnTo>
                      <a:pt x="1820" y="281"/>
                    </a:lnTo>
                    <a:lnTo>
                      <a:pt x="1820" y="288"/>
                    </a:lnTo>
                    <a:lnTo>
                      <a:pt x="1820" y="298"/>
                    </a:lnTo>
                    <a:lnTo>
                      <a:pt x="1820" y="305"/>
                    </a:lnTo>
                    <a:lnTo>
                      <a:pt x="1820" y="315"/>
                    </a:lnTo>
                    <a:lnTo>
                      <a:pt x="1820" y="325"/>
                    </a:lnTo>
                    <a:lnTo>
                      <a:pt x="1820" y="332"/>
                    </a:lnTo>
                    <a:lnTo>
                      <a:pt x="1820" y="342"/>
                    </a:lnTo>
                    <a:lnTo>
                      <a:pt x="1820" y="351"/>
                    </a:lnTo>
                    <a:lnTo>
                      <a:pt x="1820" y="359"/>
                    </a:lnTo>
                    <a:lnTo>
                      <a:pt x="1820" y="368"/>
                    </a:lnTo>
                    <a:lnTo>
                      <a:pt x="1820" y="376"/>
                    </a:lnTo>
                    <a:lnTo>
                      <a:pt x="1820" y="385"/>
                    </a:lnTo>
                    <a:lnTo>
                      <a:pt x="1820" y="395"/>
                    </a:lnTo>
                    <a:lnTo>
                      <a:pt x="1820" y="402"/>
                    </a:lnTo>
                    <a:lnTo>
                      <a:pt x="1820" y="412"/>
                    </a:lnTo>
                    <a:lnTo>
                      <a:pt x="1820" y="422"/>
                    </a:lnTo>
                    <a:lnTo>
                      <a:pt x="1820" y="429"/>
                    </a:lnTo>
                    <a:lnTo>
                      <a:pt x="1820" y="439"/>
                    </a:lnTo>
                    <a:lnTo>
                      <a:pt x="1820" y="446"/>
                    </a:lnTo>
                    <a:lnTo>
                      <a:pt x="1820" y="456"/>
                    </a:lnTo>
                    <a:lnTo>
                      <a:pt x="1820" y="465"/>
                    </a:lnTo>
                    <a:lnTo>
                      <a:pt x="1820" y="473"/>
                    </a:lnTo>
                    <a:lnTo>
                      <a:pt x="1820" y="482"/>
                    </a:lnTo>
                    <a:lnTo>
                      <a:pt x="1820" y="490"/>
                    </a:lnTo>
                    <a:lnTo>
                      <a:pt x="1820" y="499"/>
                    </a:lnTo>
                    <a:lnTo>
                      <a:pt x="1820" y="509"/>
                    </a:lnTo>
                    <a:lnTo>
                      <a:pt x="1820" y="516"/>
                    </a:lnTo>
                    <a:lnTo>
                      <a:pt x="1820" y="526"/>
                    </a:lnTo>
                    <a:lnTo>
                      <a:pt x="1820" y="536"/>
                    </a:lnTo>
                    <a:lnTo>
                      <a:pt x="1820" y="543"/>
                    </a:lnTo>
                    <a:lnTo>
                      <a:pt x="1820" y="553"/>
                    </a:lnTo>
                    <a:lnTo>
                      <a:pt x="1820" y="560"/>
                    </a:lnTo>
                    <a:lnTo>
                      <a:pt x="1820" y="570"/>
                    </a:lnTo>
                    <a:lnTo>
                      <a:pt x="1820" y="579"/>
                    </a:lnTo>
                    <a:lnTo>
                      <a:pt x="1820" y="587"/>
                    </a:lnTo>
                    <a:lnTo>
                      <a:pt x="1820" y="596"/>
                    </a:lnTo>
                    <a:lnTo>
                      <a:pt x="1820" y="604"/>
                    </a:lnTo>
                    <a:lnTo>
                      <a:pt x="1820" y="613"/>
                    </a:lnTo>
                    <a:lnTo>
                      <a:pt x="1820" y="621"/>
                    </a:lnTo>
                    <a:lnTo>
                      <a:pt x="1820" y="630"/>
                    </a:lnTo>
                    <a:lnTo>
                      <a:pt x="1820" y="640"/>
                    </a:lnTo>
                    <a:lnTo>
                      <a:pt x="1820" y="647"/>
                    </a:lnTo>
                    <a:lnTo>
                      <a:pt x="1820" y="657"/>
                    </a:lnTo>
                    <a:lnTo>
                      <a:pt x="1820" y="664"/>
                    </a:lnTo>
                    <a:lnTo>
                      <a:pt x="1820" y="674"/>
                    </a:lnTo>
                    <a:lnTo>
                      <a:pt x="1820" y="684"/>
                    </a:lnTo>
                    <a:lnTo>
                      <a:pt x="1820" y="691"/>
                    </a:lnTo>
                    <a:lnTo>
                      <a:pt x="1820" y="700"/>
                    </a:lnTo>
                    <a:lnTo>
                      <a:pt x="1820" y="708"/>
                    </a:lnTo>
                    <a:lnTo>
                      <a:pt x="1820" y="717"/>
                    </a:lnTo>
                    <a:lnTo>
                      <a:pt x="1820" y="725"/>
                    </a:lnTo>
                    <a:lnTo>
                      <a:pt x="1820" y="734"/>
                    </a:lnTo>
                    <a:lnTo>
                      <a:pt x="1820" y="742"/>
                    </a:lnTo>
                    <a:lnTo>
                      <a:pt x="1820" y="751"/>
                    </a:lnTo>
                    <a:lnTo>
                      <a:pt x="1820" y="759"/>
                    </a:lnTo>
                    <a:lnTo>
                      <a:pt x="1820" y="768"/>
                    </a:lnTo>
                    <a:lnTo>
                      <a:pt x="1820" y="776"/>
                    </a:lnTo>
                    <a:lnTo>
                      <a:pt x="1820" y="785"/>
                    </a:lnTo>
                    <a:lnTo>
                      <a:pt x="1820" y="800"/>
                    </a:lnTo>
                    <a:lnTo>
                      <a:pt x="1820" y="827"/>
                    </a:lnTo>
                    <a:lnTo>
                      <a:pt x="1820" y="853"/>
                    </a:lnTo>
                    <a:lnTo>
                      <a:pt x="1820" y="880"/>
                    </a:lnTo>
                    <a:lnTo>
                      <a:pt x="1820" y="907"/>
                    </a:lnTo>
                    <a:lnTo>
                      <a:pt x="1820" y="933"/>
                    </a:lnTo>
                    <a:lnTo>
                      <a:pt x="1820" y="940"/>
                    </a:lnTo>
                    <a:lnTo>
                      <a:pt x="1820" y="943"/>
                    </a:lnTo>
                    <a:lnTo>
                      <a:pt x="1820" y="945"/>
                    </a:lnTo>
                    <a:lnTo>
                      <a:pt x="1820" y="948"/>
                    </a:lnTo>
                    <a:lnTo>
                      <a:pt x="1820" y="950"/>
                    </a:lnTo>
                    <a:lnTo>
                      <a:pt x="1820" y="953"/>
                    </a:lnTo>
                    <a:lnTo>
                      <a:pt x="1820" y="957"/>
                    </a:lnTo>
                    <a:lnTo>
                      <a:pt x="1820" y="960"/>
                    </a:lnTo>
                    <a:lnTo>
                      <a:pt x="1820" y="962"/>
                    </a:lnTo>
                    <a:lnTo>
                      <a:pt x="1820" y="965"/>
                    </a:lnTo>
                    <a:lnTo>
                      <a:pt x="1820" y="967"/>
                    </a:lnTo>
                    <a:lnTo>
                      <a:pt x="1820" y="970"/>
                    </a:lnTo>
                    <a:lnTo>
                      <a:pt x="1820" y="972"/>
                    </a:lnTo>
                    <a:lnTo>
                      <a:pt x="1820" y="974"/>
                    </a:lnTo>
                    <a:lnTo>
                      <a:pt x="1820" y="977"/>
                    </a:lnTo>
                    <a:lnTo>
                      <a:pt x="1820" y="979"/>
                    </a:lnTo>
                    <a:lnTo>
                      <a:pt x="1820" y="982"/>
                    </a:lnTo>
                    <a:lnTo>
                      <a:pt x="1820" y="984"/>
                    </a:lnTo>
                    <a:lnTo>
                      <a:pt x="1820" y="989"/>
                    </a:lnTo>
                    <a:lnTo>
                      <a:pt x="1820" y="991"/>
                    </a:lnTo>
                    <a:lnTo>
                      <a:pt x="1820" y="994"/>
                    </a:lnTo>
                    <a:lnTo>
                      <a:pt x="1820" y="996"/>
                    </a:lnTo>
                    <a:lnTo>
                      <a:pt x="1820" y="999"/>
                    </a:lnTo>
                    <a:lnTo>
                      <a:pt x="1820" y="1001"/>
                    </a:lnTo>
                    <a:lnTo>
                      <a:pt x="1820" y="1003"/>
                    </a:lnTo>
                    <a:lnTo>
                      <a:pt x="1820" y="1006"/>
                    </a:lnTo>
                    <a:lnTo>
                      <a:pt x="1820" y="1008"/>
                    </a:lnTo>
                    <a:lnTo>
                      <a:pt x="1820" y="1011"/>
                    </a:lnTo>
                    <a:lnTo>
                      <a:pt x="1820" y="1013"/>
                    </a:lnTo>
                    <a:lnTo>
                      <a:pt x="1820" y="1018"/>
                    </a:lnTo>
                    <a:lnTo>
                      <a:pt x="1820" y="1020"/>
                    </a:lnTo>
                    <a:lnTo>
                      <a:pt x="1820" y="1023"/>
                    </a:lnTo>
                    <a:lnTo>
                      <a:pt x="1820" y="1025"/>
                    </a:lnTo>
                    <a:lnTo>
                      <a:pt x="1820" y="1028"/>
                    </a:lnTo>
                    <a:lnTo>
                      <a:pt x="1820" y="1030"/>
                    </a:lnTo>
                    <a:lnTo>
                      <a:pt x="1820" y="1033"/>
                    </a:lnTo>
                    <a:lnTo>
                      <a:pt x="1820" y="1035"/>
                    </a:lnTo>
                    <a:lnTo>
                      <a:pt x="1820" y="1037"/>
                    </a:lnTo>
                    <a:lnTo>
                      <a:pt x="1820" y="1040"/>
                    </a:lnTo>
                    <a:lnTo>
                      <a:pt x="1820" y="1042"/>
                    </a:lnTo>
                    <a:lnTo>
                      <a:pt x="1820" y="1050"/>
                    </a:lnTo>
                    <a:lnTo>
                      <a:pt x="1820" y="1054"/>
                    </a:lnTo>
                    <a:lnTo>
                      <a:pt x="1820" y="1059"/>
                    </a:lnTo>
                    <a:lnTo>
                      <a:pt x="1820" y="1064"/>
                    </a:lnTo>
                    <a:lnTo>
                      <a:pt x="1820" y="1069"/>
                    </a:lnTo>
                    <a:lnTo>
                      <a:pt x="1820" y="1074"/>
                    </a:lnTo>
                    <a:lnTo>
                      <a:pt x="1820" y="1081"/>
                    </a:lnTo>
                    <a:lnTo>
                      <a:pt x="1820" y="1086"/>
                    </a:lnTo>
                    <a:lnTo>
                      <a:pt x="1818" y="1086"/>
                    </a:lnTo>
                    <a:lnTo>
                      <a:pt x="1810" y="1086"/>
                    </a:lnTo>
                    <a:lnTo>
                      <a:pt x="1803" y="1086"/>
                    </a:lnTo>
                    <a:lnTo>
                      <a:pt x="1796" y="1086"/>
                    </a:lnTo>
                    <a:lnTo>
                      <a:pt x="1788" y="1086"/>
                    </a:lnTo>
                    <a:lnTo>
                      <a:pt x="1781" y="1086"/>
                    </a:lnTo>
                    <a:lnTo>
                      <a:pt x="1774" y="1086"/>
                    </a:lnTo>
                    <a:lnTo>
                      <a:pt x="1767" y="1086"/>
                    </a:lnTo>
                    <a:lnTo>
                      <a:pt x="1759" y="1086"/>
                    </a:lnTo>
                    <a:lnTo>
                      <a:pt x="1752" y="1086"/>
                    </a:lnTo>
                    <a:lnTo>
                      <a:pt x="1745" y="1086"/>
                    </a:lnTo>
                    <a:lnTo>
                      <a:pt x="1738" y="1086"/>
                    </a:lnTo>
                    <a:lnTo>
                      <a:pt x="1730" y="1086"/>
                    </a:lnTo>
                    <a:lnTo>
                      <a:pt x="1723" y="1086"/>
                    </a:lnTo>
                    <a:lnTo>
                      <a:pt x="1716" y="1086"/>
                    </a:lnTo>
                    <a:lnTo>
                      <a:pt x="1708" y="1086"/>
                    </a:lnTo>
                    <a:lnTo>
                      <a:pt x="1701" y="1086"/>
                    </a:lnTo>
                    <a:lnTo>
                      <a:pt x="1694" y="1086"/>
                    </a:lnTo>
                    <a:lnTo>
                      <a:pt x="1687" y="1086"/>
                    </a:lnTo>
                    <a:lnTo>
                      <a:pt x="1679" y="1086"/>
                    </a:lnTo>
                    <a:lnTo>
                      <a:pt x="1672" y="1086"/>
                    </a:lnTo>
                    <a:lnTo>
                      <a:pt x="1662" y="1086"/>
                    </a:lnTo>
                    <a:lnTo>
                      <a:pt x="1655" y="1086"/>
                    </a:lnTo>
                    <a:lnTo>
                      <a:pt x="1648" y="1086"/>
                    </a:lnTo>
                    <a:lnTo>
                      <a:pt x="1641" y="1086"/>
                    </a:lnTo>
                    <a:lnTo>
                      <a:pt x="1633" y="1086"/>
                    </a:lnTo>
                    <a:lnTo>
                      <a:pt x="1626" y="1086"/>
                    </a:lnTo>
                    <a:lnTo>
                      <a:pt x="1619" y="1086"/>
                    </a:lnTo>
                    <a:lnTo>
                      <a:pt x="1611" y="1086"/>
                    </a:lnTo>
                    <a:lnTo>
                      <a:pt x="1604" y="1086"/>
                    </a:lnTo>
                    <a:lnTo>
                      <a:pt x="1597" y="1086"/>
                    </a:lnTo>
                    <a:lnTo>
                      <a:pt x="1590" y="1086"/>
                    </a:lnTo>
                    <a:lnTo>
                      <a:pt x="1582" y="1086"/>
                    </a:lnTo>
                    <a:lnTo>
                      <a:pt x="1575" y="1086"/>
                    </a:lnTo>
                    <a:lnTo>
                      <a:pt x="1568" y="1086"/>
                    </a:lnTo>
                    <a:lnTo>
                      <a:pt x="1561" y="1086"/>
                    </a:lnTo>
                    <a:lnTo>
                      <a:pt x="1553" y="1086"/>
                    </a:lnTo>
                    <a:lnTo>
                      <a:pt x="1546" y="1086"/>
                    </a:lnTo>
                    <a:lnTo>
                      <a:pt x="1539" y="1086"/>
                    </a:lnTo>
                    <a:lnTo>
                      <a:pt x="1531" y="1086"/>
                    </a:lnTo>
                    <a:lnTo>
                      <a:pt x="1524" y="1086"/>
                    </a:lnTo>
                    <a:lnTo>
                      <a:pt x="1515" y="1086"/>
                    </a:lnTo>
                    <a:lnTo>
                      <a:pt x="1507" y="1086"/>
                    </a:lnTo>
                    <a:lnTo>
                      <a:pt x="1500" y="1086"/>
                    </a:lnTo>
                    <a:lnTo>
                      <a:pt x="1493" y="1086"/>
                    </a:lnTo>
                    <a:lnTo>
                      <a:pt x="1485" y="1086"/>
                    </a:lnTo>
                    <a:lnTo>
                      <a:pt x="1478" y="1086"/>
                    </a:lnTo>
                    <a:lnTo>
                      <a:pt x="1471" y="1086"/>
                    </a:lnTo>
                    <a:lnTo>
                      <a:pt x="1464" y="1086"/>
                    </a:lnTo>
                    <a:lnTo>
                      <a:pt x="1456" y="1086"/>
                    </a:lnTo>
                    <a:lnTo>
                      <a:pt x="1449" y="1086"/>
                    </a:lnTo>
                    <a:lnTo>
                      <a:pt x="1442" y="1086"/>
                    </a:lnTo>
                    <a:lnTo>
                      <a:pt x="1435" y="1086"/>
                    </a:lnTo>
                    <a:lnTo>
                      <a:pt x="1427" y="1086"/>
                    </a:lnTo>
                    <a:lnTo>
                      <a:pt x="1420" y="1086"/>
                    </a:lnTo>
                    <a:lnTo>
                      <a:pt x="1413" y="1086"/>
                    </a:lnTo>
                    <a:lnTo>
                      <a:pt x="1405" y="1086"/>
                    </a:lnTo>
                    <a:lnTo>
                      <a:pt x="1398" y="1086"/>
                    </a:lnTo>
                    <a:lnTo>
                      <a:pt x="1391" y="1086"/>
                    </a:lnTo>
                    <a:lnTo>
                      <a:pt x="1384" y="1086"/>
                    </a:lnTo>
                    <a:lnTo>
                      <a:pt x="1376" y="1086"/>
                    </a:lnTo>
                    <a:lnTo>
                      <a:pt x="1369" y="1086"/>
                    </a:lnTo>
                    <a:lnTo>
                      <a:pt x="1359" y="1086"/>
                    </a:lnTo>
                    <a:lnTo>
                      <a:pt x="1352" y="1086"/>
                    </a:lnTo>
                    <a:lnTo>
                      <a:pt x="1345" y="1086"/>
                    </a:lnTo>
                    <a:lnTo>
                      <a:pt x="1338" y="1086"/>
                    </a:lnTo>
                    <a:lnTo>
                      <a:pt x="1330" y="1086"/>
                    </a:lnTo>
                    <a:lnTo>
                      <a:pt x="1323" y="1086"/>
                    </a:lnTo>
                    <a:lnTo>
                      <a:pt x="1316" y="1086"/>
                    </a:lnTo>
                    <a:lnTo>
                      <a:pt x="1309" y="1086"/>
                    </a:lnTo>
                    <a:lnTo>
                      <a:pt x="1301" y="1086"/>
                    </a:lnTo>
                    <a:lnTo>
                      <a:pt x="1294" y="1086"/>
                    </a:lnTo>
                    <a:lnTo>
                      <a:pt x="1287" y="1086"/>
                    </a:lnTo>
                    <a:lnTo>
                      <a:pt x="1279" y="1086"/>
                    </a:lnTo>
                    <a:lnTo>
                      <a:pt x="1272" y="1086"/>
                    </a:lnTo>
                    <a:lnTo>
                      <a:pt x="1265" y="1086"/>
                    </a:lnTo>
                    <a:lnTo>
                      <a:pt x="1258" y="1086"/>
                    </a:lnTo>
                    <a:lnTo>
                      <a:pt x="1250" y="1086"/>
                    </a:lnTo>
                    <a:lnTo>
                      <a:pt x="1243" y="1086"/>
                    </a:lnTo>
                    <a:lnTo>
                      <a:pt x="1236" y="1086"/>
                    </a:lnTo>
                    <a:lnTo>
                      <a:pt x="1229" y="1086"/>
                    </a:lnTo>
                    <a:lnTo>
                      <a:pt x="1221" y="1086"/>
                    </a:lnTo>
                    <a:lnTo>
                      <a:pt x="1214" y="1086"/>
                    </a:lnTo>
                    <a:lnTo>
                      <a:pt x="1204" y="1086"/>
                    </a:lnTo>
                    <a:lnTo>
                      <a:pt x="1197" y="1086"/>
                    </a:lnTo>
                    <a:lnTo>
                      <a:pt x="1190" y="1086"/>
                    </a:lnTo>
                    <a:lnTo>
                      <a:pt x="1182" y="1086"/>
                    </a:lnTo>
                    <a:lnTo>
                      <a:pt x="1175" y="1086"/>
                    </a:lnTo>
                    <a:lnTo>
                      <a:pt x="1168" y="1086"/>
                    </a:lnTo>
                    <a:lnTo>
                      <a:pt x="1161" y="1086"/>
                    </a:lnTo>
                    <a:lnTo>
                      <a:pt x="1153" y="1086"/>
                    </a:lnTo>
                    <a:lnTo>
                      <a:pt x="1146" y="1086"/>
                    </a:lnTo>
                    <a:lnTo>
                      <a:pt x="1139" y="1086"/>
                    </a:lnTo>
                    <a:lnTo>
                      <a:pt x="1132" y="1086"/>
                    </a:lnTo>
                    <a:lnTo>
                      <a:pt x="1124" y="1086"/>
                    </a:lnTo>
                    <a:lnTo>
                      <a:pt x="1117" y="1086"/>
                    </a:lnTo>
                    <a:lnTo>
                      <a:pt x="1110" y="1086"/>
                    </a:lnTo>
                    <a:lnTo>
                      <a:pt x="1102" y="1086"/>
                    </a:lnTo>
                    <a:lnTo>
                      <a:pt x="1095" y="1086"/>
                    </a:lnTo>
                    <a:lnTo>
                      <a:pt x="1088" y="1086"/>
                    </a:lnTo>
                    <a:lnTo>
                      <a:pt x="1081" y="1086"/>
                    </a:lnTo>
                    <a:lnTo>
                      <a:pt x="1073" y="1086"/>
                    </a:lnTo>
                    <a:lnTo>
                      <a:pt x="1066" y="1086"/>
                    </a:lnTo>
                    <a:lnTo>
                      <a:pt x="1056" y="1086"/>
                    </a:lnTo>
                    <a:lnTo>
                      <a:pt x="1049" y="1086"/>
                    </a:lnTo>
                    <a:lnTo>
                      <a:pt x="1042" y="1086"/>
                    </a:lnTo>
                    <a:lnTo>
                      <a:pt x="1035" y="1086"/>
                    </a:lnTo>
                    <a:lnTo>
                      <a:pt x="1027" y="1086"/>
                    </a:lnTo>
                    <a:lnTo>
                      <a:pt x="1020" y="1086"/>
                    </a:lnTo>
                    <a:lnTo>
                      <a:pt x="1013" y="1086"/>
                    </a:lnTo>
                    <a:lnTo>
                      <a:pt x="1006" y="1086"/>
                    </a:lnTo>
                    <a:lnTo>
                      <a:pt x="998" y="1086"/>
                    </a:lnTo>
                    <a:lnTo>
                      <a:pt x="991" y="1086"/>
                    </a:lnTo>
                    <a:lnTo>
                      <a:pt x="984" y="1086"/>
                    </a:lnTo>
                    <a:lnTo>
                      <a:pt x="976" y="1086"/>
                    </a:lnTo>
                    <a:lnTo>
                      <a:pt x="969" y="1086"/>
                    </a:lnTo>
                    <a:lnTo>
                      <a:pt x="962" y="1086"/>
                    </a:lnTo>
                    <a:lnTo>
                      <a:pt x="955" y="1086"/>
                    </a:lnTo>
                    <a:lnTo>
                      <a:pt x="947" y="1086"/>
                    </a:lnTo>
                    <a:lnTo>
                      <a:pt x="940" y="1086"/>
                    </a:lnTo>
                    <a:lnTo>
                      <a:pt x="933" y="1086"/>
                    </a:lnTo>
                    <a:lnTo>
                      <a:pt x="926" y="1086"/>
                    </a:lnTo>
                    <a:lnTo>
                      <a:pt x="918" y="1086"/>
                    </a:lnTo>
                    <a:lnTo>
                      <a:pt x="909" y="1086"/>
                    </a:lnTo>
                    <a:lnTo>
                      <a:pt x="901" y="1086"/>
                    </a:lnTo>
                    <a:lnTo>
                      <a:pt x="894" y="1086"/>
                    </a:lnTo>
                    <a:lnTo>
                      <a:pt x="887" y="1086"/>
                    </a:lnTo>
                    <a:lnTo>
                      <a:pt x="879" y="1086"/>
                    </a:lnTo>
                    <a:lnTo>
                      <a:pt x="872" y="1086"/>
                    </a:lnTo>
                    <a:lnTo>
                      <a:pt x="865" y="1086"/>
                    </a:lnTo>
                    <a:lnTo>
                      <a:pt x="858" y="1086"/>
                    </a:lnTo>
                    <a:lnTo>
                      <a:pt x="850" y="1086"/>
                    </a:lnTo>
                    <a:lnTo>
                      <a:pt x="843" y="1086"/>
                    </a:lnTo>
                    <a:lnTo>
                      <a:pt x="836" y="1086"/>
                    </a:lnTo>
                    <a:lnTo>
                      <a:pt x="829" y="1086"/>
                    </a:lnTo>
                    <a:lnTo>
                      <a:pt x="821" y="1086"/>
                    </a:lnTo>
                    <a:lnTo>
                      <a:pt x="814" y="1086"/>
                    </a:lnTo>
                    <a:lnTo>
                      <a:pt x="807" y="1086"/>
                    </a:lnTo>
                    <a:lnTo>
                      <a:pt x="799" y="1086"/>
                    </a:lnTo>
                    <a:lnTo>
                      <a:pt x="792" y="1086"/>
                    </a:lnTo>
                    <a:lnTo>
                      <a:pt x="785" y="1086"/>
                    </a:lnTo>
                    <a:lnTo>
                      <a:pt x="778" y="1086"/>
                    </a:lnTo>
                    <a:lnTo>
                      <a:pt x="770" y="1086"/>
                    </a:lnTo>
                    <a:lnTo>
                      <a:pt x="763" y="1086"/>
                    </a:lnTo>
                    <a:lnTo>
                      <a:pt x="753" y="1086"/>
                    </a:lnTo>
                    <a:lnTo>
                      <a:pt x="746" y="1086"/>
                    </a:lnTo>
                    <a:lnTo>
                      <a:pt x="739" y="1086"/>
                    </a:lnTo>
                    <a:lnTo>
                      <a:pt x="732" y="1086"/>
                    </a:lnTo>
                    <a:lnTo>
                      <a:pt x="724" y="1086"/>
                    </a:lnTo>
                    <a:lnTo>
                      <a:pt x="717" y="1086"/>
                    </a:lnTo>
                    <a:lnTo>
                      <a:pt x="710" y="1086"/>
                    </a:lnTo>
                    <a:lnTo>
                      <a:pt x="703" y="1086"/>
                    </a:lnTo>
                    <a:lnTo>
                      <a:pt x="695" y="1086"/>
                    </a:lnTo>
                    <a:lnTo>
                      <a:pt x="688" y="1086"/>
                    </a:lnTo>
                    <a:lnTo>
                      <a:pt x="681" y="1086"/>
                    </a:lnTo>
                    <a:lnTo>
                      <a:pt x="673" y="1086"/>
                    </a:lnTo>
                    <a:lnTo>
                      <a:pt x="666" y="1086"/>
                    </a:lnTo>
                    <a:lnTo>
                      <a:pt x="659" y="1086"/>
                    </a:lnTo>
                    <a:lnTo>
                      <a:pt x="652" y="1086"/>
                    </a:lnTo>
                    <a:lnTo>
                      <a:pt x="644" y="1086"/>
                    </a:lnTo>
                    <a:lnTo>
                      <a:pt x="637" y="1086"/>
                    </a:lnTo>
                    <a:lnTo>
                      <a:pt x="630" y="1086"/>
                    </a:lnTo>
                    <a:lnTo>
                      <a:pt x="623" y="1086"/>
                    </a:lnTo>
                    <a:lnTo>
                      <a:pt x="615" y="1086"/>
                    </a:lnTo>
                    <a:lnTo>
                      <a:pt x="606" y="1086"/>
                    </a:lnTo>
                    <a:lnTo>
                      <a:pt x="598" y="1086"/>
                    </a:lnTo>
                    <a:lnTo>
                      <a:pt x="591" y="1086"/>
                    </a:lnTo>
                    <a:lnTo>
                      <a:pt x="584" y="1086"/>
                    </a:lnTo>
                    <a:lnTo>
                      <a:pt x="577" y="1086"/>
                    </a:lnTo>
                    <a:lnTo>
                      <a:pt x="569" y="1086"/>
                    </a:lnTo>
                    <a:lnTo>
                      <a:pt x="562" y="1086"/>
                    </a:lnTo>
                    <a:lnTo>
                      <a:pt x="555" y="1086"/>
                    </a:lnTo>
                    <a:lnTo>
                      <a:pt x="547" y="1086"/>
                    </a:lnTo>
                    <a:lnTo>
                      <a:pt x="540" y="1086"/>
                    </a:lnTo>
                    <a:lnTo>
                      <a:pt x="533" y="1086"/>
                    </a:lnTo>
                    <a:lnTo>
                      <a:pt x="526" y="1086"/>
                    </a:lnTo>
                    <a:lnTo>
                      <a:pt x="518" y="1086"/>
                    </a:lnTo>
                    <a:lnTo>
                      <a:pt x="511" y="1086"/>
                    </a:lnTo>
                    <a:lnTo>
                      <a:pt x="504" y="1086"/>
                    </a:lnTo>
                    <a:lnTo>
                      <a:pt x="497" y="1086"/>
                    </a:lnTo>
                    <a:lnTo>
                      <a:pt x="489" y="1086"/>
                    </a:lnTo>
                    <a:lnTo>
                      <a:pt x="482" y="1086"/>
                    </a:lnTo>
                    <a:lnTo>
                      <a:pt x="475" y="1086"/>
                    </a:lnTo>
                    <a:lnTo>
                      <a:pt x="467" y="1086"/>
                    </a:lnTo>
                    <a:lnTo>
                      <a:pt x="460" y="1086"/>
                    </a:lnTo>
                    <a:lnTo>
                      <a:pt x="450" y="1086"/>
                    </a:lnTo>
                    <a:lnTo>
                      <a:pt x="443" y="1086"/>
                    </a:lnTo>
                    <a:lnTo>
                      <a:pt x="436" y="1086"/>
                    </a:lnTo>
                    <a:lnTo>
                      <a:pt x="429" y="1086"/>
                    </a:lnTo>
                    <a:lnTo>
                      <a:pt x="421" y="1086"/>
                    </a:lnTo>
                    <a:lnTo>
                      <a:pt x="414" y="1086"/>
                    </a:lnTo>
                    <a:lnTo>
                      <a:pt x="407" y="1086"/>
                    </a:lnTo>
                    <a:lnTo>
                      <a:pt x="400" y="1086"/>
                    </a:lnTo>
                    <a:lnTo>
                      <a:pt x="392" y="1086"/>
                    </a:lnTo>
                    <a:lnTo>
                      <a:pt x="385" y="1086"/>
                    </a:lnTo>
                    <a:lnTo>
                      <a:pt x="378" y="1086"/>
                    </a:lnTo>
                    <a:lnTo>
                      <a:pt x="370" y="1086"/>
                    </a:lnTo>
                    <a:lnTo>
                      <a:pt x="363" y="1086"/>
                    </a:lnTo>
                    <a:lnTo>
                      <a:pt x="356" y="1086"/>
                    </a:lnTo>
                    <a:lnTo>
                      <a:pt x="349" y="1086"/>
                    </a:lnTo>
                    <a:lnTo>
                      <a:pt x="341" y="1086"/>
                    </a:lnTo>
                    <a:lnTo>
                      <a:pt x="334" y="1086"/>
                    </a:lnTo>
                    <a:lnTo>
                      <a:pt x="327" y="1086"/>
                    </a:lnTo>
                    <a:lnTo>
                      <a:pt x="320" y="1086"/>
                    </a:lnTo>
                    <a:lnTo>
                      <a:pt x="312" y="1086"/>
                    </a:lnTo>
                    <a:lnTo>
                      <a:pt x="303" y="1086"/>
                    </a:lnTo>
                    <a:lnTo>
                      <a:pt x="295" y="1086"/>
                    </a:lnTo>
                    <a:lnTo>
                      <a:pt x="288" y="1086"/>
                    </a:lnTo>
                    <a:lnTo>
                      <a:pt x="281" y="1086"/>
                    </a:lnTo>
                    <a:lnTo>
                      <a:pt x="274" y="1086"/>
                    </a:lnTo>
                    <a:lnTo>
                      <a:pt x="266" y="1086"/>
                    </a:lnTo>
                    <a:lnTo>
                      <a:pt x="259" y="1086"/>
                    </a:lnTo>
                    <a:lnTo>
                      <a:pt x="252" y="1086"/>
                    </a:lnTo>
                    <a:lnTo>
                      <a:pt x="244" y="1086"/>
                    </a:lnTo>
                    <a:lnTo>
                      <a:pt x="237" y="1086"/>
                    </a:lnTo>
                    <a:lnTo>
                      <a:pt x="230" y="1086"/>
                    </a:lnTo>
                    <a:lnTo>
                      <a:pt x="223" y="1086"/>
                    </a:lnTo>
                    <a:lnTo>
                      <a:pt x="215" y="1086"/>
                    </a:lnTo>
                    <a:lnTo>
                      <a:pt x="208" y="1086"/>
                    </a:lnTo>
                    <a:lnTo>
                      <a:pt x="201" y="1086"/>
                    </a:lnTo>
                    <a:lnTo>
                      <a:pt x="194" y="1086"/>
                    </a:lnTo>
                    <a:lnTo>
                      <a:pt x="186" y="1086"/>
                    </a:lnTo>
                    <a:lnTo>
                      <a:pt x="179" y="1086"/>
                    </a:lnTo>
                    <a:lnTo>
                      <a:pt x="172" y="1086"/>
                    </a:lnTo>
                    <a:lnTo>
                      <a:pt x="164" y="1086"/>
                    </a:lnTo>
                    <a:lnTo>
                      <a:pt x="157" y="1086"/>
                    </a:lnTo>
                    <a:lnTo>
                      <a:pt x="147" y="1086"/>
                    </a:lnTo>
                    <a:lnTo>
                      <a:pt x="140" y="1086"/>
                    </a:lnTo>
                    <a:lnTo>
                      <a:pt x="133" y="1086"/>
                    </a:lnTo>
                    <a:lnTo>
                      <a:pt x="126" y="1086"/>
                    </a:lnTo>
                    <a:lnTo>
                      <a:pt x="118" y="1086"/>
                    </a:lnTo>
                    <a:lnTo>
                      <a:pt x="111" y="1086"/>
                    </a:lnTo>
                    <a:lnTo>
                      <a:pt x="104" y="1086"/>
                    </a:lnTo>
                    <a:lnTo>
                      <a:pt x="97" y="1086"/>
                    </a:lnTo>
                    <a:lnTo>
                      <a:pt x="89" y="1086"/>
                    </a:lnTo>
                    <a:lnTo>
                      <a:pt x="82" y="1086"/>
                    </a:lnTo>
                    <a:lnTo>
                      <a:pt x="75" y="1086"/>
                    </a:lnTo>
                    <a:lnTo>
                      <a:pt x="68" y="1086"/>
                    </a:lnTo>
                    <a:lnTo>
                      <a:pt x="60" y="1086"/>
                    </a:lnTo>
                    <a:lnTo>
                      <a:pt x="53" y="1086"/>
                    </a:lnTo>
                    <a:lnTo>
                      <a:pt x="46" y="1086"/>
                    </a:lnTo>
                    <a:lnTo>
                      <a:pt x="38" y="1086"/>
                    </a:lnTo>
                    <a:lnTo>
                      <a:pt x="31" y="1086"/>
                    </a:lnTo>
                    <a:lnTo>
                      <a:pt x="24" y="1086"/>
                    </a:lnTo>
                    <a:lnTo>
                      <a:pt x="17" y="1086"/>
                    </a:lnTo>
                    <a:lnTo>
                      <a:pt x="9" y="1086"/>
                    </a:lnTo>
                    <a:lnTo>
                      <a:pt x="2" y="1086"/>
                    </a:lnTo>
                    <a:lnTo>
                      <a:pt x="0" y="1086"/>
                    </a:lnTo>
                    <a:lnTo>
                      <a:pt x="0" y="1081"/>
                    </a:lnTo>
                    <a:lnTo>
                      <a:pt x="0" y="1074"/>
                    </a:lnTo>
                    <a:lnTo>
                      <a:pt x="0" y="1069"/>
                    </a:lnTo>
                    <a:lnTo>
                      <a:pt x="0" y="1064"/>
                    </a:lnTo>
                    <a:lnTo>
                      <a:pt x="2" y="1062"/>
                    </a:lnTo>
                    <a:lnTo>
                      <a:pt x="4" y="1059"/>
                    </a:lnTo>
                    <a:lnTo>
                      <a:pt x="2" y="1057"/>
                    </a:lnTo>
                    <a:lnTo>
                      <a:pt x="0" y="1054"/>
                    </a:lnTo>
                    <a:lnTo>
                      <a:pt x="0" y="1050"/>
                    </a:lnTo>
                    <a:lnTo>
                      <a:pt x="0" y="1042"/>
                    </a:lnTo>
                    <a:lnTo>
                      <a:pt x="0" y="1040"/>
                    </a:lnTo>
                    <a:lnTo>
                      <a:pt x="0" y="1037"/>
                    </a:lnTo>
                    <a:lnTo>
                      <a:pt x="0" y="1035"/>
                    </a:lnTo>
                    <a:lnTo>
                      <a:pt x="0" y="1033"/>
                    </a:lnTo>
                    <a:lnTo>
                      <a:pt x="0" y="1030"/>
                    </a:lnTo>
                    <a:lnTo>
                      <a:pt x="0" y="1028"/>
                    </a:lnTo>
                    <a:lnTo>
                      <a:pt x="0" y="1025"/>
                    </a:lnTo>
                    <a:lnTo>
                      <a:pt x="0" y="1023"/>
                    </a:lnTo>
                    <a:lnTo>
                      <a:pt x="0" y="1020"/>
                    </a:lnTo>
                    <a:lnTo>
                      <a:pt x="0" y="1018"/>
                    </a:lnTo>
                    <a:lnTo>
                      <a:pt x="0" y="1013"/>
                    </a:lnTo>
                    <a:lnTo>
                      <a:pt x="0" y="1011"/>
                    </a:lnTo>
                    <a:lnTo>
                      <a:pt x="0" y="1008"/>
                    </a:lnTo>
                    <a:lnTo>
                      <a:pt x="0" y="1006"/>
                    </a:lnTo>
                    <a:lnTo>
                      <a:pt x="0" y="1003"/>
                    </a:lnTo>
                    <a:lnTo>
                      <a:pt x="0" y="1001"/>
                    </a:lnTo>
                    <a:lnTo>
                      <a:pt x="0" y="999"/>
                    </a:lnTo>
                    <a:lnTo>
                      <a:pt x="0" y="996"/>
                    </a:lnTo>
                    <a:lnTo>
                      <a:pt x="0" y="994"/>
                    </a:lnTo>
                    <a:lnTo>
                      <a:pt x="0" y="991"/>
                    </a:lnTo>
                    <a:lnTo>
                      <a:pt x="0" y="989"/>
                    </a:lnTo>
                    <a:lnTo>
                      <a:pt x="0" y="984"/>
                    </a:lnTo>
                    <a:lnTo>
                      <a:pt x="0" y="982"/>
                    </a:lnTo>
                    <a:lnTo>
                      <a:pt x="0" y="979"/>
                    </a:lnTo>
                    <a:lnTo>
                      <a:pt x="0" y="977"/>
                    </a:lnTo>
                    <a:lnTo>
                      <a:pt x="0" y="974"/>
                    </a:lnTo>
                    <a:lnTo>
                      <a:pt x="0" y="972"/>
                    </a:lnTo>
                    <a:lnTo>
                      <a:pt x="0" y="970"/>
                    </a:lnTo>
                    <a:lnTo>
                      <a:pt x="0" y="967"/>
                    </a:lnTo>
                    <a:lnTo>
                      <a:pt x="0" y="965"/>
                    </a:lnTo>
                    <a:lnTo>
                      <a:pt x="0" y="962"/>
                    </a:lnTo>
                    <a:lnTo>
                      <a:pt x="0" y="960"/>
                    </a:lnTo>
                    <a:lnTo>
                      <a:pt x="0" y="957"/>
                    </a:lnTo>
                    <a:lnTo>
                      <a:pt x="0" y="953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0" y="945"/>
                    </a:lnTo>
                    <a:lnTo>
                      <a:pt x="0" y="943"/>
                    </a:lnTo>
                    <a:lnTo>
                      <a:pt x="0" y="940"/>
                    </a:lnTo>
                    <a:lnTo>
                      <a:pt x="0" y="933"/>
                    </a:lnTo>
                    <a:lnTo>
                      <a:pt x="0" y="907"/>
                    </a:lnTo>
                    <a:lnTo>
                      <a:pt x="0" y="880"/>
                    </a:lnTo>
                    <a:lnTo>
                      <a:pt x="0" y="853"/>
                    </a:lnTo>
                    <a:lnTo>
                      <a:pt x="0" y="827"/>
                    </a:lnTo>
                    <a:lnTo>
                      <a:pt x="0" y="800"/>
                    </a:lnTo>
                    <a:lnTo>
                      <a:pt x="0" y="785"/>
                    </a:lnTo>
                    <a:lnTo>
                      <a:pt x="0" y="776"/>
                    </a:lnTo>
                    <a:lnTo>
                      <a:pt x="0" y="768"/>
                    </a:lnTo>
                    <a:lnTo>
                      <a:pt x="0" y="759"/>
                    </a:lnTo>
                    <a:lnTo>
                      <a:pt x="0" y="751"/>
                    </a:lnTo>
                    <a:lnTo>
                      <a:pt x="0" y="742"/>
                    </a:lnTo>
                    <a:lnTo>
                      <a:pt x="0" y="734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4"/>
                    </a:lnTo>
                    <a:lnTo>
                      <a:pt x="0" y="674"/>
                    </a:lnTo>
                    <a:lnTo>
                      <a:pt x="0" y="664"/>
                    </a:lnTo>
                    <a:lnTo>
                      <a:pt x="0" y="657"/>
                    </a:lnTo>
                    <a:lnTo>
                      <a:pt x="0" y="647"/>
                    </a:lnTo>
                    <a:lnTo>
                      <a:pt x="0" y="640"/>
                    </a:lnTo>
                    <a:lnTo>
                      <a:pt x="0" y="630"/>
                    </a:lnTo>
                    <a:lnTo>
                      <a:pt x="0" y="621"/>
                    </a:lnTo>
                    <a:lnTo>
                      <a:pt x="0" y="613"/>
                    </a:lnTo>
                    <a:lnTo>
                      <a:pt x="0" y="604"/>
                    </a:lnTo>
                    <a:lnTo>
                      <a:pt x="0" y="596"/>
                    </a:lnTo>
                    <a:lnTo>
                      <a:pt x="0" y="587"/>
                    </a:lnTo>
                    <a:lnTo>
                      <a:pt x="0" y="579"/>
                    </a:lnTo>
                    <a:lnTo>
                      <a:pt x="0" y="570"/>
                    </a:lnTo>
                    <a:lnTo>
                      <a:pt x="0" y="560"/>
                    </a:lnTo>
                    <a:lnTo>
                      <a:pt x="0" y="553"/>
                    </a:lnTo>
                    <a:lnTo>
                      <a:pt x="0" y="543"/>
                    </a:lnTo>
                    <a:lnTo>
                      <a:pt x="0" y="536"/>
                    </a:lnTo>
                    <a:lnTo>
                      <a:pt x="0" y="526"/>
                    </a:lnTo>
                    <a:lnTo>
                      <a:pt x="0" y="516"/>
                    </a:lnTo>
                    <a:lnTo>
                      <a:pt x="0" y="509"/>
                    </a:lnTo>
                    <a:lnTo>
                      <a:pt x="0" y="499"/>
                    </a:lnTo>
                    <a:lnTo>
                      <a:pt x="0" y="490"/>
                    </a:lnTo>
                    <a:lnTo>
                      <a:pt x="0" y="482"/>
                    </a:lnTo>
                    <a:lnTo>
                      <a:pt x="0" y="473"/>
                    </a:lnTo>
                    <a:lnTo>
                      <a:pt x="0" y="465"/>
                    </a:lnTo>
                    <a:lnTo>
                      <a:pt x="0" y="456"/>
                    </a:lnTo>
                    <a:lnTo>
                      <a:pt x="0" y="446"/>
                    </a:lnTo>
                    <a:lnTo>
                      <a:pt x="0" y="439"/>
                    </a:lnTo>
                    <a:lnTo>
                      <a:pt x="0" y="429"/>
                    </a:lnTo>
                    <a:lnTo>
                      <a:pt x="0" y="422"/>
                    </a:lnTo>
                    <a:lnTo>
                      <a:pt x="0" y="412"/>
                    </a:lnTo>
                    <a:lnTo>
                      <a:pt x="0" y="402"/>
                    </a:lnTo>
                    <a:lnTo>
                      <a:pt x="0" y="395"/>
                    </a:lnTo>
                    <a:lnTo>
                      <a:pt x="0" y="385"/>
                    </a:lnTo>
                    <a:lnTo>
                      <a:pt x="0" y="376"/>
                    </a:lnTo>
                    <a:lnTo>
                      <a:pt x="0" y="368"/>
                    </a:lnTo>
                    <a:lnTo>
                      <a:pt x="0" y="359"/>
                    </a:lnTo>
                    <a:lnTo>
                      <a:pt x="0" y="351"/>
                    </a:lnTo>
                    <a:lnTo>
                      <a:pt x="0" y="342"/>
                    </a:lnTo>
                    <a:lnTo>
                      <a:pt x="0" y="332"/>
                    </a:lnTo>
                    <a:lnTo>
                      <a:pt x="0" y="325"/>
                    </a:lnTo>
                    <a:lnTo>
                      <a:pt x="0" y="315"/>
                    </a:lnTo>
                    <a:lnTo>
                      <a:pt x="0" y="305"/>
                    </a:lnTo>
                    <a:lnTo>
                      <a:pt x="0" y="298"/>
                    </a:lnTo>
                    <a:lnTo>
                      <a:pt x="0" y="288"/>
                    </a:lnTo>
                    <a:lnTo>
                      <a:pt x="0" y="281"/>
                    </a:lnTo>
                    <a:lnTo>
                      <a:pt x="0" y="271"/>
                    </a:lnTo>
                    <a:lnTo>
                      <a:pt x="0" y="262"/>
                    </a:lnTo>
                    <a:lnTo>
                      <a:pt x="0" y="254"/>
                    </a:lnTo>
                    <a:lnTo>
                      <a:pt x="0" y="245"/>
                    </a:lnTo>
                    <a:lnTo>
                      <a:pt x="0" y="235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0" y="211"/>
                    </a:lnTo>
                    <a:lnTo>
                      <a:pt x="0" y="201"/>
                    </a:lnTo>
                    <a:lnTo>
                      <a:pt x="0" y="191"/>
                    </a:lnTo>
                    <a:lnTo>
                      <a:pt x="0" y="184"/>
                    </a:lnTo>
                    <a:lnTo>
                      <a:pt x="0" y="174"/>
                    </a:lnTo>
                    <a:lnTo>
                      <a:pt x="0" y="165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0" y="14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01" name="Freeform 2829"/>
              <p:cNvSpPr>
                <a:spLocks/>
              </p:cNvSpPr>
              <p:nvPr/>
            </p:nvSpPr>
            <p:spPr bwMode="auto">
              <a:xfrm>
                <a:off x="330" y="1057"/>
                <a:ext cx="1820" cy="1086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86" y="0"/>
                  </a:cxn>
                  <a:cxn ang="0">
                    <a:pos x="281" y="0"/>
                  </a:cxn>
                  <a:cxn ang="0">
                    <a:pos x="378" y="0"/>
                  </a:cxn>
                  <a:cxn ang="0">
                    <a:pos x="475" y="0"/>
                  </a:cxn>
                  <a:cxn ang="0">
                    <a:pos x="569" y="0"/>
                  </a:cxn>
                  <a:cxn ang="0">
                    <a:pos x="666" y="0"/>
                  </a:cxn>
                  <a:cxn ang="0">
                    <a:pos x="763" y="0"/>
                  </a:cxn>
                  <a:cxn ang="0">
                    <a:pos x="858" y="0"/>
                  </a:cxn>
                  <a:cxn ang="0">
                    <a:pos x="955" y="0"/>
                  </a:cxn>
                  <a:cxn ang="0">
                    <a:pos x="1049" y="0"/>
                  </a:cxn>
                  <a:cxn ang="0">
                    <a:pos x="1146" y="0"/>
                  </a:cxn>
                  <a:cxn ang="0">
                    <a:pos x="1243" y="0"/>
                  </a:cxn>
                  <a:cxn ang="0">
                    <a:pos x="1338" y="0"/>
                  </a:cxn>
                  <a:cxn ang="0">
                    <a:pos x="1435" y="0"/>
                  </a:cxn>
                  <a:cxn ang="0">
                    <a:pos x="1531" y="0"/>
                  </a:cxn>
                  <a:cxn ang="0">
                    <a:pos x="1626" y="0"/>
                  </a:cxn>
                  <a:cxn ang="0">
                    <a:pos x="1723" y="0"/>
                  </a:cxn>
                  <a:cxn ang="0">
                    <a:pos x="1818" y="0"/>
                  </a:cxn>
                  <a:cxn ang="0">
                    <a:pos x="1820" y="104"/>
                  </a:cxn>
                  <a:cxn ang="0">
                    <a:pos x="1820" y="218"/>
                  </a:cxn>
                  <a:cxn ang="0">
                    <a:pos x="1820" y="332"/>
                  </a:cxn>
                  <a:cxn ang="0">
                    <a:pos x="1820" y="446"/>
                  </a:cxn>
                  <a:cxn ang="0">
                    <a:pos x="1820" y="560"/>
                  </a:cxn>
                  <a:cxn ang="0">
                    <a:pos x="1820" y="674"/>
                  </a:cxn>
                  <a:cxn ang="0">
                    <a:pos x="1820" y="785"/>
                  </a:cxn>
                  <a:cxn ang="0">
                    <a:pos x="1820" y="957"/>
                  </a:cxn>
                  <a:cxn ang="0">
                    <a:pos x="1820" y="991"/>
                  </a:cxn>
                  <a:cxn ang="0">
                    <a:pos x="1820" y="1025"/>
                  </a:cxn>
                  <a:cxn ang="0">
                    <a:pos x="1820" y="1074"/>
                  </a:cxn>
                  <a:cxn ang="0">
                    <a:pos x="1745" y="1086"/>
                  </a:cxn>
                  <a:cxn ang="0">
                    <a:pos x="1648" y="1086"/>
                  </a:cxn>
                  <a:cxn ang="0">
                    <a:pos x="1553" y="1086"/>
                  </a:cxn>
                  <a:cxn ang="0">
                    <a:pos x="1456" y="1086"/>
                  </a:cxn>
                  <a:cxn ang="0">
                    <a:pos x="1359" y="1086"/>
                  </a:cxn>
                  <a:cxn ang="0">
                    <a:pos x="1265" y="1086"/>
                  </a:cxn>
                  <a:cxn ang="0">
                    <a:pos x="1168" y="1086"/>
                  </a:cxn>
                  <a:cxn ang="0">
                    <a:pos x="1073" y="1086"/>
                  </a:cxn>
                  <a:cxn ang="0">
                    <a:pos x="976" y="1086"/>
                  </a:cxn>
                  <a:cxn ang="0">
                    <a:pos x="879" y="1086"/>
                  </a:cxn>
                  <a:cxn ang="0">
                    <a:pos x="785" y="1086"/>
                  </a:cxn>
                  <a:cxn ang="0">
                    <a:pos x="688" y="1086"/>
                  </a:cxn>
                  <a:cxn ang="0">
                    <a:pos x="591" y="1086"/>
                  </a:cxn>
                  <a:cxn ang="0">
                    <a:pos x="497" y="1086"/>
                  </a:cxn>
                  <a:cxn ang="0">
                    <a:pos x="400" y="1086"/>
                  </a:cxn>
                  <a:cxn ang="0">
                    <a:pos x="303" y="1086"/>
                  </a:cxn>
                  <a:cxn ang="0">
                    <a:pos x="208" y="1086"/>
                  </a:cxn>
                  <a:cxn ang="0">
                    <a:pos x="111" y="1086"/>
                  </a:cxn>
                  <a:cxn ang="0">
                    <a:pos x="17" y="1086"/>
                  </a:cxn>
                  <a:cxn ang="0">
                    <a:pos x="0" y="1042"/>
                  </a:cxn>
                  <a:cxn ang="0">
                    <a:pos x="0" y="1008"/>
                  </a:cxn>
                  <a:cxn ang="0">
                    <a:pos x="0" y="974"/>
                  </a:cxn>
                  <a:cxn ang="0">
                    <a:pos x="0" y="940"/>
                  </a:cxn>
                  <a:cxn ang="0">
                    <a:pos x="0" y="734"/>
                  </a:cxn>
                  <a:cxn ang="0">
                    <a:pos x="0" y="621"/>
                  </a:cxn>
                  <a:cxn ang="0">
                    <a:pos x="0" y="509"/>
                  </a:cxn>
                  <a:cxn ang="0">
                    <a:pos x="0" y="395"/>
                  </a:cxn>
                  <a:cxn ang="0">
                    <a:pos x="0" y="281"/>
                  </a:cxn>
                  <a:cxn ang="0">
                    <a:pos x="0" y="165"/>
                  </a:cxn>
                  <a:cxn ang="0">
                    <a:pos x="0" y="51"/>
                  </a:cxn>
                </a:cxnLst>
                <a:rect l="0" t="0" r="r" b="b"/>
                <a:pathLst>
                  <a:path w="1820" h="1086">
                    <a:moveTo>
                      <a:pt x="2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1" y="0"/>
                    </a:lnTo>
                    <a:lnTo>
                      <a:pt x="118" y="0"/>
                    </a:lnTo>
                    <a:lnTo>
                      <a:pt x="126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7" y="0"/>
                    </a:lnTo>
                    <a:lnTo>
                      <a:pt x="157" y="0"/>
                    </a:lnTo>
                    <a:lnTo>
                      <a:pt x="164" y="0"/>
                    </a:lnTo>
                    <a:lnTo>
                      <a:pt x="172" y="0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4" y="0"/>
                    </a:lnTo>
                    <a:lnTo>
                      <a:pt x="201" y="0"/>
                    </a:lnTo>
                    <a:lnTo>
                      <a:pt x="208" y="0"/>
                    </a:lnTo>
                    <a:lnTo>
                      <a:pt x="215" y="0"/>
                    </a:lnTo>
                    <a:lnTo>
                      <a:pt x="223" y="0"/>
                    </a:lnTo>
                    <a:lnTo>
                      <a:pt x="230" y="0"/>
                    </a:lnTo>
                    <a:lnTo>
                      <a:pt x="237" y="0"/>
                    </a:lnTo>
                    <a:lnTo>
                      <a:pt x="244" y="0"/>
                    </a:lnTo>
                    <a:lnTo>
                      <a:pt x="252" y="0"/>
                    </a:lnTo>
                    <a:lnTo>
                      <a:pt x="259" y="0"/>
                    </a:lnTo>
                    <a:lnTo>
                      <a:pt x="266" y="0"/>
                    </a:lnTo>
                    <a:lnTo>
                      <a:pt x="274" y="0"/>
                    </a:lnTo>
                    <a:lnTo>
                      <a:pt x="281" y="0"/>
                    </a:lnTo>
                    <a:lnTo>
                      <a:pt x="288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2" y="0"/>
                    </a:lnTo>
                    <a:lnTo>
                      <a:pt x="320" y="0"/>
                    </a:lnTo>
                    <a:lnTo>
                      <a:pt x="327" y="0"/>
                    </a:lnTo>
                    <a:lnTo>
                      <a:pt x="334" y="0"/>
                    </a:lnTo>
                    <a:lnTo>
                      <a:pt x="341" y="0"/>
                    </a:lnTo>
                    <a:lnTo>
                      <a:pt x="349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70" y="0"/>
                    </a:lnTo>
                    <a:lnTo>
                      <a:pt x="378" y="0"/>
                    </a:lnTo>
                    <a:lnTo>
                      <a:pt x="385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7" y="0"/>
                    </a:lnTo>
                    <a:lnTo>
                      <a:pt x="414" y="0"/>
                    </a:lnTo>
                    <a:lnTo>
                      <a:pt x="421" y="0"/>
                    </a:lnTo>
                    <a:lnTo>
                      <a:pt x="429" y="0"/>
                    </a:lnTo>
                    <a:lnTo>
                      <a:pt x="436" y="0"/>
                    </a:lnTo>
                    <a:lnTo>
                      <a:pt x="443" y="0"/>
                    </a:lnTo>
                    <a:lnTo>
                      <a:pt x="450" y="0"/>
                    </a:lnTo>
                    <a:lnTo>
                      <a:pt x="460" y="0"/>
                    </a:lnTo>
                    <a:lnTo>
                      <a:pt x="467" y="0"/>
                    </a:lnTo>
                    <a:lnTo>
                      <a:pt x="475" y="0"/>
                    </a:lnTo>
                    <a:lnTo>
                      <a:pt x="482" y="0"/>
                    </a:lnTo>
                    <a:lnTo>
                      <a:pt x="489" y="0"/>
                    </a:lnTo>
                    <a:lnTo>
                      <a:pt x="497" y="0"/>
                    </a:lnTo>
                    <a:lnTo>
                      <a:pt x="504" y="0"/>
                    </a:lnTo>
                    <a:lnTo>
                      <a:pt x="511" y="0"/>
                    </a:lnTo>
                    <a:lnTo>
                      <a:pt x="518" y="0"/>
                    </a:lnTo>
                    <a:lnTo>
                      <a:pt x="526" y="0"/>
                    </a:lnTo>
                    <a:lnTo>
                      <a:pt x="533" y="0"/>
                    </a:lnTo>
                    <a:lnTo>
                      <a:pt x="540" y="0"/>
                    </a:lnTo>
                    <a:lnTo>
                      <a:pt x="547" y="0"/>
                    </a:lnTo>
                    <a:lnTo>
                      <a:pt x="555" y="0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77" y="0"/>
                    </a:lnTo>
                    <a:lnTo>
                      <a:pt x="584" y="0"/>
                    </a:lnTo>
                    <a:lnTo>
                      <a:pt x="591" y="0"/>
                    </a:lnTo>
                    <a:lnTo>
                      <a:pt x="598" y="0"/>
                    </a:lnTo>
                    <a:lnTo>
                      <a:pt x="606" y="0"/>
                    </a:lnTo>
                    <a:lnTo>
                      <a:pt x="615" y="0"/>
                    </a:lnTo>
                    <a:lnTo>
                      <a:pt x="623" y="0"/>
                    </a:lnTo>
                    <a:lnTo>
                      <a:pt x="630" y="0"/>
                    </a:lnTo>
                    <a:lnTo>
                      <a:pt x="637" y="0"/>
                    </a:lnTo>
                    <a:lnTo>
                      <a:pt x="644" y="0"/>
                    </a:lnTo>
                    <a:lnTo>
                      <a:pt x="652" y="0"/>
                    </a:lnTo>
                    <a:lnTo>
                      <a:pt x="659" y="0"/>
                    </a:lnTo>
                    <a:lnTo>
                      <a:pt x="666" y="0"/>
                    </a:lnTo>
                    <a:lnTo>
                      <a:pt x="673" y="0"/>
                    </a:lnTo>
                    <a:lnTo>
                      <a:pt x="681" y="0"/>
                    </a:lnTo>
                    <a:lnTo>
                      <a:pt x="688" y="0"/>
                    </a:lnTo>
                    <a:lnTo>
                      <a:pt x="695" y="0"/>
                    </a:lnTo>
                    <a:lnTo>
                      <a:pt x="703" y="0"/>
                    </a:lnTo>
                    <a:lnTo>
                      <a:pt x="710" y="0"/>
                    </a:lnTo>
                    <a:lnTo>
                      <a:pt x="717" y="0"/>
                    </a:lnTo>
                    <a:lnTo>
                      <a:pt x="724" y="0"/>
                    </a:lnTo>
                    <a:lnTo>
                      <a:pt x="732" y="0"/>
                    </a:lnTo>
                    <a:lnTo>
                      <a:pt x="739" y="0"/>
                    </a:ln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0" y="0"/>
                    </a:lnTo>
                    <a:lnTo>
                      <a:pt x="778" y="0"/>
                    </a:lnTo>
                    <a:lnTo>
                      <a:pt x="785" y="0"/>
                    </a:lnTo>
                    <a:lnTo>
                      <a:pt x="792" y="0"/>
                    </a:lnTo>
                    <a:lnTo>
                      <a:pt x="799" y="0"/>
                    </a:lnTo>
                    <a:lnTo>
                      <a:pt x="807" y="0"/>
                    </a:lnTo>
                    <a:lnTo>
                      <a:pt x="814" y="0"/>
                    </a:lnTo>
                    <a:lnTo>
                      <a:pt x="821" y="0"/>
                    </a:lnTo>
                    <a:lnTo>
                      <a:pt x="829" y="0"/>
                    </a:lnTo>
                    <a:lnTo>
                      <a:pt x="836" y="0"/>
                    </a:lnTo>
                    <a:lnTo>
                      <a:pt x="843" y="0"/>
                    </a:lnTo>
                    <a:lnTo>
                      <a:pt x="850" y="0"/>
                    </a:lnTo>
                    <a:lnTo>
                      <a:pt x="858" y="0"/>
                    </a:lnTo>
                    <a:lnTo>
                      <a:pt x="865" y="0"/>
                    </a:lnTo>
                    <a:lnTo>
                      <a:pt x="872" y="0"/>
                    </a:lnTo>
                    <a:lnTo>
                      <a:pt x="879" y="0"/>
                    </a:lnTo>
                    <a:lnTo>
                      <a:pt x="887" y="0"/>
                    </a:lnTo>
                    <a:lnTo>
                      <a:pt x="894" y="0"/>
                    </a:lnTo>
                    <a:lnTo>
                      <a:pt x="901" y="0"/>
                    </a:lnTo>
                    <a:lnTo>
                      <a:pt x="909" y="0"/>
                    </a:lnTo>
                    <a:lnTo>
                      <a:pt x="918" y="0"/>
                    </a:lnTo>
                    <a:lnTo>
                      <a:pt x="926" y="0"/>
                    </a:lnTo>
                    <a:lnTo>
                      <a:pt x="933" y="0"/>
                    </a:lnTo>
                    <a:lnTo>
                      <a:pt x="940" y="0"/>
                    </a:lnTo>
                    <a:lnTo>
                      <a:pt x="947" y="0"/>
                    </a:lnTo>
                    <a:lnTo>
                      <a:pt x="955" y="0"/>
                    </a:lnTo>
                    <a:lnTo>
                      <a:pt x="962" y="0"/>
                    </a:lnTo>
                    <a:lnTo>
                      <a:pt x="969" y="0"/>
                    </a:lnTo>
                    <a:lnTo>
                      <a:pt x="976" y="0"/>
                    </a:lnTo>
                    <a:lnTo>
                      <a:pt x="984" y="0"/>
                    </a:lnTo>
                    <a:lnTo>
                      <a:pt x="991" y="0"/>
                    </a:lnTo>
                    <a:lnTo>
                      <a:pt x="998" y="0"/>
                    </a:lnTo>
                    <a:lnTo>
                      <a:pt x="1006" y="0"/>
                    </a:lnTo>
                    <a:lnTo>
                      <a:pt x="1013" y="0"/>
                    </a:lnTo>
                    <a:lnTo>
                      <a:pt x="1020" y="0"/>
                    </a:lnTo>
                    <a:lnTo>
                      <a:pt x="1027" y="0"/>
                    </a:lnTo>
                    <a:lnTo>
                      <a:pt x="1035" y="0"/>
                    </a:lnTo>
                    <a:lnTo>
                      <a:pt x="1042" y="0"/>
                    </a:lnTo>
                    <a:lnTo>
                      <a:pt x="1049" y="0"/>
                    </a:lnTo>
                    <a:lnTo>
                      <a:pt x="1056" y="0"/>
                    </a:lnTo>
                    <a:lnTo>
                      <a:pt x="1066" y="0"/>
                    </a:lnTo>
                    <a:lnTo>
                      <a:pt x="1073" y="0"/>
                    </a:lnTo>
                    <a:lnTo>
                      <a:pt x="1081" y="0"/>
                    </a:lnTo>
                    <a:lnTo>
                      <a:pt x="1088" y="0"/>
                    </a:lnTo>
                    <a:lnTo>
                      <a:pt x="1095" y="0"/>
                    </a:lnTo>
                    <a:lnTo>
                      <a:pt x="1102" y="0"/>
                    </a:lnTo>
                    <a:lnTo>
                      <a:pt x="1110" y="0"/>
                    </a:lnTo>
                    <a:lnTo>
                      <a:pt x="1117" y="0"/>
                    </a:lnTo>
                    <a:lnTo>
                      <a:pt x="1124" y="0"/>
                    </a:lnTo>
                    <a:lnTo>
                      <a:pt x="1132" y="0"/>
                    </a:lnTo>
                    <a:lnTo>
                      <a:pt x="1139" y="0"/>
                    </a:lnTo>
                    <a:lnTo>
                      <a:pt x="1146" y="0"/>
                    </a:lnTo>
                    <a:lnTo>
                      <a:pt x="1153" y="0"/>
                    </a:lnTo>
                    <a:lnTo>
                      <a:pt x="1161" y="0"/>
                    </a:lnTo>
                    <a:lnTo>
                      <a:pt x="1168" y="0"/>
                    </a:lnTo>
                    <a:lnTo>
                      <a:pt x="1175" y="0"/>
                    </a:lnTo>
                    <a:lnTo>
                      <a:pt x="1182" y="0"/>
                    </a:lnTo>
                    <a:lnTo>
                      <a:pt x="1190" y="0"/>
                    </a:lnTo>
                    <a:lnTo>
                      <a:pt x="1197" y="0"/>
                    </a:lnTo>
                    <a:lnTo>
                      <a:pt x="1204" y="0"/>
                    </a:lnTo>
                    <a:lnTo>
                      <a:pt x="1214" y="0"/>
                    </a:lnTo>
                    <a:lnTo>
                      <a:pt x="1221" y="0"/>
                    </a:lnTo>
                    <a:lnTo>
                      <a:pt x="1229" y="0"/>
                    </a:lnTo>
                    <a:lnTo>
                      <a:pt x="1236" y="0"/>
                    </a:lnTo>
                    <a:lnTo>
                      <a:pt x="1243" y="0"/>
                    </a:lnTo>
                    <a:lnTo>
                      <a:pt x="1250" y="0"/>
                    </a:lnTo>
                    <a:lnTo>
                      <a:pt x="1258" y="0"/>
                    </a:lnTo>
                    <a:lnTo>
                      <a:pt x="1265" y="0"/>
                    </a:lnTo>
                    <a:lnTo>
                      <a:pt x="1272" y="0"/>
                    </a:lnTo>
                    <a:lnTo>
                      <a:pt x="1279" y="0"/>
                    </a:lnTo>
                    <a:lnTo>
                      <a:pt x="1287" y="0"/>
                    </a:lnTo>
                    <a:lnTo>
                      <a:pt x="1294" y="0"/>
                    </a:lnTo>
                    <a:lnTo>
                      <a:pt x="1301" y="0"/>
                    </a:lnTo>
                    <a:lnTo>
                      <a:pt x="1309" y="0"/>
                    </a:lnTo>
                    <a:lnTo>
                      <a:pt x="1316" y="0"/>
                    </a:lnTo>
                    <a:lnTo>
                      <a:pt x="1323" y="0"/>
                    </a:lnTo>
                    <a:lnTo>
                      <a:pt x="1330" y="0"/>
                    </a:lnTo>
                    <a:lnTo>
                      <a:pt x="1338" y="0"/>
                    </a:lnTo>
                    <a:lnTo>
                      <a:pt x="1345" y="0"/>
                    </a:lnTo>
                    <a:lnTo>
                      <a:pt x="1352" y="0"/>
                    </a:lnTo>
                    <a:lnTo>
                      <a:pt x="1359" y="0"/>
                    </a:lnTo>
                    <a:lnTo>
                      <a:pt x="1369" y="0"/>
                    </a:lnTo>
                    <a:lnTo>
                      <a:pt x="1376" y="0"/>
                    </a:lnTo>
                    <a:lnTo>
                      <a:pt x="1384" y="0"/>
                    </a:lnTo>
                    <a:lnTo>
                      <a:pt x="1391" y="0"/>
                    </a:lnTo>
                    <a:lnTo>
                      <a:pt x="1398" y="0"/>
                    </a:lnTo>
                    <a:lnTo>
                      <a:pt x="1405" y="0"/>
                    </a:lnTo>
                    <a:lnTo>
                      <a:pt x="1413" y="0"/>
                    </a:lnTo>
                    <a:lnTo>
                      <a:pt x="1420" y="0"/>
                    </a:lnTo>
                    <a:lnTo>
                      <a:pt x="1427" y="0"/>
                    </a:lnTo>
                    <a:lnTo>
                      <a:pt x="1435" y="0"/>
                    </a:lnTo>
                    <a:lnTo>
                      <a:pt x="1442" y="0"/>
                    </a:lnTo>
                    <a:lnTo>
                      <a:pt x="1449" y="0"/>
                    </a:lnTo>
                    <a:lnTo>
                      <a:pt x="1456" y="0"/>
                    </a:lnTo>
                    <a:lnTo>
                      <a:pt x="1464" y="0"/>
                    </a:lnTo>
                    <a:lnTo>
                      <a:pt x="1471" y="0"/>
                    </a:lnTo>
                    <a:lnTo>
                      <a:pt x="1478" y="0"/>
                    </a:lnTo>
                    <a:lnTo>
                      <a:pt x="1485" y="0"/>
                    </a:lnTo>
                    <a:lnTo>
                      <a:pt x="1493" y="0"/>
                    </a:lnTo>
                    <a:lnTo>
                      <a:pt x="1500" y="0"/>
                    </a:lnTo>
                    <a:lnTo>
                      <a:pt x="1507" y="0"/>
                    </a:lnTo>
                    <a:lnTo>
                      <a:pt x="1515" y="0"/>
                    </a:lnTo>
                    <a:lnTo>
                      <a:pt x="1524" y="0"/>
                    </a:lnTo>
                    <a:lnTo>
                      <a:pt x="1531" y="0"/>
                    </a:lnTo>
                    <a:lnTo>
                      <a:pt x="1539" y="0"/>
                    </a:lnTo>
                    <a:lnTo>
                      <a:pt x="1546" y="0"/>
                    </a:lnTo>
                    <a:lnTo>
                      <a:pt x="1553" y="0"/>
                    </a:lnTo>
                    <a:lnTo>
                      <a:pt x="1561" y="0"/>
                    </a:lnTo>
                    <a:lnTo>
                      <a:pt x="1568" y="0"/>
                    </a:lnTo>
                    <a:lnTo>
                      <a:pt x="1575" y="0"/>
                    </a:lnTo>
                    <a:lnTo>
                      <a:pt x="1582" y="0"/>
                    </a:lnTo>
                    <a:lnTo>
                      <a:pt x="1590" y="0"/>
                    </a:lnTo>
                    <a:lnTo>
                      <a:pt x="1597" y="0"/>
                    </a:lnTo>
                    <a:lnTo>
                      <a:pt x="1604" y="0"/>
                    </a:lnTo>
                    <a:lnTo>
                      <a:pt x="1611" y="0"/>
                    </a:lnTo>
                    <a:lnTo>
                      <a:pt x="1619" y="0"/>
                    </a:lnTo>
                    <a:lnTo>
                      <a:pt x="1626" y="0"/>
                    </a:lnTo>
                    <a:lnTo>
                      <a:pt x="1633" y="0"/>
                    </a:lnTo>
                    <a:lnTo>
                      <a:pt x="1641" y="0"/>
                    </a:lnTo>
                    <a:lnTo>
                      <a:pt x="1648" y="0"/>
                    </a:lnTo>
                    <a:lnTo>
                      <a:pt x="1655" y="0"/>
                    </a:lnTo>
                    <a:lnTo>
                      <a:pt x="1662" y="0"/>
                    </a:lnTo>
                    <a:lnTo>
                      <a:pt x="1672" y="0"/>
                    </a:lnTo>
                    <a:lnTo>
                      <a:pt x="1679" y="0"/>
                    </a:lnTo>
                    <a:lnTo>
                      <a:pt x="1687" y="0"/>
                    </a:lnTo>
                    <a:lnTo>
                      <a:pt x="1694" y="0"/>
                    </a:lnTo>
                    <a:lnTo>
                      <a:pt x="1701" y="0"/>
                    </a:lnTo>
                    <a:lnTo>
                      <a:pt x="1708" y="0"/>
                    </a:lnTo>
                    <a:lnTo>
                      <a:pt x="1716" y="0"/>
                    </a:lnTo>
                    <a:lnTo>
                      <a:pt x="1723" y="0"/>
                    </a:lnTo>
                    <a:lnTo>
                      <a:pt x="1730" y="0"/>
                    </a:lnTo>
                    <a:lnTo>
                      <a:pt x="1738" y="0"/>
                    </a:lnTo>
                    <a:lnTo>
                      <a:pt x="1745" y="0"/>
                    </a:lnTo>
                    <a:lnTo>
                      <a:pt x="1752" y="0"/>
                    </a:lnTo>
                    <a:lnTo>
                      <a:pt x="1759" y="0"/>
                    </a:lnTo>
                    <a:lnTo>
                      <a:pt x="1767" y="0"/>
                    </a:lnTo>
                    <a:lnTo>
                      <a:pt x="1774" y="0"/>
                    </a:lnTo>
                    <a:lnTo>
                      <a:pt x="1781" y="0"/>
                    </a:lnTo>
                    <a:lnTo>
                      <a:pt x="1788" y="0"/>
                    </a:lnTo>
                    <a:lnTo>
                      <a:pt x="1796" y="0"/>
                    </a:lnTo>
                    <a:lnTo>
                      <a:pt x="1803" y="0"/>
                    </a:lnTo>
                    <a:lnTo>
                      <a:pt x="1810" y="0"/>
                    </a:lnTo>
                    <a:lnTo>
                      <a:pt x="1818" y="0"/>
                    </a:lnTo>
                    <a:lnTo>
                      <a:pt x="1820" y="0"/>
                    </a:lnTo>
                    <a:lnTo>
                      <a:pt x="1820" y="7"/>
                    </a:lnTo>
                    <a:lnTo>
                      <a:pt x="1820" y="17"/>
                    </a:lnTo>
                    <a:lnTo>
                      <a:pt x="1820" y="24"/>
                    </a:lnTo>
                    <a:lnTo>
                      <a:pt x="1820" y="34"/>
                    </a:lnTo>
                    <a:lnTo>
                      <a:pt x="1820" y="44"/>
                    </a:lnTo>
                    <a:lnTo>
                      <a:pt x="1820" y="51"/>
                    </a:lnTo>
                    <a:lnTo>
                      <a:pt x="1820" y="61"/>
                    </a:lnTo>
                    <a:lnTo>
                      <a:pt x="1820" y="70"/>
                    </a:lnTo>
                    <a:lnTo>
                      <a:pt x="1820" y="78"/>
                    </a:lnTo>
                    <a:lnTo>
                      <a:pt x="1820" y="87"/>
                    </a:lnTo>
                    <a:lnTo>
                      <a:pt x="1820" y="94"/>
                    </a:lnTo>
                    <a:lnTo>
                      <a:pt x="1820" y="104"/>
                    </a:lnTo>
                    <a:lnTo>
                      <a:pt x="1820" y="114"/>
                    </a:lnTo>
                    <a:lnTo>
                      <a:pt x="1820" y="121"/>
                    </a:lnTo>
                    <a:lnTo>
                      <a:pt x="1820" y="131"/>
                    </a:lnTo>
                    <a:lnTo>
                      <a:pt x="1820" y="141"/>
                    </a:lnTo>
                    <a:lnTo>
                      <a:pt x="1820" y="148"/>
                    </a:lnTo>
                    <a:lnTo>
                      <a:pt x="1820" y="158"/>
                    </a:lnTo>
                    <a:lnTo>
                      <a:pt x="1820" y="165"/>
                    </a:lnTo>
                    <a:lnTo>
                      <a:pt x="1820" y="174"/>
                    </a:lnTo>
                    <a:lnTo>
                      <a:pt x="1820" y="184"/>
                    </a:lnTo>
                    <a:lnTo>
                      <a:pt x="1820" y="191"/>
                    </a:lnTo>
                    <a:lnTo>
                      <a:pt x="1820" y="201"/>
                    </a:lnTo>
                    <a:lnTo>
                      <a:pt x="1820" y="211"/>
                    </a:lnTo>
                    <a:lnTo>
                      <a:pt x="1820" y="218"/>
                    </a:lnTo>
                    <a:lnTo>
                      <a:pt x="1820" y="228"/>
                    </a:lnTo>
                    <a:lnTo>
                      <a:pt x="1820" y="235"/>
                    </a:lnTo>
                    <a:lnTo>
                      <a:pt x="1820" y="245"/>
                    </a:lnTo>
                    <a:lnTo>
                      <a:pt x="1820" y="254"/>
                    </a:lnTo>
                    <a:lnTo>
                      <a:pt x="1820" y="262"/>
                    </a:lnTo>
                    <a:lnTo>
                      <a:pt x="1820" y="271"/>
                    </a:lnTo>
                    <a:lnTo>
                      <a:pt x="1820" y="281"/>
                    </a:lnTo>
                    <a:lnTo>
                      <a:pt x="1820" y="288"/>
                    </a:lnTo>
                    <a:lnTo>
                      <a:pt x="1820" y="298"/>
                    </a:lnTo>
                    <a:lnTo>
                      <a:pt x="1820" y="305"/>
                    </a:lnTo>
                    <a:lnTo>
                      <a:pt x="1820" y="315"/>
                    </a:lnTo>
                    <a:lnTo>
                      <a:pt x="1820" y="325"/>
                    </a:lnTo>
                    <a:lnTo>
                      <a:pt x="1820" y="332"/>
                    </a:lnTo>
                    <a:lnTo>
                      <a:pt x="1820" y="342"/>
                    </a:lnTo>
                    <a:lnTo>
                      <a:pt x="1820" y="351"/>
                    </a:lnTo>
                    <a:lnTo>
                      <a:pt x="1820" y="359"/>
                    </a:lnTo>
                    <a:lnTo>
                      <a:pt x="1820" y="368"/>
                    </a:lnTo>
                    <a:lnTo>
                      <a:pt x="1820" y="376"/>
                    </a:lnTo>
                    <a:lnTo>
                      <a:pt x="1820" y="385"/>
                    </a:lnTo>
                    <a:lnTo>
                      <a:pt x="1820" y="395"/>
                    </a:lnTo>
                    <a:lnTo>
                      <a:pt x="1820" y="402"/>
                    </a:lnTo>
                    <a:lnTo>
                      <a:pt x="1820" y="412"/>
                    </a:lnTo>
                    <a:lnTo>
                      <a:pt x="1820" y="422"/>
                    </a:lnTo>
                    <a:lnTo>
                      <a:pt x="1820" y="429"/>
                    </a:lnTo>
                    <a:lnTo>
                      <a:pt x="1820" y="439"/>
                    </a:lnTo>
                    <a:lnTo>
                      <a:pt x="1820" y="446"/>
                    </a:lnTo>
                    <a:lnTo>
                      <a:pt x="1820" y="456"/>
                    </a:lnTo>
                    <a:lnTo>
                      <a:pt x="1820" y="465"/>
                    </a:lnTo>
                    <a:lnTo>
                      <a:pt x="1820" y="473"/>
                    </a:lnTo>
                    <a:lnTo>
                      <a:pt x="1820" y="482"/>
                    </a:lnTo>
                    <a:lnTo>
                      <a:pt x="1820" y="490"/>
                    </a:lnTo>
                    <a:lnTo>
                      <a:pt x="1820" y="499"/>
                    </a:lnTo>
                    <a:lnTo>
                      <a:pt x="1820" y="509"/>
                    </a:lnTo>
                    <a:lnTo>
                      <a:pt x="1820" y="516"/>
                    </a:lnTo>
                    <a:lnTo>
                      <a:pt x="1820" y="526"/>
                    </a:lnTo>
                    <a:lnTo>
                      <a:pt x="1820" y="536"/>
                    </a:lnTo>
                    <a:lnTo>
                      <a:pt x="1820" y="543"/>
                    </a:lnTo>
                    <a:lnTo>
                      <a:pt x="1820" y="553"/>
                    </a:lnTo>
                    <a:lnTo>
                      <a:pt x="1820" y="560"/>
                    </a:lnTo>
                    <a:lnTo>
                      <a:pt x="1820" y="570"/>
                    </a:lnTo>
                    <a:lnTo>
                      <a:pt x="1820" y="579"/>
                    </a:lnTo>
                    <a:lnTo>
                      <a:pt x="1820" y="587"/>
                    </a:lnTo>
                    <a:lnTo>
                      <a:pt x="1820" y="596"/>
                    </a:lnTo>
                    <a:lnTo>
                      <a:pt x="1820" y="604"/>
                    </a:lnTo>
                    <a:lnTo>
                      <a:pt x="1820" y="613"/>
                    </a:lnTo>
                    <a:lnTo>
                      <a:pt x="1820" y="621"/>
                    </a:lnTo>
                    <a:lnTo>
                      <a:pt x="1820" y="630"/>
                    </a:lnTo>
                    <a:lnTo>
                      <a:pt x="1820" y="640"/>
                    </a:lnTo>
                    <a:lnTo>
                      <a:pt x="1820" y="647"/>
                    </a:lnTo>
                    <a:lnTo>
                      <a:pt x="1820" y="657"/>
                    </a:lnTo>
                    <a:lnTo>
                      <a:pt x="1820" y="664"/>
                    </a:lnTo>
                    <a:lnTo>
                      <a:pt x="1820" y="674"/>
                    </a:lnTo>
                    <a:lnTo>
                      <a:pt x="1820" y="684"/>
                    </a:lnTo>
                    <a:lnTo>
                      <a:pt x="1820" y="691"/>
                    </a:lnTo>
                    <a:lnTo>
                      <a:pt x="1820" y="700"/>
                    </a:lnTo>
                    <a:lnTo>
                      <a:pt x="1820" y="708"/>
                    </a:lnTo>
                    <a:lnTo>
                      <a:pt x="1820" y="717"/>
                    </a:lnTo>
                    <a:lnTo>
                      <a:pt x="1820" y="725"/>
                    </a:lnTo>
                    <a:lnTo>
                      <a:pt x="1820" y="734"/>
                    </a:lnTo>
                    <a:lnTo>
                      <a:pt x="1820" y="742"/>
                    </a:lnTo>
                    <a:lnTo>
                      <a:pt x="1820" y="751"/>
                    </a:lnTo>
                    <a:lnTo>
                      <a:pt x="1820" y="759"/>
                    </a:lnTo>
                    <a:lnTo>
                      <a:pt x="1820" y="768"/>
                    </a:lnTo>
                    <a:lnTo>
                      <a:pt x="1820" y="776"/>
                    </a:lnTo>
                    <a:lnTo>
                      <a:pt x="1820" y="785"/>
                    </a:lnTo>
                    <a:lnTo>
                      <a:pt x="1820" y="800"/>
                    </a:lnTo>
                    <a:lnTo>
                      <a:pt x="1820" y="827"/>
                    </a:lnTo>
                    <a:lnTo>
                      <a:pt x="1820" y="853"/>
                    </a:lnTo>
                    <a:lnTo>
                      <a:pt x="1820" y="880"/>
                    </a:lnTo>
                    <a:lnTo>
                      <a:pt x="1820" y="907"/>
                    </a:lnTo>
                    <a:lnTo>
                      <a:pt x="1820" y="933"/>
                    </a:lnTo>
                    <a:lnTo>
                      <a:pt x="1820" y="940"/>
                    </a:lnTo>
                    <a:lnTo>
                      <a:pt x="1820" y="943"/>
                    </a:lnTo>
                    <a:lnTo>
                      <a:pt x="1820" y="945"/>
                    </a:lnTo>
                    <a:lnTo>
                      <a:pt x="1820" y="948"/>
                    </a:lnTo>
                    <a:lnTo>
                      <a:pt x="1820" y="950"/>
                    </a:lnTo>
                    <a:lnTo>
                      <a:pt x="1820" y="953"/>
                    </a:lnTo>
                    <a:lnTo>
                      <a:pt x="1820" y="957"/>
                    </a:lnTo>
                    <a:lnTo>
                      <a:pt x="1820" y="960"/>
                    </a:lnTo>
                    <a:lnTo>
                      <a:pt x="1820" y="962"/>
                    </a:lnTo>
                    <a:lnTo>
                      <a:pt x="1820" y="965"/>
                    </a:lnTo>
                    <a:lnTo>
                      <a:pt x="1820" y="967"/>
                    </a:lnTo>
                    <a:lnTo>
                      <a:pt x="1820" y="970"/>
                    </a:lnTo>
                    <a:lnTo>
                      <a:pt x="1820" y="972"/>
                    </a:lnTo>
                    <a:lnTo>
                      <a:pt x="1820" y="974"/>
                    </a:lnTo>
                    <a:lnTo>
                      <a:pt x="1820" y="977"/>
                    </a:lnTo>
                    <a:lnTo>
                      <a:pt x="1820" y="979"/>
                    </a:lnTo>
                    <a:lnTo>
                      <a:pt x="1820" y="982"/>
                    </a:lnTo>
                    <a:lnTo>
                      <a:pt x="1820" y="984"/>
                    </a:lnTo>
                    <a:lnTo>
                      <a:pt x="1820" y="989"/>
                    </a:lnTo>
                    <a:lnTo>
                      <a:pt x="1820" y="991"/>
                    </a:lnTo>
                    <a:lnTo>
                      <a:pt x="1820" y="994"/>
                    </a:lnTo>
                    <a:lnTo>
                      <a:pt x="1820" y="996"/>
                    </a:lnTo>
                    <a:lnTo>
                      <a:pt x="1820" y="999"/>
                    </a:lnTo>
                    <a:lnTo>
                      <a:pt x="1820" y="1001"/>
                    </a:lnTo>
                    <a:lnTo>
                      <a:pt x="1820" y="1003"/>
                    </a:lnTo>
                    <a:lnTo>
                      <a:pt x="1820" y="1006"/>
                    </a:lnTo>
                    <a:lnTo>
                      <a:pt x="1820" y="1008"/>
                    </a:lnTo>
                    <a:lnTo>
                      <a:pt x="1820" y="1011"/>
                    </a:lnTo>
                    <a:lnTo>
                      <a:pt x="1820" y="1013"/>
                    </a:lnTo>
                    <a:lnTo>
                      <a:pt x="1820" y="1018"/>
                    </a:lnTo>
                    <a:lnTo>
                      <a:pt x="1820" y="1020"/>
                    </a:lnTo>
                    <a:lnTo>
                      <a:pt x="1820" y="1023"/>
                    </a:lnTo>
                    <a:lnTo>
                      <a:pt x="1820" y="1025"/>
                    </a:lnTo>
                    <a:lnTo>
                      <a:pt x="1820" y="1028"/>
                    </a:lnTo>
                    <a:lnTo>
                      <a:pt x="1820" y="1030"/>
                    </a:lnTo>
                    <a:lnTo>
                      <a:pt x="1820" y="1033"/>
                    </a:lnTo>
                    <a:lnTo>
                      <a:pt x="1820" y="1035"/>
                    </a:lnTo>
                    <a:lnTo>
                      <a:pt x="1820" y="1037"/>
                    </a:lnTo>
                    <a:lnTo>
                      <a:pt x="1820" y="1040"/>
                    </a:lnTo>
                    <a:lnTo>
                      <a:pt x="1820" y="1042"/>
                    </a:lnTo>
                    <a:lnTo>
                      <a:pt x="1820" y="1050"/>
                    </a:lnTo>
                    <a:lnTo>
                      <a:pt x="1820" y="1054"/>
                    </a:lnTo>
                    <a:lnTo>
                      <a:pt x="1820" y="1059"/>
                    </a:lnTo>
                    <a:lnTo>
                      <a:pt x="1820" y="1064"/>
                    </a:lnTo>
                    <a:lnTo>
                      <a:pt x="1820" y="1069"/>
                    </a:lnTo>
                    <a:lnTo>
                      <a:pt x="1820" y="1074"/>
                    </a:lnTo>
                    <a:lnTo>
                      <a:pt x="1820" y="1081"/>
                    </a:lnTo>
                    <a:lnTo>
                      <a:pt x="1820" y="1086"/>
                    </a:lnTo>
                    <a:lnTo>
                      <a:pt x="1818" y="1086"/>
                    </a:lnTo>
                    <a:lnTo>
                      <a:pt x="1810" y="1086"/>
                    </a:lnTo>
                    <a:lnTo>
                      <a:pt x="1803" y="1086"/>
                    </a:lnTo>
                    <a:lnTo>
                      <a:pt x="1796" y="1086"/>
                    </a:lnTo>
                    <a:lnTo>
                      <a:pt x="1788" y="1086"/>
                    </a:lnTo>
                    <a:lnTo>
                      <a:pt x="1781" y="1086"/>
                    </a:lnTo>
                    <a:lnTo>
                      <a:pt x="1774" y="1086"/>
                    </a:lnTo>
                    <a:lnTo>
                      <a:pt x="1767" y="1086"/>
                    </a:lnTo>
                    <a:lnTo>
                      <a:pt x="1759" y="1086"/>
                    </a:lnTo>
                    <a:lnTo>
                      <a:pt x="1752" y="1086"/>
                    </a:lnTo>
                    <a:lnTo>
                      <a:pt x="1745" y="1086"/>
                    </a:lnTo>
                    <a:lnTo>
                      <a:pt x="1738" y="1086"/>
                    </a:lnTo>
                    <a:lnTo>
                      <a:pt x="1730" y="1086"/>
                    </a:lnTo>
                    <a:lnTo>
                      <a:pt x="1723" y="1086"/>
                    </a:lnTo>
                    <a:lnTo>
                      <a:pt x="1716" y="1086"/>
                    </a:lnTo>
                    <a:lnTo>
                      <a:pt x="1708" y="1086"/>
                    </a:lnTo>
                    <a:lnTo>
                      <a:pt x="1701" y="1086"/>
                    </a:lnTo>
                    <a:lnTo>
                      <a:pt x="1694" y="1086"/>
                    </a:lnTo>
                    <a:lnTo>
                      <a:pt x="1687" y="1086"/>
                    </a:lnTo>
                    <a:lnTo>
                      <a:pt x="1679" y="1086"/>
                    </a:lnTo>
                    <a:lnTo>
                      <a:pt x="1672" y="1086"/>
                    </a:lnTo>
                    <a:lnTo>
                      <a:pt x="1662" y="1086"/>
                    </a:lnTo>
                    <a:lnTo>
                      <a:pt x="1655" y="1086"/>
                    </a:lnTo>
                    <a:lnTo>
                      <a:pt x="1648" y="1086"/>
                    </a:lnTo>
                    <a:lnTo>
                      <a:pt x="1641" y="1086"/>
                    </a:lnTo>
                    <a:lnTo>
                      <a:pt x="1633" y="1086"/>
                    </a:lnTo>
                    <a:lnTo>
                      <a:pt x="1626" y="1086"/>
                    </a:lnTo>
                    <a:lnTo>
                      <a:pt x="1619" y="1086"/>
                    </a:lnTo>
                    <a:lnTo>
                      <a:pt x="1611" y="1086"/>
                    </a:lnTo>
                    <a:lnTo>
                      <a:pt x="1604" y="1086"/>
                    </a:lnTo>
                    <a:lnTo>
                      <a:pt x="1597" y="1086"/>
                    </a:lnTo>
                    <a:lnTo>
                      <a:pt x="1590" y="1086"/>
                    </a:lnTo>
                    <a:lnTo>
                      <a:pt x="1582" y="1086"/>
                    </a:lnTo>
                    <a:lnTo>
                      <a:pt x="1575" y="1086"/>
                    </a:lnTo>
                    <a:lnTo>
                      <a:pt x="1568" y="1086"/>
                    </a:lnTo>
                    <a:lnTo>
                      <a:pt x="1561" y="1086"/>
                    </a:lnTo>
                    <a:lnTo>
                      <a:pt x="1553" y="1086"/>
                    </a:lnTo>
                    <a:lnTo>
                      <a:pt x="1546" y="1086"/>
                    </a:lnTo>
                    <a:lnTo>
                      <a:pt x="1539" y="1086"/>
                    </a:lnTo>
                    <a:lnTo>
                      <a:pt x="1531" y="1086"/>
                    </a:lnTo>
                    <a:lnTo>
                      <a:pt x="1524" y="1086"/>
                    </a:lnTo>
                    <a:lnTo>
                      <a:pt x="1515" y="1086"/>
                    </a:lnTo>
                    <a:lnTo>
                      <a:pt x="1507" y="1086"/>
                    </a:lnTo>
                    <a:lnTo>
                      <a:pt x="1500" y="1086"/>
                    </a:lnTo>
                    <a:lnTo>
                      <a:pt x="1493" y="1086"/>
                    </a:lnTo>
                    <a:lnTo>
                      <a:pt x="1485" y="1086"/>
                    </a:lnTo>
                    <a:lnTo>
                      <a:pt x="1478" y="1086"/>
                    </a:lnTo>
                    <a:lnTo>
                      <a:pt x="1471" y="1086"/>
                    </a:lnTo>
                    <a:lnTo>
                      <a:pt x="1464" y="1086"/>
                    </a:lnTo>
                    <a:lnTo>
                      <a:pt x="1456" y="1086"/>
                    </a:lnTo>
                    <a:lnTo>
                      <a:pt x="1449" y="1086"/>
                    </a:lnTo>
                    <a:lnTo>
                      <a:pt x="1442" y="1086"/>
                    </a:lnTo>
                    <a:lnTo>
                      <a:pt x="1435" y="1086"/>
                    </a:lnTo>
                    <a:lnTo>
                      <a:pt x="1427" y="1086"/>
                    </a:lnTo>
                    <a:lnTo>
                      <a:pt x="1420" y="1086"/>
                    </a:lnTo>
                    <a:lnTo>
                      <a:pt x="1413" y="1086"/>
                    </a:lnTo>
                    <a:lnTo>
                      <a:pt x="1405" y="1086"/>
                    </a:lnTo>
                    <a:lnTo>
                      <a:pt x="1398" y="1086"/>
                    </a:lnTo>
                    <a:lnTo>
                      <a:pt x="1391" y="1086"/>
                    </a:lnTo>
                    <a:lnTo>
                      <a:pt x="1384" y="1086"/>
                    </a:lnTo>
                    <a:lnTo>
                      <a:pt x="1376" y="1086"/>
                    </a:lnTo>
                    <a:lnTo>
                      <a:pt x="1369" y="1086"/>
                    </a:lnTo>
                    <a:lnTo>
                      <a:pt x="1359" y="1086"/>
                    </a:lnTo>
                    <a:lnTo>
                      <a:pt x="1352" y="1086"/>
                    </a:lnTo>
                    <a:lnTo>
                      <a:pt x="1345" y="1086"/>
                    </a:lnTo>
                    <a:lnTo>
                      <a:pt x="1338" y="1086"/>
                    </a:lnTo>
                    <a:lnTo>
                      <a:pt x="1330" y="1086"/>
                    </a:lnTo>
                    <a:lnTo>
                      <a:pt x="1323" y="1086"/>
                    </a:lnTo>
                    <a:lnTo>
                      <a:pt x="1316" y="1086"/>
                    </a:lnTo>
                    <a:lnTo>
                      <a:pt x="1309" y="1086"/>
                    </a:lnTo>
                    <a:lnTo>
                      <a:pt x="1301" y="1086"/>
                    </a:lnTo>
                    <a:lnTo>
                      <a:pt x="1294" y="1086"/>
                    </a:lnTo>
                    <a:lnTo>
                      <a:pt x="1287" y="1086"/>
                    </a:lnTo>
                    <a:lnTo>
                      <a:pt x="1279" y="1086"/>
                    </a:lnTo>
                    <a:lnTo>
                      <a:pt x="1272" y="1086"/>
                    </a:lnTo>
                    <a:lnTo>
                      <a:pt x="1265" y="1086"/>
                    </a:lnTo>
                    <a:lnTo>
                      <a:pt x="1258" y="1086"/>
                    </a:lnTo>
                    <a:lnTo>
                      <a:pt x="1250" y="1086"/>
                    </a:lnTo>
                    <a:lnTo>
                      <a:pt x="1243" y="1086"/>
                    </a:lnTo>
                    <a:lnTo>
                      <a:pt x="1236" y="1086"/>
                    </a:lnTo>
                    <a:lnTo>
                      <a:pt x="1229" y="1086"/>
                    </a:lnTo>
                    <a:lnTo>
                      <a:pt x="1221" y="1086"/>
                    </a:lnTo>
                    <a:lnTo>
                      <a:pt x="1214" y="1086"/>
                    </a:lnTo>
                    <a:lnTo>
                      <a:pt x="1204" y="1086"/>
                    </a:lnTo>
                    <a:lnTo>
                      <a:pt x="1197" y="1086"/>
                    </a:lnTo>
                    <a:lnTo>
                      <a:pt x="1190" y="1086"/>
                    </a:lnTo>
                    <a:lnTo>
                      <a:pt x="1182" y="1086"/>
                    </a:lnTo>
                    <a:lnTo>
                      <a:pt x="1175" y="1086"/>
                    </a:lnTo>
                    <a:lnTo>
                      <a:pt x="1168" y="1086"/>
                    </a:lnTo>
                    <a:lnTo>
                      <a:pt x="1161" y="1086"/>
                    </a:lnTo>
                    <a:lnTo>
                      <a:pt x="1153" y="1086"/>
                    </a:lnTo>
                    <a:lnTo>
                      <a:pt x="1146" y="1086"/>
                    </a:lnTo>
                    <a:lnTo>
                      <a:pt x="1139" y="1086"/>
                    </a:lnTo>
                    <a:lnTo>
                      <a:pt x="1132" y="1086"/>
                    </a:lnTo>
                    <a:lnTo>
                      <a:pt x="1124" y="1086"/>
                    </a:lnTo>
                    <a:lnTo>
                      <a:pt x="1117" y="1086"/>
                    </a:lnTo>
                    <a:lnTo>
                      <a:pt x="1110" y="1086"/>
                    </a:lnTo>
                    <a:lnTo>
                      <a:pt x="1102" y="1086"/>
                    </a:lnTo>
                    <a:lnTo>
                      <a:pt x="1095" y="1086"/>
                    </a:lnTo>
                    <a:lnTo>
                      <a:pt x="1088" y="1086"/>
                    </a:lnTo>
                    <a:lnTo>
                      <a:pt x="1081" y="1086"/>
                    </a:lnTo>
                    <a:lnTo>
                      <a:pt x="1073" y="1086"/>
                    </a:lnTo>
                    <a:lnTo>
                      <a:pt x="1066" y="1086"/>
                    </a:lnTo>
                    <a:lnTo>
                      <a:pt x="1056" y="1086"/>
                    </a:lnTo>
                    <a:lnTo>
                      <a:pt x="1049" y="1086"/>
                    </a:lnTo>
                    <a:lnTo>
                      <a:pt x="1042" y="1086"/>
                    </a:lnTo>
                    <a:lnTo>
                      <a:pt x="1035" y="1086"/>
                    </a:lnTo>
                    <a:lnTo>
                      <a:pt x="1027" y="1086"/>
                    </a:lnTo>
                    <a:lnTo>
                      <a:pt x="1020" y="1086"/>
                    </a:lnTo>
                    <a:lnTo>
                      <a:pt x="1013" y="1086"/>
                    </a:lnTo>
                    <a:lnTo>
                      <a:pt x="1006" y="1086"/>
                    </a:lnTo>
                    <a:lnTo>
                      <a:pt x="998" y="1086"/>
                    </a:lnTo>
                    <a:lnTo>
                      <a:pt x="991" y="1086"/>
                    </a:lnTo>
                    <a:lnTo>
                      <a:pt x="984" y="1086"/>
                    </a:lnTo>
                    <a:lnTo>
                      <a:pt x="976" y="1086"/>
                    </a:lnTo>
                    <a:lnTo>
                      <a:pt x="969" y="1086"/>
                    </a:lnTo>
                    <a:lnTo>
                      <a:pt x="962" y="1086"/>
                    </a:lnTo>
                    <a:lnTo>
                      <a:pt x="955" y="1086"/>
                    </a:lnTo>
                    <a:lnTo>
                      <a:pt x="947" y="1086"/>
                    </a:lnTo>
                    <a:lnTo>
                      <a:pt x="940" y="1086"/>
                    </a:lnTo>
                    <a:lnTo>
                      <a:pt x="933" y="1086"/>
                    </a:lnTo>
                    <a:lnTo>
                      <a:pt x="926" y="1086"/>
                    </a:lnTo>
                    <a:lnTo>
                      <a:pt x="918" y="1086"/>
                    </a:lnTo>
                    <a:lnTo>
                      <a:pt x="909" y="1086"/>
                    </a:lnTo>
                    <a:lnTo>
                      <a:pt x="901" y="1086"/>
                    </a:lnTo>
                    <a:lnTo>
                      <a:pt x="894" y="1086"/>
                    </a:lnTo>
                    <a:lnTo>
                      <a:pt x="887" y="1086"/>
                    </a:lnTo>
                    <a:lnTo>
                      <a:pt x="879" y="1086"/>
                    </a:lnTo>
                    <a:lnTo>
                      <a:pt x="872" y="1086"/>
                    </a:lnTo>
                    <a:lnTo>
                      <a:pt x="865" y="1086"/>
                    </a:lnTo>
                    <a:lnTo>
                      <a:pt x="858" y="1086"/>
                    </a:lnTo>
                    <a:lnTo>
                      <a:pt x="850" y="1086"/>
                    </a:lnTo>
                    <a:lnTo>
                      <a:pt x="843" y="1086"/>
                    </a:lnTo>
                    <a:lnTo>
                      <a:pt x="836" y="1086"/>
                    </a:lnTo>
                    <a:lnTo>
                      <a:pt x="829" y="1086"/>
                    </a:lnTo>
                    <a:lnTo>
                      <a:pt x="821" y="1086"/>
                    </a:lnTo>
                    <a:lnTo>
                      <a:pt x="814" y="1086"/>
                    </a:lnTo>
                    <a:lnTo>
                      <a:pt x="807" y="1086"/>
                    </a:lnTo>
                    <a:lnTo>
                      <a:pt x="799" y="1086"/>
                    </a:lnTo>
                    <a:lnTo>
                      <a:pt x="792" y="1086"/>
                    </a:lnTo>
                    <a:lnTo>
                      <a:pt x="785" y="1086"/>
                    </a:lnTo>
                    <a:lnTo>
                      <a:pt x="778" y="1086"/>
                    </a:lnTo>
                    <a:lnTo>
                      <a:pt x="770" y="1086"/>
                    </a:lnTo>
                    <a:lnTo>
                      <a:pt x="763" y="1086"/>
                    </a:lnTo>
                    <a:lnTo>
                      <a:pt x="753" y="1086"/>
                    </a:lnTo>
                    <a:lnTo>
                      <a:pt x="746" y="1086"/>
                    </a:lnTo>
                    <a:lnTo>
                      <a:pt x="739" y="1086"/>
                    </a:lnTo>
                    <a:lnTo>
                      <a:pt x="732" y="1086"/>
                    </a:lnTo>
                    <a:lnTo>
                      <a:pt x="724" y="1086"/>
                    </a:lnTo>
                    <a:lnTo>
                      <a:pt x="717" y="1086"/>
                    </a:lnTo>
                    <a:lnTo>
                      <a:pt x="710" y="1086"/>
                    </a:lnTo>
                    <a:lnTo>
                      <a:pt x="703" y="1086"/>
                    </a:lnTo>
                    <a:lnTo>
                      <a:pt x="695" y="1086"/>
                    </a:lnTo>
                    <a:lnTo>
                      <a:pt x="688" y="1086"/>
                    </a:lnTo>
                    <a:lnTo>
                      <a:pt x="681" y="1086"/>
                    </a:lnTo>
                    <a:lnTo>
                      <a:pt x="673" y="1086"/>
                    </a:lnTo>
                    <a:lnTo>
                      <a:pt x="666" y="1086"/>
                    </a:lnTo>
                    <a:lnTo>
                      <a:pt x="659" y="1086"/>
                    </a:lnTo>
                    <a:lnTo>
                      <a:pt x="652" y="1086"/>
                    </a:lnTo>
                    <a:lnTo>
                      <a:pt x="644" y="1086"/>
                    </a:lnTo>
                    <a:lnTo>
                      <a:pt x="637" y="1086"/>
                    </a:lnTo>
                    <a:lnTo>
                      <a:pt x="630" y="1086"/>
                    </a:lnTo>
                    <a:lnTo>
                      <a:pt x="623" y="1086"/>
                    </a:lnTo>
                    <a:lnTo>
                      <a:pt x="615" y="1086"/>
                    </a:lnTo>
                    <a:lnTo>
                      <a:pt x="606" y="1086"/>
                    </a:lnTo>
                    <a:lnTo>
                      <a:pt x="598" y="1086"/>
                    </a:lnTo>
                    <a:lnTo>
                      <a:pt x="591" y="1086"/>
                    </a:lnTo>
                    <a:lnTo>
                      <a:pt x="584" y="1086"/>
                    </a:lnTo>
                    <a:lnTo>
                      <a:pt x="577" y="1086"/>
                    </a:lnTo>
                    <a:lnTo>
                      <a:pt x="569" y="1086"/>
                    </a:lnTo>
                    <a:lnTo>
                      <a:pt x="562" y="1086"/>
                    </a:lnTo>
                    <a:lnTo>
                      <a:pt x="555" y="1086"/>
                    </a:lnTo>
                    <a:lnTo>
                      <a:pt x="547" y="1086"/>
                    </a:lnTo>
                    <a:lnTo>
                      <a:pt x="540" y="1086"/>
                    </a:lnTo>
                    <a:lnTo>
                      <a:pt x="533" y="1086"/>
                    </a:lnTo>
                    <a:lnTo>
                      <a:pt x="526" y="1086"/>
                    </a:lnTo>
                    <a:lnTo>
                      <a:pt x="518" y="1086"/>
                    </a:lnTo>
                    <a:lnTo>
                      <a:pt x="511" y="1086"/>
                    </a:lnTo>
                    <a:lnTo>
                      <a:pt x="504" y="1086"/>
                    </a:lnTo>
                    <a:lnTo>
                      <a:pt x="497" y="1086"/>
                    </a:lnTo>
                    <a:lnTo>
                      <a:pt x="489" y="1086"/>
                    </a:lnTo>
                    <a:lnTo>
                      <a:pt x="482" y="1086"/>
                    </a:lnTo>
                    <a:lnTo>
                      <a:pt x="475" y="1086"/>
                    </a:lnTo>
                    <a:lnTo>
                      <a:pt x="467" y="1086"/>
                    </a:lnTo>
                    <a:lnTo>
                      <a:pt x="460" y="1086"/>
                    </a:lnTo>
                    <a:lnTo>
                      <a:pt x="450" y="1086"/>
                    </a:lnTo>
                    <a:lnTo>
                      <a:pt x="443" y="1086"/>
                    </a:lnTo>
                    <a:lnTo>
                      <a:pt x="436" y="1086"/>
                    </a:lnTo>
                    <a:lnTo>
                      <a:pt x="429" y="1086"/>
                    </a:lnTo>
                    <a:lnTo>
                      <a:pt x="421" y="1086"/>
                    </a:lnTo>
                    <a:lnTo>
                      <a:pt x="414" y="1086"/>
                    </a:lnTo>
                    <a:lnTo>
                      <a:pt x="407" y="1086"/>
                    </a:lnTo>
                    <a:lnTo>
                      <a:pt x="400" y="1086"/>
                    </a:lnTo>
                    <a:lnTo>
                      <a:pt x="392" y="1086"/>
                    </a:lnTo>
                    <a:lnTo>
                      <a:pt x="385" y="1086"/>
                    </a:lnTo>
                    <a:lnTo>
                      <a:pt x="378" y="1086"/>
                    </a:lnTo>
                    <a:lnTo>
                      <a:pt x="370" y="1086"/>
                    </a:lnTo>
                    <a:lnTo>
                      <a:pt x="363" y="1086"/>
                    </a:lnTo>
                    <a:lnTo>
                      <a:pt x="356" y="1086"/>
                    </a:lnTo>
                    <a:lnTo>
                      <a:pt x="349" y="1086"/>
                    </a:lnTo>
                    <a:lnTo>
                      <a:pt x="341" y="1086"/>
                    </a:lnTo>
                    <a:lnTo>
                      <a:pt x="334" y="1086"/>
                    </a:lnTo>
                    <a:lnTo>
                      <a:pt x="327" y="1086"/>
                    </a:lnTo>
                    <a:lnTo>
                      <a:pt x="320" y="1086"/>
                    </a:lnTo>
                    <a:lnTo>
                      <a:pt x="312" y="1086"/>
                    </a:lnTo>
                    <a:lnTo>
                      <a:pt x="303" y="1086"/>
                    </a:lnTo>
                    <a:lnTo>
                      <a:pt x="295" y="1086"/>
                    </a:lnTo>
                    <a:lnTo>
                      <a:pt x="288" y="1086"/>
                    </a:lnTo>
                    <a:lnTo>
                      <a:pt x="281" y="1086"/>
                    </a:lnTo>
                    <a:lnTo>
                      <a:pt x="274" y="1086"/>
                    </a:lnTo>
                    <a:lnTo>
                      <a:pt x="266" y="1086"/>
                    </a:lnTo>
                    <a:lnTo>
                      <a:pt x="259" y="1086"/>
                    </a:lnTo>
                    <a:lnTo>
                      <a:pt x="252" y="1086"/>
                    </a:lnTo>
                    <a:lnTo>
                      <a:pt x="244" y="1086"/>
                    </a:lnTo>
                    <a:lnTo>
                      <a:pt x="237" y="1086"/>
                    </a:lnTo>
                    <a:lnTo>
                      <a:pt x="230" y="1086"/>
                    </a:lnTo>
                    <a:lnTo>
                      <a:pt x="223" y="1086"/>
                    </a:lnTo>
                    <a:lnTo>
                      <a:pt x="215" y="1086"/>
                    </a:lnTo>
                    <a:lnTo>
                      <a:pt x="208" y="1086"/>
                    </a:lnTo>
                    <a:lnTo>
                      <a:pt x="201" y="1086"/>
                    </a:lnTo>
                    <a:lnTo>
                      <a:pt x="194" y="1086"/>
                    </a:lnTo>
                    <a:lnTo>
                      <a:pt x="186" y="1086"/>
                    </a:lnTo>
                    <a:lnTo>
                      <a:pt x="179" y="1086"/>
                    </a:lnTo>
                    <a:lnTo>
                      <a:pt x="172" y="1086"/>
                    </a:lnTo>
                    <a:lnTo>
                      <a:pt x="164" y="1086"/>
                    </a:lnTo>
                    <a:lnTo>
                      <a:pt x="157" y="1086"/>
                    </a:lnTo>
                    <a:lnTo>
                      <a:pt x="147" y="1086"/>
                    </a:lnTo>
                    <a:lnTo>
                      <a:pt x="140" y="1086"/>
                    </a:lnTo>
                    <a:lnTo>
                      <a:pt x="133" y="1086"/>
                    </a:lnTo>
                    <a:lnTo>
                      <a:pt x="126" y="1086"/>
                    </a:lnTo>
                    <a:lnTo>
                      <a:pt x="118" y="1086"/>
                    </a:lnTo>
                    <a:lnTo>
                      <a:pt x="111" y="1086"/>
                    </a:lnTo>
                    <a:lnTo>
                      <a:pt x="104" y="1086"/>
                    </a:lnTo>
                    <a:lnTo>
                      <a:pt x="97" y="1086"/>
                    </a:lnTo>
                    <a:lnTo>
                      <a:pt x="89" y="1086"/>
                    </a:lnTo>
                    <a:lnTo>
                      <a:pt x="82" y="1086"/>
                    </a:lnTo>
                    <a:lnTo>
                      <a:pt x="75" y="1086"/>
                    </a:lnTo>
                    <a:lnTo>
                      <a:pt x="68" y="1086"/>
                    </a:lnTo>
                    <a:lnTo>
                      <a:pt x="60" y="1086"/>
                    </a:lnTo>
                    <a:lnTo>
                      <a:pt x="53" y="1086"/>
                    </a:lnTo>
                    <a:lnTo>
                      <a:pt x="46" y="1086"/>
                    </a:lnTo>
                    <a:lnTo>
                      <a:pt x="38" y="1086"/>
                    </a:lnTo>
                    <a:lnTo>
                      <a:pt x="31" y="1086"/>
                    </a:lnTo>
                    <a:lnTo>
                      <a:pt x="24" y="1086"/>
                    </a:lnTo>
                    <a:lnTo>
                      <a:pt x="17" y="1086"/>
                    </a:lnTo>
                    <a:lnTo>
                      <a:pt x="9" y="1086"/>
                    </a:lnTo>
                    <a:lnTo>
                      <a:pt x="2" y="1086"/>
                    </a:lnTo>
                    <a:lnTo>
                      <a:pt x="0" y="1086"/>
                    </a:lnTo>
                    <a:lnTo>
                      <a:pt x="0" y="1081"/>
                    </a:lnTo>
                    <a:lnTo>
                      <a:pt x="0" y="1074"/>
                    </a:lnTo>
                    <a:lnTo>
                      <a:pt x="0" y="1069"/>
                    </a:lnTo>
                    <a:lnTo>
                      <a:pt x="0" y="1064"/>
                    </a:lnTo>
                    <a:lnTo>
                      <a:pt x="2" y="1062"/>
                    </a:lnTo>
                    <a:lnTo>
                      <a:pt x="7" y="1059"/>
                    </a:lnTo>
                    <a:lnTo>
                      <a:pt x="2" y="1057"/>
                    </a:lnTo>
                    <a:lnTo>
                      <a:pt x="0" y="1054"/>
                    </a:lnTo>
                    <a:lnTo>
                      <a:pt x="0" y="1050"/>
                    </a:lnTo>
                    <a:lnTo>
                      <a:pt x="0" y="1042"/>
                    </a:lnTo>
                    <a:lnTo>
                      <a:pt x="0" y="1040"/>
                    </a:lnTo>
                    <a:lnTo>
                      <a:pt x="0" y="1037"/>
                    </a:lnTo>
                    <a:lnTo>
                      <a:pt x="0" y="1035"/>
                    </a:lnTo>
                    <a:lnTo>
                      <a:pt x="0" y="1033"/>
                    </a:lnTo>
                    <a:lnTo>
                      <a:pt x="0" y="1030"/>
                    </a:lnTo>
                    <a:lnTo>
                      <a:pt x="0" y="1028"/>
                    </a:lnTo>
                    <a:lnTo>
                      <a:pt x="0" y="1025"/>
                    </a:lnTo>
                    <a:lnTo>
                      <a:pt x="0" y="1023"/>
                    </a:lnTo>
                    <a:lnTo>
                      <a:pt x="0" y="1020"/>
                    </a:lnTo>
                    <a:lnTo>
                      <a:pt x="0" y="1018"/>
                    </a:lnTo>
                    <a:lnTo>
                      <a:pt x="0" y="1013"/>
                    </a:lnTo>
                    <a:lnTo>
                      <a:pt x="0" y="1011"/>
                    </a:lnTo>
                    <a:lnTo>
                      <a:pt x="0" y="1008"/>
                    </a:lnTo>
                    <a:lnTo>
                      <a:pt x="0" y="1006"/>
                    </a:lnTo>
                    <a:lnTo>
                      <a:pt x="0" y="1003"/>
                    </a:lnTo>
                    <a:lnTo>
                      <a:pt x="0" y="1001"/>
                    </a:lnTo>
                    <a:lnTo>
                      <a:pt x="0" y="999"/>
                    </a:lnTo>
                    <a:lnTo>
                      <a:pt x="0" y="996"/>
                    </a:lnTo>
                    <a:lnTo>
                      <a:pt x="0" y="994"/>
                    </a:lnTo>
                    <a:lnTo>
                      <a:pt x="0" y="991"/>
                    </a:lnTo>
                    <a:lnTo>
                      <a:pt x="0" y="989"/>
                    </a:lnTo>
                    <a:lnTo>
                      <a:pt x="0" y="984"/>
                    </a:lnTo>
                    <a:lnTo>
                      <a:pt x="0" y="982"/>
                    </a:lnTo>
                    <a:lnTo>
                      <a:pt x="0" y="979"/>
                    </a:lnTo>
                    <a:lnTo>
                      <a:pt x="0" y="977"/>
                    </a:lnTo>
                    <a:lnTo>
                      <a:pt x="0" y="974"/>
                    </a:lnTo>
                    <a:lnTo>
                      <a:pt x="0" y="972"/>
                    </a:lnTo>
                    <a:lnTo>
                      <a:pt x="0" y="970"/>
                    </a:lnTo>
                    <a:lnTo>
                      <a:pt x="0" y="967"/>
                    </a:lnTo>
                    <a:lnTo>
                      <a:pt x="0" y="965"/>
                    </a:lnTo>
                    <a:lnTo>
                      <a:pt x="0" y="962"/>
                    </a:lnTo>
                    <a:lnTo>
                      <a:pt x="0" y="960"/>
                    </a:lnTo>
                    <a:lnTo>
                      <a:pt x="0" y="957"/>
                    </a:lnTo>
                    <a:lnTo>
                      <a:pt x="0" y="953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0" y="945"/>
                    </a:lnTo>
                    <a:lnTo>
                      <a:pt x="0" y="943"/>
                    </a:lnTo>
                    <a:lnTo>
                      <a:pt x="0" y="940"/>
                    </a:lnTo>
                    <a:lnTo>
                      <a:pt x="0" y="933"/>
                    </a:lnTo>
                    <a:lnTo>
                      <a:pt x="0" y="907"/>
                    </a:lnTo>
                    <a:lnTo>
                      <a:pt x="0" y="880"/>
                    </a:lnTo>
                    <a:lnTo>
                      <a:pt x="0" y="853"/>
                    </a:lnTo>
                    <a:lnTo>
                      <a:pt x="0" y="827"/>
                    </a:lnTo>
                    <a:lnTo>
                      <a:pt x="0" y="800"/>
                    </a:lnTo>
                    <a:lnTo>
                      <a:pt x="0" y="785"/>
                    </a:lnTo>
                    <a:lnTo>
                      <a:pt x="0" y="776"/>
                    </a:lnTo>
                    <a:lnTo>
                      <a:pt x="0" y="768"/>
                    </a:lnTo>
                    <a:lnTo>
                      <a:pt x="0" y="759"/>
                    </a:lnTo>
                    <a:lnTo>
                      <a:pt x="0" y="751"/>
                    </a:lnTo>
                    <a:lnTo>
                      <a:pt x="0" y="742"/>
                    </a:lnTo>
                    <a:lnTo>
                      <a:pt x="0" y="734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4"/>
                    </a:lnTo>
                    <a:lnTo>
                      <a:pt x="0" y="674"/>
                    </a:lnTo>
                    <a:lnTo>
                      <a:pt x="0" y="664"/>
                    </a:lnTo>
                    <a:lnTo>
                      <a:pt x="0" y="657"/>
                    </a:lnTo>
                    <a:lnTo>
                      <a:pt x="0" y="647"/>
                    </a:lnTo>
                    <a:lnTo>
                      <a:pt x="0" y="640"/>
                    </a:lnTo>
                    <a:lnTo>
                      <a:pt x="0" y="630"/>
                    </a:lnTo>
                    <a:lnTo>
                      <a:pt x="0" y="621"/>
                    </a:lnTo>
                    <a:lnTo>
                      <a:pt x="0" y="613"/>
                    </a:lnTo>
                    <a:lnTo>
                      <a:pt x="0" y="604"/>
                    </a:lnTo>
                    <a:lnTo>
                      <a:pt x="0" y="596"/>
                    </a:lnTo>
                    <a:lnTo>
                      <a:pt x="0" y="587"/>
                    </a:lnTo>
                    <a:lnTo>
                      <a:pt x="0" y="579"/>
                    </a:lnTo>
                    <a:lnTo>
                      <a:pt x="0" y="570"/>
                    </a:lnTo>
                    <a:lnTo>
                      <a:pt x="0" y="560"/>
                    </a:lnTo>
                    <a:lnTo>
                      <a:pt x="0" y="553"/>
                    </a:lnTo>
                    <a:lnTo>
                      <a:pt x="0" y="543"/>
                    </a:lnTo>
                    <a:lnTo>
                      <a:pt x="0" y="536"/>
                    </a:lnTo>
                    <a:lnTo>
                      <a:pt x="0" y="526"/>
                    </a:lnTo>
                    <a:lnTo>
                      <a:pt x="0" y="516"/>
                    </a:lnTo>
                    <a:lnTo>
                      <a:pt x="0" y="509"/>
                    </a:lnTo>
                    <a:lnTo>
                      <a:pt x="0" y="499"/>
                    </a:lnTo>
                    <a:lnTo>
                      <a:pt x="0" y="490"/>
                    </a:lnTo>
                    <a:lnTo>
                      <a:pt x="0" y="482"/>
                    </a:lnTo>
                    <a:lnTo>
                      <a:pt x="0" y="473"/>
                    </a:lnTo>
                    <a:lnTo>
                      <a:pt x="0" y="465"/>
                    </a:lnTo>
                    <a:lnTo>
                      <a:pt x="0" y="456"/>
                    </a:lnTo>
                    <a:lnTo>
                      <a:pt x="0" y="446"/>
                    </a:lnTo>
                    <a:lnTo>
                      <a:pt x="0" y="439"/>
                    </a:lnTo>
                    <a:lnTo>
                      <a:pt x="0" y="429"/>
                    </a:lnTo>
                    <a:lnTo>
                      <a:pt x="0" y="422"/>
                    </a:lnTo>
                    <a:lnTo>
                      <a:pt x="0" y="412"/>
                    </a:lnTo>
                    <a:lnTo>
                      <a:pt x="0" y="402"/>
                    </a:lnTo>
                    <a:lnTo>
                      <a:pt x="0" y="395"/>
                    </a:lnTo>
                    <a:lnTo>
                      <a:pt x="0" y="385"/>
                    </a:lnTo>
                    <a:lnTo>
                      <a:pt x="0" y="376"/>
                    </a:lnTo>
                    <a:lnTo>
                      <a:pt x="0" y="368"/>
                    </a:lnTo>
                    <a:lnTo>
                      <a:pt x="0" y="359"/>
                    </a:lnTo>
                    <a:lnTo>
                      <a:pt x="0" y="351"/>
                    </a:lnTo>
                    <a:lnTo>
                      <a:pt x="0" y="342"/>
                    </a:lnTo>
                    <a:lnTo>
                      <a:pt x="0" y="332"/>
                    </a:lnTo>
                    <a:lnTo>
                      <a:pt x="0" y="325"/>
                    </a:lnTo>
                    <a:lnTo>
                      <a:pt x="0" y="315"/>
                    </a:lnTo>
                    <a:lnTo>
                      <a:pt x="0" y="305"/>
                    </a:lnTo>
                    <a:lnTo>
                      <a:pt x="0" y="298"/>
                    </a:lnTo>
                    <a:lnTo>
                      <a:pt x="0" y="288"/>
                    </a:lnTo>
                    <a:lnTo>
                      <a:pt x="0" y="281"/>
                    </a:lnTo>
                    <a:lnTo>
                      <a:pt x="0" y="271"/>
                    </a:lnTo>
                    <a:lnTo>
                      <a:pt x="0" y="262"/>
                    </a:lnTo>
                    <a:lnTo>
                      <a:pt x="0" y="254"/>
                    </a:lnTo>
                    <a:lnTo>
                      <a:pt x="0" y="245"/>
                    </a:lnTo>
                    <a:lnTo>
                      <a:pt x="0" y="235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0" y="211"/>
                    </a:lnTo>
                    <a:lnTo>
                      <a:pt x="0" y="201"/>
                    </a:lnTo>
                    <a:lnTo>
                      <a:pt x="0" y="191"/>
                    </a:lnTo>
                    <a:lnTo>
                      <a:pt x="0" y="184"/>
                    </a:lnTo>
                    <a:lnTo>
                      <a:pt x="0" y="174"/>
                    </a:lnTo>
                    <a:lnTo>
                      <a:pt x="0" y="165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0" y="14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02" name="Freeform 2830"/>
              <p:cNvSpPr>
                <a:spLocks/>
              </p:cNvSpPr>
              <p:nvPr/>
            </p:nvSpPr>
            <p:spPr bwMode="auto">
              <a:xfrm>
                <a:off x="330" y="1057"/>
                <a:ext cx="1820" cy="1086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86" y="0"/>
                  </a:cxn>
                  <a:cxn ang="0">
                    <a:pos x="281" y="0"/>
                  </a:cxn>
                  <a:cxn ang="0">
                    <a:pos x="378" y="0"/>
                  </a:cxn>
                  <a:cxn ang="0">
                    <a:pos x="475" y="0"/>
                  </a:cxn>
                  <a:cxn ang="0">
                    <a:pos x="569" y="0"/>
                  </a:cxn>
                  <a:cxn ang="0">
                    <a:pos x="666" y="0"/>
                  </a:cxn>
                  <a:cxn ang="0">
                    <a:pos x="763" y="0"/>
                  </a:cxn>
                  <a:cxn ang="0">
                    <a:pos x="858" y="0"/>
                  </a:cxn>
                  <a:cxn ang="0">
                    <a:pos x="955" y="0"/>
                  </a:cxn>
                  <a:cxn ang="0">
                    <a:pos x="1049" y="0"/>
                  </a:cxn>
                  <a:cxn ang="0">
                    <a:pos x="1146" y="0"/>
                  </a:cxn>
                  <a:cxn ang="0">
                    <a:pos x="1243" y="0"/>
                  </a:cxn>
                  <a:cxn ang="0">
                    <a:pos x="1338" y="0"/>
                  </a:cxn>
                  <a:cxn ang="0">
                    <a:pos x="1435" y="0"/>
                  </a:cxn>
                  <a:cxn ang="0">
                    <a:pos x="1531" y="0"/>
                  </a:cxn>
                  <a:cxn ang="0">
                    <a:pos x="1626" y="0"/>
                  </a:cxn>
                  <a:cxn ang="0">
                    <a:pos x="1723" y="0"/>
                  </a:cxn>
                  <a:cxn ang="0">
                    <a:pos x="1818" y="0"/>
                  </a:cxn>
                  <a:cxn ang="0">
                    <a:pos x="1820" y="104"/>
                  </a:cxn>
                  <a:cxn ang="0">
                    <a:pos x="1820" y="218"/>
                  </a:cxn>
                  <a:cxn ang="0">
                    <a:pos x="1820" y="332"/>
                  </a:cxn>
                  <a:cxn ang="0">
                    <a:pos x="1820" y="446"/>
                  </a:cxn>
                  <a:cxn ang="0">
                    <a:pos x="1820" y="560"/>
                  </a:cxn>
                  <a:cxn ang="0">
                    <a:pos x="1820" y="674"/>
                  </a:cxn>
                  <a:cxn ang="0">
                    <a:pos x="1820" y="785"/>
                  </a:cxn>
                  <a:cxn ang="0">
                    <a:pos x="1820" y="957"/>
                  </a:cxn>
                  <a:cxn ang="0">
                    <a:pos x="1820" y="991"/>
                  </a:cxn>
                  <a:cxn ang="0">
                    <a:pos x="1820" y="1025"/>
                  </a:cxn>
                  <a:cxn ang="0">
                    <a:pos x="1820" y="1074"/>
                  </a:cxn>
                  <a:cxn ang="0">
                    <a:pos x="1745" y="1086"/>
                  </a:cxn>
                  <a:cxn ang="0">
                    <a:pos x="1648" y="1086"/>
                  </a:cxn>
                  <a:cxn ang="0">
                    <a:pos x="1553" y="1086"/>
                  </a:cxn>
                  <a:cxn ang="0">
                    <a:pos x="1456" y="1086"/>
                  </a:cxn>
                  <a:cxn ang="0">
                    <a:pos x="1359" y="1086"/>
                  </a:cxn>
                  <a:cxn ang="0">
                    <a:pos x="1265" y="1086"/>
                  </a:cxn>
                  <a:cxn ang="0">
                    <a:pos x="1168" y="1086"/>
                  </a:cxn>
                  <a:cxn ang="0">
                    <a:pos x="1073" y="1086"/>
                  </a:cxn>
                  <a:cxn ang="0">
                    <a:pos x="976" y="1086"/>
                  </a:cxn>
                  <a:cxn ang="0">
                    <a:pos x="879" y="1086"/>
                  </a:cxn>
                  <a:cxn ang="0">
                    <a:pos x="785" y="1086"/>
                  </a:cxn>
                  <a:cxn ang="0">
                    <a:pos x="688" y="1086"/>
                  </a:cxn>
                  <a:cxn ang="0">
                    <a:pos x="591" y="1086"/>
                  </a:cxn>
                  <a:cxn ang="0">
                    <a:pos x="497" y="1086"/>
                  </a:cxn>
                  <a:cxn ang="0">
                    <a:pos x="400" y="1086"/>
                  </a:cxn>
                  <a:cxn ang="0">
                    <a:pos x="303" y="1086"/>
                  </a:cxn>
                  <a:cxn ang="0">
                    <a:pos x="208" y="1086"/>
                  </a:cxn>
                  <a:cxn ang="0">
                    <a:pos x="111" y="1086"/>
                  </a:cxn>
                  <a:cxn ang="0">
                    <a:pos x="17" y="1086"/>
                  </a:cxn>
                  <a:cxn ang="0">
                    <a:pos x="0" y="1042"/>
                  </a:cxn>
                  <a:cxn ang="0">
                    <a:pos x="0" y="1008"/>
                  </a:cxn>
                  <a:cxn ang="0">
                    <a:pos x="0" y="974"/>
                  </a:cxn>
                  <a:cxn ang="0">
                    <a:pos x="0" y="940"/>
                  </a:cxn>
                  <a:cxn ang="0">
                    <a:pos x="0" y="734"/>
                  </a:cxn>
                  <a:cxn ang="0">
                    <a:pos x="0" y="621"/>
                  </a:cxn>
                  <a:cxn ang="0">
                    <a:pos x="0" y="509"/>
                  </a:cxn>
                  <a:cxn ang="0">
                    <a:pos x="0" y="395"/>
                  </a:cxn>
                  <a:cxn ang="0">
                    <a:pos x="0" y="281"/>
                  </a:cxn>
                  <a:cxn ang="0">
                    <a:pos x="0" y="165"/>
                  </a:cxn>
                  <a:cxn ang="0">
                    <a:pos x="0" y="51"/>
                  </a:cxn>
                </a:cxnLst>
                <a:rect l="0" t="0" r="r" b="b"/>
                <a:pathLst>
                  <a:path w="1820" h="1086">
                    <a:moveTo>
                      <a:pt x="2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1" y="0"/>
                    </a:lnTo>
                    <a:lnTo>
                      <a:pt x="118" y="0"/>
                    </a:lnTo>
                    <a:lnTo>
                      <a:pt x="126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7" y="0"/>
                    </a:lnTo>
                    <a:lnTo>
                      <a:pt x="157" y="0"/>
                    </a:lnTo>
                    <a:lnTo>
                      <a:pt x="164" y="0"/>
                    </a:lnTo>
                    <a:lnTo>
                      <a:pt x="172" y="0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4" y="0"/>
                    </a:lnTo>
                    <a:lnTo>
                      <a:pt x="201" y="0"/>
                    </a:lnTo>
                    <a:lnTo>
                      <a:pt x="208" y="0"/>
                    </a:lnTo>
                    <a:lnTo>
                      <a:pt x="215" y="0"/>
                    </a:lnTo>
                    <a:lnTo>
                      <a:pt x="223" y="0"/>
                    </a:lnTo>
                    <a:lnTo>
                      <a:pt x="230" y="0"/>
                    </a:lnTo>
                    <a:lnTo>
                      <a:pt x="237" y="0"/>
                    </a:lnTo>
                    <a:lnTo>
                      <a:pt x="244" y="0"/>
                    </a:lnTo>
                    <a:lnTo>
                      <a:pt x="252" y="0"/>
                    </a:lnTo>
                    <a:lnTo>
                      <a:pt x="259" y="0"/>
                    </a:lnTo>
                    <a:lnTo>
                      <a:pt x="266" y="0"/>
                    </a:lnTo>
                    <a:lnTo>
                      <a:pt x="274" y="0"/>
                    </a:lnTo>
                    <a:lnTo>
                      <a:pt x="281" y="0"/>
                    </a:lnTo>
                    <a:lnTo>
                      <a:pt x="288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2" y="0"/>
                    </a:lnTo>
                    <a:lnTo>
                      <a:pt x="320" y="0"/>
                    </a:lnTo>
                    <a:lnTo>
                      <a:pt x="327" y="0"/>
                    </a:lnTo>
                    <a:lnTo>
                      <a:pt x="334" y="0"/>
                    </a:lnTo>
                    <a:lnTo>
                      <a:pt x="341" y="0"/>
                    </a:lnTo>
                    <a:lnTo>
                      <a:pt x="349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70" y="0"/>
                    </a:lnTo>
                    <a:lnTo>
                      <a:pt x="378" y="0"/>
                    </a:lnTo>
                    <a:lnTo>
                      <a:pt x="385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7" y="0"/>
                    </a:lnTo>
                    <a:lnTo>
                      <a:pt x="414" y="0"/>
                    </a:lnTo>
                    <a:lnTo>
                      <a:pt x="421" y="0"/>
                    </a:lnTo>
                    <a:lnTo>
                      <a:pt x="429" y="0"/>
                    </a:lnTo>
                    <a:lnTo>
                      <a:pt x="436" y="0"/>
                    </a:lnTo>
                    <a:lnTo>
                      <a:pt x="443" y="0"/>
                    </a:lnTo>
                    <a:lnTo>
                      <a:pt x="450" y="0"/>
                    </a:lnTo>
                    <a:lnTo>
                      <a:pt x="460" y="0"/>
                    </a:lnTo>
                    <a:lnTo>
                      <a:pt x="467" y="0"/>
                    </a:lnTo>
                    <a:lnTo>
                      <a:pt x="475" y="0"/>
                    </a:lnTo>
                    <a:lnTo>
                      <a:pt x="482" y="0"/>
                    </a:lnTo>
                    <a:lnTo>
                      <a:pt x="489" y="0"/>
                    </a:lnTo>
                    <a:lnTo>
                      <a:pt x="497" y="0"/>
                    </a:lnTo>
                    <a:lnTo>
                      <a:pt x="504" y="0"/>
                    </a:lnTo>
                    <a:lnTo>
                      <a:pt x="511" y="0"/>
                    </a:lnTo>
                    <a:lnTo>
                      <a:pt x="518" y="0"/>
                    </a:lnTo>
                    <a:lnTo>
                      <a:pt x="526" y="0"/>
                    </a:lnTo>
                    <a:lnTo>
                      <a:pt x="533" y="0"/>
                    </a:lnTo>
                    <a:lnTo>
                      <a:pt x="540" y="0"/>
                    </a:lnTo>
                    <a:lnTo>
                      <a:pt x="547" y="0"/>
                    </a:lnTo>
                    <a:lnTo>
                      <a:pt x="555" y="0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77" y="0"/>
                    </a:lnTo>
                    <a:lnTo>
                      <a:pt x="584" y="0"/>
                    </a:lnTo>
                    <a:lnTo>
                      <a:pt x="591" y="0"/>
                    </a:lnTo>
                    <a:lnTo>
                      <a:pt x="598" y="0"/>
                    </a:lnTo>
                    <a:lnTo>
                      <a:pt x="606" y="0"/>
                    </a:lnTo>
                    <a:lnTo>
                      <a:pt x="615" y="0"/>
                    </a:lnTo>
                    <a:lnTo>
                      <a:pt x="623" y="0"/>
                    </a:lnTo>
                    <a:lnTo>
                      <a:pt x="630" y="0"/>
                    </a:lnTo>
                    <a:lnTo>
                      <a:pt x="637" y="0"/>
                    </a:lnTo>
                    <a:lnTo>
                      <a:pt x="644" y="0"/>
                    </a:lnTo>
                    <a:lnTo>
                      <a:pt x="652" y="0"/>
                    </a:lnTo>
                    <a:lnTo>
                      <a:pt x="659" y="0"/>
                    </a:lnTo>
                    <a:lnTo>
                      <a:pt x="666" y="0"/>
                    </a:lnTo>
                    <a:lnTo>
                      <a:pt x="673" y="0"/>
                    </a:lnTo>
                    <a:lnTo>
                      <a:pt x="681" y="0"/>
                    </a:lnTo>
                    <a:lnTo>
                      <a:pt x="688" y="0"/>
                    </a:lnTo>
                    <a:lnTo>
                      <a:pt x="695" y="0"/>
                    </a:lnTo>
                    <a:lnTo>
                      <a:pt x="703" y="0"/>
                    </a:lnTo>
                    <a:lnTo>
                      <a:pt x="710" y="0"/>
                    </a:lnTo>
                    <a:lnTo>
                      <a:pt x="717" y="0"/>
                    </a:lnTo>
                    <a:lnTo>
                      <a:pt x="724" y="0"/>
                    </a:lnTo>
                    <a:lnTo>
                      <a:pt x="732" y="0"/>
                    </a:lnTo>
                    <a:lnTo>
                      <a:pt x="739" y="0"/>
                    </a:ln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0" y="0"/>
                    </a:lnTo>
                    <a:lnTo>
                      <a:pt x="778" y="0"/>
                    </a:lnTo>
                    <a:lnTo>
                      <a:pt x="785" y="0"/>
                    </a:lnTo>
                    <a:lnTo>
                      <a:pt x="792" y="0"/>
                    </a:lnTo>
                    <a:lnTo>
                      <a:pt x="799" y="0"/>
                    </a:lnTo>
                    <a:lnTo>
                      <a:pt x="807" y="0"/>
                    </a:lnTo>
                    <a:lnTo>
                      <a:pt x="814" y="0"/>
                    </a:lnTo>
                    <a:lnTo>
                      <a:pt x="821" y="0"/>
                    </a:lnTo>
                    <a:lnTo>
                      <a:pt x="829" y="0"/>
                    </a:lnTo>
                    <a:lnTo>
                      <a:pt x="836" y="0"/>
                    </a:lnTo>
                    <a:lnTo>
                      <a:pt x="843" y="0"/>
                    </a:lnTo>
                    <a:lnTo>
                      <a:pt x="850" y="0"/>
                    </a:lnTo>
                    <a:lnTo>
                      <a:pt x="858" y="0"/>
                    </a:lnTo>
                    <a:lnTo>
                      <a:pt x="865" y="0"/>
                    </a:lnTo>
                    <a:lnTo>
                      <a:pt x="872" y="0"/>
                    </a:lnTo>
                    <a:lnTo>
                      <a:pt x="879" y="0"/>
                    </a:lnTo>
                    <a:lnTo>
                      <a:pt x="887" y="0"/>
                    </a:lnTo>
                    <a:lnTo>
                      <a:pt x="894" y="0"/>
                    </a:lnTo>
                    <a:lnTo>
                      <a:pt x="901" y="0"/>
                    </a:lnTo>
                    <a:lnTo>
                      <a:pt x="909" y="0"/>
                    </a:lnTo>
                    <a:lnTo>
                      <a:pt x="918" y="0"/>
                    </a:lnTo>
                    <a:lnTo>
                      <a:pt x="926" y="0"/>
                    </a:lnTo>
                    <a:lnTo>
                      <a:pt x="933" y="0"/>
                    </a:lnTo>
                    <a:lnTo>
                      <a:pt x="940" y="0"/>
                    </a:lnTo>
                    <a:lnTo>
                      <a:pt x="947" y="0"/>
                    </a:lnTo>
                    <a:lnTo>
                      <a:pt x="955" y="0"/>
                    </a:lnTo>
                    <a:lnTo>
                      <a:pt x="962" y="0"/>
                    </a:lnTo>
                    <a:lnTo>
                      <a:pt x="969" y="0"/>
                    </a:lnTo>
                    <a:lnTo>
                      <a:pt x="976" y="0"/>
                    </a:lnTo>
                    <a:lnTo>
                      <a:pt x="984" y="0"/>
                    </a:lnTo>
                    <a:lnTo>
                      <a:pt x="991" y="0"/>
                    </a:lnTo>
                    <a:lnTo>
                      <a:pt x="998" y="0"/>
                    </a:lnTo>
                    <a:lnTo>
                      <a:pt x="1006" y="0"/>
                    </a:lnTo>
                    <a:lnTo>
                      <a:pt x="1013" y="0"/>
                    </a:lnTo>
                    <a:lnTo>
                      <a:pt x="1020" y="0"/>
                    </a:lnTo>
                    <a:lnTo>
                      <a:pt x="1027" y="0"/>
                    </a:lnTo>
                    <a:lnTo>
                      <a:pt x="1035" y="0"/>
                    </a:lnTo>
                    <a:lnTo>
                      <a:pt x="1042" y="0"/>
                    </a:lnTo>
                    <a:lnTo>
                      <a:pt x="1049" y="0"/>
                    </a:lnTo>
                    <a:lnTo>
                      <a:pt x="1056" y="0"/>
                    </a:lnTo>
                    <a:lnTo>
                      <a:pt x="1066" y="0"/>
                    </a:lnTo>
                    <a:lnTo>
                      <a:pt x="1073" y="0"/>
                    </a:lnTo>
                    <a:lnTo>
                      <a:pt x="1081" y="0"/>
                    </a:lnTo>
                    <a:lnTo>
                      <a:pt x="1088" y="0"/>
                    </a:lnTo>
                    <a:lnTo>
                      <a:pt x="1095" y="0"/>
                    </a:lnTo>
                    <a:lnTo>
                      <a:pt x="1102" y="0"/>
                    </a:lnTo>
                    <a:lnTo>
                      <a:pt x="1110" y="0"/>
                    </a:lnTo>
                    <a:lnTo>
                      <a:pt x="1117" y="0"/>
                    </a:lnTo>
                    <a:lnTo>
                      <a:pt x="1124" y="0"/>
                    </a:lnTo>
                    <a:lnTo>
                      <a:pt x="1132" y="0"/>
                    </a:lnTo>
                    <a:lnTo>
                      <a:pt x="1139" y="0"/>
                    </a:lnTo>
                    <a:lnTo>
                      <a:pt x="1146" y="0"/>
                    </a:lnTo>
                    <a:lnTo>
                      <a:pt x="1153" y="0"/>
                    </a:lnTo>
                    <a:lnTo>
                      <a:pt x="1161" y="0"/>
                    </a:lnTo>
                    <a:lnTo>
                      <a:pt x="1168" y="0"/>
                    </a:lnTo>
                    <a:lnTo>
                      <a:pt x="1175" y="0"/>
                    </a:lnTo>
                    <a:lnTo>
                      <a:pt x="1182" y="0"/>
                    </a:lnTo>
                    <a:lnTo>
                      <a:pt x="1190" y="0"/>
                    </a:lnTo>
                    <a:lnTo>
                      <a:pt x="1197" y="0"/>
                    </a:lnTo>
                    <a:lnTo>
                      <a:pt x="1204" y="0"/>
                    </a:lnTo>
                    <a:lnTo>
                      <a:pt x="1214" y="0"/>
                    </a:lnTo>
                    <a:lnTo>
                      <a:pt x="1221" y="0"/>
                    </a:lnTo>
                    <a:lnTo>
                      <a:pt x="1229" y="0"/>
                    </a:lnTo>
                    <a:lnTo>
                      <a:pt x="1236" y="0"/>
                    </a:lnTo>
                    <a:lnTo>
                      <a:pt x="1243" y="0"/>
                    </a:lnTo>
                    <a:lnTo>
                      <a:pt x="1250" y="0"/>
                    </a:lnTo>
                    <a:lnTo>
                      <a:pt x="1258" y="0"/>
                    </a:lnTo>
                    <a:lnTo>
                      <a:pt x="1265" y="0"/>
                    </a:lnTo>
                    <a:lnTo>
                      <a:pt x="1272" y="0"/>
                    </a:lnTo>
                    <a:lnTo>
                      <a:pt x="1279" y="0"/>
                    </a:lnTo>
                    <a:lnTo>
                      <a:pt x="1287" y="0"/>
                    </a:lnTo>
                    <a:lnTo>
                      <a:pt x="1294" y="0"/>
                    </a:lnTo>
                    <a:lnTo>
                      <a:pt x="1301" y="0"/>
                    </a:lnTo>
                    <a:lnTo>
                      <a:pt x="1309" y="0"/>
                    </a:lnTo>
                    <a:lnTo>
                      <a:pt x="1316" y="0"/>
                    </a:lnTo>
                    <a:lnTo>
                      <a:pt x="1323" y="0"/>
                    </a:lnTo>
                    <a:lnTo>
                      <a:pt x="1330" y="0"/>
                    </a:lnTo>
                    <a:lnTo>
                      <a:pt x="1338" y="0"/>
                    </a:lnTo>
                    <a:lnTo>
                      <a:pt x="1345" y="0"/>
                    </a:lnTo>
                    <a:lnTo>
                      <a:pt x="1352" y="0"/>
                    </a:lnTo>
                    <a:lnTo>
                      <a:pt x="1359" y="0"/>
                    </a:lnTo>
                    <a:lnTo>
                      <a:pt x="1369" y="0"/>
                    </a:lnTo>
                    <a:lnTo>
                      <a:pt x="1376" y="0"/>
                    </a:lnTo>
                    <a:lnTo>
                      <a:pt x="1384" y="0"/>
                    </a:lnTo>
                    <a:lnTo>
                      <a:pt x="1391" y="0"/>
                    </a:lnTo>
                    <a:lnTo>
                      <a:pt x="1398" y="0"/>
                    </a:lnTo>
                    <a:lnTo>
                      <a:pt x="1405" y="0"/>
                    </a:lnTo>
                    <a:lnTo>
                      <a:pt x="1413" y="0"/>
                    </a:lnTo>
                    <a:lnTo>
                      <a:pt x="1420" y="0"/>
                    </a:lnTo>
                    <a:lnTo>
                      <a:pt x="1427" y="0"/>
                    </a:lnTo>
                    <a:lnTo>
                      <a:pt x="1435" y="0"/>
                    </a:lnTo>
                    <a:lnTo>
                      <a:pt x="1442" y="0"/>
                    </a:lnTo>
                    <a:lnTo>
                      <a:pt x="1449" y="0"/>
                    </a:lnTo>
                    <a:lnTo>
                      <a:pt x="1456" y="0"/>
                    </a:lnTo>
                    <a:lnTo>
                      <a:pt x="1464" y="0"/>
                    </a:lnTo>
                    <a:lnTo>
                      <a:pt x="1471" y="0"/>
                    </a:lnTo>
                    <a:lnTo>
                      <a:pt x="1478" y="0"/>
                    </a:lnTo>
                    <a:lnTo>
                      <a:pt x="1485" y="0"/>
                    </a:lnTo>
                    <a:lnTo>
                      <a:pt x="1493" y="0"/>
                    </a:lnTo>
                    <a:lnTo>
                      <a:pt x="1500" y="0"/>
                    </a:lnTo>
                    <a:lnTo>
                      <a:pt x="1507" y="0"/>
                    </a:lnTo>
                    <a:lnTo>
                      <a:pt x="1515" y="0"/>
                    </a:lnTo>
                    <a:lnTo>
                      <a:pt x="1524" y="0"/>
                    </a:lnTo>
                    <a:lnTo>
                      <a:pt x="1531" y="0"/>
                    </a:lnTo>
                    <a:lnTo>
                      <a:pt x="1539" y="0"/>
                    </a:lnTo>
                    <a:lnTo>
                      <a:pt x="1546" y="0"/>
                    </a:lnTo>
                    <a:lnTo>
                      <a:pt x="1553" y="0"/>
                    </a:lnTo>
                    <a:lnTo>
                      <a:pt x="1561" y="0"/>
                    </a:lnTo>
                    <a:lnTo>
                      <a:pt x="1568" y="0"/>
                    </a:lnTo>
                    <a:lnTo>
                      <a:pt x="1575" y="0"/>
                    </a:lnTo>
                    <a:lnTo>
                      <a:pt x="1582" y="0"/>
                    </a:lnTo>
                    <a:lnTo>
                      <a:pt x="1590" y="0"/>
                    </a:lnTo>
                    <a:lnTo>
                      <a:pt x="1597" y="0"/>
                    </a:lnTo>
                    <a:lnTo>
                      <a:pt x="1604" y="0"/>
                    </a:lnTo>
                    <a:lnTo>
                      <a:pt x="1611" y="0"/>
                    </a:lnTo>
                    <a:lnTo>
                      <a:pt x="1619" y="0"/>
                    </a:lnTo>
                    <a:lnTo>
                      <a:pt x="1626" y="0"/>
                    </a:lnTo>
                    <a:lnTo>
                      <a:pt x="1633" y="0"/>
                    </a:lnTo>
                    <a:lnTo>
                      <a:pt x="1641" y="0"/>
                    </a:lnTo>
                    <a:lnTo>
                      <a:pt x="1648" y="0"/>
                    </a:lnTo>
                    <a:lnTo>
                      <a:pt x="1655" y="0"/>
                    </a:lnTo>
                    <a:lnTo>
                      <a:pt x="1662" y="0"/>
                    </a:lnTo>
                    <a:lnTo>
                      <a:pt x="1672" y="0"/>
                    </a:lnTo>
                    <a:lnTo>
                      <a:pt x="1679" y="0"/>
                    </a:lnTo>
                    <a:lnTo>
                      <a:pt x="1687" y="0"/>
                    </a:lnTo>
                    <a:lnTo>
                      <a:pt x="1694" y="0"/>
                    </a:lnTo>
                    <a:lnTo>
                      <a:pt x="1701" y="0"/>
                    </a:lnTo>
                    <a:lnTo>
                      <a:pt x="1708" y="0"/>
                    </a:lnTo>
                    <a:lnTo>
                      <a:pt x="1716" y="0"/>
                    </a:lnTo>
                    <a:lnTo>
                      <a:pt x="1723" y="0"/>
                    </a:lnTo>
                    <a:lnTo>
                      <a:pt x="1730" y="0"/>
                    </a:lnTo>
                    <a:lnTo>
                      <a:pt x="1738" y="0"/>
                    </a:lnTo>
                    <a:lnTo>
                      <a:pt x="1745" y="0"/>
                    </a:lnTo>
                    <a:lnTo>
                      <a:pt x="1752" y="0"/>
                    </a:lnTo>
                    <a:lnTo>
                      <a:pt x="1759" y="0"/>
                    </a:lnTo>
                    <a:lnTo>
                      <a:pt x="1767" y="0"/>
                    </a:lnTo>
                    <a:lnTo>
                      <a:pt x="1774" y="0"/>
                    </a:lnTo>
                    <a:lnTo>
                      <a:pt x="1781" y="0"/>
                    </a:lnTo>
                    <a:lnTo>
                      <a:pt x="1788" y="0"/>
                    </a:lnTo>
                    <a:lnTo>
                      <a:pt x="1796" y="0"/>
                    </a:lnTo>
                    <a:lnTo>
                      <a:pt x="1803" y="0"/>
                    </a:lnTo>
                    <a:lnTo>
                      <a:pt x="1810" y="0"/>
                    </a:lnTo>
                    <a:lnTo>
                      <a:pt x="1818" y="0"/>
                    </a:lnTo>
                    <a:lnTo>
                      <a:pt x="1820" y="0"/>
                    </a:lnTo>
                    <a:lnTo>
                      <a:pt x="1820" y="7"/>
                    </a:lnTo>
                    <a:lnTo>
                      <a:pt x="1820" y="17"/>
                    </a:lnTo>
                    <a:lnTo>
                      <a:pt x="1820" y="24"/>
                    </a:lnTo>
                    <a:lnTo>
                      <a:pt x="1820" y="34"/>
                    </a:lnTo>
                    <a:lnTo>
                      <a:pt x="1820" y="44"/>
                    </a:lnTo>
                    <a:lnTo>
                      <a:pt x="1820" y="51"/>
                    </a:lnTo>
                    <a:lnTo>
                      <a:pt x="1820" y="61"/>
                    </a:lnTo>
                    <a:lnTo>
                      <a:pt x="1820" y="70"/>
                    </a:lnTo>
                    <a:lnTo>
                      <a:pt x="1820" y="78"/>
                    </a:lnTo>
                    <a:lnTo>
                      <a:pt x="1820" y="87"/>
                    </a:lnTo>
                    <a:lnTo>
                      <a:pt x="1820" y="94"/>
                    </a:lnTo>
                    <a:lnTo>
                      <a:pt x="1820" y="104"/>
                    </a:lnTo>
                    <a:lnTo>
                      <a:pt x="1820" y="114"/>
                    </a:lnTo>
                    <a:lnTo>
                      <a:pt x="1820" y="121"/>
                    </a:lnTo>
                    <a:lnTo>
                      <a:pt x="1820" y="131"/>
                    </a:lnTo>
                    <a:lnTo>
                      <a:pt x="1820" y="141"/>
                    </a:lnTo>
                    <a:lnTo>
                      <a:pt x="1820" y="148"/>
                    </a:lnTo>
                    <a:lnTo>
                      <a:pt x="1820" y="158"/>
                    </a:lnTo>
                    <a:lnTo>
                      <a:pt x="1820" y="165"/>
                    </a:lnTo>
                    <a:lnTo>
                      <a:pt x="1820" y="174"/>
                    </a:lnTo>
                    <a:lnTo>
                      <a:pt x="1820" y="184"/>
                    </a:lnTo>
                    <a:lnTo>
                      <a:pt x="1820" y="191"/>
                    </a:lnTo>
                    <a:lnTo>
                      <a:pt x="1820" y="201"/>
                    </a:lnTo>
                    <a:lnTo>
                      <a:pt x="1820" y="211"/>
                    </a:lnTo>
                    <a:lnTo>
                      <a:pt x="1820" y="218"/>
                    </a:lnTo>
                    <a:lnTo>
                      <a:pt x="1820" y="228"/>
                    </a:lnTo>
                    <a:lnTo>
                      <a:pt x="1820" y="235"/>
                    </a:lnTo>
                    <a:lnTo>
                      <a:pt x="1820" y="245"/>
                    </a:lnTo>
                    <a:lnTo>
                      <a:pt x="1820" y="254"/>
                    </a:lnTo>
                    <a:lnTo>
                      <a:pt x="1820" y="262"/>
                    </a:lnTo>
                    <a:lnTo>
                      <a:pt x="1820" y="271"/>
                    </a:lnTo>
                    <a:lnTo>
                      <a:pt x="1820" y="281"/>
                    </a:lnTo>
                    <a:lnTo>
                      <a:pt x="1820" y="288"/>
                    </a:lnTo>
                    <a:lnTo>
                      <a:pt x="1820" y="298"/>
                    </a:lnTo>
                    <a:lnTo>
                      <a:pt x="1820" y="305"/>
                    </a:lnTo>
                    <a:lnTo>
                      <a:pt x="1820" y="315"/>
                    </a:lnTo>
                    <a:lnTo>
                      <a:pt x="1820" y="325"/>
                    </a:lnTo>
                    <a:lnTo>
                      <a:pt x="1820" y="332"/>
                    </a:lnTo>
                    <a:lnTo>
                      <a:pt x="1820" y="342"/>
                    </a:lnTo>
                    <a:lnTo>
                      <a:pt x="1820" y="351"/>
                    </a:lnTo>
                    <a:lnTo>
                      <a:pt x="1820" y="359"/>
                    </a:lnTo>
                    <a:lnTo>
                      <a:pt x="1820" y="368"/>
                    </a:lnTo>
                    <a:lnTo>
                      <a:pt x="1820" y="376"/>
                    </a:lnTo>
                    <a:lnTo>
                      <a:pt x="1820" y="385"/>
                    </a:lnTo>
                    <a:lnTo>
                      <a:pt x="1820" y="395"/>
                    </a:lnTo>
                    <a:lnTo>
                      <a:pt x="1820" y="402"/>
                    </a:lnTo>
                    <a:lnTo>
                      <a:pt x="1820" y="412"/>
                    </a:lnTo>
                    <a:lnTo>
                      <a:pt x="1820" y="422"/>
                    </a:lnTo>
                    <a:lnTo>
                      <a:pt x="1820" y="429"/>
                    </a:lnTo>
                    <a:lnTo>
                      <a:pt x="1820" y="439"/>
                    </a:lnTo>
                    <a:lnTo>
                      <a:pt x="1820" y="446"/>
                    </a:lnTo>
                    <a:lnTo>
                      <a:pt x="1820" y="456"/>
                    </a:lnTo>
                    <a:lnTo>
                      <a:pt x="1820" y="465"/>
                    </a:lnTo>
                    <a:lnTo>
                      <a:pt x="1820" y="473"/>
                    </a:lnTo>
                    <a:lnTo>
                      <a:pt x="1820" y="482"/>
                    </a:lnTo>
                    <a:lnTo>
                      <a:pt x="1820" y="490"/>
                    </a:lnTo>
                    <a:lnTo>
                      <a:pt x="1820" y="499"/>
                    </a:lnTo>
                    <a:lnTo>
                      <a:pt x="1820" y="509"/>
                    </a:lnTo>
                    <a:lnTo>
                      <a:pt x="1820" y="516"/>
                    </a:lnTo>
                    <a:lnTo>
                      <a:pt x="1820" y="526"/>
                    </a:lnTo>
                    <a:lnTo>
                      <a:pt x="1820" y="536"/>
                    </a:lnTo>
                    <a:lnTo>
                      <a:pt x="1820" y="543"/>
                    </a:lnTo>
                    <a:lnTo>
                      <a:pt x="1820" y="553"/>
                    </a:lnTo>
                    <a:lnTo>
                      <a:pt x="1820" y="560"/>
                    </a:lnTo>
                    <a:lnTo>
                      <a:pt x="1820" y="570"/>
                    </a:lnTo>
                    <a:lnTo>
                      <a:pt x="1820" y="579"/>
                    </a:lnTo>
                    <a:lnTo>
                      <a:pt x="1820" y="587"/>
                    </a:lnTo>
                    <a:lnTo>
                      <a:pt x="1820" y="596"/>
                    </a:lnTo>
                    <a:lnTo>
                      <a:pt x="1820" y="604"/>
                    </a:lnTo>
                    <a:lnTo>
                      <a:pt x="1820" y="613"/>
                    </a:lnTo>
                    <a:lnTo>
                      <a:pt x="1820" y="621"/>
                    </a:lnTo>
                    <a:lnTo>
                      <a:pt x="1820" y="630"/>
                    </a:lnTo>
                    <a:lnTo>
                      <a:pt x="1820" y="640"/>
                    </a:lnTo>
                    <a:lnTo>
                      <a:pt x="1820" y="647"/>
                    </a:lnTo>
                    <a:lnTo>
                      <a:pt x="1820" y="657"/>
                    </a:lnTo>
                    <a:lnTo>
                      <a:pt x="1820" y="664"/>
                    </a:lnTo>
                    <a:lnTo>
                      <a:pt x="1820" y="674"/>
                    </a:lnTo>
                    <a:lnTo>
                      <a:pt x="1820" y="684"/>
                    </a:lnTo>
                    <a:lnTo>
                      <a:pt x="1820" y="691"/>
                    </a:lnTo>
                    <a:lnTo>
                      <a:pt x="1820" y="700"/>
                    </a:lnTo>
                    <a:lnTo>
                      <a:pt x="1820" y="708"/>
                    </a:lnTo>
                    <a:lnTo>
                      <a:pt x="1820" y="717"/>
                    </a:lnTo>
                    <a:lnTo>
                      <a:pt x="1820" y="725"/>
                    </a:lnTo>
                    <a:lnTo>
                      <a:pt x="1820" y="734"/>
                    </a:lnTo>
                    <a:lnTo>
                      <a:pt x="1820" y="742"/>
                    </a:lnTo>
                    <a:lnTo>
                      <a:pt x="1820" y="751"/>
                    </a:lnTo>
                    <a:lnTo>
                      <a:pt x="1820" y="759"/>
                    </a:lnTo>
                    <a:lnTo>
                      <a:pt x="1820" y="768"/>
                    </a:lnTo>
                    <a:lnTo>
                      <a:pt x="1820" y="776"/>
                    </a:lnTo>
                    <a:lnTo>
                      <a:pt x="1820" y="785"/>
                    </a:lnTo>
                    <a:lnTo>
                      <a:pt x="1820" y="800"/>
                    </a:lnTo>
                    <a:lnTo>
                      <a:pt x="1820" y="827"/>
                    </a:lnTo>
                    <a:lnTo>
                      <a:pt x="1820" y="853"/>
                    </a:lnTo>
                    <a:lnTo>
                      <a:pt x="1820" y="880"/>
                    </a:lnTo>
                    <a:lnTo>
                      <a:pt x="1820" y="907"/>
                    </a:lnTo>
                    <a:lnTo>
                      <a:pt x="1820" y="933"/>
                    </a:lnTo>
                    <a:lnTo>
                      <a:pt x="1820" y="940"/>
                    </a:lnTo>
                    <a:lnTo>
                      <a:pt x="1820" y="943"/>
                    </a:lnTo>
                    <a:lnTo>
                      <a:pt x="1820" y="945"/>
                    </a:lnTo>
                    <a:lnTo>
                      <a:pt x="1820" y="948"/>
                    </a:lnTo>
                    <a:lnTo>
                      <a:pt x="1820" y="950"/>
                    </a:lnTo>
                    <a:lnTo>
                      <a:pt x="1820" y="953"/>
                    </a:lnTo>
                    <a:lnTo>
                      <a:pt x="1820" y="957"/>
                    </a:lnTo>
                    <a:lnTo>
                      <a:pt x="1820" y="960"/>
                    </a:lnTo>
                    <a:lnTo>
                      <a:pt x="1820" y="962"/>
                    </a:lnTo>
                    <a:lnTo>
                      <a:pt x="1820" y="965"/>
                    </a:lnTo>
                    <a:lnTo>
                      <a:pt x="1820" y="967"/>
                    </a:lnTo>
                    <a:lnTo>
                      <a:pt x="1820" y="970"/>
                    </a:lnTo>
                    <a:lnTo>
                      <a:pt x="1820" y="972"/>
                    </a:lnTo>
                    <a:lnTo>
                      <a:pt x="1820" y="974"/>
                    </a:lnTo>
                    <a:lnTo>
                      <a:pt x="1820" y="977"/>
                    </a:lnTo>
                    <a:lnTo>
                      <a:pt x="1820" y="979"/>
                    </a:lnTo>
                    <a:lnTo>
                      <a:pt x="1820" y="982"/>
                    </a:lnTo>
                    <a:lnTo>
                      <a:pt x="1820" y="984"/>
                    </a:lnTo>
                    <a:lnTo>
                      <a:pt x="1820" y="989"/>
                    </a:lnTo>
                    <a:lnTo>
                      <a:pt x="1820" y="991"/>
                    </a:lnTo>
                    <a:lnTo>
                      <a:pt x="1820" y="994"/>
                    </a:lnTo>
                    <a:lnTo>
                      <a:pt x="1820" y="996"/>
                    </a:lnTo>
                    <a:lnTo>
                      <a:pt x="1820" y="999"/>
                    </a:lnTo>
                    <a:lnTo>
                      <a:pt x="1820" y="1001"/>
                    </a:lnTo>
                    <a:lnTo>
                      <a:pt x="1820" y="1003"/>
                    </a:lnTo>
                    <a:lnTo>
                      <a:pt x="1820" y="1006"/>
                    </a:lnTo>
                    <a:lnTo>
                      <a:pt x="1820" y="1008"/>
                    </a:lnTo>
                    <a:lnTo>
                      <a:pt x="1820" y="1011"/>
                    </a:lnTo>
                    <a:lnTo>
                      <a:pt x="1820" y="1013"/>
                    </a:lnTo>
                    <a:lnTo>
                      <a:pt x="1820" y="1018"/>
                    </a:lnTo>
                    <a:lnTo>
                      <a:pt x="1820" y="1020"/>
                    </a:lnTo>
                    <a:lnTo>
                      <a:pt x="1820" y="1023"/>
                    </a:lnTo>
                    <a:lnTo>
                      <a:pt x="1820" y="1025"/>
                    </a:lnTo>
                    <a:lnTo>
                      <a:pt x="1820" y="1028"/>
                    </a:lnTo>
                    <a:lnTo>
                      <a:pt x="1820" y="1030"/>
                    </a:lnTo>
                    <a:lnTo>
                      <a:pt x="1820" y="1033"/>
                    </a:lnTo>
                    <a:lnTo>
                      <a:pt x="1820" y="1035"/>
                    </a:lnTo>
                    <a:lnTo>
                      <a:pt x="1820" y="1037"/>
                    </a:lnTo>
                    <a:lnTo>
                      <a:pt x="1820" y="1040"/>
                    </a:lnTo>
                    <a:lnTo>
                      <a:pt x="1820" y="1042"/>
                    </a:lnTo>
                    <a:lnTo>
                      <a:pt x="1820" y="1050"/>
                    </a:lnTo>
                    <a:lnTo>
                      <a:pt x="1820" y="1054"/>
                    </a:lnTo>
                    <a:lnTo>
                      <a:pt x="1820" y="1059"/>
                    </a:lnTo>
                    <a:lnTo>
                      <a:pt x="1820" y="1064"/>
                    </a:lnTo>
                    <a:lnTo>
                      <a:pt x="1820" y="1069"/>
                    </a:lnTo>
                    <a:lnTo>
                      <a:pt x="1820" y="1074"/>
                    </a:lnTo>
                    <a:lnTo>
                      <a:pt x="1820" y="1081"/>
                    </a:lnTo>
                    <a:lnTo>
                      <a:pt x="1820" y="1086"/>
                    </a:lnTo>
                    <a:lnTo>
                      <a:pt x="1818" y="1086"/>
                    </a:lnTo>
                    <a:lnTo>
                      <a:pt x="1810" y="1086"/>
                    </a:lnTo>
                    <a:lnTo>
                      <a:pt x="1803" y="1086"/>
                    </a:lnTo>
                    <a:lnTo>
                      <a:pt x="1796" y="1086"/>
                    </a:lnTo>
                    <a:lnTo>
                      <a:pt x="1788" y="1086"/>
                    </a:lnTo>
                    <a:lnTo>
                      <a:pt x="1781" y="1086"/>
                    </a:lnTo>
                    <a:lnTo>
                      <a:pt x="1774" y="1086"/>
                    </a:lnTo>
                    <a:lnTo>
                      <a:pt x="1767" y="1086"/>
                    </a:lnTo>
                    <a:lnTo>
                      <a:pt x="1759" y="1086"/>
                    </a:lnTo>
                    <a:lnTo>
                      <a:pt x="1752" y="1086"/>
                    </a:lnTo>
                    <a:lnTo>
                      <a:pt x="1745" y="1086"/>
                    </a:lnTo>
                    <a:lnTo>
                      <a:pt x="1738" y="1086"/>
                    </a:lnTo>
                    <a:lnTo>
                      <a:pt x="1730" y="1086"/>
                    </a:lnTo>
                    <a:lnTo>
                      <a:pt x="1723" y="1086"/>
                    </a:lnTo>
                    <a:lnTo>
                      <a:pt x="1716" y="1086"/>
                    </a:lnTo>
                    <a:lnTo>
                      <a:pt x="1708" y="1086"/>
                    </a:lnTo>
                    <a:lnTo>
                      <a:pt x="1701" y="1086"/>
                    </a:lnTo>
                    <a:lnTo>
                      <a:pt x="1694" y="1086"/>
                    </a:lnTo>
                    <a:lnTo>
                      <a:pt x="1687" y="1086"/>
                    </a:lnTo>
                    <a:lnTo>
                      <a:pt x="1679" y="1086"/>
                    </a:lnTo>
                    <a:lnTo>
                      <a:pt x="1672" y="1086"/>
                    </a:lnTo>
                    <a:lnTo>
                      <a:pt x="1662" y="1086"/>
                    </a:lnTo>
                    <a:lnTo>
                      <a:pt x="1655" y="1086"/>
                    </a:lnTo>
                    <a:lnTo>
                      <a:pt x="1648" y="1086"/>
                    </a:lnTo>
                    <a:lnTo>
                      <a:pt x="1641" y="1086"/>
                    </a:lnTo>
                    <a:lnTo>
                      <a:pt x="1633" y="1086"/>
                    </a:lnTo>
                    <a:lnTo>
                      <a:pt x="1626" y="1086"/>
                    </a:lnTo>
                    <a:lnTo>
                      <a:pt x="1619" y="1086"/>
                    </a:lnTo>
                    <a:lnTo>
                      <a:pt x="1611" y="1086"/>
                    </a:lnTo>
                    <a:lnTo>
                      <a:pt x="1604" y="1086"/>
                    </a:lnTo>
                    <a:lnTo>
                      <a:pt x="1597" y="1086"/>
                    </a:lnTo>
                    <a:lnTo>
                      <a:pt x="1590" y="1086"/>
                    </a:lnTo>
                    <a:lnTo>
                      <a:pt x="1582" y="1086"/>
                    </a:lnTo>
                    <a:lnTo>
                      <a:pt x="1575" y="1086"/>
                    </a:lnTo>
                    <a:lnTo>
                      <a:pt x="1568" y="1086"/>
                    </a:lnTo>
                    <a:lnTo>
                      <a:pt x="1561" y="1086"/>
                    </a:lnTo>
                    <a:lnTo>
                      <a:pt x="1553" y="1086"/>
                    </a:lnTo>
                    <a:lnTo>
                      <a:pt x="1546" y="1086"/>
                    </a:lnTo>
                    <a:lnTo>
                      <a:pt x="1539" y="1086"/>
                    </a:lnTo>
                    <a:lnTo>
                      <a:pt x="1531" y="1086"/>
                    </a:lnTo>
                    <a:lnTo>
                      <a:pt x="1524" y="1086"/>
                    </a:lnTo>
                    <a:lnTo>
                      <a:pt x="1515" y="1086"/>
                    </a:lnTo>
                    <a:lnTo>
                      <a:pt x="1507" y="1086"/>
                    </a:lnTo>
                    <a:lnTo>
                      <a:pt x="1500" y="1086"/>
                    </a:lnTo>
                    <a:lnTo>
                      <a:pt x="1493" y="1086"/>
                    </a:lnTo>
                    <a:lnTo>
                      <a:pt x="1485" y="1086"/>
                    </a:lnTo>
                    <a:lnTo>
                      <a:pt x="1478" y="1086"/>
                    </a:lnTo>
                    <a:lnTo>
                      <a:pt x="1471" y="1086"/>
                    </a:lnTo>
                    <a:lnTo>
                      <a:pt x="1464" y="1086"/>
                    </a:lnTo>
                    <a:lnTo>
                      <a:pt x="1456" y="1086"/>
                    </a:lnTo>
                    <a:lnTo>
                      <a:pt x="1449" y="1086"/>
                    </a:lnTo>
                    <a:lnTo>
                      <a:pt x="1442" y="1086"/>
                    </a:lnTo>
                    <a:lnTo>
                      <a:pt x="1435" y="1086"/>
                    </a:lnTo>
                    <a:lnTo>
                      <a:pt x="1427" y="1086"/>
                    </a:lnTo>
                    <a:lnTo>
                      <a:pt x="1420" y="1086"/>
                    </a:lnTo>
                    <a:lnTo>
                      <a:pt x="1413" y="1086"/>
                    </a:lnTo>
                    <a:lnTo>
                      <a:pt x="1405" y="1086"/>
                    </a:lnTo>
                    <a:lnTo>
                      <a:pt x="1398" y="1086"/>
                    </a:lnTo>
                    <a:lnTo>
                      <a:pt x="1391" y="1086"/>
                    </a:lnTo>
                    <a:lnTo>
                      <a:pt x="1384" y="1086"/>
                    </a:lnTo>
                    <a:lnTo>
                      <a:pt x="1376" y="1086"/>
                    </a:lnTo>
                    <a:lnTo>
                      <a:pt x="1369" y="1086"/>
                    </a:lnTo>
                    <a:lnTo>
                      <a:pt x="1359" y="1086"/>
                    </a:lnTo>
                    <a:lnTo>
                      <a:pt x="1352" y="1086"/>
                    </a:lnTo>
                    <a:lnTo>
                      <a:pt x="1345" y="1086"/>
                    </a:lnTo>
                    <a:lnTo>
                      <a:pt x="1338" y="1086"/>
                    </a:lnTo>
                    <a:lnTo>
                      <a:pt x="1330" y="1086"/>
                    </a:lnTo>
                    <a:lnTo>
                      <a:pt x="1323" y="1086"/>
                    </a:lnTo>
                    <a:lnTo>
                      <a:pt x="1316" y="1086"/>
                    </a:lnTo>
                    <a:lnTo>
                      <a:pt x="1309" y="1086"/>
                    </a:lnTo>
                    <a:lnTo>
                      <a:pt x="1301" y="1086"/>
                    </a:lnTo>
                    <a:lnTo>
                      <a:pt x="1294" y="1086"/>
                    </a:lnTo>
                    <a:lnTo>
                      <a:pt x="1287" y="1086"/>
                    </a:lnTo>
                    <a:lnTo>
                      <a:pt x="1279" y="1086"/>
                    </a:lnTo>
                    <a:lnTo>
                      <a:pt x="1272" y="1086"/>
                    </a:lnTo>
                    <a:lnTo>
                      <a:pt x="1265" y="1086"/>
                    </a:lnTo>
                    <a:lnTo>
                      <a:pt x="1258" y="1086"/>
                    </a:lnTo>
                    <a:lnTo>
                      <a:pt x="1250" y="1086"/>
                    </a:lnTo>
                    <a:lnTo>
                      <a:pt x="1243" y="1086"/>
                    </a:lnTo>
                    <a:lnTo>
                      <a:pt x="1236" y="1086"/>
                    </a:lnTo>
                    <a:lnTo>
                      <a:pt x="1229" y="1086"/>
                    </a:lnTo>
                    <a:lnTo>
                      <a:pt x="1221" y="1086"/>
                    </a:lnTo>
                    <a:lnTo>
                      <a:pt x="1214" y="1086"/>
                    </a:lnTo>
                    <a:lnTo>
                      <a:pt x="1204" y="1086"/>
                    </a:lnTo>
                    <a:lnTo>
                      <a:pt x="1197" y="1086"/>
                    </a:lnTo>
                    <a:lnTo>
                      <a:pt x="1190" y="1086"/>
                    </a:lnTo>
                    <a:lnTo>
                      <a:pt x="1182" y="1086"/>
                    </a:lnTo>
                    <a:lnTo>
                      <a:pt x="1175" y="1086"/>
                    </a:lnTo>
                    <a:lnTo>
                      <a:pt x="1168" y="1086"/>
                    </a:lnTo>
                    <a:lnTo>
                      <a:pt x="1161" y="1086"/>
                    </a:lnTo>
                    <a:lnTo>
                      <a:pt x="1153" y="1086"/>
                    </a:lnTo>
                    <a:lnTo>
                      <a:pt x="1146" y="1086"/>
                    </a:lnTo>
                    <a:lnTo>
                      <a:pt x="1139" y="1086"/>
                    </a:lnTo>
                    <a:lnTo>
                      <a:pt x="1132" y="1086"/>
                    </a:lnTo>
                    <a:lnTo>
                      <a:pt x="1124" y="1086"/>
                    </a:lnTo>
                    <a:lnTo>
                      <a:pt x="1117" y="1086"/>
                    </a:lnTo>
                    <a:lnTo>
                      <a:pt x="1110" y="1086"/>
                    </a:lnTo>
                    <a:lnTo>
                      <a:pt x="1102" y="1086"/>
                    </a:lnTo>
                    <a:lnTo>
                      <a:pt x="1095" y="1086"/>
                    </a:lnTo>
                    <a:lnTo>
                      <a:pt x="1088" y="1086"/>
                    </a:lnTo>
                    <a:lnTo>
                      <a:pt x="1081" y="1086"/>
                    </a:lnTo>
                    <a:lnTo>
                      <a:pt x="1073" y="1086"/>
                    </a:lnTo>
                    <a:lnTo>
                      <a:pt x="1066" y="1086"/>
                    </a:lnTo>
                    <a:lnTo>
                      <a:pt x="1056" y="1086"/>
                    </a:lnTo>
                    <a:lnTo>
                      <a:pt x="1049" y="1086"/>
                    </a:lnTo>
                    <a:lnTo>
                      <a:pt x="1042" y="1086"/>
                    </a:lnTo>
                    <a:lnTo>
                      <a:pt x="1035" y="1086"/>
                    </a:lnTo>
                    <a:lnTo>
                      <a:pt x="1027" y="1086"/>
                    </a:lnTo>
                    <a:lnTo>
                      <a:pt x="1020" y="1086"/>
                    </a:lnTo>
                    <a:lnTo>
                      <a:pt x="1013" y="1086"/>
                    </a:lnTo>
                    <a:lnTo>
                      <a:pt x="1006" y="1086"/>
                    </a:lnTo>
                    <a:lnTo>
                      <a:pt x="998" y="1086"/>
                    </a:lnTo>
                    <a:lnTo>
                      <a:pt x="991" y="1086"/>
                    </a:lnTo>
                    <a:lnTo>
                      <a:pt x="984" y="1086"/>
                    </a:lnTo>
                    <a:lnTo>
                      <a:pt x="976" y="1086"/>
                    </a:lnTo>
                    <a:lnTo>
                      <a:pt x="969" y="1086"/>
                    </a:lnTo>
                    <a:lnTo>
                      <a:pt x="962" y="1086"/>
                    </a:lnTo>
                    <a:lnTo>
                      <a:pt x="955" y="1086"/>
                    </a:lnTo>
                    <a:lnTo>
                      <a:pt x="947" y="1086"/>
                    </a:lnTo>
                    <a:lnTo>
                      <a:pt x="940" y="1086"/>
                    </a:lnTo>
                    <a:lnTo>
                      <a:pt x="933" y="1086"/>
                    </a:lnTo>
                    <a:lnTo>
                      <a:pt x="926" y="1086"/>
                    </a:lnTo>
                    <a:lnTo>
                      <a:pt x="918" y="1086"/>
                    </a:lnTo>
                    <a:lnTo>
                      <a:pt x="909" y="1086"/>
                    </a:lnTo>
                    <a:lnTo>
                      <a:pt x="901" y="1086"/>
                    </a:lnTo>
                    <a:lnTo>
                      <a:pt x="894" y="1086"/>
                    </a:lnTo>
                    <a:lnTo>
                      <a:pt x="887" y="1086"/>
                    </a:lnTo>
                    <a:lnTo>
                      <a:pt x="879" y="1086"/>
                    </a:lnTo>
                    <a:lnTo>
                      <a:pt x="872" y="1086"/>
                    </a:lnTo>
                    <a:lnTo>
                      <a:pt x="865" y="1086"/>
                    </a:lnTo>
                    <a:lnTo>
                      <a:pt x="858" y="1086"/>
                    </a:lnTo>
                    <a:lnTo>
                      <a:pt x="850" y="1086"/>
                    </a:lnTo>
                    <a:lnTo>
                      <a:pt x="843" y="1086"/>
                    </a:lnTo>
                    <a:lnTo>
                      <a:pt x="836" y="1086"/>
                    </a:lnTo>
                    <a:lnTo>
                      <a:pt x="829" y="1086"/>
                    </a:lnTo>
                    <a:lnTo>
                      <a:pt x="821" y="1086"/>
                    </a:lnTo>
                    <a:lnTo>
                      <a:pt x="814" y="1086"/>
                    </a:lnTo>
                    <a:lnTo>
                      <a:pt x="807" y="1086"/>
                    </a:lnTo>
                    <a:lnTo>
                      <a:pt x="799" y="1086"/>
                    </a:lnTo>
                    <a:lnTo>
                      <a:pt x="792" y="1086"/>
                    </a:lnTo>
                    <a:lnTo>
                      <a:pt x="785" y="1086"/>
                    </a:lnTo>
                    <a:lnTo>
                      <a:pt x="778" y="1086"/>
                    </a:lnTo>
                    <a:lnTo>
                      <a:pt x="770" y="1086"/>
                    </a:lnTo>
                    <a:lnTo>
                      <a:pt x="763" y="1086"/>
                    </a:lnTo>
                    <a:lnTo>
                      <a:pt x="753" y="1086"/>
                    </a:lnTo>
                    <a:lnTo>
                      <a:pt x="746" y="1086"/>
                    </a:lnTo>
                    <a:lnTo>
                      <a:pt x="739" y="1086"/>
                    </a:lnTo>
                    <a:lnTo>
                      <a:pt x="732" y="1086"/>
                    </a:lnTo>
                    <a:lnTo>
                      <a:pt x="724" y="1086"/>
                    </a:lnTo>
                    <a:lnTo>
                      <a:pt x="717" y="1086"/>
                    </a:lnTo>
                    <a:lnTo>
                      <a:pt x="710" y="1086"/>
                    </a:lnTo>
                    <a:lnTo>
                      <a:pt x="703" y="1086"/>
                    </a:lnTo>
                    <a:lnTo>
                      <a:pt x="695" y="1086"/>
                    </a:lnTo>
                    <a:lnTo>
                      <a:pt x="688" y="1086"/>
                    </a:lnTo>
                    <a:lnTo>
                      <a:pt x="681" y="1086"/>
                    </a:lnTo>
                    <a:lnTo>
                      <a:pt x="673" y="1086"/>
                    </a:lnTo>
                    <a:lnTo>
                      <a:pt x="666" y="1086"/>
                    </a:lnTo>
                    <a:lnTo>
                      <a:pt x="659" y="1086"/>
                    </a:lnTo>
                    <a:lnTo>
                      <a:pt x="652" y="1086"/>
                    </a:lnTo>
                    <a:lnTo>
                      <a:pt x="644" y="1086"/>
                    </a:lnTo>
                    <a:lnTo>
                      <a:pt x="637" y="1086"/>
                    </a:lnTo>
                    <a:lnTo>
                      <a:pt x="630" y="1086"/>
                    </a:lnTo>
                    <a:lnTo>
                      <a:pt x="623" y="1086"/>
                    </a:lnTo>
                    <a:lnTo>
                      <a:pt x="615" y="1086"/>
                    </a:lnTo>
                    <a:lnTo>
                      <a:pt x="606" y="1086"/>
                    </a:lnTo>
                    <a:lnTo>
                      <a:pt x="598" y="1086"/>
                    </a:lnTo>
                    <a:lnTo>
                      <a:pt x="591" y="1086"/>
                    </a:lnTo>
                    <a:lnTo>
                      <a:pt x="584" y="1086"/>
                    </a:lnTo>
                    <a:lnTo>
                      <a:pt x="577" y="1086"/>
                    </a:lnTo>
                    <a:lnTo>
                      <a:pt x="569" y="1086"/>
                    </a:lnTo>
                    <a:lnTo>
                      <a:pt x="562" y="1086"/>
                    </a:lnTo>
                    <a:lnTo>
                      <a:pt x="555" y="1086"/>
                    </a:lnTo>
                    <a:lnTo>
                      <a:pt x="547" y="1086"/>
                    </a:lnTo>
                    <a:lnTo>
                      <a:pt x="540" y="1086"/>
                    </a:lnTo>
                    <a:lnTo>
                      <a:pt x="533" y="1086"/>
                    </a:lnTo>
                    <a:lnTo>
                      <a:pt x="526" y="1086"/>
                    </a:lnTo>
                    <a:lnTo>
                      <a:pt x="518" y="1086"/>
                    </a:lnTo>
                    <a:lnTo>
                      <a:pt x="511" y="1086"/>
                    </a:lnTo>
                    <a:lnTo>
                      <a:pt x="504" y="1086"/>
                    </a:lnTo>
                    <a:lnTo>
                      <a:pt x="497" y="1086"/>
                    </a:lnTo>
                    <a:lnTo>
                      <a:pt x="489" y="1086"/>
                    </a:lnTo>
                    <a:lnTo>
                      <a:pt x="482" y="1086"/>
                    </a:lnTo>
                    <a:lnTo>
                      <a:pt x="475" y="1086"/>
                    </a:lnTo>
                    <a:lnTo>
                      <a:pt x="467" y="1086"/>
                    </a:lnTo>
                    <a:lnTo>
                      <a:pt x="460" y="1086"/>
                    </a:lnTo>
                    <a:lnTo>
                      <a:pt x="450" y="1086"/>
                    </a:lnTo>
                    <a:lnTo>
                      <a:pt x="443" y="1086"/>
                    </a:lnTo>
                    <a:lnTo>
                      <a:pt x="436" y="1086"/>
                    </a:lnTo>
                    <a:lnTo>
                      <a:pt x="429" y="1086"/>
                    </a:lnTo>
                    <a:lnTo>
                      <a:pt x="421" y="1086"/>
                    </a:lnTo>
                    <a:lnTo>
                      <a:pt x="414" y="1086"/>
                    </a:lnTo>
                    <a:lnTo>
                      <a:pt x="407" y="1086"/>
                    </a:lnTo>
                    <a:lnTo>
                      <a:pt x="400" y="1086"/>
                    </a:lnTo>
                    <a:lnTo>
                      <a:pt x="392" y="1086"/>
                    </a:lnTo>
                    <a:lnTo>
                      <a:pt x="385" y="1086"/>
                    </a:lnTo>
                    <a:lnTo>
                      <a:pt x="378" y="1086"/>
                    </a:lnTo>
                    <a:lnTo>
                      <a:pt x="370" y="1086"/>
                    </a:lnTo>
                    <a:lnTo>
                      <a:pt x="363" y="1086"/>
                    </a:lnTo>
                    <a:lnTo>
                      <a:pt x="356" y="1086"/>
                    </a:lnTo>
                    <a:lnTo>
                      <a:pt x="349" y="1086"/>
                    </a:lnTo>
                    <a:lnTo>
                      <a:pt x="341" y="1086"/>
                    </a:lnTo>
                    <a:lnTo>
                      <a:pt x="334" y="1086"/>
                    </a:lnTo>
                    <a:lnTo>
                      <a:pt x="327" y="1086"/>
                    </a:lnTo>
                    <a:lnTo>
                      <a:pt x="320" y="1086"/>
                    </a:lnTo>
                    <a:lnTo>
                      <a:pt x="312" y="1086"/>
                    </a:lnTo>
                    <a:lnTo>
                      <a:pt x="303" y="1086"/>
                    </a:lnTo>
                    <a:lnTo>
                      <a:pt x="295" y="1086"/>
                    </a:lnTo>
                    <a:lnTo>
                      <a:pt x="288" y="1086"/>
                    </a:lnTo>
                    <a:lnTo>
                      <a:pt x="281" y="1086"/>
                    </a:lnTo>
                    <a:lnTo>
                      <a:pt x="274" y="1086"/>
                    </a:lnTo>
                    <a:lnTo>
                      <a:pt x="266" y="1086"/>
                    </a:lnTo>
                    <a:lnTo>
                      <a:pt x="259" y="1086"/>
                    </a:lnTo>
                    <a:lnTo>
                      <a:pt x="252" y="1086"/>
                    </a:lnTo>
                    <a:lnTo>
                      <a:pt x="244" y="1086"/>
                    </a:lnTo>
                    <a:lnTo>
                      <a:pt x="237" y="1086"/>
                    </a:lnTo>
                    <a:lnTo>
                      <a:pt x="230" y="1086"/>
                    </a:lnTo>
                    <a:lnTo>
                      <a:pt x="223" y="1086"/>
                    </a:lnTo>
                    <a:lnTo>
                      <a:pt x="215" y="1086"/>
                    </a:lnTo>
                    <a:lnTo>
                      <a:pt x="208" y="1086"/>
                    </a:lnTo>
                    <a:lnTo>
                      <a:pt x="201" y="1086"/>
                    </a:lnTo>
                    <a:lnTo>
                      <a:pt x="194" y="1086"/>
                    </a:lnTo>
                    <a:lnTo>
                      <a:pt x="186" y="1086"/>
                    </a:lnTo>
                    <a:lnTo>
                      <a:pt x="179" y="1086"/>
                    </a:lnTo>
                    <a:lnTo>
                      <a:pt x="172" y="1086"/>
                    </a:lnTo>
                    <a:lnTo>
                      <a:pt x="164" y="1086"/>
                    </a:lnTo>
                    <a:lnTo>
                      <a:pt x="157" y="1086"/>
                    </a:lnTo>
                    <a:lnTo>
                      <a:pt x="147" y="1086"/>
                    </a:lnTo>
                    <a:lnTo>
                      <a:pt x="140" y="1086"/>
                    </a:lnTo>
                    <a:lnTo>
                      <a:pt x="133" y="1086"/>
                    </a:lnTo>
                    <a:lnTo>
                      <a:pt x="126" y="1086"/>
                    </a:lnTo>
                    <a:lnTo>
                      <a:pt x="118" y="1086"/>
                    </a:lnTo>
                    <a:lnTo>
                      <a:pt x="111" y="1086"/>
                    </a:lnTo>
                    <a:lnTo>
                      <a:pt x="104" y="1086"/>
                    </a:lnTo>
                    <a:lnTo>
                      <a:pt x="97" y="1086"/>
                    </a:lnTo>
                    <a:lnTo>
                      <a:pt x="89" y="1086"/>
                    </a:lnTo>
                    <a:lnTo>
                      <a:pt x="82" y="1086"/>
                    </a:lnTo>
                    <a:lnTo>
                      <a:pt x="75" y="1086"/>
                    </a:lnTo>
                    <a:lnTo>
                      <a:pt x="68" y="1086"/>
                    </a:lnTo>
                    <a:lnTo>
                      <a:pt x="60" y="1086"/>
                    </a:lnTo>
                    <a:lnTo>
                      <a:pt x="53" y="1086"/>
                    </a:lnTo>
                    <a:lnTo>
                      <a:pt x="46" y="1086"/>
                    </a:lnTo>
                    <a:lnTo>
                      <a:pt x="38" y="1086"/>
                    </a:lnTo>
                    <a:lnTo>
                      <a:pt x="31" y="1086"/>
                    </a:lnTo>
                    <a:lnTo>
                      <a:pt x="24" y="1086"/>
                    </a:lnTo>
                    <a:lnTo>
                      <a:pt x="17" y="1086"/>
                    </a:lnTo>
                    <a:lnTo>
                      <a:pt x="9" y="1086"/>
                    </a:lnTo>
                    <a:lnTo>
                      <a:pt x="2" y="1086"/>
                    </a:lnTo>
                    <a:lnTo>
                      <a:pt x="0" y="1086"/>
                    </a:lnTo>
                    <a:lnTo>
                      <a:pt x="0" y="1081"/>
                    </a:lnTo>
                    <a:lnTo>
                      <a:pt x="0" y="1074"/>
                    </a:lnTo>
                    <a:lnTo>
                      <a:pt x="0" y="1069"/>
                    </a:lnTo>
                    <a:lnTo>
                      <a:pt x="0" y="1064"/>
                    </a:lnTo>
                    <a:lnTo>
                      <a:pt x="2" y="1062"/>
                    </a:lnTo>
                    <a:lnTo>
                      <a:pt x="7" y="1059"/>
                    </a:lnTo>
                    <a:lnTo>
                      <a:pt x="2" y="1057"/>
                    </a:lnTo>
                    <a:lnTo>
                      <a:pt x="0" y="1054"/>
                    </a:lnTo>
                    <a:lnTo>
                      <a:pt x="0" y="1050"/>
                    </a:lnTo>
                    <a:lnTo>
                      <a:pt x="0" y="1042"/>
                    </a:lnTo>
                    <a:lnTo>
                      <a:pt x="0" y="1040"/>
                    </a:lnTo>
                    <a:lnTo>
                      <a:pt x="0" y="1037"/>
                    </a:lnTo>
                    <a:lnTo>
                      <a:pt x="0" y="1035"/>
                    </a:lnTo>
                    <a:lnTo>
                      <a:pt x="0" y="1033"/>
                    </a:lnTo>
                    <a:lnTo>
                      <a:pt x="0" y="1030"/>
                    </a:lnTo>
                    <a:lnTo>
                      <a:pt x="0" y="1028"/>
                    </a:lnTo>
                    <a:lnTo>
                      <a:pt x="0" y="1025"/>
                    </a:lnTo>
                    <a:lnTo>
                      <a:pt x="0" y="1023"/>
                    </a:lnTo>
                    <a:lnTo>
                      <a:pt x="0" y="1020"/>
                    </a:lnTo>
                    <a:lnTo>
                      <a:pt x="0" y="1018"/>
                    </a:lnTo>
                    <a:lnTo>
                      <a:pt x="0" y="1013"/>
                    </a:lnTo>
                    <a:lnTo>
                      <a:pt x="0" y="1011"/>
                    </a:lnTo>
                    <a:lnTo>
                      <a:pt x="0" y="1008"/>
                    </a:lnTo>
                    <a:lnTo>
                      <a:pt x="0" y="1006"/>
                    </a:lnTo>
                    <a:lnTo>
                      <a:pt x="0" y="1003"/>
                    </a:lnTo>
                    <a:lnTo>
                      <a:pt x="0" y="1001"/>
                    </a:lnTo>
                    <a:lnTo>
                      <a:pt x="0" y="999"/>
                    </a:lnTo>
                    <a:lnTo>
                      <a:pt x="0" y="996"/>
                    </a:lnTo>
                    <a:lnTo>
                      <a:pt x="0" y="994"/>
                    </a:lnTo>
                    <a:lnTo>
                      <a:pt x="0" y="991"/>
                    </a:lnTo>
                    <a:lnTo>
                      <a:pt x="0" y="989"/>
                    </a:lnTo>
                    <a:lnTo>
                      <a:pt x="0" y="984"/>
                    </a:lnTo>
                    <a:lnTo>
                      <a:pt x="0" y="982"/>
                    </a:lnTo>
                    <a:lnTo>
                      <a:pt x="0" y="979"/>
                    </a:lnTo>
                    <a:lnTo>
                      <a:pt x="0" y="977"/>
                    </a:lnTo>
                    <a:lnTo>
                      <a:pt x="0" y="974"/>
                    </a:lnTo>
                    <a:lnTo>
                      <a:pt x="0" y="972"/>
                    </a:lnTo>
                    <a:lnTo>
                      <a:pt x="0" y="970"/>
                    </a:lnTo>
                    <a:lnTo>
                      <a:pt x="0" y="967"/>
                    </a:lnTo>
                    <a:lnTo>
                      <a:pt x="0" y="965"/>
                    </a:lnTo>
                    <a:lnTo>
                      <a:pt x="0" y="962"/>
                    </a:lnTo>
                    <a:lnTo>
                      <a:pt x="0" y="960"/>
                    </a:lnTo>
                    <a:lnTo>
                      <a:pt x="0" y="957"/>
                    </a:lnTo>
                    <a:lnTo>
                      <a:pt x="0" y="953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0" y="945"/>
                    </a:lnTo>
                    <a:lnTo>
                      <a:pt x="0" y="943"/>
                    </a:lnTo>
                    <a:lnTo>
                      <a:pt x="0" y="940"/>
                    </a:lnTo>
                    <a:lnTo>
                      <a:pt x="0" y="933"/>
                    </a:lnTo>
                    <a:lnTo>
                      <a:pt x="0" y="907"/>
                    </a:lnTo>
                    <a:lnTo>
                      <a:pt x="0" y="880"/>
                    </a:lnTo>
                    <a:lnTo>
                      <a:pt x="0" y="853"/>
                    </a:lnTo>
                    <a:lnTo>
                      <a:pt x="0" y="827"/>
                    </a:lnTo>
                    <a:lnTo>
                      <a:pt x="0" y="800"/>
                    </a:lnTo>
                    <a:lnTo>
                      <a:pt x="0" y="785"/>
                    </a:lnTo>
                    <a:lnTo>
                      <a:pt x="0" y="776"/>
                    </a:lnTo>
                    <a:lnTo>
                      <a:pt x="0" y="768"/>
                    </a:lnTo>
                    <a:lnTo>
                      <a:pt x="0" y="759"/>
                    </a:lnTo>
                    <a:lnTo>
                      <a:pt x="0" y="751"/>
                    </a:lnTo>
                    <a:lnTo>
                      <a:pt x="0" y="742"/>
                    </a:lnTo>
                    <a:lnTo>
                      <a:pt x="0" y="734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4"/>
                    </a:lnTo>
                    <a:lnTo>
                      <a:pt x="0" y="674"/>
                    </a:lnTo>
                    <a:lnTo>
                      <a:pt x="0" y="664"/>
                    </a:lnTo>
                    <a:lnTo>
                      <a:pt x="0" y="657"/>
                    </a:lnTo>
                    <a:lnTo>
                      <a:pt x="0" y="647"/>
                    </a:lnTo>
                    <a:lnTo>
                      <a:pt x="0" y="640"/>
                    </a:lnTo>
                    <a:lnTo>
                      <a:pt x="0" y="630"/>
                    </a:lnTo>
                    <a:lnTo>
                      <a:pt x="0" y="621"/>
                    </a:lnTo>
                    <a:lnTo>
                      <a:pt x="0" y="613"/>
                    </a:lnTo>
                    <a:lnTo>
                      <a:pt x="0" y="604"/>
                    </a:lnTo>
                    <a:lnTo>
                      <a:pt x="0" y="596"/>
                    </a:lnTo>
                    <a:lnTo>
                      <a:pt x="0" y="587"/>
                    </a:lnTo>
                    <a:lnTo>
                      <a:pt x="0" y="579"/>
                    </a:lnTo>
                    <a:lnTo>
                      <a:pt x="0" y="570"/>
                    </a:lnTo>
                    <a:lnTo>
                      <a:pt x="0" y="560"/>
                    </a:lnTo>
                    <a:lnTo>
                      <a:pt x="0" y="553"/>
                    </a:lnTo>
                    <a:lnTo>
                      <a:pt x="0" y="543"/>
                    </a:lnTo>
                    <a:lnTo>
                      <a:pt x="0" y="536"/>
                    </a:lnTo>
                    <a:lnTo>
                      <a:pt x="0" y="526"/>
                    </a:lnTo>
                    <a:lnTo>
                      <a:pt x="0" y="516"/>
                    </a:lnTo>
                    <a:lnTo>
                      <a:pt x="0" y="509"/>
                    </a:lnTo>
                    <a:lnTo>
                      <a:pt x="0" y="499"/>
                    </a:lnTo>
                    <a:lnTo>
                      <a:pt x="0" y="490"/>
                    </a:lnTo>
                    <a:lnTo>
                      <a:pt x="0" y="482"/>
                    </a:lnTo>
                    <a:lnTo>
                      <a:pt x="0" y="473"/>
                    </a:lnTo>
                    <a:lnTo>
                      <a:pt x="0" y="465"/>
                    </a:lnTo>
                    <a:lnTo>
                      <a:pt x="0" y="456"/>
                    </a:lnTo>
                    <a:lnTo>
                      <a:pt x="0" y="446"/>
                    </a:lnTo>
                    <a:lnTo>
                      <a:pt x="0" y="439"/>
                    </a:lnTo>
                    <a:lnTo>
                      <a:pt x="0" y="429"/>
                    </a:lnTo>
                    <a:lnTo>
                      <a:pt x="0" y="422"/>
                    </a:lnTo>
                    <a:lnTo>
                      <a:pt x="0" y="412"/>
                    </a:lnTo>
                    <a:lnTo>
                      <a:pt x="0" y="402"/>
                    </a:lnTo>
                    <a:lnTo>
                      <a:pt x="0" y="395"/>
                    </a:lnTo>
                    <a:lnTo>
                      <a:pt x="0" y="385"/>
                    </a:lnTo>
                    <a:lnTo>
                      <a:pt x="0" y="376"/>
                    </a:lnTo>
                    <a:lnTo>
                      <a:pt x="0" y="368"/>
                    </a:lnTo>
                    <a:lnTo>
                      <a:pt x="0" y="359"/>
                    </a:lnTo>
                    <a:lnTo>
                      <a:pt x="0" y="351"/>
                    </a:lnTo>
                    <a:lnTo>
                      <a:pt x="0" y="342"/>
                    </a:lnTo>
                    <a:lnTo>
                      <a:pt x="0" y="332"/>
                    </a:lnTo>
                    <a:lnTo>
                      <a:pt x="0" y="325"/>
                    </a:lnTo>
                    <a:lnTo>
                      <a:pt x="0" y="315"/>
                    </a:lnTo>
                    <a:lnTo>
                      <a:pt x="0" y="305"/>
                    </a:lnTo>
                    <a:lnTo>
                      <a:pt x="0" y="298"/>
                    </a:lnTo>
                    <a:lnTo>
                      <a:pt x="0" y="288"/>
                    </a:lnTo>
                    <a:lnTo>
                      <a:pt x="0" y="281"/>
                    </a:lnTo>
                    <a:lnTo>
                      <a:pt x="0" y="271"/>
                    </a:lnTo>
                    <a:lnTo>
                      <a:pt x="0" y="262"/>
                    </a:lnTo>
                    <a:lnTo>
                      <a:pt x="0" y="254"/>
                    </a:lnTo>
                    <a:lnTo>
                      <a:pt x="0" y="245"/>
                    </a:lnTo>
                    <a:lnTo>
                      <a:pt x="0" y="235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0" y="211"/>
                    </a:lnTo>
                    <a:lnTo>
                      <a:pt x="0" y="201"/>
                    </a:lnTo>
                    <a:lnTo>
                      <a:pt x="0" y="191"/>
                    </a:lnTo>
                    <a:lnTo>
                      <a:pt x="0" y="184"/>
                    </a:lnTo>
                    <a:lnTo>
                      <a:pt x="0" y="174"/>
                    </a:lnTo>
                    <a:lnTo>
                      <a:pt x="0" y="165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0" y="14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03" name="Freeform 2831"/>
              <p:cNvSpPr>
                <a:spLocks/>
              </p:cNvSpPr>
              <p:nvPr/>
            </p:nvSpPr>
            <p:spPr bwMode="auto">
              <a:xfrm>
                <a:off x="330" y="1057"/>
                <a:ext cx="1820" cy="1086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86" y="0"/>
                  </a:cxn>
                  <a:cxn ang="0">
                    <a:pos x="281" y="0"/>
                  </a:cxn>
                  <a:cxn ang="0">
                    <a:pos x="378" y="0"/>
                  </a:cxn>
                  <a:cxn ang="0">
                    <a:pos x="475" y="0"/>
                  </a:cxn>
                  <a:cxn ang="0">
                    <a:pos x="569" y="0"/>
                  </a:cxn>
                  <a:cxn ang="0">
                    <a:pos x="666" y="0"/>
                  </a:cxn>
                  <a:cxn ang="0">
                    <a:pos x="763" y="0"/>
                  </a:cxn>
                  <a:cxn ang="0">
                    <a:pos x="858" y="0"/>
                  </a:cxn>
                  <a:cxn ang="0">
                    <a:pos x="955" y="0"/>
                  </a:cxn>
                  <a:cxn ang="0">
                    <a:pos x="1049" y="0"/>
                  </a:cxn>
                  <a:cxn ang="0">
                    <a:pos x="1146" y="0"/>
                  </a:cxn>
                  <a:cxn ang="0">
                    <a:pos x="1243" y="0"/>
                  </a:cxn>
                  <a:cxn ang="0">
                    <a:pos x="1338" y="0"/>
                  </a:cxn>
                  <a:cxn ang="0">
                    <a:pos x="1435" y="0"/>
                  </a:cxn>
                  <a:cxn ang="0">
                    <a:pos x="1531" y="0"/>
                  </a:cxn>
                  <a:cxn ang="0">
                    <a:pos x="1626" y="0"/>
                  </a:cxn>
                  <a:cxn ang="0">
                    <a:pos x="1723" y="0"/>
                  </a:cxn>
                  <a:cxn ang="0">
                    <a:pos x="1818" y="0"/>
                  </a:cxn>
                  <a:cxn ang="0">
                    <a:pos x="1820" y="104"/>
                  </a:cxn>
                  <a:cxn ang="0">
                    <a:pos x="1820" y="218"/>
                  </a:cxn>
                  <a:cxn ang="0">
                    <a:pos x="1820" y="332"/>
                  </a:cxn>
                  <a:cxn ang="0">
                    <a:pos x="1820" y="446"/>
                  </a:cxn>
                  <a:cxn ang="0">
                    <a:pos x="1820" y="560"/>
                  </a:cxn>
                  <a:cxn ang="0">
                    <a:pos x="1820" y="674"/>
                  </a:cxn>
                  <a:cxn ang="0">
                    <a:pos x="1820" y="785"/>
                  </a:cxn>
                  <a:cxn ang="0">
                    <a:pos x="1820" y="957"/>
                  </a:cxn>
                  <a:cxn ang="0">
                    <a:pos x="1820" y="991"/>
                  </a:cxn>
                  <a:cxn ang="0">
                    <a:pos x="1820" y="1025"/>
                  </a:cxn>
                  <a:cxn ang="0">
                    <a:pos x="1820" y="1074"/>
                  </a:cxn>
                  <a:cxn ang="0">
                    <a:pos x="1745" y="1086"/>
                  </a:cxn>
                  <a:cxn ang="0">
                    <a:pos x="1648" y="1086"/>
                  </a:cxn>
                  <a:cxn ang="0">
                    <a:pos x="1553" y="1086"/>
                  </a:cxn>
                  <a:cxn ang="0">
                    <a:pos x="1456" y="1086"/>
                  </a:cxn>
                  <a:cxn ang="0">
                    <a:pos x="1359" y="1086"/>
                  </a:cxn>
                  <a:cxn ang="0">
                    <a:pos x="1265" y="1086"/>
                  </a:cxn>
                  <a:cxn ang="0">
                    <a:pos x="1168" y="1086"/>
                  </a:cxn>
                  <a:cxn ang="0">
                    <a:pos x="1073" y="1086"/>
                  </a:cxn>
                  <a:cxn ang="0">
                    <a:pos x="976" y="1086"/>
                  </a:cxn>
                  <a:cxn ang="0">
                    <a:pos x="879" y="1086"/>
                  </a:cxn>
                  <a:cxn ang="0">
                    <a:pos x="785" y="1086"/>
                  </a:cxn>
                  <a:cxn ang="0">
                    <a:pos x="688" y="1086"/>
                  </a:cxn>
                  <a:cxn ang="0">
                    <a:pos x="591" y="1086"/>
                  </a:cxn>
                  <a:cxn ang="0">
                    <a:pos x="497" y="1086"/>
                  </a:cxn>
                  <a:cxn ang="0">
                    <a:pos x="400" y="1086"/>
                  </a:cxn>
                  <a:cxn ang="0">
                    <a:pos x="303" y="1086"/>
                  </a:cxn>
                  <a:cxn ang="0">
                    <a:pos x="208" y="1086"/>
                  </a:cxn>
                  <a:cxn ang="0">
                    <a:pos x="111" y="1086"/>
                  </a:cxn>
                  <a:cxn ang="0">
                    <a:pos x="17" y="1086"/>
                  </a:cxn>
                  <a:cxn ang="0">
                    <a:pos x="0" y="1042"/>
                  </a:cxn>
                  <a:cxn ang="0">
                    <a:pos x="0" y="1008"/>
                  </a:cxn>
                  <a:cxn ang="0">
                    <a:pos x="0" y="974"/>
                  </a:cxn>
                  <a:cxn ang="0">
                    <a:pos x="0" y="940"/>
                  </a:cxn>
                  <a:cxn ang="0">
                    <a:pos x="0" y="734"/>
                  </a:cxn>
                  <a:cxn ang="0">
                    <a:pos x="0" y="621"/>
                  </a:cxn>
                  <a:cxn ang="0">
                    <a:pos x="0" y="509"/>
                  </a:cxn>
                  <a:cxn ang="0">
                    <a:pos x="0" y="395"/>
                  </a:cxn>
                  <a:cxn ang="0">
                    <a:pos x="0" y="281"/>
                  </a:cxn>
                  <a:cxn ang="0">
                    <a:pos x="0" y="165"/>
                  </a:cxn>
                  <a:cxn ang="0">
                    <a:pos x="0" y="51"/>
                  </a:cxn>
                </a:cxnLst>
                <a:rect l="0" t="0" r="r" b="b"/>
                <a:pathLst>
                  <a:path w="1820" h="1086">
                    <a:moveTo>
                      <a:pt x="2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1" y="0"/>
                    </a:lnTo>
                    <a:lnTo>
                      <a:pt x="118" y="0"/>
                    </a:lnTo>
                    <a:lnTo>
                      <a:pt x="126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7" y="0"/>
                    </a:lnTo>
                    <a:lnTo>
                      <a:pt x="157" y="0"/>
                    </a:lnTo>
                    <a:lnTo>
                      <a:pt x="164" y="0"/>
                    </a:lnTo>
                    <a:lnTo>
                      <a:pt x="172" y="0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4" y="0"/>
                    </a:lnTo>
                    <a:lnTo>
                      <a:pt x="201" y="0"/>
                    </a:lnTo>
                    <a:lnTo>
                      <a:pt x="208" y="0"/>
                    </a:lnTo>
                    <a:lnTo>
                      <a:pt x="215" y="0"/>
                    </a:lnTo>
                    <a:lnTo>
                      <a:pt x="223" y="0"/>
                    </a:lnTo>
                    <a:lnTo>
                      <a:pt x="230" y="0"/>
                    </a:lnTo>
                    <a:lnTo>
                      <a:pt x="237" y="0"/>
                    </a:lnTo>
                    <a:lnTo>
                      <a:pt x="244" y="0"/>
                    </a:lnTo>
                    <a:lnTo>
                      <a:pt x="252" y="0"/>
                    </a:lnTo>
                    <a:lnTo>
                      <a:pt x="259" y="0"/>
                    </a:lnTo>
                    <a:lnTo>
                      <a:pt x="266" y="0"/>
                    </a:lnTo>
                    <a:lnTo>
                      <a:pt x="274" y="0"/>
                    </a:lnTo>
                    <a:lnTo>
                      <a:pt x="281" y="0"/>
                    </a:lnTo>
                    <a:lnTo>
                      <a:pt x="288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2" y="0"/>
                    </a:lnTo>
                    <a:lnTo>
                      <a:pt x="320" y="0"/>
                    </a:lnTo>
                    <a:lnTo>
                      <a:pt x="327" y="0"/>
                    </a:lnTo>
                    <a:lnTo>
                      <a:pt x="334" y="0"/>
                    </a:lnTo>
                    <a:lnTo>
                      <a:pt x="341" y="0"/>
                    </a:lnTo>
                    <a:lnTo>
                      <a:pt x="349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70" y="0"/>
                    </a:lnTo>
                    <a:lnTo>
                      <a:pt x="378" y="0"/>
                    </a:lnTo>
                    <a:lnTo>
                      <a:pt x="385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7" y="0"/>
                    </a:lnTo>
                    <a:lnTo>
                      <a:pt x="414" y="0"/>
                    </a:lnTo>
                    <a:lnTo>
                      <a:pt x="421" y="0"/>
                    </a:lnTo>
                    <a:lnTo>
                      <a:pt x="429" y="0"/>
                    </a:lnTo>
                    <a:lnTo>
                      <a:pt x="436" y="0"/>
                    </a:lnTo>
                    <a:lnTo>
                      <a:pt x="443" y="0"/>
                    </a:lnTo>
                    <a:lnTo>
                      <a:pt x="450" y="0"/>
                    </a:lnTo>
                    <a:lnTo>
                      <a:pt x="460" y="0"/>
                    </a:lnTo>
                    <a:lnTo>
                      <a:pt x="467" y="0"/>
                    </a:lnTo>
                    <a:lnTo>
                      <a:pt x="475" y="0"/>
                    </a:lnTo>
                    <a:lnTo>
                      <a:pt x="482" y="0"/>
                    </a:lnTo>
                    <a:lnTo>
                      <a:pt x="489" y="0"/>
                    </a:lnTo>
                    <a:lnTo>
                      <a:pt x="497" y="0"/>
                    </a:lnTo>
                    <a:lnTo>
                      <a:pt x="504" y="0"/>
                    </a:lnTo>
                    <a:lnTo>
                      <a:pt x="511" y="0"/>
                    </a:lnTo>
                    <a:lnTo>
                      <a:pt x="518" y="0"/>
                    </a:lnTo>
                    <a:lnTo>
                      <a:pt x="526" y="0"/>
                    </a:lnTo>
                    <a:lnTo>
                      <a:pt x="533" y="0"/>
                    </a:lnTo>
                    <a:lnTo>
                      <a:pt x="540" y="0"/>
                    </a:lnTo>
                    <a:lnTo>
                      <a:pt x="547" y="0"/>
                    </a:lnTo>
                    <a:lnTo>
                      <a:pt x="555" y="0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77" y="0"/>
                    </a:lnTo>
                    <a:lnTo>
                      <a:pt x="584" y="0"/>
                    </a:lnTo>
                    <a:lnTo>
                      <a:pt x="591" y="0"/>
                    </a:lnTo>
                    <a:lnTo>
                      <a:pt x="598" y="0"/>
                    </a:lnTo>
                    <a:lnTo>
                      <a:pt x="606" y="0"/>
                    </a:lnTo>
                    <a:lnTo>
                      <a:pt x="615" y="0"/>
                    </a:lnTo>
                    <a:lnTo>
                      <a:pt x="623" y="0"/>
                    </a:lnTo>
                    <a:lnTo>
                      <a:pt x="630" y="0"/>
                    </a:lnTo>
                    <a:lnTo>
                      <a:pt x="637" y="0"/>
                    </a:lnTo>
                    <a:lnTo>
                      <a:pt x="644" y="0"/>
                    </a:lnTo>
                    <a:lnTo>
                      <a:pt x="652" y="0"/>
                    </a:lnTo>
                    <a:lnTo>
                      <a:pt x="659" y="0"/>
                    </a:lnTo>
                    <a:lnTo>
                      <a:pt x="666" y="0"/>
                    </a:lnTo>
                    <a:lnTo>
                      <a:pt x="673" y="0"/>
                    </a:lnTo>
                    <a:lnTo>
                      <a:pt x="681" y="0"/>
                    </a:lnTo>
                    <a:lnTo>
                      <a:pt x="688" y="0"/>
                    </a:lnTo>
                    <a:lnTo>
                      <a:pt x="695" y="0"/>
                    </a:lnTo>
                    <a:lnTo>
                      <a:pt x="703" y="0"/>
                    </a:lnTo>
                    <a:lnTo>
                      <a:pt x="710" y="0"/>
                    </a:lnTo>
                    <a:lnTo>
                      <a:pt x="717" y="0"/>
                    </a:lnTo>
                    <a:lnTo>
                      <a:pt x="724" y="0"/>
                    </a:lnTo>
                    <a:lnTo>
                      <a:pt x="732" y="0"/>
                    </a:lnTo>
                    <a:lnTo>
                      <a:pt x="739" y="0"/>
                    </a:ln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0" y="0"/>
                    </a:lnTo>
                    <a:lnTo>
                      <a:pt x="778" y="0"/>
                    </a:lnTo>
                    <a:lnTo>
                      <a:pt x="785" y="0"/>
                    </a:lnTo>
                    <a:lnTo>
                      <a:pt x="792" y="0"/>
                    </a:lnTo>
                    <a:lnTo>
                      <a:pt x="799" y="0"/>
                    </a:lnTo>
                    <a:lnTo>
                      <a:pt x="807" y="0"/>
                    </a:lnTo>
                    <a:lnTo>
                      <a:pt x="814" y="0"/>
                    </a:lnTo>
                    <a:lnTo>
                      <a:pt x="821" y="0"/>
                    </a:lnTo>
                    <a:lnTo>
                      <a:pt x="829" y="0"/>
                    </a:lnTo>
                    <a:lnTo>
                      <a:pt x="836" y="0"/>
                    </a:lnTo>
                    <a:lnTo>
                      <a:pt x="843" y="0"/>
                    </a:lnTo>
                    <a:lnTo>
                      <a:pt x="850" y="0"/>
                    </a:lnTo>
                    <a:lnTo>
                      <a:pt x="858" y="0"/>
                    </a:lnTo>
                    <a:lnTo>
                      <a:pt x="865" y="0"/>
                    </a:lnTo>
                    <a:lnTo>
                      <a:pt x="872" y="0"/>
                    </a:lnTo>
                    <a:lnTo>
                      <a:pt x="879" y="0"/>
                    </a:lnTo>
                    <a:lnTo>
                      <a:pt x="887" y="0"/>
                    </a:lnTo>
                    <a:lnTo>
                      <a:pt x="894" y="0"/>
                    </a:lnTo>
                    <a:lnTo>
                      <a:pt x="901" y="0"/>
                    </a:lnTo>
                    <a:lnTo>
                      <a:pt x="909" y="0"/>
                    </a:lnTo>
                    <a:lnTo>
                      <a:pt x="918" y="0"/>
                    </a:lnTo>
                    <a:lnTo>
                      <a:pt x="926" y="0"/>
                    </a:lnTo>
                    <a:lnTo>
                      <a:pt x="933" y="0"/>
                    </a:lnTo>
                    <a:lnTo>
                      <a:pt x="940" y="0"/>
                    </a:lnTo>
                    <a:lnTo>
                      <a:pt x="947" y="0"/>
                    </a:lnTo>
                    <a:lnTo>
                      <a:pt x="955" y="0"/>
                    </a:lnTo>
                    <a:lnTo>
                      <a:pt x="962" y="0"/>
                    </a:lnTo>
                    <a:lnTo>
                      <a:pt x="969" y="0"/>
                    </a:lnTo>
                    <a:lnTo>
                      <a:pt x="976" y="0"/>
                    </a:lnTo>
                    <a:lnTo>
                      <a:pt x="984" y="0"/>
                    </a:lnTo>
                    <a:lnTo>
                      <a:pt x="991" y="0"/>
                    </a:lnTo>
                    <a:lnTo>
                      <a:pt x="998" y="0"/>
                    </a:lnTo>
                    <a:lnTo>
                      <a:pt x="1006" y="0"/>
                    </a:lnTo>
                    <a:lnTo>
                      <a:pt x="1013" y="0"/>
                    </a:lnTo>
                    <a:lnTo>
                      <a:pt x="1020" y="0"/>
                    </a:lnTo>
                    <a:lnTo>
                      <a:pt x="1027" y="0"/>
                    </a:lnTo>
                    <a:lnTo>
                      <a:pt x="1035" y="0"/>
                    </a:lnTo>
                    <a:lnTo>
                      <a:pt x="1042" y="0"/>
                    </a:lnTo>
                    <a:lnTo>
                      <a:pt x="1049" y="0"/>
                    </a:lnTo>
                    <a:lnTo>
                      <a:pt x="1056" y="0"/>
                    </a:lnTo>
                    <a:lnTo>
                      <a:pt x="1066" y="0"/>
                    </a:lnTo>
                    <a:lnTo>
                      <a:pt x="1073" y="0"/>
                    </a:lnTo>
                    <a:lnTo>
                      <a:pt x="1081" y="0"/>
                    </a:lnTo>
                    <a:lnTo>
                      <a:pt x="1088" y="0"/>
                    </a:lnTo>
                    <a:lnTo>
                      <a:pt x="1095" y="0"/>
                    </a:lnTo>
                    <a:lnTo>
                      <a:pt x="1102" y="0"/>
                    </a:lnTo>
                    <a:lnTo>
                      <a:pt x="1110" y="0"/>
                    </a:lnTo>
                    <a:lnTo>
                      <a:pt x="1117" y="0"/>
                    </a:lnTo>
                    <a:lnTo>
                      <a:pt x="1124" y="0"/>
                    </a:lnTo>
                    <a:lnTo>
                      <a:pt x="1132" y="0"/>
                    </a:lnTo>
                    <a:lnTo>
                      <a:pt x="1139" y="0"/>
                    </a:lnTo>
                    <a:lnTo>
                      <a:pt x="1146" y="0"/>
                    </a:lnTo>
                    <a:lnTo>
                      <a:pt x="1153" y="0"/>
                    </a:lnTo>
                    <a:lnTo>
                      <a:pt x="1161" y="0"/>
                    </a:lnTo>
                    <a:lnTo>
                      <a:pt x="1168" y="0"/>
                    </a:lnTo>
                    <a:lnTo>
                      <a:pt x="1175" y="0"/>
                    </a:lnTo>
                    <a:lnTo>
                      <a:pt x="1182" y="0"/>
                    </a:lnTo>
                    <a:lnTo>
                      <a:pt x="1190" y="0"/>
                    </a:lnTo>
                    <a:lnTo>
                      <a:pt x="1197" y="0"/>
                    </a:lnTo>
                    <a:lnTo>
                      <a:pt x="1204" y="0"/>
                    </a:lnTo>
                    <a:lnTo>
                      <a:pt x="1214" y="0"/>
                    </a:lnTo>
                    <a:lnTo>
                      <a:pt x="1221" y="0"/>
                    </a:lnTo>
                    <a:lnTo>
                      <a:pt x="1229" y="0"/>
                    </a:lnTo>
                    <a:lnTo>
                      <a:pt x="1236" y="0"/>
                    </a:lnTo>
                    <a:lnTo>
                      <a:pt x="1243" y="0"/>
                    </a:lnTo>
                    <a:lnTo>
                      <a:pt x="1250" y="0"/>
                    </a:lnTo>
                    <a:lnTo>
                      <a:pt x="1258" y="0"/>
                    </a:lnTo>
                    <a:lnTo>
                      <a:pt x="1265" y="0"/>
                    </a:lnTo>
                    <a:lnTo>
                      <a:pt x="1272" y="0"/>
                    </a:lnTo>
                    <a:lnTo>
                      <a:pt x="1279" y="0"/>
                    </a:lnTo>
                    <a:lnTo>
                      <a:pt x="1287" y="0"/>
                    </a:lnTo>
                    <a:lnTo>
                      <a:pt x="1294" y="0"/>
                    </a:lnTo>
                    <a:lnTo>
                      <a:pt x="1301" y="0"/>
                    </a:lnTo>
                    <a:lnTo>
                      <a:pt x="1309" y="0"/>
                    </a:lnTo>
                    <a:lnTo>
                      <a:pt x="1316" y="0"/>
                    </a:lnTo>
                    <a:lnTo>
                      <a:pt x="1323" y="0"/>
                    </a:lnTo>
                    <a:lnTo>
                      <a:pt x="1330" y="0"/>
                    </a:lnTo>
                    <a:lnTo>
                      <a:pt x="1338" y="0"/>
                    </a:lnTo>
                    <a:lnTo>
                      <a:pt x="1345" y="0"/>
                    </a:lnTo>
                    <a:lnTo>
                      <a:pt x="1352" y="0"/>
                    </a:lnTo>
                    <a:lnTo>
                      <a:pt x="1359" y="0"/>
                    </a:lnTo>
                    <a:lnTo>
                      <a:pt x="1369" y="0"/>
                    </a:lnTo>
                    <a:lnTo>
                      <a:pt x="1376" y="0"/>
                    </a:lnTo>
                    <a:lnTo>
                      <a:pt x="1384" y="0"/>
                    </a:lnTo>
                    <a:lnTo>
                      <a:pt x="1391" y="0"/>
                    </a:lnTo>
                    <a:lnTo>
                      <a:pt x="1398" y="0"/>
                    </a:lnTo>
                    <a:lnTo>
                      <a:pt x="1405" y="0"/>
                    </a:lnTo>
                    <a:lnTo>
                      <a:pt x="1413" y="0"/>
                    </a:lnTo>
                    <a:lnTo>
                      <a:pt x="1420" y="0"/>
                    </a:lnTo>
                    <a:lnTo>
                      <a:pt x="1427" y="0"/>
                    </a:lnTo>
                    <a:lnTo>
                      <a:pt x="1435" y="0"/>
                    </a:lnTo>
                    <a:lnTo>
                      <a:pt x="1442" y="0"/>
                    </a:lnTo>
                    <a:lnTo>
                      <a:pt x="1449" y="0"/>
                    </a:lnTo>
                    <a:lnTo>
                      <a:pt x="1456" y="0"/>
                    </a:lnTo>
                    <a:lnTo>
                      <a:pt x="1464" y="0"/>
                    </a:lnTo>
                    <a:lnTo>
                      <a:pt x="1471" y="0"/>
                    </a:lnTo>
                    <a:lnTo>
                      <a:pt x="1478" y="0"/>
                    </a:lnTo>
                    <a:lnTo>
                      <a:pt x="1485" y="0"/>
                    </a:lnTo>
                    <a:lnTo>
                      <a:pt x="1493" y="0"/>
                    </a:lnTo>
                    <a:lnTo>
                      <a:pt x="1500" y="0"/>
                    </a:lnTo>
                    <a:lnTo>
                      <a:pt x="1507" y="0"/>
                    </a:lnTo>
                    <a:lnTo>
                      <a:pt x="1515" y="0"/>
                    </a:lnTo>
                    <a:lnTo>
                      <a:pt x="1524" y="0"/>
                    </a:lnTo>
                    <a:lnTo>
                      <a:pt x="1531" y="0"/>
                    </a:lnTo>
                    <a:lnTo>
                      <a:pt x="1539" y="0"/>
                    </a:lnTo>
                    <a:lnTo>
                      <a:pt x="1546" y="0"/>
                    </a:lnTo>
                    <a:lnTo>
                      <a:pt x="1553" y="0"/>
                    </a:lnTo>
                    <a:lnTo>
                      <a:pt x="1561" y="0"/>
                    </a:lnTo>
                    <a:lnTo>
                      <a:pt x="1568" y="0"/>
                    </a:lnTo>
                    <a:lnTo>
                      <a:pt x="1575" y="0"/>
                    </a:lnTo>
                    <a:lnTo>
                      <a:pt x="1582" y="0"/>
                    </a:lnTo>
                    <a:lnTo>
                      <a:pt x="1590" y="0"/>
                    </a:lnTo>
                    <a:lnTo>
                      <a:pt x="1597" y="0"/>
                    </a:lnTo>
                    <a:lnTo>
                      <a:pt x="1604" y="0"/>
                    </a:lnTo>
                    <a:lnTo>
                      <a:pt x="1611" y="0"/>
                    </a:lnTo>
                    <a:lnTo>
                      <a:pt x="1619" y="0"/>
                    </a:lnTo>
                    <a:lnTo>
                      <a:pt x="1626" y="0"/>
                    </a:lnTo>
                    <a:lnTo>
                      <a:pt x="1633" y="0"/>
                    </a:lnTo>
                    <a:lnTo>
                      <a:pt x="1641" y="0"/>
                    </a:lnTo>
                    <a:lnTo>
                      <a:pt x="1648" y="0"/>
                    </a:lnTo>
                    <a:lnTo>
                      <a:pt x="1655" y="0"/>
                    </a:lnTo>
                    <a:lnTo>
                      <a:pt x="1662" y="0"/>
                    </a:lnTo>
                    <a:lnTo>
                      <a:pt x="1672" y="0"/>
                    </a:lnTo>
                    <a:lnTo>
                      <a:pt x="1679" y="0"/>
                    </a:lnTo>
                    <a:lnTo>
                      <a:pt x="1687" y="0"/>
                    </a:lnTo>
                    <a:lnTo>
                      <a:pt x="1694" y="0"/>
                    </a:lnTo>
                    <a:lnTo>
                      <a:pt x="1701" y="0"/>
                    </a:lnTo>
                    <a:lnTo>
                      <a:pt x="1708" y="0"/>
                    </a:lnTo>
                    <a:lnTo>
                      <a:pt x="1716" y="0"/>
                    </a:lnTo>
                    <a:lnTo>
                      <a:pt x="1723" y="0"/>
                    </a:lnTo>
                    <a:lnTo>
                      <a:pt x="1730" y="0"/>
                    </a:lnTo>
                    <a:lnTo>
                      <a:pt x="1738" y="0"/>
                    </a:lnTo>
                    <a:lnTo>
                      <a:pt x="1745" y="0"/>
                    </a:lnTo>
                    <a:lnTo>
                      <a:pt x="1752" y="0"/>
                    </a:lnTo>
                    <a:lnTo>
                      <a:pt x="1759" y="0"/>
                    </a:lnTo>
                    <a:lnTo>
                      <a:pt x="1767" y="0"/>
                    </a:lnTo>
                    <a:lnTo>
                      <a:pt x="1774" y="0"/>
                    </a:lnTo>
                    <a:lnTo>
                      <a:pt x="1781" y="0"/>
                    </a:lnTo>
                    <a:lnTo>
                      <a:pt x="1788" y="0"/>
                    </a:lnTo>
                    <a:lnTo>
                      <a:pt x="1796" y="0"/>
                    </a:lnTo>
                    <a:lnTo>
                      <a:pt x="1803" y="0"/>
                    </a:lnTo>
                    <a:lnTo>
                      <a:pt x="1810" y="0"/>
                    </a:lnTo>
                    <a:lnTo>
                      <a:pt x="1818" y="0"/>
                    </a:lnTo>
                    <a:lnTo>
                      <a:pt x="1820" y="0"/>
                    </a:lnTo>
                    <a:lnTo>
                      <a:pt x="1820" y="7"/>
                    </a:lnTo>
                    <a:lnTo>
                      <a:pt x="1820" y="17"/>
                    </a:lnTo>
                    <a:lnTo>
                      <a:pt x="1820" y="24"/>
                    </a:lnTo>
                    <a:lnTo>
                      <a:pt x="1820" y="34"/>
                    </a:lnTo>
                    <a:lnTo>
                      <a:pt x="1820" y="44"/>
                    </a:lnTo>
                    <a:lnTo>
                      <a:pt x="1820" y="51"/>
                    </a:lnTo>
                    <a:lnTo>
                      <a:pt x="1820" y="61"/>
                    </a:lnTo>
                    <a:lnTo>
                      <a:pt x="1820" y="70"/>
                    </a:lnTo>
                    <a:lnTo>
                      <a:pt x="1820" y="78"/>
                    </a:lnTo>
                    <a:lnTo>
                      <a:pt x="1820" y="87"/>
                    </a:lnTo>
                    <a:lnTo>
                      <a:pt x="1820" y="94"/>
                    </a:lnTo>
                    <a:lnTo>
                      <a:pt x="1820" y="104"/>
                    </a:lnTo>
                    <a:lnTo>
                      <a:pt x="1820" y="114"/>
                    </a:lnTo>
                    <a:lnTo>
                      <a:pt x="1820" y="121"/>
                    </a:lnTo>
                    <a:lnTo>
                      <a:pt x="1820" y="131"/>
                    </a:lnTo>
                    <a:lnTo>
                      <a:pt x="1820" y="141"/>
                    </a:lnTo>
                    <a:lnTo>
                      <a:pt x="1820" y="148"/>
                    </a:lnTo>
                    <a:lnTo>
                      <a:pt x="1820" y="158"/>
                    </a:lnTo>
                    <a:lnTo>
                      <a:pt x="1820" y="165"/>
                    </a:lnTo>
                    <a:lnTo>
                      <a:pt x="1820" y="174"/>
                    </a:lnTo>
                    <a:lnTo>
                      <a:pt x="1820" y="184"/>
                    </a:lnTo>
                    <a:lnTo>
                      <a:pt x="1820" y="191"/>
                    </a:lnTo>
                    <a:lnTo>
                      <a:pt x="1820" y="201"/>
                    </a:lnTo>
                    <a:lnTo>
                      <a:pt x="1820" y="211"/>
                    </a:lnTo>
                    <a:lnTo>
                      <a:pt x="1820" y="218"/>
                    </a:lnTo>
                    <a:lnTo>
                      <a:pt x="1820" y="228"/>
                    </a:lnTo>
                    <a:lnTo>
                      <a:pt x="1820" y="235"/>
                    </a:lnTo>
                    <a:lnTo>
                      <a:pt x="1820" y="245"/>
                    </a:lnTo>
                    <a:lnTo>
                      <a:pt x="1820" y="254"/>
                    </a:lnTo>
                    <a:lnTo>
                      <a:pt x="1820" y="262"/>
                    </a:lnTo>
                    <a:lnTo>
                      <a:pt x="1820" y="271"/>
                    </a:lnTo>
                    <a:lnTo>
                      <a:pt x="1820" y="281"/>
                    </a:lnTo>
                    <a:lnTo>
                      <a:pt x="1820" y="288"/>
                    </a:lnTo>
                    <a:lnTo>
                      <a:pt x="1820" y="298"/>
                    </a:lnTo>
                    <a:lnTo>
                      <a:pt x="1820" y="305"/>
                    </a:lnTo>
                    <a:lnTo>
                      <a:pt x="1820" y="315"/>
                    </a:lnTo>
                    <a:lnTo>
                      <a:pt x="1820" y="325"/>
                    </a:lnTo>
                    <a:lnTo>
                      <a:pt x="1820" y="332"/>
                    </a:lnTo>
                    <a:lnTo>
                      <a:pt x="1820" y="342"/>
                    </a:lnTo>
                    <a:lnTo>
                      <a:pt x="1820" y="351"/>
                    </a:lnTo>
                    <a:lnTo>
                      <a:pt x="1820" y="359"/>
                    </a:lnTo>
                    <a:lnTo>
                      <a:pt x="1820" y="368"/>
                    </a:lnTo>
                    <a:lnTo>
                      <a:pt x="1820" y="376"/>
                    </a:lnTo>
                    <a:lnTo>
                      <a:pt x="1820" y="385"/>
                    </a:lnTo>
                    <a:lnTo>
                      <a:pt x="1820" y="395"/>
                    </a:lnTo>
                    <a:lnTo>
                      <a:pt x="1820" y="402"/>
                    </a:lnTo>
                    <a:lnTo>
                      <a:pt x="1820" y="412"/>
                    </a:lnTo>
                    <a:lnTo>
                      <a:pt x="1820" y="422"/>
                    </a:lnTo>
                    <a:lnTo>
                      <a:pt x="1820" y="429"/>
                    </a:lnTo>
                    <a:lnTo>
                      <a:pt x="1820" y="439"/>
                    </a:lnTo>
                    <a:lnTo>
                      <a:pt x="1820" y="446"/>
                    </a:lnTo>
                    <a:lnTo>
                      <a:pt x="1820" y="456"/>
                    </a:lnTo>
                    <a:lnTo>
                      <a:pt x="1820" y="465"/>
                    </a:lnTo>
                    <a:lnTo>
                      <a:pt x="1820" y="473"/>
                    </a:lnTo>
                    <a:lnTo>
                      <a:pt x="1820" y="482"/>
                    </a:lnTo>
                    <a:lnTo>
                      <a:pt x="1820" y="490"/>
                    </a:lnTo>
                    <a:lnTo>
                      <a:pt x="1820" y="499"/>
                    </a:lnTo>
                    <a:lnTo>
                      <a:pt x="1820" y="509"/>
                    </a:lnTo>
                    <a:lnTo>
                      <a:pt x="1820" y="516"/>
                    </a:lnTo>
                    <a:lnTo>
                      <a:pt x="1820" y="526"/>
                    </a:lnTo>
                    <a:lnTo>
                      <a:pt x="1820" y="536"/>
                    </a:lnTo>
                    <a:lnTo>
                      <a:pt x="1820" y="543"/>
                    </a:lnTo>
                    <a:lnTo>
                      <a:pt x="1820" y="553"/>
                    </a:lnTo>
                    <a:lnTo>
                      <a:pt x="1820" y="560"/>
                    </a:lnTo>
                    <a:lnTo>
                      <a:pt x="1820" y="570"/>
                    </a:lnTo>
                    <a:lnTo>
                      <a:pt x="1820" y="579"/>
                    </a:lnTo>
                    <a:lnTo>
                      <a:pt x="1820" y="587"/>
                    </a:lnTo>
                    <a:lnTo>
                      <a:pt x="1820" y="596"/>
                    </a:lnTo>
                    <a:lnTo>
                      <a:pt x="1820" y="604"/>
                    </a:lnTo>
                    <a:lnTo>
                      <a:pt x="1820" y="613"/>
                    </a:lnTo>
                    <a:lnTo>
                      <a:pt x="1820" y="621"/>
                    </a:lnTo>
                    <a:lnTo>
                      <a:pt x="1820" y="630"/>
                    </a:lnTo>
                    <a:lnTo>
                      <a:pt x="1820" y="640"/>
                    </a:lnTo>
                    <a:lnTo>
                      <a:pt x="1820" y="647"/>
                    </a:lnTo>
                    <a:lnTo>
                      <a:pt x="1820" y="657"/>
                    </a:lnTo>
                    <a:lnTo>
                      <a:pt x="1820" y="664"/>
                    </a:lnTo>
                    <a:lnTo>
                      <a:pt x="1820" y="674"/>
                    </a:lnTo>
                    <a:lnTo>
                      <a:pt x="1820" y="684"/>
                    </a:lnTo>
                    <a:lnTo>
                      <a:pt x="1820" y="691"/>
                    </a:lnTo>
                    <a:lnTo>
                      <a:pt x="1820" y="700"/>
                    </a:lnTo>
                    <a:lnTo>
                      <a:pt x="1820" y="708"/>
                    </a:lnTo>
                    <a:lnTo>
                      <a:pt x="1820" y="717"/>
                    </a:lnTo>
                    <a:lnTo>
                      <a:pt x="1820" y="725"/>
                    </a:lnTo>
                    <a:lnTo>
                      <a:pt x="1820" y="734"/>
                    </a:lnTo>
                    <a:lnTo>
                      <a:pt x="1820" y="742"/>
                    </a:lnTo>
                    <a:lnTo>
                      <a:pt x="1820" y="751"/>
                    </a:lnTo>
                    <a:lnTo>
                      <a:pt x="1820" y="759"/>
                    </a:lnTo>
                    <a:lnTo>
                      <a:pt x="1820" y="768"/>
                    </a:lnTo>
                    <a:lnTo>
                      <a:pt x="1820" y="776"/>
                    </a:lnTo>
                    <a:lnTo>
                      <a:pt x="1820" y="785"/>
                    </a:lnTo>
                    <a:lnTo>
                      <a:pt x="1820" y="800"/>
                    </a:lnTo>
                    <a:lnTo>
                      <a:pt x="1820" y="827"/>
                    </a:lnTo>
                    <a:lnTo>
                      <a:pt x="1820" y="853"/>
                    </a:lnTo>
                    <a:lnTo>
                      <a:pt x="1820" y="880"/>
                    </a:lnTo>
                    <a:lnTo>
                      <a:pt x="1820" y="907"/>
                    </a:lnTo>
                    <a:lnTo>
                      <a:pt x="1820" y="933"/>
                    </a:lnTo>
                    <a:lnTo>
                      <a:pt x="1820" y="940"/>
                    </a:lnTo>
                    <a:lnTo>
                      <a:pt x="1820" y="943"/>
                    </a:lnTo>
                    <a:lnTo>
                      <a:pt x="1820" y="945"/>
                    </a:lnTo>
                    <a:lnTo>
                      <a:pt x="1820" y="948"/>
                    </a:lnTo>
                    <a:lnTo>
                      <a:pt x="1820" y="950"/>
                    </a:lnTo>
                    <a:lnTo>
                      <a:pt x="1820" y="953"/>
                    </a:lnTo>
                    <a:lnTo>
                      <a:pt x="1820" y="957"/>
                    </a:lnTo>
                    <a:lnTo>
                      <a:pt x="1820" y="960"/>
                    </a:lnTo>
                    <a:lnTo>
                      <a:pt x="1820" y="962"/>
                    </a:lnTo>
                    <a:lnTo>
                      <a:pt x="1820" y="965"/>
                    </a:lnTo>
                    <a:lnTo>
                      <a:pt x="1820" y="967"/>
                    </a:lnTo>
                    <a:lnTo>
                      <a:pt x="1820" y="970"/>
                    </a:lnTo>
                    <a:lnTo>
                      <a:pt x="1820" y="972"/>
                    </a:lnTo>
                    <a:lnTo>
                      <a:pt x="1820" y="974"/>
                    </a:lnTo>
                    <a:lnTo>
                      <a:pt x="1820" y="977"/>
                    </a:lnTo>
                    <a:lnTo>
                      <a:pt x="1820" y="979"/>
                    </a:lnTo>
                    <a:lnTo>
                      <a:pt x="1820" y="982"/>
                    </a:lnTo>
                    <a:lnTo>
                      <a:pt x="1820" y="984"/>
                    </a:lnTo>
                    <a:lnTo>
                      <a:pt x="1820" y="989"/>
                    </a:lnTo>
                    <a:lnTo>
                      <a:pt x="1820" y="991"/>
                    </a:lnTo>
                    <a:lnTo>
                      <a:pt x="1820" y="994"/>
                    </a:lnTo>
                    <a:lnTo>
                      <a:pt x="1820" y="996"/>
                    </a:lnTo>
                    <a:lnTo>
                      <a:pt x="1820" y="999"/>
                    </a:lnTo>
                    <a:lnTo>
                      <a:pt x="1820" y="1001"/>
                    </a:lnTo>
                    <a:lnTo>
                      <a:pt x="1820" y="1003"/>
                    </a:lnTo>
                    <a:lnTo>
                      <a:pt x="1820" y="1006"/>
                    </a:lnTo>
                    <a:lnTo>
                      <a:pt x="1820" y="1008"/>
                    </a:lnTo>
                    <a:lnTo>
                      <a:pt x="1820" y="1011"/>
                    </a:lnTo>
                    <a:lnTo>
                      <a:pt x="1820" y="1013"/>
                    </a:lnTo>
                    <a:lnTo>
                      <a:pt x="1820" y="1018"/>
                    </a:lnTo>
                    <a:lnTo>
                      <a:pt x="1820" y="1020"/>
                    </a:lnTo>
                    <a:lnTo>
                      <a:pt x="1820" y="1023"/>
                    </a:lnTo>
                    <a:lnTo>
                      <a:pt x="1820" y="1025"/>
                    </a:lnTo>
                    <a:lnTo>
                      <a:pt x="1820" y="1028"/>
                    </a:lnTo>
                    <a:lnTo>
                      <a:pt x="1820" y="1030"/>
                    </a:lnTo>
                    <a:lnTo>
                      <a:pt x="1820" y="1033"/>
                    </a:lnTo>
                    <a:lnTo>
                      <a:pt x="1820" y="1035"/>
                    </a:lnTo>
                    <a:lnTo>
                      <a:pt x="1820" y="1037"/>
                    </a:lnTo>
                    <a:lnTo>
                      <a:pt x="1820" y="1040"/>
                    </a:lnTo>
                    <a:lnTo>
                      <a:pt x="1820" y="1042"/>
                    </a:lnTo>
                    <a:lnTo>
                      <a:pt x="1820" y="1050"/>
                    </a:lnTo>
                    <a:lnTo>
                      <a:pt x="1820" y="1054"/>
                    </a:lnTo>
                    <a:lnTo>
                      <a:pt x="1820" y="1059"/>
                    </a:lnTo>
                    <a:lnTo>
                      <a:pt x="1820" y="1064"/>
                    </a:lnTo>
                    <a:lnTo>
                      <a:pt x="1820" y="1069"/>
                    </a:lnTo>
                    <a:lnTo>
                      <a:pt x="1820" y="1074"/>
                    </a:lnTo>
                    <a:lnTo>
                      <a:pt x="1820" y="1081"/>
                    </a:lnTo>
                    <a:lnTo>
                      <a:pt x="1820" y="1086"/>
                    </a:lnTo>
                    <a:lnTo>
                      <a:pt x="1818" y="1086"/>
                    </a:lnTo>
                    <a:lnTo>
                      <a:pt x="1810" y="1086"/>
                    </a:lnTo>
                    <a:lnTo>
                      <a:pt x="1803" y="1086"/>
                    </a:lnTo>
                    <a:lnTo>
                      <a:pt x="1796" y="1086"/>
                    </a:lnTo>
                    <a:lnTo>
                      <a:pt x="1788" y="1086"/>
                    </a:lnTo>
                    <a:lnTo>
                      <a:pt x="1781" y="1086"/>
                    </a:lnTo>
                    <a:lnTo>
                      <a:pt x="1774" y="1086"/>
                    </a:lnTo>
                    <a:lnTo>
                      <a:pt x="1767" y="1086"/>
                    </a:lnTo>
                    <a:lnTo>
                      <a:pt x="1759" y="1086"/>
                    </a:lnTo>
                    <a:lnTo>
                      <a:pt x="1752" y="1086"/>
                    </a:lnTo>
                    <a:lnTo>
                      <a:pt x="1745" y="1086"/>
                    </a:lnTo>
                    <a:lnTo>
                      <a:pt x="1738" y="1086"/>
                    </a:lnTo>
                    <a:lnTo>
                      <a:pt x="1730" y="1086"/>
                    </a:lnTo>
                    <a:lnTo>
                      <a:pt x="1723" y="1086"/>
                    </a:lnTo>
                    <a:lnTo>
                      <a:pt x="1716" y="1086"/>
                    </a:lnTo>
                    <a:lnTo>
                      <a:pt x="1708" y="1086"/>
                    </a:lnTo>
                    <a:lnTo>
                      <a:pt x="1701" y="1086"/>
                    </a:lnTo>
                    <a:lnTo>
                      <a:pt x="1694" y="1086"/>
                    </a:lnTo>
                    <a:lnTo>
                      <a:pt x="1687" y="1086"/>
                    </a:lnTo>
                    <a:lnTo>
                      <a:pt x="1679" y="1086"/>
                    </a:lnTo>
                    <a:lnTo>
                      <a:pt x="1672" y="1086"/>
                    </a:lnTo>
                    <a:lnTo>
                      <a:pt x="1662" y="1086"/>
                    </a:lnTo>
                    <a:lnTo>
                      <a:pt x="1655" y="1086"/>
                    </a:lnTo>
                    <a:lnTo>
                      <a:pt x="1648" y="1086"/>
                    </a:lnTo>
                    <a:lnTo>
                      <a:pt x="1641" y="1086"/>
                    </a:lnTo>
                    <a:lnTo>
                      <a:pt x="1633" y="1086"/>
                    </a:lnTo>
                    <a:lnTo>
                      <a:pt x="1626" y="1086"/>
                    </a:lnTo>
                    <a:lnTo>
                      <a:pt x="1619" y="1086"/>
                    </a:lnTo>
                    <a:lnTo>
                      <a:pt x="1611" y="1086"/>
                    </a:lnTo>
                    <a:lnTo>
                      <a:pt x="1604" y="1086"/>
                    </a:lnTo>
                    <a:lnTo>
                      <a:pt x="1597" y="1086"/>
                    </a:lnTo>
                    <a:lnTo>
                      <a:pt x="1590" y="1086"/>
                    </a:lnTo>
                    <a:lnTo>
                      <a:pt x="1582" y="1086"/>
                    </a:lnTo>
                    <a:lnTo>
                      <a:pt x="1575" y="1086"/>
                    </a:lnTo>
                    <a:lnTo>
                      <a:pt x="1568" y="1086"/>
                    </a:lnTo>
                    <a:lnTo>
                      <a:pt x="1561" y="1086"/>
                    </a:lnTo>
                    <a:lnTo>
                      <a:pt x="1553" y="1086"/>
                    </a:lnTo>
                    <a:lnTo>
                      <a:pt x="1546" y="1086"/>
                    </a:lnTo>
                    <a:lnTo>
                      <a:pt x="1539" y="1086"/>
                    </a:lnTo>
                    <a:lnTo>
                      <a:pt x="1531" y="1086"/>
                    </a:lnTo>
                    <a:lnTo>
                      <a:pt x="1524" y="1086"/>
                    </a:lnTo>
                    <a:lnTo>
                      <a:pt x="1515" y="1086"/>
                    </a:lnTo>
                    <a:lnTo>
                      <a:pt x="1507" y="1086"/>
                    </a:lnTo>
                    <a:lnTo>
                      <a:pt x="1500" y="1086"/>
                    </a:lnTo>
                    <a:lnTo>
                      <a:pt x="1493" y="1086"/>
                    </a:lnTo>
                    <a:lnTo>
                      <a:pt x="1485" y="1086"/>
                    </a:lnTo>
                    <a:lnTo>
                      <a:pt x="1478" y="1086"/>
                    </a:lnTo>
                    <a:lnTo>
                      <a:pt x="1471" y="1086"/>
                    </a:lnTo>
                    <a:lnTo>
                      <a:pt x="1464" y="1086"/>
                    </a:lnTo>
                    <a:lnTo>
                      <a:pt x="1456" y="1086"/>
                    </a:lnTo>
                    <a:lnTo>
                      <a:pt x="1449" y="1086"/>
                    </a:lnTo>
                    <a:lnTo>
                      <a:pt x="1442" y="1086"/>
                    </a:lnTo>
                    <a:lnTo>
                      <a:pt x="1435" y="1086"/>
                    </a:lnTo>
                    <a:lnTo>
                      <a:pt x="1427" y="1086"/>
                    </a:lnTo>
                    <a:lnTo>
                      <a:pt x="1420" y="1086"/>
                    </a:lnTo>
                    <a:lnTo>
                      <a:pt x="1413" y="1086"/>
                    </a:lnTo>
                    <a:lnTo>
                      <a:pt x="1405" y="1086"/>
                    </a:lnTo>
                    <a:lnTo>
                      <a:pt x="1398" y="1086"/>
                    </a:lnTo>
                    <a:lnTo>
                      <a:pt x="1391" y="1086"/>
                    </a:lnTo>
                    <a:lnTo>
                      <a:pt x="1384" y="1086"/>
                    </a:lnTo>
                    <a:lnTo>
                      <a:pt x="1376" y="1086"/>
                    </a:lnTo>
                    <a:lnTo>
                      <a:pt x="1369" y="1086"/>
                    </a:lnTo>
                    <a:lnTo>
                      <a:pt x="1359" y="1086"/>
                    </a:lnTo>
                    <a:lnTo>
                      <a:pt x="1352" y="1086"/>
                    </a:lnTo>
                    <a:lnTo>
                      <a:pt x="1345" y="1086"/>
                    </a:lnTo>
                    <a:lnTo>
                      <a:pt x="1338" y="1086"/>
                    </a:lnTo>
                    <a:lnTo>
                      <a:pt x="1330" y="1086"/>
                    </a:lnTo>
                    <a:lnTo>
                      <a:pt x="1323" y="1086"/>
                    </a:lnTo>
                    <a:lnTo>
                      <a:pt x="1316" y="1086"/>
                    </a:lnTo>
                    <a:lnTo>
                      <a:pt x="1309" y="1086"/>
                    </a:lnTo>
                    <a:lnTo>
                      <a:pt x="1301" y="1086"/>
                    </a:lnTo>
                    <a:lnTo>
                      <a:pt x="1294" y="1086"/>
                    </a:lnTo>
                    <a:lnTo>
                      <a:pt x="1287" y="1086"/>
                    </a:lnTo>
                    <a:lnTo>
                      <a:pt x="1279" y="1086"/>
                    </a:lnTo>
                    <a:lnTo>
                      <a:pt x="1272" y="1086"/>
                    </a:lnTo>
                    <a:lnTo>
                      <a:pt x="1265" y="1086"/>
                    </a:lnTo>
                    <a:lnTo>
                      <a:pt x="1258" y="1086"/>
                    </a:lnTo>
                    <a:lnTo>
                      <a:pt x="1250" y="1086"/>
                    </a:lnTo>
                    <a:lnTo>
                      <a:pt x="1243" y="1086"/>
                    </a:lnTo>
                    <a:lnTo>
                      <a:pt x="1236" y="1086"/>
                    </a:lnTo>
                    <a:lnTo>
                      <a:pt x="1229" y="1086"/>
                    </a:lnTo>
                    <a:lnTo>
                      <a:pt x="1221" y="1086"/>
                    </a:lnTo>
                    <a:lnTo>
                      <a:pt x="1214" y="1086"/>
                    </a:lnTo>
                    <a:lnTo>
                      <a:pt x="1204" y="1086"/>
                    </a:lnTo>
                    <a:lnTo>
                      <a:pt x="1197" y="1086"/>
                    </a:lnTo>
                    <a:lnTo>
                      <a:pt x="1190" y="1086"/>
                    </a:lnTo>
                    <a:lnTo>
                      <a:pt x="1182" y="1086"/>
                    </a:lnTo>
                    <a:lnTo>
                      <a:pt x="1175" y="1086"/>
                    </a:lnTo>
                    <a:lnTo>
                      <a:pt x="1168" y="1086"/>
                    </a:lnTo>
                    <a:lnTo>
                      <a:pt x="1161" y="1086"/>
                    </a:lnTo>
                    <a:lnTo>
                      <a:pt x="1153" y="1086"/>
                    </a:lnTo>
                    <a:lnTo>
                      <a:pt x="1146" y="1086"/>
                    </a:lnTo>
                    <a:lnTo>
                      <a:pt x="1139" y="1086"/>
                    </a:lnTo>
                    <a:lnTo>
                      <a:pt x="1132" y="1086"/>
                    </a:lnTo>
                    <a:lnTo>
                      <a:pt x="1124" y="1086"/>
                    </a:lnTo>
                    <a:lnTo>
                      <a:pt x="1117" y="1086"/>
                    </a:lnTo>
                    <a:lnTo>
                      <a:pt x="1110" y="1086"/>
                    </a:lnTo>
                    <a:lnTo>
                      <a:pt x="1102" y="1086"/>
                    </a:lnTo>
                    <a:lnTo>
                      <a:pt x="1095" y="1086"/>
                    </a:lnTo>
                    <a:lnTo>
                      <a:pt x="1088" y="1086"/>
                    </a:lnTo>
                    <a:lnTo>
                      <a:pt x="1081" y="1086"/>
                    </a:lnTo>
                    <a:lnTo>
                      <a:pt x="1073" y="1086"/>
                    </a:lnTo>
                    <a:lnTo>
                      <a:pt x="1066" y="1086"/>
                    </a:lnTo>
                    <a:lnTo>
                      <a:pt x="1056" y="1086"/>
                    </a:lnTo>
                    <a:lnTo>
                      <a:pt x="1049" y="1086"/>
                    </a:lnTo>
                    <a:lnTo>
                      <a:pt x="1042" y="1086"/>
                    </a:lnTo>
                    <a:lnTo>
                      <a:pt x="1035" y="1086"/>
                    </a:lnTo>
                    <a:lnTo>
                      <a:pt x="1027" y="1086"/>
                    </a:lnTo>
                    <a:lnTo>
                      <a:pt x="1020" y="1086"/>
                    </a:lnTo>
                    <a:lnTo>
                      <a:pt x="1013" y="1086"/>
                    </a:lnTo>
                    <a:lnTo>
                      <a:pt x="1006" y="1086"/>
                    </a:lnTo>
                    <a:lnTo>
                      <a:pt x="998" y="1086"/>
                    </a:lnTo>
                    <a:lnTo>
                      <a:pt x="991" y="1086"/>
                    </a:lnTo>
                    <a:lnTo>
                      <a:pt x="984" y="1086"/>
                    </a:lnTo>
                    <a:lnTo>
                      <a:pt x="976" y="1086"/>
                    </a:lnTo>
                    <a:lnTo>
                      <a:pt x="969" y="1086"/>
                    </a:lnTo>
                    <a:lnTo>
                      <a:pt x="962" y="1086"/>
                    </a:lnTo>
                    <a:lnTo>
                      <a:pt x="955" y="1086"/>
                    </a:lnTo>
                    <a:lnTo>
                      <a:pt x="947" y="1086"/>
                    </a:lnTo>
                    <a:lnTo>
                      <a:pt x="940" y="1086"/>
                    </a:lnTo>
                    <a:lnTo>
                      <a:pt x="933" y="1086"/>
                    </a:lnTo>
                    <a:lnTo>
                      <a:pt x="926" y="1086"/>
                    </a:lnTo>
                    <a:lnTo>
                      <a:pt x="918" y="1086"/>
                    </a:lnTo>
                    <a:lnTo>
                      <a:pt x="909" y="1086"/>
                    </a:lnTo>
                    <a:lnTo>
                      <a:pt x="901" y="1086"/>
                    </a:lnTo>
                    <a:lnTo>
                      <a:pt x="894" y="1086"/>
                    </a:lnTo>
                    <a:lnTo>
                      <a:pt x="887" y="1086"/>
                    </a:lnTo>
                    <a:lnTo>
                      <a:pt x="879" y="1086"/>
                    </a:lnTo>
                    <a:lnTo>
                      <a:pt x="872" y="1086"/>
                    </a:lnTo>
                    <a:lnTo>
                      <a:pt x="865" y="1086"/>
                    </a:lnTo>
                    <a:lnTo>
                      <a:pt x="858" y="1086"/>
                    </a:lnTo>
                    <a:lnTo>
                      <a:pt x="850" y="1086"/>
                    </a:lnTo>
                    <a:lnTo>
                      <a:pt x="843" y="1086"/>
                    </a:lnTo>
                    <a:lnTo>
                      <a:pt x="836" y="1086"/>
                    </a:lnTo>
                    <a:lnTo>
                      <a:pt x="829" y="1086"/>
                    </a:lnTo>
                    <a:lnTo>
                      <a:pt x="821" y="1086"/>
                    </a:lnTo>
                    <a:lnTo>
                      <a:pt x="814" y="1086"/>
                    </a:lnTo>
                    <a:lnTo>
                      <a:pt x="807" y="1086"/>
                    </a:lnTo>
                    <a:lnTo>
                      <a:pt x="799" y="1086"/>
                    </a:lnTo>
                    <a:lnTo>
                      <a:pt x="792" y="1086"/>
                    </a:lnTo>
                    <a:lnTo>
                      <a:pt x="785" y="1086"/>
                    </a:lnTo>
                    <a:lnTo>
                      <a:pt x="778" y="1086"/>
                    </a:lnTo>
                    <a:lnTo>
                      <a:pt x="770" y="1086"/>
                    </a:lnTo>
                    <a:lnTo>
                      <a:pt x="763" y="1086"/>
                    </a:lnTo>
                    <a:lnTo>
                      <a:pt x="753" y="1086"/>
                    </a:lnTo>
                    <a:lnTo>
                      <a:pt x="746" y="1086"/>
                    </a:lnTo>
                    <a:lnTo>
                      <a:pt x="739" y="1086"/>
                    </a:lnTo>
                    <a:lnTo>
                      <a:pt x="732" y="1086"/>
                    </a:lnTo>
                    <a:lnTo>
                      <a:pt x="724" y="1086"/>
                    </a:lnTo>
                    <a:lnTo>
                      <a:pt x="717" y="1086"/>
                    </a:lnTo>
                    <a:lnTo>
                      <a:pt x="710" y="1086"/>
                    </a:lnTo>
                    <a:lnTo>
                      <a:pt x="703" y="1086"/>
                    </a:lnTo>
                    <a:lnTo>
                      <a:pt x="695" y="1086"/>
                    </a:lnTo>
                    <a:lnTo>
                      <a:pt x="688" y="1086"/>
                    </a:lnTo>
                    <a:lnTo>
                      <a:pt x="681" y="1086"/>
                    </a:lnTo>
                    <a:lnTo>
                      <a:pt x="673" y="1086"/>
                    </a:lnTo>
                    <a:lnTo>
                      <a:pt x="666" y="1086"/>
                    </a:lnTo>
                    <a:lnTo>
                      <a:pt x="659" y="1086"/>
                    </a:lnTo>
                    <a:lnTo>
                      <a:pt x="652" y="1086"/>
                    </a:lnTo>
                    <a:lnTo>
                      <a:pt x="644" y="1086"/>
                    </a:lnTo>
                    <a:lnTo>
                      <a:pt x="637" y="1086"/>
                    </a:lnTo>
                    <a:lnTo>
                      <a:pt x="630" y="1086"/>
                    </a:lnTo>
                    <a:lnTo>
                      <a:pt x="623" y="1086"/>
                    </a:lnTo>
                    <a:lnTo>
                      <a:pt x="615" y="1086"/>
                    </a:lnTo>
                    <a:lnTo>
                      <a:pt x="606" y="1086"/>
                    </a:lnTo>
                    <a:lnTo>
                      <a:pt x="598" y="1086"/>
                    </a:lnTo>
                    <a:lnTo>
                      <a:pt x="591" y="1086"/>
                    </a:lnTo>
                    <a:lnTo>
                      <a:pt x="584" y="1086"/>
                    </a:lnTo>
                    <a:lnTo>
                      <a:pt x="577" y="1086"/>
                    </a:lnTo>
                    <a:lnTo>
                      <a:pt x="569" y="1086"/>
                    </a:lnTo>
                    <a:lnTo>
                      <a:pt x="562" y="1086"/>
                    </a:lnTo>
                    <a:lnTo>
                      <a:pt x="555" y="1086"/>
                    </a:lnTo>
                    <a:lnTo>
                      <a:pt x="547" y="1086"/>
                    </a:lnTo>
                    <a:lnTo>
                      <a:pt x="540" y="1086"/>
                    </a:lnTo>
                    <a:lnTo>
                      <a:pt x="533" y="1086"/>
                    </a:lnTo>
                    <a:lnTo>
                      <a:pt x="526" y="1086"/>
                    </a:lnTo>
                    <a:lnTo>
                      <a:pt x="518" y="1086"/>
                    </a:lnTo>
                    <a:lnTo>
                      <a:pt x="511" y="1086"/>
                    </a:lnTo>
                    <a:lnTo>
                      <a:pt x="504" y="1086"/>
                    </a:lnTo>
                    <a:lnTo>
                      <a:pt x="497" y="1086"/>
                    </a:lnTo>
                    <a:lnTo>
                      <a:pt x="489" y="1086"/>
                    </a:lnTo>
                    <a:lnTo>
                      <a:pt x="482" y="1086"/>
                    </a:lnTo>
                    <a:lnTo>
                      <a:pt x="475" y="1086"/>
                    </a:lnTo>
                    <a:lnTo>
                      <a:pt x="467" y="1086"/>
                    </a:lnTo>
                    <a:lnTo>
                      <a:pt x="460" y="1086"/>
                    </a:lnTo>
                    <a:lnTo>
                      <a:pt x="450" y="1086"/>
                    </a:lnTo>
                    <a:lnTo>
                      <a:pt x="443" y="1086"/>
                    </a:lnTo>
                    <a:lnTo>
                      <a:pt x="436" y="1086"/>
                    </a:lnTo>
                    <a:lnTo>
                      <a:pt x="429" y="1086"/>
                    </a:lnTo>
                    <a:lnTo>
                      <a:pt x="421" y="1086"/>
                    </a:lnTo>
                    <a:lnTo>
                      <a:pt x="414" y="1086"/>
                    </a:lnTo>
                    <a:lnTo>
                      <a:pt x="407" y="1086"/>
                    </a:lnTo>
                    <a:lnTo>
                      <a:pt x="400" y="1086"/>
                    </a:lnTo>
                    <a:lnTo>
                      <a:pt x="392" y="1086"/>
                    </a:lnTo>
                    <a:lnTo>
                      <a:pt x="385" y="1086"/>
                    </a:lnTo>
                    <a:lnTo>
                      <a:pt x="378" y="1086"/>
                    </a:lnTo>
                    <a:lnTo>
                      <a:pt x="370" y="1086"/>
                    </a:lnTo>
                    <a:lnTo>
                      <a:pt x="363" y="1086"/>
                    </a:lnTo>
                    <a:lnTo>
                      <a:pt x="356" y="1086"/>
                    </a:lnTo>
                    <a:lnTo>
                      <a:pt x="349" y="1086"/>
                    </a:lnTo>
                    <a:lnTo>
                      <a:pt x="341" y="1086"/>
                    </a:lnTo>
                    <a:lnTo>
                      <a:pt x="334" y="1086"/>
                    </a:lnTo>
                    <a:lnTo>
                      <a:pt x="327" y="1086"/>
                    </a:lnTo>
                    <a:lnTo>
                      <a:pt x="320" y="1086"/>
                    </a:lnTo>
                    <a:lnTo>
                      <a:pt x="312" y="1086"/>
                    </a:lnTo>
                    <a:lnTo>
                      <a:pt x="303" y="1086"/>
                    </a:lnTo>
                    <a:lnTo>
                      <a:pt x="295" y="1086"/>
                    </a:lnTo>
                    <a:lnTo>
                      <a:pt x="288" y="1086"/>
                    </a:lnTo>
                    <a:lnTo>
                      <a:pt x="281" y="1086"/>
                    </a:lnTo>
                    <a:lnTo>
                      <a:pt x="274" y="1086"/>
                    </a:lnTo>
                    <a:lnTo>
                      <a:pt x="266" y="1086"/>
                    </a:lnTo>
                    <a:lnTo>
                      <a:pt x="259" y="1086"/>
                    </a:lnTo>
                    <a:lnTo>
                      <a:pt x="252" y="1086"/>
                    </a:lnTo>
                    <a:lnTo>
                      <a:pt x="244" y="1086"/>
                    </a:lnTo>
                    <a:lnTo>
                      <a:pt x="237" y="1086"/>
                    </a:lnTo>
                    <a:lnTo>
                      <a:pt x="230" y="1086"/>
                    </a:lnTo>
                    <a:lnTo>
                      <a:pt x="223" y="1086"/>
                    </a:lnTo>
                    <a:lnTo>
                      <a:pt x="215" y="1086"/>
                    </a:lnTo>
                    <a:lnTo>
                      <a:pt x="208" y="1086"/>
                    </a:lnTo>
                    <a:lnTo>
                      <a:pt x="201" y="1086"/>
                    </a:lnTo>
                    <a:lnTo>
                      <a:pt x="194" y="1086"/>
                    </a:lnTo>
                    <a:lnTo>
                      <a:pt x="186" y="1086"/>
                    </a:lnTo>
                    <a:lnTo>
                      <a:pt x="179" y="1086"/>
                    </a:lnTo>
                    <a:lnTo>
                      <a:pt x="172" y="1086"/>
                    </a:lnTo>
                    <a:lnTo>
                      <a:pt x="164" y="1086"/>
                    </a:lnTo>
                    <a:lnTo>
                      <a:pt x="157" y="1086"/>
                    </a:lnTo>
                    <a:lnTo>
                      <a:pt x="147" y="1086"/>
                    </a:lnTo>
                    <a:lnTo>
                      <a:pt x="140" y="1086"/>
                    </a:lnTo>
                    <a:lnTo>
                      <a:pt x="133" y="1086"/>
                    </a:lnTo>
                    <a:lnTo>
                      <a:pt x="126" y="1086"/>
                    </a:lnTo>
                    <a:lnTo>
                      <a:pt x="118" y="1086"/>
                    </a:lnTo>
                    <a:lnTo>
                      <a:pt x="111" y="1086"/>
                    </a:lnTo>
                    <a:lnTo>
                      <a:pt x="104" y="1086"/>
                    </a:lnTo>
                    <a:lnTo>
                      <a:pt x="97" y="1086"/>
                    </a:lnTo>
                    <a:lnTo>
                      <a:pt x="89" y="1086"/>
                    </a:lnTo>
                    <a:lnTo>
                      <a:pt x="82" y="1086"/>
                    </a:lnTo>
                    <a:lnTo>
                      <a:pt x="75" y="1086"/>
                    </a:lnTo>
                    <a:lnTo>
                      <a:pt x="68" y="1086"/>
                    </a:lnTo>
                    <a:lnTo>
                      <a:pt x="60" y="1086"/>
                    </a:lnTo>
                    <a:lnTo>
                      <a:pt x="53" y="1086"/>
                    </a:lnTo>
                    <a:lnTo>
                      <a:pt x="46" y="1086"/>
                    </a:lnTo>
                    <a:lnTo>
                      <a:pt x="38" y="1086"/>
                    </a:lnTo>
                    <a:lnTo>
                      <a:pt x="31" y="1086"/>
                    </a:lnTo>
                    <a:lnTo>
                      <a:pt x="24" y="1086"/>
                    </a:lnTo>
                    <a:lnTo>
                      <a:pt x="17" y="1086"/>
                    </a:lnTo>
                    <a:lnTo>
                      <a:pt x="9" y="1086"/>
                    </a:lnTo>
                    <a:lnTo>
                      <a:pt x="2" y="1086"/>
                    </a:lnTo>
                    <a:lnTo>
                      <a:pt x="0" y="1086"/>
                    </a:lnTo>
                    <a:lnTo>
                      <a:pt x="0" y="1081"/>
                    </a:lnTo>
                    <a:lnTo>
                      <a:pt x="0" y="1074"/>
                    </a:lnTo>
                    <a:lnTo>
                      <a:pt x="0" y="1069"/>
                    </a:lnTo>
                    <a:lnTo>
                      <a:pt x="0" y="1064"/>
                    </a:lnTo>
                    <a:lnTo>
                      <a:pt x="2" y="1062"/>
                    </a:lnTo>
                    <a:lnTo>
                      <a:pt x="7" y="1059"/>
                    </a:lnTo>
                    <a:lnTo>
                      <a:pt x="2" y="1057"/>
                    </a:lnTo>
                    <a:lnTo>
                      <a:pt x="0" y="1054"/>
                    </a:lnTo>
                    <a:lnTo>
                      <a:pt x="0" y="1050"/>
                    </a:lnTo>
                    <a:lnTo>
                      <a:pt x="0" y="1042"/>
                    </a:lnTo>
                    <a:lnTo>
                      <a:pt x="0" y="1040"/>
                    </a:lnTo>
                    <a:lnTo>
                      <a:pt x="0" y="1037"/>
                    </a:lnTo>
                    <a:lnTo>
                      <a:pt x="0" y="1035"/>
                    </a:lnTo>
                    <a:lnTo>
                      <a:pt x="0" y="1033"/>
                    </a:lnTo>
                    <a:lnTo>
                      <a:pt x="0" y="1030"/>
                    </a:lnTo>
                    <a:lnTo>
                      <a:pt x="0" y="1028"/>
                    </a:lnTo>
                    <a:lnTo>
                      <a:pt x="0" y="1025"/>
                    </a:lnTo>
                    <a:lnTo>
                      <a:pt x="0" y="1023"/>
                    </a:lnTo>
                    <a:lnTo>
                      <a:pt x="0" y="1020"/>
                    </a:lnTo>
                    <a:lnTo>
                      <a:pt x="0" y="1018"/>
                    </a:lnTo>
                    <a:lnTo>
                      <a:pt x="0" y="1013"/>
                    </a:lnTo>
                    <a:lnTo>
                      <a:pt x="0" y="1011"/>
                    </a:lnTo>
                    <a:lnTo>
                      <a:pt x="0" y="1008"/>
                    </a:lnTo>
                    <a:lnTo>
                      <a:pt x="0" y="1006"/>
                    </a:lnTo>
                    <a:lnTo>
                      <a:pt x="0" y="1003"/>
                    </a:lnTo>
                    <a:lnTo>
                      <a:pt x="0" y="1001"/>
                    </a:lnTo>
                    <a:lnTo>
                      <a:pt x="0" y="999"/>
                    </a:lnTo>
                    <a:lnTo>
                      <a:pt x="0" y="996"/>
                    </a:lnTo>
                    <a:lnTo>
                      <a:pt x="0" y="994"/>
                    </a:lnTo>
                    <a:lnTo>
                      <a:pt x="0" y="991"/>
                    </a:lnTo>
                    <a:lnTo>
                      <a:pt x="0" y="989"/>
                    </a:lnTo>
                    <a:lnTo>
                      <a:pt x="0" y="984"/>
                    </a:lnTo>
                    <a:lnTo>
                      <a:pt x="0" y="982"/>
                    </a:lnTo>
                    <a:lnTo>
                      <a:pt x="0" y="979"/>
                    </a:lnTo>
                    <a:lnTo>
                      <a:pt x="0" y="977"/>
                    </a:lnTo>
                    <a:lnTo>
                      <a:pt x="0" y="974"/>
                    </a:lnTo>
                    <a:lnTo>
                      <a:pt x="0" y="972"/>
                    </a:lnTo>
                    <a:lnTo>
                      <a:pt x="0" y="970"/>
                    </a:lnTo>
                    <a:lnTo>
                      <a:pt x="0" y="967"/>
                    </a:lnTo>
                    <a:lnTo>
                      <a:pt x="0" y="965"/>
                    </a:lnTo>
                    <a:lnTo>
                      <a:pt x="0" y="962"/>
                    </a:lnTo>
                    <a:lnTo>
                      <a:pt x="0" y="960"/>
                    </a:lnTo>
                    <a:lnTo>
                      <a:pt x="0" y="957"/>
                    </a:lnTo>
                    <a:lnTo>
                      <a:pt x="0" y="953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0" y="945"/>
                    </a:lnTo>
                    <a:lnTo>
                      <a:pt x="0" y="943"/>
                    </a:lnTo>
                    <a:lnTo>
                      <a:pt x="0" y="940"/>
                    </a:lnTo>
                    <a:lnTo>
                      <a:pt x="0" y="933"/>
                    </a:lnTo>
                    <a:lnTo>
                      <a:pt x="0" y="907"/>
                    </a:lnTo>
                    <a:lnTo>
                      <a:pt x="0" y="880"/>
                    </a:lnTo>
                    <a:lnTo>
                      <a:pt x="0" y="853"/>
                    </a:lnTo>
                    <a:lnTo>
                      <a:pt x="0" y="827"/>
                    </a:lnTo>
                    <a:lnTo>
                      <a:pt x="0" y="800"/>
                    </a:lnTo>
                    <a:lnTo>
                      <a:pt x="0" y="785"/>
                    </a:lnTo>
                    <a:lnTo>
                      <a:pt x="0" y="776"/>
                    </a:lnTo>
                    <a:lnTo>
                      <a:pt x="0" y="768"/>
                    </a:lnTo>
                    <a:lnTo>
                      <a:pt x="0" y="759"/>
                    </a:lnTo>
                    <a:lnTo>
                      <a:pt x="0" y="751"/>
                    </a:lnTo>
                    <a:lnTo>
                      <a:pt x="0" y="742"/>
                    </a:lnTo>
                    <a:lnTo>
                      <a:pt x="0" y="734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4"/>
                    </a:lnTo>
                    <a:lnTo>
                      <a:pt x="0" y="674"/>
                    </a:lnTo>
                    <a:lnTo>
                      <a:pt x="0" y="664"/>
                    </a:lnTo>
                    <a:lnTo>
                      <a:pt x="0" y="657"/>
                    </a:lnTo>
                    <a:lnTo>
                      <a:pt x="0" y="647"/>
                    </a:lnTo>
                    <a:lnTo>
                      <a:pt x="0" y="640"/>
                    </a:lnTo>
                    <a:lnTo>
                      <a:pt x="0" y="630"/>
                    </a:lnTo>
                    <a:lnTo>
                      <a:pt x="0" y="621"/>
                    </a:lnTo>
                    <a:lnTo>
                      <a:pt x="0" y="613"/>
                    </a:lnTo>
                    <a:lnTo>
                      <a:pt x="0" y="604"/>
                    </a:lnTo>
                    <a:lnTo>
                      <a:pt x="0" y="596"/>
                    </a:lnTo>
                    <a:lnTo>
                      <a:pt x="0" y="587"/>
                    </a:lnTo>
                    <a:lnTo>
                      <a:pt x="0" y="579"/>
                    </a:lnTo>
                    <a:lnTo>
                      <a:pt x="0" y="570"/>
                    </a:lnTo>
                    <a:lnTo>
                      <a:pt x="0" y="560"/>
                    </a:lnTo>
                    <a:lnTo>
                      <a:pt x="0" y="553"/>
                    </a:lnTo>
                    <a:lnTo>
                      <a:pt x="0" y="543"/>
                    </a:lnTo>
                    <a:lnTo>
                      <a:pt x="0" y="536"/>
                    </a:lnTo>
                    <a:lnTo>
                      <a:pt x="0" y="526"/>
                    </a:lnTo>
                    <a:lnTo>
                      <a:pt x="0" y="516"/>
                    </a:lnTo>
                    <a:lnTo>
                      <a:pt x="0" y="509"/>
                    </a:lnTo>
                    <a:lnTo>
                      <a:pt x="0" y="499"/>
                    </a:lnTo>
                    <a:lnTo>
                      <a:pt x="0" y="490"/>
                    </a:lnTo>
                    <a:lnTo>
                      <a:pt x="0" y="482"/>
                    </a:lnTo>
                    <a:lnTo>
                      <a:pt x="0" y="473"/>
                    </a:lnTo>
                    <a:lnTo>
                      <a:pt x="0" y="465"/>
                    </a:lnTo>
                    <a:lnTo>
                      <a:pt x="0" y="456"/>
                    </a:lnTo>
                    <a:lnTo>
                      <a:pt x="0" y="446"/>
                    </a:lnTo>
                    <a:lnTo>
                      <a:pt x="0" y="439"/>
                    </a:lnTo>
                    <a:lnTo>
                      <a:pt x="0" y="429"/>
                    </a:lnTo>
                    <a:lnTo>
                      <a:pt x="0" y="422"/>
                    </a:lnTo>
                    <a:lnTo>
                      <a:pt x="0" y="412"/>
                    </a:lnTo>
                    <a:lnTo>
                      <a:pt x="0" y="402"/>
                    </a:lnTo>
                    <a:lnTo>
                      <a:pt x="0" y="395"/>
                    </a:lnTo>
                    <a:lnTo>
                      <a:pt x="0" y="385"/>
                    </a:lnTo>
                    <a:lnTo>
                      <a:pt x="0" y="376"/>
                    </a:lnTo>
                    <a:lnTo>
                      <a:pt x="0" y="368"/>
                    </a:lnTo>
                    <a:lnTo>
                      <a:pt x="0" y="359"/>
                    </a:lnTo>
                    <a:lnTo>
                      <a:pt x="0" y="351"/>
                    </a:lnTo>
                    <a:lnTo>
                      <a:pt x="0" y="342"/>
                    </a:lnTo>
                    <a:lnTo>
                      <a:pt x="0" y="332"/>
                    </a:lnTo>
                    <a:lnTo>
                      <a:pt x="0" y="325"/>
                    </a:lnTo>
                    <a:lnTo>
                      <a:pt x="0" y="315"/>
                    </a:lnTo>
                    <a:lnTo>
                      <a:pt x="0" y="305"/>
                    </a:lnTo>
                    <a:lnTo>
                      <a:pt x="0" y="298"/>
                    </a:lnTo>
                    <a:lnTo>
                      <a:pt x="0" y="288"/>
                    </a:lnTo>
                    <a:lnTo>
                      <a:pt x="0" y="281"/>
                    </a:lnTo>
                    <a:lnTo>
                      <a:pt x="0" y="271"/>
                    </a:lnTo>
                    <a:lnTo>
                      <a:pt x="0" y="262"/>
                    </a:lnTo>
                    <a:lnTo>
                      <a:pt x="0" y="254"/>
                    </a:lnTo>
                    <a:lnTo>
                      <a:pt x="0" y="245"/>
                    </a:lnTo>
                    <a:lnTo>
                      <a:pt x="0" y="235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0" y="211"/>
                    </a:lnTo>
                    <a:lnTo>
                      <a:pt x="0" y="201"/>
                    </a:lnTo>
                    <a:lnTo>
                      <a:pt x="0" y="191"/>
                    </a:lnTo>
                    <a:lnTo>
                      <a:pt x="0" y="184"/>
                    </a:lnTo>
                    <a:lnTo>
                      <a:pt x="0" y="174"/>
                    </a:lnTo>
                    <a:lnTo>
                      <a:pt x="0" y="165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0" y="14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04" name="Freeform 2832"/>
              <p:cNvSpPr>
                <a:spLocks/>
              </p:cNvSpPr>
              <p:nvPr/>
            </p:nvSpPr>
            <p:spPr bwMode="auto">
              <a:xfrm>
                <a:off x="330" y="1057"/>
                <a:ext cx="1820" cy="1086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86" y="0"/>
                  </a:cxn>
                  <a:cxn ang="0">
                    <a:pos x="281" y="0"/>
                  </a:cxn>
                  <a:cxn ang="0">
                    <a:pos x="378" y="0"/>
                  </a:cxn>
                  <a:cxn ang="0">
                    <a:pos x="475" y="0"/>
                  </a:cxn>
                  <a:cxn ang="0">
                    <a:pos x="569" y="0"/>
                  </a:cxn>
                  <a:cxn ang="0">
                    <a:pos x="666" y="0"/>
                  </a:cxn>
                  <a:cxn ang="0">
                    <a:pos x="763" y="0"/>
                  </a:cxn>
                  <a:cxn ang="0">
                    <a:pos x="858" y="0"/>
                  </a:cxn>
                  <a:cxn ang="0">
                    <a:pos x="955" y="0"/>
                  </a:cxn>
                  <a:cxn ang="0">
                    <a:pos x="1049" y="0"/>
                  </a:cxn>
                  <a:cxn ang="0">
                    <a:pos x="1146" y="0"/>
                  </a:cxn>
                  <a:cxn ang="0">
                    <a:pos x="1243" y="0"/>
                  </a:cxn>
                  <a:cxn ang="0">
                    <a:pos x="1338" y="0"/>
                  </a:cxn>
                  <a:cxn ang="0">
                    <a:pos x="1435" y="0"/>
                  </a:cxn>
                  <a:cxn ang="0">
                    <a:pos x="1531" y="0"/>
                  </a:cxn>
                  <a:cxn ang="0">
                    <a:pos x="1626" y="0"/>
                  </a:cxn>
                  <a:cxn ang="0">
                    <a:pos x="1723" y="0"/>
                  </a:cxn>
                  <a:cxn ang="0">
                    <a:pos x="1818" y="0"/>
                  </a:cxn>
                  <a:cxn ang="0">
                    <a:pos x="1820" y="104"/>
                  </a:cxn>
                  <a:cxn ang="0">
                    <a:pos x="1820" y="218"/>
                  </a:cxn>
                  <a:cxn ang="0">
                    <a:pos x="1820" y="332"/>
                  </a:cxn>
                  <a:cxn ang="0">
                    <a:pos x="1820" y="446"/>
                  </a:cxn>
                  <a:cxn ang="0">
                    <a:pos x="1820" y="560"/>
                  </a:cxn>
                  <a:cxn ang="0">
                    <a:pos x="1820" y="674"/>
                  </a:cxn>
                  <a:cxn ang="0">
                    <a:pos x="1820" y="785"/>
                  </a:cxn>
                  <a:cxn ang="0">
                    <a:pos x="1820" y="957"/>
                  </a:cxn>
                  <a:cxn ang="0">
                    <a:pos x="1820" y="991"/>
                  </a:cxn>
                  <a:cxn ang="0">
                    <a:pos x="1820" y="1025"/>
                  </a:cxn>
                  <a:cxn ang="0">
                    <a:pos x="1820" y="1074"/>
                  </a:cxn>
                  <a:cxn ang="0">
                    <a:pos x="1745" y="1086"/>
                  </a:cxn>
                  <a:cxn ang="0">
                    <a:pos x="1648" y="1086"/>
                  </a:cxn>
                  <a:cxn ang="0">
                    <a:pos x="1553" y="1086"/>
                  </a:cxn>
                  <a:cxn ang="0">
                    <a:pos x="1456" y="1086"/>
                  </a:cxn>
                  <a:cxn ang="0">
                    <a:pos x="1359" y="1086"/>
                  </a:cxn>
                  <a:cxn ang="0">
                    <a:pos x="1265" y="1086"/>
                  </a:cxn>
                  <a:cxn ang="0">
                    <a:pos x="1168" y="1086"/>
                  </a:cxn>
                  <a:cxn ang="0">
                    <a:pos x="1073" y="1086"/>
                  </a:cxn>
                  <a:cxn ang="0">
                    <a:pos x="976" y="1086"/>
                  </a:cxn>
                  <a:cxn ang="0">
                    <a:pos x="879" y="1086"/>
                  </a:cxn>
                  <a:cxn ang="0">
                    <a:pos x="785" y="1086"/>
                  </a:cxn>
                  <a:cxn ang="0">
                    <a:pos x="688" y="1086"/>
                  </a:cxn>
                  <a:cxn ang="0">
                    <a:pos x="591" y="1086"/>
                  </a:cxn>
                  <a:cxn ang="0">
                    <a:pos x="497" y="1086"/>
                  </a:cxn>
                  <a:cxn ang="0">
                    <a:pos x="400" y="1086"/>
                  </a:cxn>
                  <a:cxn ang="0">
                    <a:pos x="303" y="1086"/>
                  </a:cxn>
                  <a:cxn ang="0">
                    <a:pos x="208" y="1086"/>
                  </a:cxn>
                  <a:cxn ang="0">
                    <a:pos x="111" y="1086"/>
                  </a:cxn>
                  <a:cxn ang="0">
                    <a:pos x="17" y="1086"/>
                  </a:cxn>
                  <a:cxn ang="0">
                    <a:pos x="0" y="1042"/>
                  </a:cxn>
                  <a:cxn ang="0">
                    <a:pos x="0" y="1008"/>
                  </a:cxn>
                  <a:cxn ang="0">
                    <a:pos x="0" y="974"/>
                  </a:cxn>
                  <a:cxn ang="0">
                    <a:pos x="0" y="940"/>
                  </a:cxn>
                  <a:cxn ang="0">
                    <a:pos x="0" y="734"/>
                  </a:cxn>
                  <a:cxn ang="0">
                    <a:pos x="0" y="621"/>
                  </a:cxn>
                  <a:cxn ang="0">
                    <a:pos x="0" y="509"/>
                  </a:cxn>
                  <a:cxn ang="0">
                    <a:pos x="0" y="395"/>
                  </a:cxn>
                  <a:cxn ang="0">
                    <a:pos x="0" y="281"/>
                  </a:cxn>
                  <a:cxn ang="0">
                    <a:pos x="0" y="165"/>
                  </a:cxn>
                  <a:cxn ang="0">
                    <a:pos x="0" y="51"/>
                  </a:cxn>
                </a:cxnLst>
                <a:rect l="0" t="0" r="r" b="b"/>
                <a:pathLst>
                  <a:path w="1820" h="1086">
                    <a:moveTo>
                      <a:pt x="2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1" y="0"/>
                    </a:lnTo>
                    <a:lnTo>
                      <a:pt x="118" y="0"/>
                    </a:lnTo>
                    <a:lnTo>
                      <a:pt x="126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7" y="0"/>
                    </a:lnTo>
                    <a:lnTo>
                      <a:pt x="157" y="0"/>
                    </a:lnTo>
                    <a:lnTo>
                      <a:pt x="164" y="0"/>
                    </a:lnTo>
                    <a:lnTo>
                      <a:pt x="172" y="0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4" y="0"/>
                    </a:lnTo>
                    <a:lnTo>
                      <a:pt x="201" y="0"/>
                    </a:lnTo>
                    <a:lnTo>
                      <a:pt x="208" y="0"/>
                    </a:lnTo>
                    <a:lnTo>
                      <a:pt x="215" y="0"/>
                    </a:lnTo>
                    <a:lnTo>
                      <a:pt x="223" y="0"/>
                    </a:lnTo>
                    <a:lnTo>
                      <a:pt x="230" y="0"/>
                    </a:lnTo>
                    <a:lnTo>
                      <a:pt x="237" y="0"/>
                    </a:lnTo>
                    <a:lnTo>
                      <a:pt x="244" y="0"/>
                    </a:lnTo>
                    <a:lnTo>
                      <a:pt x="252" y="0"/>
                    </a:lnTo>
                    <a:lnTo>
                      <a:pt x="259" y="0"/>
                    </a:lnTo>
                    <a:lnTo>
                      <a:pt x="266" y="0"/>
                    </a:lnTo>
                    <a:lnTo>
                      <a:pt x="274" y="0"/>
                    </a:lnTo>
                    <a:lnTo>
                      <a:pt x="281" y="0"/>
                    </a:lnTo>
                    <a:lnTo>
                      <a:pt x="288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2" y="0"/>
                    </a:lnTo>
                    <a:lnTo>
                      <a:pt x="320" y="0"/>
                    </a:lnTo>
                    <a:lnTo>
                      <a:pt x="327" y="0"/>
                    </a:lnTo>
                    <a:lnTo>
                      <a:pt x="334" y="0"/>
                    </a:lnTo>
                    <a:lnTo>
                      <a:pt x="341" y="0"/>
                    </a:lnTo>
                    <a:lnTo>
                      <a:pt x="349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70" y="0"/>
                    </a:lnTo>
                    <a:lnTo>
                      <a:pt x="378" y="0"/>
                    </a:lnTo>
                    <a:lnTo>
                      <a:pt x="385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7" y="0"/>
                    </a:lnTo>
                    <a:lnTo>
                      <a:pt x="414" y="0"/>
                    </a:lnTo>
                    <a:lnTo>
                      <a:pt x="421" y="0"/>
                    </a:lnTo>
                    <a:lnTo>
                      <a:pt x="429" y="0"/>
                    </a:lnTo>
                    <a:lnTo>
                      <a:pt x="436" y="0"/>
                    </a:lnTo>
                    <a:lnTo>
                      <a:pt x="443" y="0"/>
                    </a:lnTo>
                    <a:lnTo>
                      <a:pt x="450" y="0"/>
                    </a:lnTo>
                    <a:lnTo>
                      <a:pt x="460" y="0"/>
                    </a:lnTo>
                    <a:lnTo>
                      <a:pt x="467" y="0"/>
                    </a:lnTo>
                    <a:lnTo>
                      <a:pt x="475" y="0"/>
                    </a:lnTo>
                    <a:lnTo>
                      <a:pt x="482" y="0"/>
                    </a:lnTo>
                    <a:lnTo>
                      <a:pt x="489" y="0"/>
                    </a:lnTo>
                    <a:lnTo>
                      <a:pt x="497" y="0"/>
                    </a:lnTo>
                    <a:lnTo>
                      <a:pt x="504" y="0"/>
                    </a:lnTo>
                    <a:lnTo>
                      <a:pt x="511" y="0"/>
                    </a:lnTo>
                    <a:lnTo>
                      <a:pt x="518" y="0"/>
                    </a:lnTo>
                    <a:lnTo>
                      <a:pt x="526" y="0"/>
                    </a:lnTo>
                    <a:lnTo>
                      <a:pt x="533" y="0"/>
                    </a:lnTo>
                    <a:lnTo>
                      <a:pt x="540" y="0"/>
                    </a:lnTo>
                    <a:lnTo>
                      <a:pt x="547" y="0"/>
                    </a:lnTo>
                    <a:lnTo>
                      <a:pt x="555" y="0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77" y="0"/>
                    </a:lnTo>
                    <a:lnTo>
                      <a:pt x="584" y="0"/>
                    </a:lnTo>
                    <a:lnTo>
                      <a:pt x="591" y="0"/>
                    </a:lnTo>
                    <a:lnTo>
                      <a:pt x="598" y="0"/>
                    </a:lnTo>
                    <a:lnTo>
                      <a:pt x="606" y="0"/>
                    </a:lnTo>
                    <a:lnTo>
                      <a:pt x="615" y="0"/>
                    </a:lnTo>
                    <a:lnTo>
                      <a:pt x="623" y="0"/>
                    </a:lnTo>
                    <a:lnTo>
                      <a:pt x="630" y="0"/>
                    </a:lnTo>
                    <a:lnTo>
                      <a:pt x="637" y="0"/>
                    </a:lnTo>
                    <a:lnTo>
                      <a:pt x="644" y="0"/>
                    </a:lnTo>
                    <a:lnTo>
                      <a:pt x="652" y="0"/>
                    </a:lnTo>
                    <a:lnTo>
                      <a:pt x="659" y="0"/>
                    </a:lnTo>
                    <a:lnTo>
                      <a:pt x="666" y="0"/>
                    </a:lnTo>
                    <a:lnTo>
                      <a:pt x="673" y="0"/>
                    </a:lnTo>
                    <a:lnTo>
                      <a:pt x="681" y="0"/>
                    </a:lnTo>
                    <a:lnTo>
                      <a:pt x="688" y="0"/>
                    </a:lnTo>
                    <a:lnTo>
                      <a:pt x="695" y="0"/>
                    </a:lnTo>
                    <a:lnTo>
                      <a:pt x="703" y="0"/>
                    </a:lnTo>
                    <a:lnTo>
                      <a:pt x="710" y="0"/>
                    </a:lnTo>
                    <a:lnTo>
                      <a:pt x="717" y="0"/>
                    </a:lnTo>
                    <a:lnTo>
                      <a:pt x="724" y="0"/>
                    </a:lnTo>
                    <a:lnTo>
                      <a:pt x="732" y="0"/>
                    </a:lnTo>
                    <a:lnTo>
                      <a:pt x="739" y="0"/>
                    </a:ln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0" y="0"/>
                    </a:lnTo>
                    <a:lnTo>
                      <a:pt x="778" y="0"/>
                    </a:lnTo>
                    <a:lnTo>
                      <a:pt x="785" y="0"/>
                    </a:lnTo>
                    <a:lnTo>
                      <a:pt x="792" y="0"/>
                    </a:lnTo>
                    <a:lnTo>
                      <a:pt x="799" y="0"/>
                    </a:lnTo>
                    <a:lnTo>
                      <a:pt x="807" y="0"/>
                    </a:lnTo>
                    <a:lnTo>
                      <a:pt x="814" y="0"/>
                    </a:lnTo>
                    <a:lnTo>
                      <a:pt x="821" y="0"/>
                    </a:lnTo>
                    <a:lnTo>
                      <a:pt x="829" y="0"/>
                    </a:lnTo>
                    <a:lnTo>
                      <a:pt x="836" y="0"/>
                    </a:lnTo>
                    <a:lnTo>
                      <a:pt x="843" y="0"/>
                    </a:lnTo>
                    <a:lnTo>
                      <a:pt x="850" y="0"/>
                    </a:lnTo>
                    <a:lnTo>
                      <a:pt x="858" y="0"/>
                    </a:lnTo>
                    <a:lnTo>
                      <a:pt x="865" y="0"/>
                    </a:lnTo>
                    <a:lnTo>
                      <a:pt x="872" y="0"/>
                    </a:lnTo>
                    <a:lnTo>
                      <a:pt x="879" y="0"/>
                    </a:lnTo>
                    <a:lnTo>
                      <a:pt x="887" y="0"/>
                    </a:lnTo>
                    <a:lnTo>
                      <a:pt x="894" y="0"/>
                    </a:lnTo>
                    <a:lnTo>
                      <a:pt x="901" y="0"/>
                    </a:lnTo>
                    <a:lnTo>
                      <a:pt x="909" y="0"/>
                    </a:lnTo>
                    <a:lnTo>
                      <a:pt x="918" y="0"/>
                    </a:lnTo>
                    <a:lnTo>
                      <a:pt x="926" y="0"/>
                    </a:lnTo>
                    <a:lnTo>
                      <a:pt x="933" y="0"/>
                    </a:lnTo>
                    <a:lnTo>
                      <a:pt x="940" y="0"/>
                    </a:lnTo>
                    <a:lnTo>
                      <a:pt x="947" y="0"/>
                    </a:lnTo>
                    <a:lnTo>
                      <a:pt x="955" y="0"/>
                    </a:lnTo>
                    <a:lnTo>
                      <a:pt x="962" y="0"/>
                    </a:lnTo>
                    <a:lnTo>
                      <a:pt x="969" y="0"/>
                    </a:lnTo>
                    <a:lnTo>
                      <a:pt x="976" y="0"/>
                    </a:lnTo>
                    <a:lnTo>
                      <a:pt x="984" y="0"/>
                    </a:lnTo>
                    <a:lnTo>
                      <a:pt x="991" y="0"/>
                    </a:lnTo>
                    <a:lnTo>
                      <a:pt x="998" y="0"/>
                    </a:lnTo>
                    <a:lnTo>
                      <a:pt x="1006" y="0"/>
                    </a:lnTo>
                    <a:lnTo>
                      <a:pt x="1013" y="0"/>
                    </a:lnTo>
                    <a:lnTo>
                      <a:pt x="1020" y="0"/>
                    </a:lnTo>
                    <a:lnTo>
                      <a:pt x="1027" y="0"/>
                    </a:lnTo>
                    <a:lnTo>
                      <a:pt x="1035" y="0"/>
                    </a:lnTo>
                    <a:lnTo>
                      <a:pt x="1042" y="0"/>
                    </a:lnTo>
                    <a:lnTo>
                      <a:pt x="1049" y="0"/>
                    </a:lnTo>
                    <a:lnTo>
                      <a:pt x="1056" y="0"/>
                    </a:lnTo>
                    <a:lnTo>
                      <a:pt x="1066" y="0"/>
                    </a:lnTo>
                    <a:lnTo>
                      <a:pt x="1073" y="0"/>
                    </a:lnTo>
                    <a:lnTo>
                      <a:pt x="1081" y="0"/>
                    </a:lnTo>
                    <a:lnTo>
                      <a:pt x="1088" y="0"/>
                    </a:lnTo>
                    <a:lnTo>
                      <a:pt x="1095" y="0"/>
                    </a:lnTo>
                    <a:lnTo>
                      <a:pt x="1102" y="0"/>
                    </a:lnTo>
                    <a:lnTo>
                      <a:pt x="1110" y="0"/>
                    </a:lnTo>
                    <a:lnTo>
                      <a:pt x="1117" y="0"/>
                    </a:lnTo>
                    <a:lnTo>
                      <a:pt x="1124" y="0"/>
                    </a:lnTo>
                    <a:lnTo>
                      <a:pt x="1132" y="0"/>
                    </a:lnTo>
                    <a:lnTo>
                      <a:pt x="1139" y="0"/>
                    </a:lnTo>
                    <a:lnTo>
                      <a:pt x="1146" y="0"/>
                    </a:lnTo>
                    <a:lnTo>
                      <a:pt x="1153" y="0"/>
                    </a:lnTo>
                    <a:lnTo>
                      <a:pt x="1161" y="0"/>
                    </a:lnTo>
                    <a:lnTo>
                      <a:pt x="1168" y="0"/>
                    </a:lnTo>
                    <a:lnTo>
                      <a:pt x="1175" y="0"/>
                    </a:lnTo>
                    <a:lnTo>
                      <a:pt x="1182" y="0"/>
                    </a:lnTo>
                    <a:lnTo>
                      <a:pt x="1190" y="0"/>
                    </a:lnTo>
                    <a:lnTo>
                      <a:pt x="1197" y="0"/>
                    </a:lnTo>
                    <a:lnTo>
                      <a:pt x="1204" y="0"/>
                    </a:lnTo>
                    <a:lnTo>
                      <a:pt x="1214" y="0"/>
                    </a:lnTo>
                    <a:lnTo>
                      <a:pt x="1221" y="0"/>
                    </a:lnTo>
                    <a:lnTo>
                      <a:pt x="1229" y="0"/>
                    </a:lnTo>
                    <a:lnTo>
                      <a:pt x="1236" y="0"/>
                    </a:lnTo>
                    <a:lnTo>
                      <a:pt x="1243" y="0"/>
                    </a:lnTo>
                    <a:lnTo>
                      <a:pt x="1250" y="0"/>
                    </a:lnTo>
                    <a:lnTo>
                      <a:pt x="1258" y="0"/>
                    </a:lnTo>
                    <a:lnTo>
                      <a:pt x="1265" y="0"/>
                    </a:lnTo>
                    <a:lnTo>
                      <a:pt x="1272" y="0"/>
                    </a:lnTo>
                    <a:lnTo>
                      <a:pt x="1279" y="0"/>
                    </a:lnTo>
                    <a:lnTo>
                      <a:pt x="1287" y="0"/>
                    </a:lnTo>
                    <a:lnTo>
                      <a:pt x="1294" y="0"/>
                    </a:lnTo>
                    <a:lnTo>
                      <a:pt x="1301" y="0"/>
                    </a:lnTo>
                    <a:lnTo>
                      <a:pt x="1309" y="0"/>
                    </a:lnTo>
                    <a:lnTo>
                      <a:pt x="1316" y="0"/>
                    </a:lnTo>
                    <a:lnTo>
                      <a:pt x="1323" y="0"/>
                    </a:lnTo>
                    <a:lnTo>
                      <a:pt x="1330" y="0"/>
                    </a:lnTo>
                    <a:lnTo>
                      <a:pt x="1338" y="0"/>
                    </a:lnTo>
                    <a:lnTo>
                      <a:pt x="1345" y="0"/>
                    </a:lnTo>
                    <a:lnTo>
                      <a:pt x="1352" y="0"/>
                    </a:lnTo>
                    <a:lnTo>
                      <a:pt x="1359" y="0"/>
                    </a:lnTo>
                    <a:lnTo>
                      <a:pt x="1369" y="0"/>
                    </a:lnTo>
                    <a:lnTo>
                      <a:pt x="1376" y="0"/>
                    </a:lnTo>
                    <a:lnTo>
                      <a:pt x="1384" y="0"/>
                    </a:lnTo>
                    <a:lnTo>
                      <a:pt x="1391" y="0"/>
                    </a:lnTo>
                    <a:lnTo>
                      <a:pt x="1398" y="0"/>
                    </a:lnTo>
                    <a:lnTo>
                      <a:pt x="1405" y="0"/>
                    </a:lnTo>
                    <a:lnTo>
                      <a:pt x="1413" y="0"/>
                    </a:lnTo>
                    <a:lnTo>
                      <a:pt x="1420" y="0"/>
                    </a:lnTo>
                    <a:lnTo>
                      <a:pt x="1427" y="0"/>
                    </a:lnTo>
                    <a:lnTo>
                      <a:pt x="1435" y="0"/>
                    </a:lnTo>
                    <a:lnTo>
                      <a:pt x="1442" y="0"/>
                    </a:lnTo>
                    <a:lnTo>
                      <a:pt x="1449" y="0"/>
                    </a:lnTo>
                    <a:lnTo>
                      <a:pt x="1456" y="0"/>
                    </a:lnTo>
                    <a:lnTo>
                      <a:pt x="1464" y="0"/>
                    </a:lnTo>
                    <a:lnTo>
                      <a:pt x="1471" y="0"/>
                    </a:lnTo>
                    <a:lnTo>
                      <a:pt x="1478" y="0"/>
                    </a:lnTo>
                    <a:lnTo>
                      <a:pt x="1485" y="0"/>
                    </a:lnTo>
                    <a:lnTo>
                      <a:pt x="1493" y="0"/>
                    </a:lnTo>
                    <a:lnTo>
                      <a:pt x="1500" y="0"/>
                    </a:lnTo>
                    <a:lnTo>
                      <a:pt x="1507" y="0"/>
                    </a:lnTo>
                    <a:lnTo>
                      <a:pt x="1515" y="0"/>
                    </a:lnTo>
                    <a:lnTo>
                      <a:pt x="1524" y="0"/>
                    </a:lnTo>
                    <a:lnTo>
                      <a:pt x="1531" y="0"/>
                    </a:lnTo>
                    <a:lnTo>
                      <a:pt x="1539" y="0"/>
                    </a:lnTo>
                    <a:lnTo>
                      <a:pt x="1546" y="0"/>
                    </a:lnTo>
                    <a:lnTo>
                      <a:pt x="1553" y="0"/>
                    </a:lnTo>
                    <a:lnTo>
                      <a:pt x="1561" y="0"/>
                    </a:lnTo>
                    <a:lnTo>
                      <a:pt x="1568" y="0"/>
                    </a:lnTo>
                    <a:lnTo>
                      <a:pt x="1575" y="0"/>
                    </a:lnTo>
                    <a:lnTo>
                      <a:pt x="1582" y="0"/>
                    </a:lnTo>
                    <a:lnTo>
                      <a:pt x="1590" y="0"/>
                    </a:lnTo>
                    <a:lnTo>
                      <a:pt x="1597" y="0"/>
                    </a:lnTo>
                    <a:lnTo>
                      <a:pt x="1604" y="0"/>
                    </a:lnTo>
                    <a:lnTo>
                      <a:pt x="1611" y="0"/>
                    </a:lnTo>
                    <a:lnTo>
                      <a:pt x="1619" y="0"/>
                    </a:lnTo>
                    <a:lnTo>
                      <a:pt x="1626" y="0"/>
                    </a:lnTo>
                    <a:lnTo>
                      <a:pt x="1633" y="0"/>
                    </a:lnTo>
                    <a:lnTo>
                      <a:pt x="1641" y="0"/>
                    </a:lnTo>
                    <a:lnTo>
                      <a:pt x="1648" y="0"/>
                    </a:lnTo>
                    <a:lnTo>
                      <a:pt x="1655" y="0"/>
                    </a:lnTo>
                    <a:lnTo>
                      <a:pt x="1662" y="0"/>
                    </a:lnTo>
                    <a:lnTo>
                      <a:pt x="1672" y="0"/>
                    </a:lnTo>
                    <a:lnTo>
                      <a:pt x="1679" y="0"/>
                    </a:lnTo>
                    <a:lnTo>
                      <a:pt x="1687" y="0"/>
                    </a:lnTo>
                    <a:lnTo>
                      <a:pt x="1694" y="0"/>
                    </a:lnTo>
                    <a:lnTo>
                      <a:pt x="1701" y="0"/>
                    </a:lnTo>
                    <a:lnTo>
                      <a:pt x="1708" y="0"/>
                    </a:lnTo>
                    <a:lnTo>
                      <a:pt x="1716" y="0"/>
                    </a:lnTo>
                    <a:lnTo>
                      <a:pt x="1723" y="0"/>
                    </a:lnTo>
                    <a:lnTo>
                      <a:pt x="1730" y="0"/>
                    </a:lnTo>
                    <a:lnTo>
                      <a:pt x="1738" y="0"/>
                    </a:lnTo>
                    <a:lnTo>
                      <a:pt x="1745" y="0"/>
                    </a:lnTo>
                    <a:lnTo>
                      <a:pt x="1752" y="0"/>
                    </a:lnTo>
                    <a:lnTo>
                      <a:pt x="1759" y="0"/>
                    </a:lnTo>
                    <a:lnTo>
                      <a:pt x="1767" y="0"/>
                    </a:lnTo>
                    <a:lnTo>
                      <a:pt x="1774" y="0"/>
                    </a:lnTo>
                    <a:lnTo>
                      <a:pt x="1781" y="0"/>
                    </a:lnTo>
                    <a:lnTo>
                      <a:pt x="1788" y="0"/>
                    </a:lnTo>
                    <a:lnTo>
                      <a:pt x="1796" y="0"/>
                    </a:lnTo>
                    <a:lnTo>
                      <a:pt x="1803" y="0"/>
                    </a:lnTo>
                    <a:lnTo>
                      <a:pt x="1810" y="0"/>
                    </a:lnTo>
                    <a:lnTo>
                      <a:pt x="1818" y="0"/>
                    </a:lnTo>
                    <a:lnTo>
                      <a:pt x="1820" y="0"/>
                    </a:lnTo>
                    <a:lnTo>
                      <a:pt x="1820" y="7"/>
                    </a:lnTo>
                    <a:lnTo>
                      <a:pt x="1820" y="17"/>
                    </a:lnTo>
                    <a:lnTo>
                      <a:pt x="1820" y="24"/>
                    </a:lnTo>
                    <a:lnTo>
                      <a:pt x="1820" y="34"/>
                    </a:lnTo>
                    <a:lnTo>
                      <a:pt x="1820" y="44"/>
                    </a:lnTo>
                    <a:lnTo>
                      <a:pt x="1820" y="51"/>
                    </a:lnTo>
                    <a:lnTo>
                      <a:pt x="1820" y="61"/>
                    </a:lnTo>
                    <a:lnTo>
                      <a:pt x="1820" y="70"/>
                    </a:lnTo>
                    <a:lnTo>
                      <a:pt x="1820" y="78"/>
                    </a:lnTo>
                    <a:lnTo>
                      <a:pt x="1820" y="87"/>
                    </a:lnTo>
                    <a:lnTo>
                      <a:pt x="1820" y="94"/>
                    </a:lnTo>
                    <a:lnTo>
                      <a:pt x="1820" y="104"/>
                    </a:lnTo>
                    <a:lnTo>
                      <a:pt x="1820" y="114"/>
                    </a:lnTo>
                    <a:lnTo>
                      <a:pt x="1820" y="121"/>
                    </a:lnTo>
                    <a:lnTo>
                      <a:pt x="1820" y="131"/>
                    </a:lnTo>
                    <a:lnTo>
                      <a:pt x="1820" y="141"/>
                    </a:lnTo>
                    <a:lnTo>
                      <a:pt x="1820" y="148"/>
                    </a:lnTo>
                    <a:lnTo>
                      <a:pt x="1820" y="158"/>
                    </a:lnTo>
                    <a:lnTo>
                      <a:pt x="1820" y="165"/>
                    </a:lnTo>
                    <a:lnTo>
                      <a:pt x="1820" y="174"/>
                    </a:lnTo>
                    <a:lnTo>
                      <a:pt x="1820" y="184"/>
                    </a:lnTo>
                    <a:lnTo>
                      <a:pt x="1820" y="191"/>
                    </a:lnTo>
                    <a:lnTo>
                      <a:pt x="1820" y="201"/>
                    </a:lnTo>
                    <a:lnTo>
                      <a:pt x="1820" y="211"/>
                    </a:lnTo>
                    <a:lnTo>
                      <a:pt x="1820" y="218"/>
                    </a:lnTo>
                    <a:lnTo>
                      <a:pt x="1820" y="228"/>
                    </a:lnTo>
                    <a:lnTo>
                      <a:pt x="1820" y="235"/>
                    </a:lnTo>
                    <a:lnTo>
                      <a:pt x="1820" y="245"/>
                    </a:lnTo>
                    <a:lnTo>
                      <a:pt x="1820" y="254"/>
                    </a:lnTo>
                    <a:lnTo>
                      <a:pt x="1820" y="262"/>
                    </a:lnTo>
                    <a:lnTo>
                      <a:pt x="1820" y="271"/>
                    </a:lnTo>
                    <a:lnTo>
                      <a:pt x="1820" y="281"/>
                    </a:lnTo>
                    <a:lnTo>
                      <a:pt x="1820" y="288"/>
                    </a:lnTo>
                    <a:lnTo>
                      <a:pt x="1820" y="298"/>
                    </a:lnTo>
                    <a:lnTo>
                      <a:pt x="1820" y="305"/>
                    </a:lnTo>
                    <a:lnTo>
                      <a:pt x="1820" y="315"/>
                    </a:lnTo>
                    <a:lnTo>
                      <a:pt x="1820" y="325"/>
                    </a:lnTo>
                    <a:lnTo>
                      <a:pt x="1820" y="332"/>
                    </a:lnTo>
                    <a:lnTo>
                      <a:pt x="1820" y="342"/>
                    </a:lnTo>
                    <a:lnTo>
                      <a:pt x="1820" y="351"/>
                    </a:lnTo>
                    <a:lnTo>
                      <a:pt x="1820" y="359"/>
                    </a:lnTo>
                    <a:lnTo>
                      <a:pt x="1820" y="368"/>
                    </a:lnTo>
                    <a:lnTo>
                      <a:pt x="1820" y="376"/>
                    </a:lnTo>
                    <a:lnTo>
                      <a:pt x="1820" y="385"/>
                    </a:lnTo>
                    <a:lnTo>
                      <a:pt x="1820" y="395"/>
                    </a:lnTo>
                    <a:lnTo>
                      <a:pt x="1820" y="402"/>
                    </a:lnTo>
                    <a:lnTo>
                      <a:pt x="1820" y="412"/>
                    </a:lnTo>
                    <a:lnTo>
                      <a:pt x="1820" y="422"/>
                    </a:lnTo>
                    <a:lnTo>
                      <a:pt x="1820" y="429"/>
                    </a:lnTo>
                    <a:lnTo>
                      <a:pt x="1820" y="439"/>
                    </a:lnTo>
                    <a:lnTo>
                      <a:pt x="1820" y="446"/>
                    </a:lnTo>
                    <a:lnTo>
                      <a:pt x="1820" y="456"/>
                    </a:lnTo>
                    <a:lnTo>
                      <a:pt x="1820" y="465"/>
                    </a:lnTo>
                    <a:lnTo>
                      <a:pt x="1820" y="473"/>
                    </a:lnTo>
                    <a:lnTo>
                      <a:pt x="1820" y="482"/>
                    </a:lnTo>
                    <a:lnTo>
                      <a:pt x="1820" y="490"/>
                    </a:lnTo>
                    <a:lnTo>
                      <a:pt x="1820" y="499"/>
                    </a:lnTo>
                    <a:lnTo>
                      <a:pt x="1820" y="509"/>
                    </a:lnTo>
                    <a:lnTo>
                      <a:pt x="1820" y="516"/>
                    </a:lnTo>
                    <a:lnTo>
                      <a:pt x="1820" y="526"/>
                    </a:lnTo>
                    <a:lnTo>
                      <a:pt x="1820" y="536"/>
                    </a:lnTo>
                    <a:lnTo>
                      <a:pt x="1820" y="543"/>
                    </a:lnTo>
                    <a:lnTo>
                      <a:pt x="1820" y="553"/>
                    </a:lnTo>
                    <a:lnTo>
                      <a:pt x="1820" y="560"/>
                    </a:lnTo>
                    <a:lnTo>
                      <a:pt x="1820" y="570"/>
                    </a:lnTo>
                    <a:lnTo>
                      <a:pt x="1820" y="579"/>
                    </a:lnTo>
                    <a:lnTo>
                      <a:pt x="1820" y="587"/>
                    </a:lnTo>
                    <a:lnTo>
                      <a:pt x="1820" y="596"/>
                    </a:lnTo>
                    <a:lnTo>
                      <a:pt x="1820" y="604"/>
                    </a:lnTo>
                    <a:lnTo>
                      <a:pt x="1820" y="613"/>
                    </a:lnTo>
                    <a:lnTo>
                      <a:pt x="1820" y="621"/>
                    </a:lnTo>
                    <a:lnTo>
                      <a:pt x="1820" y="630"/>
                    </a:lnTo>
                    <a:lnTo>
                      <a:pt x="1820" y="640"/>
                    </a:lnTo>
                    <a:lnTo>
                      <a:pt x="1820" y="647"/>
                    </a:lnTo>
                    <a:lnTo>
                      <a:pt x="1820" y="657"/>
                    </a:lnTo>
                    <a:lnTo>
                      <a:pt x="1820" y="664"/>
                    </a:lnTo>
                    <a:lnTo>
                      <a:pt x="1820" y="674"/>
                    </a:lnTo>
                    <a:lnTo>
                      <a:pt x="1820" y="684"/>
                    </a:lnTo>
                    <a:lnTo>
                      <a:pt x="1820" y="691"/>
                    </a:lnTo>
                    <a:lnTo>
                      <a:pt x="1820" y="700"/>
                    </a:lnTo>
                    <a:lnTo>
                      <a:pt x="1820" y="708"/>
                    </a:lnTo>
                    <a:lnTo>
                      <a:pt x="1820" y="717"/>
                    </a:lnTo>
                    <a:lnTo>
                      <a:pt x="1820" y="725"/>
                    </a:lnTo>
                    <a:lnTo>
                      <a:pt x="1820" y="734"/>
                    </a:lnTo>
                    <a:lnTo>
                      <a:pt x="1820" y="742"/>
                    </a:lnTo>
                    <a:lnTo>
                      <a:pt x="1820" y="751"/>
                    </a:lnTo>
                    <a:lnTo>
                      <a:pt x="1820" y="759"/>
                    </a:lnTo>
                    <a:lnTo>
                      <a:pt x="1820" y="768"/>
                    </a:lnTo>
                    <a:lnTo>
                      <a:pt x="1820" y="776"/>
                    </a:lnTo>
                    <a:lnTo>
                      <a:pt x="1820" y="785"/>
                    </a:lnTo>
                    <a:lnTo>
                      <a:pt x="1820" y="800"/>
                    </a:lnTo>
                    <a:lnTo>
                      <a:pt x="1820" y="827"/>
                    </a:lnTo>
                    <a:lnTo>
                      <a:pt x="1820" y="853"/>
                    </a:lnTo>
                    <a:lnTo>
                      <a:pt x="1820" y="880"/>
                    </a:lnTo>
                    <a:lnTo>
                      <a:pt x="1820" y="907"/>
                    </a:lnTo>
                    <a:lnTo>
                      <a:pt x="1820" y="933"/>
                    </a:lnTo>
                    <a:lnTo>
                      <a:pt x="1820" y="940"/>
                    </a:lnTo>
                    <a:lnTo>
                      <a:pt x="1820" y="943"/>
                    </a:lnTo>
                    <a:lnTo>
                      <a:pt x="1820" y="945"/>
                    </a:lnTo>
                    <a:lnTo>
                      <a:pt x="1820" y="948"/>
                    </a:lnTo>
                    <a:lnTo>
                      <a:pt x="1820" y="950"/>
                    </a:lnTo>
                    <a:lnTo>
                      <a:pt x="1820" y="953"/>
                    </a:lnTo>
                    <a:lnTo>
                      <a:pt x="1820" y="957"/>
                    </a:lnTo>
                    <a:lnTo>
                      <a:pt x="1820" y="960"/>
                    </a:lnTo>
                    <a:lnTo>
                      <a:pt x="1820" y="962"/>
                    </a:lnTo>
                    <a:lnTo>
                      <a:pt x="1820" y="965"/>
                    </a:lnTo>
                    <a:lnTo>
                      <a:pt x="1820" y="967"/>
                    </a:lnTo>
                    <a:lnTo>
                      <a:pt x="1820" y="970"/>
                    </a:lnTo>
                    <a:lnTo>
                      <a:pt x="1820" y="972"/>
                    </a:lnTo>
                    <a:lnTo>
                      <a:pt x="1820" y="974"/>
                    </a:lnTo>
                    <a:lnTo>
                      <a:pt x="1820" y="977"/>
                    </a:lnTo>
                    <a:lnTo>
                      <a:pt x="1820" y="979"/>
                    </a:lnTo>
                    <a:lnTo>
                      <a:pt x="1820" y="982"/>
                    </a:lnTo>
                    <a:lnTo>
                      <a:pt x="1820" y="984"/>
                    </a:lnTo>
                    <a:lnTo>
                      <a:pt x="1820" y="989"/>
                    </a:lnTo>
                    <a:lnTo>
                      <a:pt x="1820" y="991"/>
                    </a:lnTo>
                    <a:lnTo>
                      <a:pt x="1820" y="994"/>
                    </a:lnTo>
                    <a:lnTo>
                      <a:pt x="1820" y="996"/>
                    </a:lnTo>
                    <a:lnTo>
                      <a:pt x="1820" y="999"/>
                    </a:lnTo>
                    <a:lnTo>
                      <a:pt x="1820" y="1001"/>
                    </a:lnTo>
                    <a:lnTo>
                      <a:pt x="1820" y="1003"/>
                    </a:lnTo>
                    <a:lnTo>
                      <a:pt x="1820" y="1006"/>
                    </a:lnTo>
                    <a:lnTo>
                      <a:pt x="1820" y="1008"/>
                    </a:lnTo>
                    <a:lnTo>
                      <a:pt x="1820" y="1011"/>
                    </a:lnTo>
                    <a:lnTo>
                      <a:pt x="1820" y="1013"/>
                    </a:lnTo>
                    <a:lnTo>
                      <a:pt x="1820" y="1018"/>
                    </a:lnTo>
                    <a:lnTo>
                      <a:pt x="1820" y="1020"/>
                    </a:lnTo>
                    <a:lnTo>
                      <a:pt x="1820" y="1023"/>
                    </a:lnTo>
                    <a:lnTo>
                      <a:pt x="1820" y="1025"/>
                    </a:lnTo>
                    <a:lnTo>
                      <a:pt x="1820" y="1028"/>
                    </a:lnTo>
                    <a:lnTo>
                      <a:pt x="1820" y="1030"/>
                    </a:lnTo>
                    <a:lnTo>
                      <a:pt x="1820" y="1033"/>
                    </a:lnTo>
                    <a:lnTo>
                      <a:pt x="1820" y="1035"/>
                    </a:lnTo>
                    <a:lnTo>
                      <a:pt x="1820" y="1037"/>
                    </a:lnTo>
                    <a:lnTo>
                      <a:pt x="1820" y="1040"/>
                    </a:lnTo>
                    <a:lnTo>
                      <a:pt x="1820" y="1042"/>
                    </a:lnTo>
                    <a:lnTo>
                      <a:pt x="1820" y="1050"/>
                    </a:lnTo>
                    <a:lnTo>
                      <a:pt x="1820" y="1054"/>
                    </a:lnTo>
                    <a:lnTo>
                      <a:pt x="1820" y="1059"/>
                    </a:lnTo>
                    <a:lnTo>
                      <a:pt x="1820" y="1064"/>
                    </a:lnTo>
                    <a:lnTo>
                      <a:pt x="1820" y="1069"/>
                    </a:lnTo>
                    <a:lnTo>
                      <a:pt x="1820" y="1074"/>
                    </a:lnTo>
                    <a:lnTo>
                      <a:pt x="1820" y="1081"/>
                    </a:lnTo>
                    <a:lnTo>
                      <a:pt x="1820" y="1086"/>
                    </a:lnTo>
                    <a:lnTo>
                      <a:pt x="1818" y="1086"/>
                    </a:lnTo>
                    <a:lnTo>
                      <a:pt x="1810" y="1086"/>
                    </a:lnTo>
                    <a:lnTo>
                      <a:pt x="1803" y="1086"/>
                    </a:lnTo>
                    <a:lnTo>
                      <a:pt x="1796" y="1086"/>
                    </a:lnTo>
                    <a:lnTo>
                      <a:pt x="1788" y="1086"/>
                    </a:lnTo>
                    <a:lnTo>
                      <a:pt x="1781" y="1086"/>
                    </a:lnTo>
                    <a:lnTo>
                      <a:pt x="1774" y="1086"/>
                    </a:lnTo>
                    <a:lnTo>
                      <a:pt x="1767" y="1086"/>
                    </a:lnTo>
                    <a:lnTo>
                      <a:pt x="1759" y="1086"/>
                    </a:lnTo>
                    <a:lnTo>
                      <a:pt x="1752" y="1086"/>
                    </a:lnTo>
                    <a:lnTo>
                      <a:pt x="1745" y="1086"/>
                    </a:lnTo>
                    <a:lnTo>
                      <a:pt x="1738" y="1086"/>
                    </a:lnTo>
                    <a:lnTo>
                      <a:pt x="1730" y="1086"/>
                    </a:lnTo>
                    <a:lnTo>
                      <a:pt x="1723" y="1086"/>
                    </a:lnTo>
                    <a:lnTo>
                      <a:pt x="1716" y="1086"/>
                    </a:lnTo>
                    <a:lnTo>
                      <a:pt x="1708" y="1086"/>
                    </a:lnTo>
                    <a:lnTo>
                      <a:pt x="1701" y="1086"/>
                    </a:lnTo>
                    <a:lnTo>
                      <a:pt x="1694" y="1086"/>
                    </a:lnTo>
                    <a:lnTo>
                      <a:pt x="1687" y="1086"/>
                    </a:lnTo>
                    <a:lnTo>
                      <a:pt x="1679" y="1086"/>
                    </a:lnTo>
                    <a:lnTo>
                      <a:pt x="1672" y="1086"/>
                    </a:lnTo>
                    <a:lnTo>
                      <a:pt x="1662" y="1086"/>
                    </a:lnTo>
                    <a:lnTo>
                      <a:pt x="1655" y="1086"/>
                    </a:lnTo>
                    <a:lnTo>
                      <a:pt x="1648" y="1086"/>
                    </a:lnTo>
                    <a:lnTo>
                      <a:pt x="1641" y="1086"/>
                    </a:lnTo>
                    <a:lnTo>
                      <a:pt x="1633" y="1086"/>
                    </a:lnTo>
                    <a:lnTo>
                      <a:pt x="1626" y="1086"/>
                    </a:lnTo>
                    <a:lnTo>
                      <a:pt x="1619" y="1086"/>
                    </a:lnTo>
                    <a:lnTo>
                      <a:pt x="1611" y="1086"/>
                    </a:lnTo>
                    <a:lnTo>
                      <a:pt x="1604" y="1086"/>
                    </a:lnTo>
                    <a:lnTo>
                      <a:pt x="1597" y="1086"/>
                    </a:lnTo>
                    <a:lnTo>
                      <a:pt x="1590" y="1086"/>
                    </a:lnTo>
                    <a:lnTo>
                      <a:pt x="1582" y="1086"/>
                    </a:lnTo>
                    <a:lnTo>
                      <a:pt x="1575" y="1086"/>
                    </a:lnTo>
                    <a:lnTo>
                      <a:pt x="1568" y="1086"/>
                    </a:lnTo>
                    <a:lnTo>
                      <a:pt x="1561" y="1086"/>
                    </a:lnTo>
                    <a:lnTo>
                      <a:pt x="1553" y="1086"/>
                    </a:lnTo>
                    <a:lnTo>
                      <a:pt x="1546" y="1086"/>
                    </a:lnTo>
                    <a:lnTo>
                      <a:pt x="1539" y="1086"/>
                    </a:lnTo>
                    <a:lnTo>
                      <a:pt x="1531" y="1086"/>
                    </a:lnTo>
                    <a:lnTo>
                      <a:pt x="1524" y="1086"/>
                    </a:lnTo>
                    <a:lnTo>
                      <a:pt x="1515" y="1086"/>
                    </a:lnTo>
                    <a:lnTo>
                      <a:pt x="1507" y="1086"/>
                    </a:lnTo>
                    <a:lnTo>
                      <a:pt x="1500" y="1086"/>
                    </a:lnTo>
                    <a:lnTo>
                      <a:pt x="1493" y="1086"/>
                    </a:lnTo>
                    <a:lnTo>
                      <a:pt x="1485" y="1086"/>
                    </a:lnTo>
                    <a:lnTo>
                      <a:pt x="1478" y="1086"/>
                    </a:lnTo>
                    <a:lnTo>
                      <a:pt x="1471" y="1086"/>
                    </a:lnTo>
                    <a:lnTo>
                      <a:pt x="1464" y="1086"/>
                    </a:lnTo>
                    <a:lnTo>
                      <a:pt x="1456" y="1086"/>
                    </a:lnTo>
                    <a:lnTo>
                      <a:pt x="1449" y="1086"/>
                    </a:lnTo>
                    <a:lnTo>
                      <a:pt x="1442" y="1086"/>
                    </a:lnTo>
                    <a:lnTo>
                      <a:pt x="1435" y="1086"/>
                    </a:lnTo>
                    <a:lnTo>
                      <a:pt x="1427" y="1086"/>
                    </a:lnTo>
                    <a:lnTo>
                      <a:pt x="1420" y="1086"/>
                    </a:lnTo>
                    <a:lnTo>
                      <a:pt x="1413" y="1086"/>
                    </a:lnTo>
                    <a:lnTo>
                      <a:pt x="1405" y="1086"/>
                    </a:lnTo>
                    <a:lnTo>
                      <a:pt x="1398" y="1086"/>
                    </a:lnTo>
                    <a:lnTo>
                      <a:pt x="1391" y="1086"/>
                    </a:lnTo>
                    <a:lnTo>
                      <a:pt x="1384" y="1086"/>
                    </a:lnTo>
                    <a:lnTo>
                      <a:pt x="1376" y="1086"/>
                    </a:lnTo>
                    <a:lnTo>
                      <a:pt x="1369" y="1086"/>
                    </a:lnTo>
                    <a:lnTo>
                      <a:pt x="1359" y="1086"/>
                    </a:lnTo>
                    <a:lnTo>
                      <a:pt x="1352" y="1086"/>
                    </a:lnTo>
                    <a:lnTo>
                      <a:pt x="1345" y="1086"/>
                    </a:lnTo>
                    <a:lnTo>
                      <a:pt x="1338" y="1086"/>
                    </a:lnTo>
                    <a:lnTo>
                      <a:pt x="1330" y="1086"/>
                    </a:lnTo>
                    <a:lnTo>
                      <a:pt x="1323" y="1086"/>
                    </a:lnTo>
                    <a:lnTo>
                      <a:pt x="1316" y="1086"/>
                    </a:lnTo>
                    <a:lnTo>
                      <a:pt x="1309" y="1086"/>
                    </a:lnTo>
                    <a:lnTo>
                      <a:pt x="1301" y="1086"/>
                    </a:lnTo>
                    <a:lnTo>
                      <a:pt x="1294" y="1086"/>
                    </a:lnTo>
                    <a:lnTo>
                      <a:pt x="1287" y="1086"/>
                    </a:lnTo>
                    <a:lnTo>
                      <a:pt x="1279" y="1086"/>
                    </a:lnTo>
                    <a:lnTo>
                      <a:pt x="1272" y="1086"/>
                    </a:lnTo>
                    <a:lnTo>
                      <a:pt x="1265" y="1086"/>
                    </a:lnTo>
                    <a:lnTo>
                      <a:pt x="1258" y="1086"/>
                    </a:lnTo>
                    <a:lnTo>
                      <a:pt x="1250" y="1086"/>
                    </a:lnTo>
                    <a:lnTo>
                      <a:pt x="1243" y="1086"/>
                    </a:lnTo>
                    <a:lnTo>
                      <a:pt x="1236" y="1086"/>
                    </a:lnTo>
                    <a:lnTo>
                      <a:pt x="1229" y="1086"/>
                    </a:lnTo>
                    <a:lnTo>
                      <a:pt x="1221" y="1086"/>
                    </a:lnTo>
                    <a:lnTo>
                      <a:pt x="1214" y="1086"/>
                    </a:lnTo>
                    <a:lnTo>
                      <a:pt x="1204" y="1086"/>
                    </a:lnTo>
                    <a:lnTo>
                      <a:pt x="1197" y="1086"/>
                    </a:lnTo>
                    <a:lnTo>
                      <a:pt x="1190" y="1086"/>
                    </a:lnTo>
                    <a:lnTo>
                      <a:pt x="1182" y="1086"/>
                    </a:lnTo>
                    <a:lnTo>
                      <a:pt x="1175" y="1086"/>
                    </a:lnTo>
                    <a:lnTo>
                      <a:pt x="1168" y="1086"/>
                    </a:lnTo>
                    <a:lnTo>
                      <a:pt x="1161" y="1086"/>
                    </a:lnTo>
                    <a:lnTo>
                      <a:pt x="1153" y="1086"/>
                    </a:lnTo>
                    <a:lnTo>
                      <a:pt x="1146" y="1086"/>
                    </a:lnTo>
                    <a:lnTo>
                      <a:pt x="1139" y="1086"/>
                    </a:lnTo>
                    <a:lnTo>
                      <a:pt x="1132" y="1086"/>
                    </a:lnTo>
                    <a:lnTo>
                      <a:pt x="1124" y="1086"/>
                    </a:lnTo>
                    <a:lnTo>
                      <a:pt x="1117" y="1086"/>
                    </a:lnTo>
                    <a:lnTo>
                      <a:pt x="1110" y="1086"/>
                    </a:lnTo>
                    <a:lnTo>
                      <a:pt x="1102" y="1086"/>
                    </a:lnTo>
                    <a:lnTo>
                      <a:pt x="1095" y="1086"/>
                    </a:lnTo>
                    <a:lnTo>
                      <a:pt x="1088" y="1086"/>
                    </a:lnTo>
                    <a:lnTo>
                      <a:pt x="1081" y="1086"/>
                    </a:lnTo>
                    <a:lnTo>
                      <a:pt x="1073" y="1086"/>
                    </a:lnTo>
                    <a:lnTo>
                      <a:pt x="1066" y="1086"/>
                    </a:lnTo>
                    <a:lnTo>
                      <a:pt x="1056" y="1086"/>
                    </a:lnTo>
                    <a:lnTo>
                      <a:pt x="1049" y="1086"/>
                    </a:lnTo>
                    <a:lnTo>
                      <a:pt x="1042" y="1086"/>
                    </a:lnTo>
                    <a:lnTo>
                      <a:pt x="1035" y="1086"/>
                    </a:lnTo>
                    <a:lnTo>
                      <a:pt x="1027" y="1086"/>
                    </a:lnTo>
                    <a:lnTo>
                      <a:pt x="1020" y="1086"/>
                    </a:lnTo>
                    <a:lnTo>
                      <a:pt x="1013" y="1086"/>
                    </a:lnTo>
                    <a:lnTo>
                      <a:pt x="1006" y="1086"/>
                    </a:lnTo>
                    <a:lnTo>
                      <a:pt x="998" y="1086"/>
                    </a:lnTo>
                    <a:lnTo>
                      <a:pt x="991" y="1086"/>
                    </a:lnTo>
                    <a:lnTo>
                      <a:pt x="984" y="1086"/>
                    </a:lnTo>
                    <a:lnTo>
                      <a:pt x="976" y="1086"/>
                    </a:lnTo>
                    <a:lnTo>
                      <a:pt x="969" y="1086"/>
                    </a:lnTo>
                    <a:lnTo>
                      <a:pt x="962" y="1086"/>
                    </a:lnTo>
                    <a:lnTo>
                      <a:pt x="955" y="1086"/>
                    </a:lnTo>
                    <a:lnTo>
                      <a:pt x="947" y="1086"/>
                    </a:lnTo>
                    <a:lnTo>
                      <a:pt x="940" y="1086"/>
                    </a:lnTo>
                    <a:lnTo>
                      <a:pt x="933" y="1086"/>
                    </a:lnTo>
                    <a:lnTo>
                      <a:pt x="926" y="1086"/>
                    </a:lnTo>
                    <a:lnTo>
                      <a:pt x="918" y="1086"/>
                    </a:lnTo>
                    <a:lnTo>
                      <a:pt x="909" y="1086"/>
                    </a:lnTo>
                    <a:lnTo>
                      <a:pt x="901" y="1086"/>
                    </a:lnTo>
                    <a:lnTo>
                      <a:pt x="894" y="1086"/>
                    </a:lnTo>
                    <a:lnTo>
                      <a:pt x="887" y="1086"/>
                    </a:lnTo>
                    <a:lnTo>
                      <a:pt x="879" y="1086"/>
                    </a:lnTo>
                    <a:lnTo>
                      <a:pt x="872" y="1086"/>
                    </a:lnTo>
                    <a:lnTo>
                      <a:pt x="865" y="1086"/>
                    </a:lnTo>
                    <a:lnTo>
                      <a:pt x="858" y="1086"/>
                    </a:lnTo>
                    <a:lnTo>
                      <a:pt x="850" y="1086"/>
                    </a:lnTo>
                    <a:lnTo>
                      <a:pt x="843" y="1086"/>
                    </a:lnTo>
                    <a:lnTo>
                      <a:pt x="836" y="1086"/>
                    </a:lnTo>
                    <a:lnTo>
                      <a:pt x="829" y="1086"/>
                    </a:lnTo>
                    <a:lnTo>
                      <a:pt x="821" y="1086"/>
                    </a:lnTo>
                    <a:lnTo>
                      <a:pt x="814" y="1086"/>
                    </a:lnTo>
                    <a:lnTo>
                      <a:pt x="807" y="1086"/>
                    </a:lnTo>
                    <a:lnTo>
                      <a:pt x="799" y="1086"/>
                    </a:lnTo>
                    <a:lnTo>
                      <a:pt x="792" y="1086"/>
                    </a:lnTo>
                    <a:lnTo>
                      <a:pt x="785" y="1086"/>
                    </a:lnTo>
                    <a:lnTo>
                      <a:pt x="778" y="1086"/>
                    </a:lnTo>
                    <a:lnTo>
                      <a:pt x="770" y="1086"/>
                    </a:lnTo>
                    <a:lnTo>
                      <a:pt x="763" y="1086"/>
                    </a:lnTo>
                    <a:lnTo>
                      <a:pt x="753" y="1086"/>
                    </a:lnTo>
                    <a:lnTo>
                      <a:pt x="746" y="1086"/>
                    </a:lnTo>
                    <a:lnTo>
                      <a:pt x="739" y="1086"/>
                    </a:lnTo>
                    <a:lnTo>
                      <a:pt x="732" y="1086"/>
                    </a:lnTo>
                    <a:lnTo>
                      <a:pt x="724" y="1086"/>
                    </a:lnTo>
                    <a:lnTo>
                      <a:pt x="717" y="1086"/>
                    </a:lnTo>
                    <a:lnTo>
                      <a:pt x="710" y="1086"/>
                    </a:lnTo>
                    <a:lnTo>
                      <a:pt x="703" y="1086"/>
                    </a:lnTo>
                    <a:lnTo>
                      <a:pt x="695" y="1086"/>
                    </a:lnTo>
                    <a:lnTo>
                      <a:pt x="688" y="1086"/>
                    </a:lnTo>
                    <a:lnTo>
                      <a:pt x="681" y="1086"/>
                    </a:lnTo>
                    <a:lnTo>
                      <a:pt x="673" y="1086"/>
                    </a:lnTo>
                    <a:lnTo>
                      <a:pt x="666" y="1086"/>
                    </a:lnTo>
                    <a:lnTo>
                      <a:pt x="659" y="1086"/>
                    </a:lnTo>
                    <a:lnTo>
                      <a:pt x="652" y="1086"/>
                    </a:lnTo>
                    <a:lnTo>
                      <a:pt x="644" y="1086"/>
                    </a:lnTo>
                    <a:lnTo>
                      <a:pt x="637" y="1086"/>
                    </a:lnTo>
                    <a:lnTo>
                      <a:pt x="630" y="1086"/>
                    </a:lnTo>
                    <a:lnTo>
                      <a:pt x="623" y="1086"/>
                    </a:lnTo>
                    <a:lnTo>
                      <a:pt x="615" y="1086"/>
                    </a:lnTo>
                    <a:lnTo>
                      <a:pt x="606" y="1086"/>
                    </a:lnTo>
                    <a:lnTo>
                      <a:pt x="598" y="1086"/>
                    </a:lnTo>
                    <a:lnTo>
                      <a:pt x="591" y="1086"/>
                    </a:lnTo>
                    <a:lnTo>
                      <a:pt x="584" y="1086"/>
                    </a:lnTo>
                    <a:lnTo>
                      <a:pt x="577" y="1086"/>
                    </a:lnTo>
                    <a:lnTo>
                      <a:pt x="569" y="1086"/>
                    </a:lnTo>
                    <a:lnTo>
                      <a:pt x="562" y="1086"/>
                    </a:lnTo>
                    <a:lnTo>
                      <a:pt x="555" y="1086"/>
                    </a:lnTo>
                    <a:lnTo>
                      <a:pt x="547" y="1086"/>
                    </a:lnTo>
                    <a:lnTo>
                      <a:pt x="540" y="1086"/>
                    </a:lnTo>
                    <a:lnTo>
                      <a:pt x="533" y="1086"/>
                    </a:lnTo>
                    <a:lnTo>
                      <a:pt x="526" y="1086"/>
                    </a:lnTo>
                    <a:lnTo>
                      <a:pt x="518" y="1086"/>
                    </a:lnTo>
                    <a:lnTo>
                      <a:pt x="511" y="1086"/>
                    </a:lnTo>
                    <a:lnTo>
                      <a:pt x="504" y="1086"/>
                    </a:lnTo>
                    <a:lnTo>
                      <a:pt x="497" y="1086"/>
                    </a:lnTo>
                    <a:lnTo>
                      <a:pt x="489" y="1086"/>
                    </a:lnTo>
                    <a:lnTo>
                      <a:pt x="482" y="1086"/>
                    </a:lnTo>
                    <a:lnTo>
                      <a:pt x="475" y="1086"/>
                    </a:lnTo>
                    <a:lnTo>
                      <a:pt x="467" y="1086"/>
                    </a:lnTo>
                    <a:lnTo>
                      <a:pt x="460" y="1086"/>
                    </a:lnTo>
                    <a:lnTo>
                      <a:pt x="450" y="1086"/>
                    </a:lnTo>
                    <a:lnTo>
                      <a:pt x="443" y="1086"/>
                    </a:lnTo>
                    <a:lnTo>
                      <a:pt x="436" y="1086"/>
                    </a:lnTo>
                    <a:lnTo>
                      <a:pt x="429" y="1086"/>
                    </a:lnTo>
                    <a:lnTo>
                      <a:pt x="421" y="1086"/>
                    </a:lnTo>
                    <a:lnTo>
                      <a:pt x="414" y="1086"/>
                    </a:lnTo>
                    <a:lnTo>
                      <a:pt x="407" y="1086"/>
                    </a:lnTo>
                    <a:lnTo>
                      <a:pt x="400" y="1086"/>
                    </a:lnTo>
                    <a:lnTo>
                      <a:pt x="392" y="1086"/>
                    </a:lnTo>
                    <a:lnTo>
                      <a:pt x="385" y="1086"/>
                    </a:lnTo>
                    <a:lnTo>
                      <a:pt x="378" y="1086"/>
                    </a:lnTo>
                    <a:lnTo>
                      <a:pt x="370" y="1086"/>
                    </a:lnTo>
                    <a:lnTo>
                      <a:pt x="363" y="1086"/>
                    </a:lnTo>
                    <a:lnTo>
                      <a:pt x="356" y="1086"/>
                    </a:lnTo>
                    <a:lnTo>
                      <a:pt x="349" y="1086"/>
                    </a:lnTo>
                    <a:lnTo>
                      <a:pt x="341" y="1086"/>
                    </a:lnTo>
                    <a:lnTo>
                      <a:pt x="334" y="1086"/>
                    </a:lnTo>
                    <a:lnTo>
                      <a:pt x="327" y="1086"/>
                    </a:lnTo>
                    <a:lnTo>
                      <a:pt x="320" y="1086"/>
                    </a:lnTo>
                    <a:lnTo>
                      <a:pt x="312" y="1086"/>
                    </a:lnTo>
                    <a:lnTo>
                      <a:pt x="303" y="1086"/>
                    </a:lnTo>
                    <a:lnTo>
                      <a:pt x="295" y="1086"/>
                    </a:lnTo>
                    <a:lnTo>
                      <a:pt x="288" y="1086"/>
                    </a:lnTo>
                    <a:lnTo>
                      <a:pt x="281" y="1086"/>
                    </a:lnTo>
                    <a:lnTo>
                      <a:pt x="274" y="1086"/>
                    </a:lnTo>
                    <a:lnTo>
                      <a:pt x="266" y="1086"/>
                    </a:lnTo>
                    <a:lnTo>
                      <a:pt x="259" y="1086"/>
                    </a:lnTo>
                    <a:lnTo>
                      <a:pt x="252" y="1086"/>
                    </a:lnTo>
                    <a:lnTo>
                      <a:pt x="244" y="1086"/>
                    </a:lnTo>
                    <a:lnTo>
                      <a:pt x="237" y="1086"/>
                    </a:lnTo>
                    <a:lnTo>
                      <a:pt x="230" y="1086"/>
                    </a:lnTo>
                    <a:lnTo>
                      <a:pt x="223" y="1086"/>
                    </a:lnTo>
                    <a:lnTo>
                      <a:pt x="215" y="1086"/>
                    </a:lnTo>
                    <a:lnTo>
                      <a:pt x="208" y="1086"/>
                    </a:lnTo>
                    <a:lnTo>
                      <a:pt x="201" y="1086"/>
                    </a:lnTo>
                    <a:lnTo>
                      <a:pt x="194" y="1086"/>
                    </a:lnTo>
                    <a:lnTo>
                      <a:pt x="186" y="1086"/>
                    </a:lnTo>
                    <a:lnTo>
                      <a:pt x="179" y="1086"/>
                    </a:lnTo>
                    <a:lnTo>
                      <a:pt x="172" y="1086"/>
                    </a:lnTo>
                    <a:lnTo>
                      <a:pt x="164" y="1086"/>
                    </a:lnTo>
                    <a:lnTo>
                      <a:pt x="157" y="1086"/>
                    </a:lnTo>
                    <a:lnTo>
                      <a:pt x="147" y="1086"/>
                    </a:lnTo>
                    <a:lnTo>
                      <a:pt x="140" y="1086"/>
                    </a:lnTo>
                    <a:lnTo>
                      <a:pt x="133" y="1086"/>
                    </a:lnTo>
                    <a:lnTo>
                      <a:pt x="126" y="1086"/>
                    </a:lnTo>
                    <a:lnTo>
                      <a:pt x="118" y="1086"/>
                    </a:lnTo>
                    <a:lnTo>
                      <a:pt x="111" y="1086"/>
                    </a:lnTo>
                    <a:lnTo>
                      <a:pt x="104" y="1086"/>
                    </a:lnTo>
                    <a:lnTo>
                      <a:pt x="97" y="1086"/>
                    </a:lnTo>
                    <a:lnTo>
                      <a:pt x="89" y="1086"/>
                    </a:lnTo>
                    <a:lnTo>
                      <a:pt x="82" y="1086"/>
                    </a:lnTo>
                    <a:lnTo>
                      <a:pt x="75" y="1086"/>
                    </a:lnTo>
                    <a:lnTo>
                      <a:pt x="68" y="1086"/>
                    </a:lnTo>
                    <a:lnTo>
                      <a:pt x="60" y="1086"/>
                    </a:lnTo>
                    <a:lnTo>
                      <a:pt x="53" y="1086"/>
                    </a:lnTo>
                    <a:lnTo>
                      <a:pt x="46" y="1086"/>
                    </a:lnTo>
                    <a:lnTo>
                      <a:pt x="38" y="1086"/>
                    </a:lnTo>
                    <a:lnTo>
                      <a:pt x="31" y="1086"/>
                    </a:lnTo>
                    <a:lnTo>
                      <a:pt x="24" y="1086"/>
                    </a:lnTo>
                    <a:lnTo>
                      <a:pt x="17" y="1086"/>
                    </a:lnTo>
                    <a:lnTo>
                      <a:pt x="9" y="1086"/>
                    </a:lnTo>
                    <a:lnTo>
                      <a:pt x="2" y="1086"/>
                    </a:lnTo>
                    <a:lnTo>
                      <a:pt x="0" y="1086"/>
                    </a:lnTo>
                    <a:lnTo>
                      <a:pt x="0" y="1081"/>
                    </a:lnTo>
                    <a:lnTo>
                      <a:pt x="0" y="1074"/>
                    </a:lnTo>
                    <a:lnTo>
                      <a:pt x="0" y="1069"/>
                    </a:lnTo>
                    <a:lnTo>
                      <a:pt x="0" y="1064"/>
                    </a:lnTo>
                    <a:lnTo>
                      <a:pt x="2" y="1062"/>
                    </a:lnTo>
                    <a:lnTo>
                      <a:pt x="7" y="1059"/>
                    </a:lnTo>
                    <a:lnTo>
                      <a:pt x="2" y="1057"/>
                    </a:lnTo>
                    <a:lnTo>
                      <a:pt x="0" y="1054"/>
                    </a:lnTo>
                    <a:lnTo>
                      <a:pt x="0" y="1050"/>
                    </a:lnTo>
                    <a:lnTo>
                      <a:pt x="0" y="1042"/>
                    </a:lnTo>
                    <a:lnTo>
                      <a:pt x="0" y="1040"/>
                    </a:lnTo>
                    <a:lnTo>
                      <a:pt x="0" y="1037"/>
                    </a:lnTo>
                    <a:lnTo>
                      <a:pt x="0" y="1035"/>
                    </a:lnTo>
                    <a:lnTo>
                      <a:pt x="0" y="1033"/>
                    </a:lnTo>
                    <a:lnTo>
                      <a:pt x="0" y="1030"/>
                    </a:lnTo>
                    <a:lnTo>
                      <a:pt x="0" y="1028"/>
                    </a:lnTo>
                    <a:lnTo>
                      <a:pt x="0" y="1025"/>
                    </a:lnTo>
                    <a:lnTo>
                      <a:pt x="0" y="1023"/>
                    </a:lnTo>
                    <a:lnTo>
                      <a:pt x="0" y="1020"/>
                    </a:lnTo>
                    <a:lnTo>
                      <a:pt x="0" y="1018"/>
                    </a:lnTo>
                    <a:lnTo>
                      <a:pt x="0" y="1013"/>
                    </a:lnTo>
                    <a:lnTo>
                      <a:pt x="0" y="1011"/>
                    </a:lnTo>
                    <a:lnTo>
                      <a:pt x="0" y="1008"/>
                    </a:lnTo>
                    <a:lnTo>
                      <a:pt x="0" y="1006"/>
                    </a:lnTo>
                    <a:lnTo>
                      <a:pt x="0" y="1003"/>
                    </a:lnTo>
                    <a:lnTo>
                      <a:pt x="0" y="1001"/>
                    </a:lnTo>
                    <a:lnTo>
                      <a:pt x="0" y="999"/>
                    </a:lnTo>
                    <a:lnTo>
                      <a:pt x="0" y="996"/>
                    </a:lnTo>
                    <a:lnTo>
                      <a:pt x="0" y="994"/>
                    </a:lnTo>
                    <a:lnTo>
                      <a:pt x="0" y="991"/>
                    </a:lnTo>
                    <a:lnTo>
                      <a:pt x="0" y="989"/>
                    </a:lnTo>
                    <a:lnTo>
                      <a:pt x="0" y="984"/>
                    </a:lnTo>
                    <a:lnTo>
                      <a:pt x="0" y="982"/>
                    </a:lnTo>
                    <a:lnTo>
                      <a:pt x="0" y="979"/>
                    </a:lnTo>
                    <a:lnTo>
                      <a:pt x="0" y="977"/>
                    </a:lnTo>
                    <a:lnTo>
                      <a:pt x="0" y="974"/>
                    </a:lnTo>
                    <a:lnTo>
                      <a:pt x="0" y="972"/>
                    </a:lnTo>
                    <a:lnTo>
                      <a:pt x="0" y="970"/>
                    </a:lnTo>
                    <a:lnTo>
                      <a:pt x="0" y="967"/>
                    </a:lnTo>
                    <a:lnTo>
                      <a:pt x="0" y="965"/>
                    </a:lnTo>
                    <a:lnTo>
                      <a:pt x="0" y="962"/>
                    </a:lnTo>
                    <a:lnTo>
                      <a:pt x="0" y="960"/>
                    </a:lnTo>
                    <a:lnTo>
                      <a:pt x="0" y="957"/>
                    </a:lnTo>
                    <a:lnTo>
                      <a:pt x="0" y="953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0" y="945"/>
                    </a:lnTo>
                    <a:lnTo>
                      <a:pt x="0" y="943"/>
                    </a:lnTo>
                    <a:lnTo>
                      <a:pt x="0" y="940"/>
                    </a:lnTo>
                    <a:lnTo>
                      <a:pt x="0" y="933"/>
                    </a:lnTo>
                    <a:lnTo>
                      <a:pt x="0" y="907"/>
                    </a:lnTo>
                    <a:lnTo>
                      <a:pt x="0" y="880"/>
                    </a:lnTo>
                    <a:lnTo>
                      <a:pt x="0" y="853"/>
                    </a:lnTo>
                    <a:lnTo>
                      <a:pt x="0" y="827"/>
                    </a:lnTo>
                    <a:lnTo>
                      <a:pt x="0" y="800"/>
                    </a:lnTo>
                    <a:lnTo>
                      <a:pt x="0" y="785"/>
                    </a:lnTo>
                    <a:lnTo>
                      <a:pt x="0" y="776"/>
                    </a:lnTo>
                    <a:lnTo>
                      <a:pt x="0" y="768"/>
                    </a:lnTo>
                    <a:lnTo>
                      <a:pt x="0" y="759"/>
                    </a:lnTo>
                    <a:lnTo>
                      <a:pt x="0" y="751"/>
                    </a:lnTo>
                    <a:lnTo>
                      <a:pt x="0" y="742"/>
                    </a:lnTo>
                    <a:lnTo>
                      <a:pt x="0" y="734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4"/>
                    </a:lnTo>
                    <a:lnTo>
                      <a:pt x="0" y="674"/>
                    </a:lnTo>
                    <a:lnTo>
                      <a:pt x="0" y="664"/>
                    </a:lnTo>
                    <a:lnTo>
                      <a:pt x="0" y="657"/>
                    </a:lnTo>
                    <a:lnTo>
                      <a:pt x="0" y="647"/>
                    </a:lnTo>
                    <a:lnTo>
                      <a:pt x="0" y="640"/>
                    </a:lnTo>
                    <a:lnTo>
                      <a:pt x="0" y="630"/>
                    </a:lnTo>
                    <a:lnTo>
                      <a:pt x="0" y="621"/>
                    </a:lnTo>
                    <a:lnTo>
                      <a:pt x="0" y="613"/>
                    </a:lnTo>
                    <a:lnTo>
                      <a:pt x="0" y="604"/>
                    </a:lnTo>
                    <a:lnTo>
                      <a:pt x="0" y="596"/>
                    </a:lnTo>
                    <a:lnTo>
                      <a:pt x="0" y="587"/>
                    </a:lnTo>
                    <a:lnTo>
                      <a:pt x="0" y="579"/>
                    </a:lnTo>
                    <a:lnTo>
                      <a:pt x="0" y="570"/>
                    </a:lnTo>
                    <a:lnTo>
                      <a:pt x="0" y="560"/>
                    </a:lnTo>
                    <a:lnTo>
                      <a:pt x="0" y="553"/>
                    </a:lnTo>
                    <a:lnTo>
                      <a:pt x="0" y="543"/>
                    </a:lnTo>
                    <a:lnTo>
                      <a:pt x="0" y="536"/>
                    </a:lnTo>
                    <a:lnTo>
                      <a:pt x="0" y="526"/>
                    </a:lnTo>
                    <a:lnTo>
                      <a:pt x="0" y="516"/>
                    </a:lnTo>
                    <a:lnTo>
                      <a:pt x="0" y="509"/>
                    </a:lnTo>
                    <a:lnTo>
                      <a:pt x="0" y="499"/>
                    </a:lnTo>
                    <a:lnTo>
                      <a:pt x="0" y="490"/>
                    </a:lnTo>
                    <a:lnTo>
                      <a:pt x="0" y="482"/>
                    </a:lnTo>
                    <a:lnTo>
                      <a:pt x="0" y="473"/>
                    </a:lnTo>
                    <a:lnTo>
                      <a:pt x="0" y="465"/>
                    </a:lnTo>
                    <a:lnTo>
                      <a:pt x="0" y="456"/>
                    </a:lnTo>
                    <a:lnTo>
                      <a:pt x="0" y="446"/>
                    </a:lnTo>
                    <a:lnTo>
                      <a:pt x="0" y="439"/>
                    </a:lnTo>
                    <a:lnTo>
                      <a:pt x="0" y="429"/>
                    </a:lnTo>
                    <a:lnTo>
                      <a:pt x="0" y="422"/>
                    </a:lnTo>
                    <a:lnTo>
                      <a:pt x="0" y="412"/>
                    </a:lnTo>
                    <a:lnTo>
                      <a:pt x="0" y="402"/>
                    </a:lnTo>
                    <a:lnTo>
                      <a:pt x="0" y="395"/>
                    </a:lnTo>
                    <a:lnTo>
                      <a:pt x="0" y="385"/>
                    </a:lnTo>
                    <a:lnTo>
                      <a:pt x="0" y="376"/>
                    </a:lnTo>
                    <a:lnTo>
                      <a:pt x="0" y="368"/>
                    </a:lnTo>
                    <a:lnTo>
                      <a:pt x="0" y="359"/>
                    </a:lnTo>
                    <a:lnTo>
                      <a:pt x="0" y="351"/>
                    </a:lnTo>
                    <a:lnTo>
                      <a:pt x="0" y="342"/>
                    </a:lnTo>
                    <a:lnTo>
                      <a:pt x="0" y="332"/>
                    </a:lnTo>
                    <a:lnTo>
                      <a:pt x="0" y="325"/>
                    </a:lnTo>
                    <a:lnTo>
                      <a:pt x="0" y="315"/>
                    </a:lnTo>
                    <a:lnTo>
                      <a:pt x="0" y="305"/>
                    </a:lnTo>
                    <a:lnTo>
                      <a:pt x="0" y="298"/>
                    </a:lnTo>
                    <a:lnTo>
                      <a:pt x="0" y="288"/>
                    </a:lnTo>
                    <a:lnTo>
                      <a:pt x="0" y="281"/>
                    </a:lnTo>
                    <a:lnTo>
                      <a:pt x="0" y="271"/>
                    </a:lnTo>
                    <a:lnTo>
                      <a:pt x="0" y="262"/>
                    </a:lnTo>
                    <a:lnTo>
                      <a:pt x="0" y="254"/>
                    </a:lnTo>
                    <a:lnTo>
                      <a:pt x="0" y="245"/>
                    </a:lnTo>
                    <a:lnTo>
                      <a:pt x="0" y="235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0" y="211"/>
                    </a:lnTo>
                    <a:lnTo>
                      <a:pt x="0" y="201"/>
                    </a:lnTo>
                    <a:lnTo>
                      <a:pt x="0" y="191"/>
                    </a:lnTo>
                    <a:lnTo>
                      <a:pt x="0" y="184"/>
                    </a:lnTo>
                    <a:lnTo>
                      <a:pt x="0" y="174"/>
                    </a:lnTo>
                    <a:lnTo>
                      <a:pt x="0" y="165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0" y="14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05" name="Freeform 2833"/>
              <p:cNvSpPr>
                <a:spLocks/>
              </p:cNvSpPr>
              <p:nvPr/>
            </p:nvSpPr>
            <p:spPr bwMode="auto">
              <a:xfrm>
                <a:off x="330" y="1057"/>
                <a:ext cx="1820" cy="1086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86" y="0"/>
                  </a:cxn>
                  <a:cxn ang="0">
                    <a:pos x="281" y="0"/>
                  </a:cxn>
                  <a:cxn ang="0">
                    <a:pos x="378" y="0"/>
                  </a:cxn>
                  <a:cxn ang="0">
                    <a:pos x="475" y="0"/>
                  </a:cxn>
                  <a:cxn ang="0">
                    <a:pos x="569" y="0"/>
                  </a:cxn>
                  <a:cxn ang="0">
                    <a:pos x="666" y="0"/>
                  </a:cxn>
                  <a:cxn ang="0">
                    <a:pos x="763" y="0"/>
                  </a:cxn>
                  <a:cxn ang="0">
                    <a:pos x="858" y="0"/>
                  </a:cxn>
                  <a:cxn ang="0">
                    <a:pos x="955" y="0"/>
                  </a:cxn>
                  <a:cxn ang="0">
                    <a:pos x="1049" y="0"/>
                  </a:cxn>
                  <a:cxn ang="0">
                    <a:pos x="1146" y="0"/>
                  </a:cxn>
                  <a:cxn ang="0">
                    <a:pos x="1243" y="0"/>
                  </a:cxn>
                  <a:cxn ang="0">
                    <a:pos x="1338" y="0"/>
                  </a:cxn>
                  <a:cxn ang="0">
                    <a:pos x="1435" y="0"/>
                  </a:cxn>
                  <a:cxn ang="0">
                    <a:pos x="1531" y="0"/>
                  </a:cxn>
                  <a:cxn ang="0">
                    <a:pos x="1626" y="0"/>
                  </a:cxn>
                  <a:cxn ang="0">
                    <a:pos x="1723" y="0"/>
                  </a:cxn>
                  <a:cxn ang="0">
                    <a:pos x="1818" y="0"/>
                  </a:cxn>
                  <a:cxn ang="0">
                    <a:pos x="1820" y="104"/>
                  </a:cxn>
                  <a:cxn ang="0">
                    <a:pos x="1820" y="218"/>
                  </a:cxn>
                  <a:cxn ang="0">
                    <a:pos x="1820" y="332"/>
                  </a:cxn>
                  <a:cxn ang="0">
                    <a:pos x="1820" y="446"/>
                  </a:cxn>
                  <a:cxn ang="0">
                    <a:pos x="1820" y="560"/>
                  </a:cxn>
                  <a:cxn ang="0">
                    <a:pos x="1820" y="674"/>
                  </a:cxn>
                  <a:cxn ang="0">
                    <a:pos x="1820" y="785"/>
                  </a:cxn>
                  <a:cxn ang="0">
                    <a:pos x="1820" y="957"/>
                  </a:cxn>
                  <a:cxn ang="0">
                    <a:pos x="1820" y="991"/>
                  </a:cxn>
                  <a:cxn ang="0">
                    <a:pos x="1820" y="1025"/>
                  </a:cxn>
                  <a:cxn ang="0">
                    <a:pos x="1820" y="1074"/>
                  </a:cxn>
                  <a:cxn ang="0">
                    <a:pos x="1745" y="1086"/>
                  </a:cxn>
                  <a:cxn ang="0">
                    <a:pos x="1648" y="1086"/>
                  </a:cxn>
                  <a:cxn ang="0">
                    <a:pos x="1553" y="1086"/>
                  </a:cxn>
                  <a:cxn ang="0">
                    <a:pos x="1456" y="1086"/>
                  </a:cxn>
                  <a:cxn ang="0">
                    <a:pos x="1359" y="1086"/>
                  </a:cxn>
                  <a:cxn ang="0">
                    <a:pos x="1265" y="1086"/>
                  </a:cxn>
                  <a:cxn ang="0">
                    <a:pos x="1168" y="1086"/>
                  </a:cxn>
                  <a:cxn ang="0">
                    <a:pos x="1073" y="1086"/>
                  </a:cxn>
                  <a:cxn ang="0">
                    <a:pos x="976" y="1086"/>
                  </a:cxn>
                  <a:cxn ang="0">
                    <a:pos x="879" y="1086"/>
                  </a:cxn>
                  <a:cxn ang="0">
                    <a:pos x="785" y="1086"/>
                  </a:cxn>
                  <a:cxn ang="0">
                    <a:pos x="688" y="1086"/>
                  </a:cxn>
                  <a:cxn ang="0">
                    <a:pos x="591" y="1086"/>
                  </a:cxn>
                  <a:cxn ang="0">
                    <a:pos x="497" y="1086"/>
                  </a:cxn>
                  <a:cxn ang="0">
                    <a:pos x="400" y="1086"/>
                  </a:cxn>
                  <a:cxn ang="0">
                    <a:pos x="303" y="1086"/>
                  </a:cxn>
                  <a:cxn ang="0">
                    <a:pos x="208" y="1086"/>
                  </a:cxn>
                  <a:cxn ang="0">
                    <a:pos x="111" y="1086"/>
                  </a:cxn>
                  <a:cxn ang="0">
                    <a:pos x="17" y="1086"/>
                  </a:cxn>
                  <a:cxn ang="0">
                    <a:pos x="0" y="1054"/>
                  </a:cxn>
                  <a:cxn ang="0">
                    <a:pos x="0" y="1030"/>
                  </a:cxn>
                  <a:cxn ang="0">
                    <a:pos x="0" y="996"/>
                  </a:cxn>
                  <a:cxn ang="0">
                    <a:pos x="0" y="962"/>
                  </a:cxn>
                  <a:cxn ang="0">
                    <a:pos x="0" y="827"/>
                  </a:cxn>
                  <a:cxn ang="0">
                    <a:pos x="0" y="691"/>
                  </a:cxn>
                  <a:cxn ang="0">
                    <a:pos x="0" y="579"/>
                  </a:cxn>
                  <a:cxn ang="0">
                    <a:pos x="0" y="465"/>
                  </a:cxn>
                  <a:cxn ang="0">
                    <a:pos x="0" y="351"/>
                  </a:cxn>
                  <a:cxn ang="0">
                    <a:pos x="0" y="235"/>
                  </a:cxn>
                  <a:cxn ang="0">
                    <a:pos x="0" y="121"/>
                  </a:cxn>
                  <a:cxn ang="0">
                    <a:pos x="0" y="7"/>
                  </a:cxn>
                </a:cxnLst>
                <a:rect l="0" t="0" r="r" b="b"/>
                <a:pathLst>
                  <a:path w="1820" h="1086">
                    <a:moveTo>
                      <a:pt x="2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1" y="0"/>
                    </a:lnTo>
                    <a:lnTo>
                      <a:pt x="118" y="0"/>
                    </a:lnTo>
                    <a:lnTo>
                      <a:pt x="126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7" y="0"/>
                    </a:lnTo>
                    <a:lnTo>
                      <a:pt x="157" y="0"/>
                    </a:lnTo>
                    <a:lnTo>
                      <a:pt x="164" y="0"/>
                    </a:lnTo>
                    <a:lnTo>
                      <a:pt x="172" y="0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4" y="0"/>
                    </a:lnTo>
                    <a:lnTo>
                      <a:pt x="201" y="0"/>
                    </a:lnTo>
                    <a:lnTo>
                      <a:pt x="208" y="0"/>
                    </a:lnTo>
                    <a:lnTo>
                      <a:pt x="215" y="0"/>
                    </a:lnTo>
                    <a:lnTo>
                      <a:pt x="223" y="0"/>
                    </a:lnTo>
                    <a:lnTo>
                      <a:pt x="230" y="0"/>
                    </a:lnTo>
                    <a:lnTo>
                      <a:pt x="237" y="0"/>
                    </a:lnTo>
                    <a:lnTo>
                      <a:pt x="244" y="0"/>
                    </a:lnTo>
                    <a:lnTo>
                      <a:pt x="252" y="0"/>
                    </a:lnTo>
                    <a:lnTo>
                      <a:pt x="259" y="0"/>
                    </a:lnTo>
                    <a:lnTo>
                      <a:pt x="266" y="0"/>
                    </a:lnTo>
                    <a:lnTo>
                      <a:pt x="274" y="0"/>
                    </a:lnTo>
                    <a:lnTo>
                      <a:pt x="281" y="0"/>
                    </a:lnTo>
                    <a:lnTo>
                      <a:pt x="288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2" y="0"/>
                    </a:lnTo>
                    <a:lnTo>
                      <a:pt x="320" y="0"/>
                    </a:lnTo>
                    <a:lnTo>
                      <a:pt x="327" y="0"/>
                    </a:lnTo>
                    <a:lnTo>
                      <a:pt x="334" y="0"/>
                    </a:lnTo>
                    <a:lnTo>
                      <a:pt x="341" y="0"/>
                    </a:lnTo>
                    <a:lnTo>
                      <a:pt x="349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70" y="0"/>
                    </a:lnTo>
                    <a:lnTo>
                      <a:pt x="378" y="0"/>
                    </a:lnTo>
                    <a:lnTo>
                      <a:pt x="385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7" y="0"/>
                    </a:lnTo>
                    <a:lnTo>
                      <a:pt x="414" y="0"/>
                    </a:lnTo>
                    <a:lnTo>
                      <a:pt x="421" y="0"/>
                    </a:lnTo>
                    <a:lnTo>
                      <a:pt x="429" y="0"/>
                    </a:lnTo>
                    <a:lnTo>
                      <a:pt x="436" y="0"/>
                    </a:lnTo>
                    <a:lnTo>
                      <a:pt x="443" y="0"/>
                    </a:lnTo>
                    <a:lnTo>
                      <a:pt x="450" y="0"/>
                    </a:lnTo>
                    <a:lnTo>
                      <a:pt x="460" y="0"/>
                    </a:lnTo>
                    <a:lnTo>
                      <a:pt x="467" y="0"/>
                    </a:lnTo>
                    <a:lnTo>
                      <a:pt x="475" y="0"/>
                    </a:lnTo>
                    <a:lnTo>
                      <a:pt x="482" y="0"/>
                    </a:lnTo>
                    <a:lnTo>
                      <a:pt x="489" y="0"/>
                    </a:lnTo>
                    <a:lnTo>
                      <a:pt x="497" y="0"/>
                    </a:lnTo>
                    <a:lnTo>
                      <a:pt x="504" y="0"/>
                    </a:lnTo>
                    <a:lnTo>
                      <a:pt x="511" y="0"/>
                    </a:lnTo>
                    <a:lnTo>
                      <a:pt x="518" y="0"/>
                    </a:lnTo>
                    <a:lnTo>
                      <a:pt x="526" y="0"/>
                    </a:lnTo>
                    <a:lnTo>
                      <a:pt x="533" y="0"/>
                    </a:lnTo>
                    <a:lnTo>
                      <a:pt x="540" y="0"/>
                    </a:lnTo>
                    <a:lnTo>
                      <a:pt x="547" y="0"/>
                    </a:lnTo>
                    <a:lnTo>
                      <a:pt x="555" y="0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77" y="0"/>
                    </a:lnTo>
                    <a:lnTo>
                      <a:pt x="584" y="0"/>
                    </a:lnTo>
                    <a:lnTo>
                      <a:pt x="591" y="0"/>
                    </a:lnTo>
                    <a:lnTo>
                      <a:pt x="598" y="0"/>
                    </a:lnTo>
                    <a:lnTo>
                      <a:pt x="606" y="0"/>
                    </a:lnTo>
                    <a:lnTo>
                      <a:pt x="615" y="0"/>
                    </a:lnTo>
                    <a:lnTo>
                      <a:pt x="623" y="0"/>
                    </a:lnTo>
                    <a:lnTo>
                      <a:pt x="630" y="0"/>
                    </a:lnTo>
                    <a:lnTo>
                      <a:pt x="637" y="0"/>
                    </a:lnTo>
                    <a:lnTo>
                      <a:pt x="644" y="0"/>
                    </a:lnTo>
                    <a:lnTo>
                      <a:pt x="652" y="0"/>
                    </a:lnTo>
                    <a:lnTo>
                      <a:pt x="659" y="0"/>
                    </a:lnTo>
                    <a:lnTo>
                      <a:pt x="666" y="0"/>
                    </a:lnTo>
                    <a:lnTo>
                      <a:pt x="673" y="0"/>
                    </a:lnTo>
                    <a:lnTo>
                      <a:pt x="681" y="0"/>
                    </a:lnTo>
                    <a:lnTo>
                      <a:pt x="688" y="0"/>
                    </a:lnTo>
                    <a:lnTo>
                      <a:pt x="695" y="0"/>
                    </a:lnTo>
                    <a:lnTo>
                      <a:pt x="703" y="0"/>
                    </a:lnTo>
                    <a:lnTo>
                      <a:pt x="710" y="0"/>
                    </a:lnTo>
                    <a:lnTo>
                      <a:pt x="717" y="0"/>
                    </a:lnTo>
                    <a:lnTo>
                      <a:pt x="724" y="0"/>
                    </a:lnTo>
                    <a:lnTo>
                      <a:pt x="732" y="0"/>
                    </a:lnTo>
                    <a:lnTo>
                      <a:pt x="739" y="0"/>
                    </a:ln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0" y="0"/>
                    </a:lnTo>
                    <a:lnTo>
                      <a:pt x="778" y="0"/>
                    </a:lnTo>
                    <a:lnTo>
                      <a:pt x="785" y="0"/>
                    </a:lnTo>
                    <a:lnTo>
                      <a:pt x="792" y="0"/>
                    </a:lnTo>
                    <a:lnTo>
                      <a:pt x="799" y="0"/>
                    </a:lnTo>
                    <a:lnTo>
                      <a:pt x="807" y="0"/>
                    </a:lnTo>
                    <a:lnTo>
                      <a:pt x="814" y="0"/>
                    </a:lnTo>
                    <a:lnTo>
                      <a:pt x="821" y="0"/>
                    </a:lnTo>
                    <a:lnTo>
                      <a:pt x="829" y="0"/>
                    </a:lnTo>
                    <a:lnTo>
                      <a:pt x="836" y="0"/>
                    </a:lnTo>
                    <a:lnTo>
                      <a:pt x="843" y="0"/>
                    </a:lnTo>
                    <a:lnTo>
                      <a:pt x="850" y="0"/>
                    </a:lnTo>
                    <a:lnTo>
                      <a:pt x="858" y="0"/>
                    </a:lnTo>
                    <a:lnTo>
                      <a:pt x="865" y="0"/>
                    </a:lnTo>
                    <a:lnTo>
                      <a:pt x="872" y="0"/>
                    </a:lnTo>
                    <a:lnTo>
                      <a:pt x="879" y="0"/>
                    </a:lnTo>
                    <a:lnTo>
                      <a:pt x="887" y="0"/>
                    </a:lnTo>
                    <a:lnTo>
                      <a:pt x="894" y="0"/>
                    </a:lnTo>
                    <a:lnTo>
                      <a:pt x="901" y="0"/>
                    </a:lnTo>
                    <a:lnTo>
                      <a:pt x="909" y="0"/>
                    </a:lnTo>
                    <a:lnTo>
                      <a:pt x="918" y="0"/>
                    </a:lnTo>
                    <a:lnTo>
                      <a:pt x="926" y="0"/>
                    </a:lnTo>
                    <a:lnTo>
                      <a:pt x="933" y="0"/>
                    </a:lnTo>
                    <a:lnTo>
                      <a:pt x="940" y="0"/>
                    </a:lnTo>
                    <a:lnTo>
                      <a:pt x="947" y="0"/>
                    </a:lnTo>
                    <a:lnTo>
                      <a:pt x="955" y="0"/>
                    </a:lnTo>
                    <a:lnTo>
                      <a:pt x="962" y="0"/>
                    </a:lnTo>
                    <a:lnTo>
                      <a:pt x="969" y="0"/>
                    </a:lnTo>
                    <a:lnTo>
                      <a:pt x="976" y="0"/>
                    </a:lnTo>
                    <a:lnTo>
                      <a:pt x="984" y="0"/>
                    </a:lnTo>
                    <a:lnTo>
                      <a:pt x="991" y="0"/>
                    </a:lnTo>
                    <a:lnTo>
                      <a:pt x="998" y="0"/>
                    </a:lnTo>
                    <a:lnTo>
                      <a:pt x="1006" y="0"/>
                    </a:lnTo>
                    <a:lnTo>
                      <a:pt x="1013" y="0"/>
                    </a:lnTo>
                    <a:lnTo>
                      <a:pt x="1020" y="0"/>
                    </a:lnTo>
                    <a:lnTo>
                      <a:pt x="1027" y="0"/>
                    </a:lnTo>
                    <a:lnTo>
                      <a:pt x="1035" y="0"/>
                    </a:lnTo>
                    <a:lnTo>
                      <a:pt x="1042" y="0"/>
                    </a:lnTo>
                    <a:lnTo>
                      <a:pt x="1049" y="0"/>
                    </a:lnTo>
                    <a:lnTo>
                      <a:pt x="1056" y="0"/>
                    </a:lnTo>
                    <a:lnTo>
                      <a:pt x="1066" y="0"/>
                    </a:lnTo>
                    <a:lnTo>
                      <a:pt x="1073" y="0"/>
                    </a:lnTo>
                    <a:lnTo>
                      <a:pt x="1081" y="0"/>
                    </a:lnTo>
                    <a:lnTo>
                      <a:pt x="1088" y="0"/>
                    </a:lnTo>
                    <a:lnTo>
                      <a:pt x="1095" y="0"/>
                    </a:lnTo>
                    <a:lnTo>
                      <a:pt x="1102" y="0"/>
                    </a:lnTo>
                    <a:lnTo>
                      <a:pt x="1110" y="0"/>
                    </a:lnTo>
                    <a:lnTo>
                      <a:pt x="1117" y="0"/>
                    </a:lnTo>
                    <a:lnTo>
                      <a:pt x="1124" y="0"/>
                    </a:lnTo>
                    <a:lnTo>
                      <a:pt x="1132" y="0"/>
                    </a:lnTo>
                    <a:lnTo>
                      <a:pt x="1139" y="0"/>
                    </a:lnTo>
                    <a:lnTo>
                      <a:pt x="1146" y="0"/>
                    </a:lnTo>
                    <a:lnTo>
                      <a:pt x="1153" y="0"/>
                    </a:lnTo>
                    <a:lnTo>
                      <a:pt x="1161" y="0"/>
                    </a:lnTo>
                    <a:lnTo>
                      <a:pt x="1168" y="0"/>
                    </a:lnTo>
                    <a:lnTo>
                      <a:pt x="1175" y="0"/>
                    </a:lnTo>
                    <a:lnTo>
                      <a:pt x="1182" y="0"/>
                    </a:lnTo>
                    <a:lnTo>
                      <a:pt x="1190" y="0"/>
                    </a:lnTo>
                    <a:lnTo>
                      <a:pt x="1197" y="0"/>
                    </a:lnTo>
                    <a:lnTo>
                      <a:pt x="1204" y="0"/>
                    </a:lnTo>
                    <a:lnTo>
                      <a:pt x="1214" y="0"/>
                    </a:lnTo>
                    <a:lnTo>
                      <a:pt x="1221" y="0"/>
                    </a:lnTo>
                    <a:lnTo>
                      <a:pt x="1229" y="0"/>
                    </a:lnTo>
                    <a:lnTo>
                      <a:pt x="1236" y="0"/>
                    </a:lnTo>
                    <a:lnTo>
                      <a:pt x="1243" y="0"/>
                    </a:lnTo>
                    <a:lnTo>
                      <a:pt x="1250" y="0"/>
                    </a:lnTo>
                    <a:lnTo>
                      <a:pt x="1258" y="0"/>
                    </a:lnTo>
                    <a:lnTo>
                      <a:pt x="1265" y="0"/>
                    </a:lnTo>
                    <a:lnTo>
                      <a:pt x="1272" y="0"/>
                    </a:lnTo>
                    <a:lnTo>
                      <a:pt x="1279" y="0"/>
                    </a:lnTo>
                    <a:lnTo>
                      <a:pt x="1287" y="0"/>
                    </a:lnTo>
                    <a:lnTo>
                      <a:pt x="1294" y="0"/>
                    </a:lnTo>
                    <a:lnTo>
                      <a:pt x="1301" y="0"/>
                    </a:lnTo>
                    <a:lnTo>
                      <a:pt x="1309" y="0"/>
                    </a:lnTo>
                    <a:lnTo>
                      <a:pt x="1316" y="0"/>
                    </a:lnTo>
                    <a:lnTo>
                      <a:pt x="1323" y="0"/>
                    </a:lnTo>
                    <a:lnTo>
                      <a:pt x="1330" y="0"/>
                    </a:lnTo>
                    <a:lnTo>
                      <a:pt x="1338" y="0"/>
                    </a:lnTo>
                    <a:lnTo>
                      <a:pt x="1345" y="0"/>
                    </a:lnTo>
                    <a:lnTo>
                      <a:pt x="1352" y="0"/>
                    </a:lnTo>
                    <a:lnTo>
                      <a:pt x="1359" y="0"/>
                    </a:lnTo>
                    <a:lnTo>
                      <a:pt x="1369" y="0"/>
                    </a:lnTo>
                    <a:lnTo>
                      <a:pt x="1376" y="0"/>
                    </a:lnTo>
                    <a:lnTo>
                      <a:pt x="1384" y="0"/>
                    </a:lnTo>
                    <a:lnTo>
                      <a:pt x="1391" y="0"/>
                    </a:lnTo>
                    <a:lnTo>
                      <a:pt x="1398" y="0"/>
                    </a:lnTo>
                    <a:lnTo>
                      <a:pt x="1405" y="0"/>
                    </a:lnTo>
                    <a:lnTo>
                      <a:pt x="1413" y="0"/>
                    </a:lnTo>
                    <a:lnTo>
                      <a:pt x="1420" y="0"/>
                    </a:lnTo>
                    <a:lnTo>
                      <a:pt x="1427" y="0"/>
                    </a:lnTo>
                    <a:lnTo>
                      <a:pt x="1435" y="0"/>
                    </a:lnTo>
                    <a:lnTo>
                      <a:pt x="1442" y="0"/>
                    </a:lnTo>
                    <a:lnTo>
                      <a:pt x="1449" y="0"/>
                    </a:lnTo>
                    <a:lnTo>
                      <a:pt x="1456" y="0"/>
                    </a:lnTo>
                    <a:lnTo>
                      <a:pt x="1464" y="0"/>
                    </a:lnTo>
                    <a:lnTo>
                      <a:pt x="1471" y="0"/>
                    </a:lnTo>
                    <a:lnTo>
                      <a:pt x="1478" y="0"/>
                    </a:lnTo>
                    <a:lnTo>
                      <a:pt x="1485" y="0"/>
                    </a:lnTo>
                    <a:lnTo>
                      <a:pt x="1493" y="0"/>
                    </a:lnTo>
                    <a:lnTo>
                      <a:pt x="1500" y="0"/>
                    </a:lnTo>
                    <a:lnTo>
                      <a:pt x="1507" y="0"/>
                    </a:lnTo>
                    <a:lnTo>
                      <a:pt x="1515" y="0"/>
                    </a:lnTo>
                    <a:lnTo>
                      <a:pt x="1524" y="0"/>
                    </a:lnTo>
                    <a:lnTo>
                      <a:pt x="1531" y="0"/>
                    </a:lnTo>
                    <a:lnTo>
                      <a:pt x="1539" y="0"/>
                    </a:lnTo>
                    <a:lnTo>
                      <a:pt x="1546" y="0"/>
                    </a:lnTo>
                    <a:lnTo>
                      <a:pt x="1553" y="0"/>
                    </a:lnTo>
                    <a:lnTo>
                      <a:pt x="1561" y="0"/>
                    </a:lnTo>
                    <a:lnTo>
                      <a:pt x="1568" y="0"/>
                    </a:lnTo>
                    <a:lnTo>
                      <a:pt x="1575" y="0"/>
                    </a:lnTo>
                    <a:lnTo>
                      <a:pt x="1582" y="0"/>
                    </a:lnTo>
                    <a:lnTo>
                      <a:pt x="1590" y="0"/>
                    </a:lnTo>
                    <a:lnTo>
                      <a:pt x="1597" y="0"/>
                    </a:lnTo>
                    <a:lnTo>
                      <a:pt x="1604" y="0"/>
                    </a:lnTo>
                    <a:lnTo>
                      <a:pt x="1611" y="0"/>
                    </a:lnTo>
                    <a:lnTo>
                      <a:pt x="1619" y="0"/>
                    </a:lnTo>
                    <a:lnTo>
                      <a:pt x="1626" y="0"/>
                    </a:lnTo>
                    <a:lnTo>
                      <a:pt x="1633" y="0"/>
                    </a:lnTo>
                    <a:lnTo>
                      <a:pt x="1641" y="0"/>
                    </a:lnTo>
                    <a:lnTo>
                      <a:pt x="1648" y="0"/>
                    </a:lnTo>
                    <a:lnTo>
                      <a:pt x="1655" y="0"/>
                    </a:lnTo>
                    <a:lnTo>
                      <a:pt x="1662" y="0"/>
                    </a:lnTo>
                    <a:lnTo>
                      <a:pt x="1672" y="0"/>
                    </a:lnTo>
                    <a:lnTo>
                      <a:pt x="1679" y="0"/>
                    </a:lnTo>
                    <a:lnTo>
                      <a:pt x="1687" y="0"/>
                    </a:lnTo>
                    <a:lnTo>
                      <a:pt x="1694" y="0"/>
                    </a:lnTo>
                    <a:lnTo>
                      <a:pt x="1701" y="0"/>
                    </a:lnTo>
                    <a:lnTo>
                      <a:pt x="1708" y="0"/>
                    </a:lnTo>
                    <a:lnTo>
                      <a:pt x="1716" y="0"/>
                    </a:lnTo>
                    <a:lnTo>
                      <a:pt x="1723" y="0"/>
                    </a:lnTo>
                    <a:lnTo>
                      <a:pt x="1730" y="0"/>
                    </a:lnTo>
                    <a:lnTo>
                      <a:pt x="1738" y="0"/>
                    </a:lnTo>
                    <a:lnTo>
                      <a:pt x="1745" y="0"/>
                    </a:lnTo>
                    <a:lnTo>
                      <a:pt x="1752" y="0"/>
                    </a:lnTo>
                    <a:lnTo>
                      <a:pt x="1759" y="0"/>
                    </a:lnTo>
                    <a:lnTo>
                      <a:pt x="1767" y="0"/>
                    </a:lnTo>
                    <a:lnTo>
                      <a:pt x="1774" y="0"/>
                    </a:lnTo>
                    <a:lnTo>
                      <a:pt x="1781" y="0"/>
                    </a:lnTo>
                    <a:lnTo>
                      <a:pt x="1788" y="0"/>
                    </a:lnTo>
                    <a:lnTo>
                      <a:pt x="1796" y="0"/>
                    </a:lnTo>
                    <a:lnTo>
                      <a:pt x="1803" y="0"/>
                    </a:lnTo>
                    <a:lnTo>
                      <a:pt x="1810" y="0"/>
                    </a:lnTo>
                    <a:lnTo>
                      <a:pt x="1818" y="0"/>
                    </a:lnTo>
                    <a:lnTo>
                      <a:pt x="1820" y="0"/>
                    </a:lnTo>
                    <a:lnTo>
                      <a:pt x="1820" y="7"/>
                    </a:lnTo>
                    <a:lnTo>
                      <a:pt x="1820" y="17"/>
                    </a:lnTo>
                    <a:lnTo>
                      <a:pt x="1820" y="24"/>
                    </a:lnTo>
                    <a:lnTo>
                      <a:pt x="1820" y="34"/>
                    </a:lnTo>
                    <a:lnTo>
                      <a:pt x="1820" y="44"/>
                    </a:lnTo>
                    <a:lnTo>
                      <a:pt x="1820" y="51"/>
                    </a:lnTo>
                    <a:lnTo>
                      <a:pt x="1820" y="61"/>
                    </a:lnTo>
                    <a:lnTo>
                      <a:pt x="1820" y="70"/>
                    </a:lnTo>
                    <a:lnTo>
                      <a:pt x="1820" y="78"/>
                    </a:lnTo>
                    <a:lnTo>
                      <a:pt x="1820" y="87"/>
                    </a:lnTo>
                    <a:lnTo>
                      <a:pt x="1820" y="94"/>
                    </a:lnTo>
                    <a:lnTo>
                      <a:pt x="1820" y="104"/>
                    </a:lnTo>
                    <a:lnTo>
                      <a:pt x="1820" y="114"/>
                    </a:lnTo>
                    <a:lnTo>
                      <a:pt x="1820" y="121"/>
                    </a:lnTo>
                    <a:lnTo>
                      <a:pt x="1820" y="131"/>
                    </a:lnTo>
                    <a:lnTo>
                      <a:pt x="1820" y="141"/>
                    </a:lnTo>
                    <a:lnTo>
                      <a:pt x="1820" y="148"/>
                    </a:lnTo>
                    <a:lnTo>
                      <a:pt x="1820" y="158"/>
                    </a:lnTo>
                    <a:lnTo>
                      <a:pt x="1820" y="165"/>
                    </a:lnTo>
                    <a:lnTo>
                      <a:pt x="1820" y="174"/>
                    </a:lnTo>
                    <a:lnTo>
                      <a:pt x="1820" y="184"/>
                    </a:lnTo>
                    <a:lnTo>
                      <a:pt x="1820" y="191"/>
                    </a:lnTo>
                    <a:lnTo>
                      <a:pt x="1820" y="201"/>
                    </a:lnTo>
                    <a:lnTo>
                      <a:pt x="1820" y="211"/>
                    </a:lnTo>
                    <a:lnTo>
                      <a:pt x="1820" y="218"/>
                    </a:lnTo>
                    <a:lnTo>
                      <a:pt x="1820" y="228"/>
                    </a:lnTo>
                    <a:lnTo>
                      <a:pt x="1820" y="235"/>
                    </a:lnTo>
                    <a:lnTo>
                      <a:pt x="1820" y="245"/>
                    </a:lnTo>
                    <a:lnTo>
                      <a:pt x="1820" y="254"/>
                    </a:lnTo>
                    <a:lnTo>
                      <a:pt x="1820" y="262"/>
                    </a:lnTo>
                    <a:lnTo>
                      <a:pt x="1820" y="271"/>
                    </a:lnTo>
                    <a:lnTo>
                      <a:pt x="1820" y="281"/>
                    </a:lnTo>
                    <a:lnTo>
                      <a:pt x="1820" y="288"/>
                    </a:lnTo>
                    <a:lnTo>
                      <a:pt x="1820" y="298"/>
                    </a:lnTo>
                    <a:lnTo>
                      <a:pt x="1820" y="305"/>
                    </a:lnTo>
                    <a:lnTo>
                      <a:pt x="1820" y="315"/>
                    </a:lnTo>
                    <a:lnTo>
                      <a:pt x="1820" y="325"/>
                    </a:lnTo>
                    <a:lnTo>
                      <a:pt x="1820" y="332"/>
                    </a:lnTo>
                    <a:lnTo>
                      <a:pt x="1820" y="342"/>
                    </a:lnTo>
                    <a:lnTo>
                      <a:pt x="1820" y="351"/>
                    </a:lnTo>
                    <a:lnTo>
                      <a:pt x="1820" y="359"/>
                    </a:lnTo>
                    <a:lnTo>
                      <a:pt x="1820" y="368"/>
                    </a:lnTo>
                    <a:lnTo>
                      <a:pt x="1820" y="376"/>
                    </a:lnTo>
                    <a:lnTo>
                      <a:pt x="1820" y="385"/>
                    </a:lnTo>
                    <a:lnTo>
                      <a:pt x="1820" y="395"/>
                    </a:lnTo>
                    <a:lnTo>
                      <a:pt x="1820" y="402"/>
                    </a:lnTo>
                    <a:lnTo>
                      <a:pt x="1820" y="412"/>
                    </a:lnTo>
                    <a:lnTo>
                      <a:pt x="1820" y="422"/>
                    </a:lnTo>
                    <a:lnTo>
                      <a:pt x="1820" y="429"/>
                    </a:lnTo>
                    <a:lnTo>
                      <a:pt x="1820" y="439"/>
                    </a:lnTo>
                    <a:lnTo>
                      <a:pt x="1820" y="446"/>
                    </a:lnTo>
                    <a:lnTo>
                      <a:pt x="1820" y="456"/>
                    </a:lnTo>
                    <a:lnTo>
                      <a:pt x="1820" y="465"/>
                    </a:lnTo>
                    <a:lnTo>
                      <a:pt x="1820" y="473"/>
                    </a:lnTo>
                    <a:lnTo>
                      <a:pt x="1820" y="482"/>
                    </a:lnTo>
                    <a:lnTo>
                      <a:pt x="1820" y="490"/>
                    </a:lnTo>
                    <a:lnTo>
                      <a:pt x="1820" y="499"/>
                    </a:lnTo>
                    <a:lnTo>
                      <a:pt x="1820" y="509"/>
                    </a:lnTo>
                    <a:lnTo>
                      <a:pt x="1820" y="516"/>
                    </a:lnTo>
                    <a:lnTo>
                      <a:pt x="1820" y="526"/>
                    </a:lnTo>
                    <a:lnTo>
                      <a:pt x="1820" y="536"/>
                    </a:lnTo>
                    <a:lnTo>
                      <a:pt x="1820" y="543"/>
                    </a:lnTo>
                    <a:lnTo>
                      <a:pt x="1820" y="553"/>
                    </a:lnTo>
                    <a:lnTo>
                      <a:pt x="1820" y="560"/>
                    </a:lnTo>
                    <a:lnTo>
                      <a:pt x="1820" y="570"/>
                    </a:lnTo>
                    <a:lnTo>
                      <a:pt x="1820" y="579"/>
                    </a:lnTo>
                    <a:lnTo>
                      <a:pt x="1820" y="587"/>
                    </a:lnTo>
                    <a:lnTo>
                      <a:pt x="1820" y="596"/>
                    </a:lnTo>
                    <a:lnTo>
                      <a:pt x="1820" y="604"/>
                    </a:lnTo>
                    <a:lnTo>
                      <a:pt x="1820" y="613"/>
                    </a:lnTo>
                    <a:lnTo>
                      <a:pt x="1820" y="621"/>
                    </a:lnTo>
                    <a:lnTo>
                      <a:pt x="1820" y="630"/>
                    </a:lnTo>
                    <a:lnTo>
                      <a:pt x="1820" y="640"/>
                    </a:lnTo>
                    <a:lnTo>
                      <a:pt x="1820" y="647"/>
                    </a:lnTo>
                    <a:lnTo>
                      <a:pt x="1820" y="657"/>
                    </a:lnTo>
                    <a:lnTo>
                      <a:pt x="1820" y="664"/>
                    </a:lnTo>
                    <a:lnTo>
                      <a:pt x="1820" y="674"/>
                    </a:lnTo>
                    <a:lnTo>
                      <a:pt x="1820" y="684"/>
                    </a:lnTo>
                    <a:lnTo>
                      <a:pt x="1820" y="691"/>
                    </a:lnTo>
                    <a:lnTo>
                      <a:pt x="1820" y="700"/>
                    </a:lnTo>
                    <a:lnTo>
                      <a:pt x="1820" y="708"/>
                    </a:lnTo>
                    <a:lnTo>
                      <a:pt x="1820" y="717"/>
                    </a:lnTo>
                    <a:lnTo>
                      <a:pt x="1820" y="725"/>
                    </a:lnTo>
                    <a:lnTo>
                      <a:pt x="1820" y="734"/>
                    </a:lnTo>
                    <a:lnTo>
                      <a:pt x="1820" y="742"/>
                    </a:lnTo>
                    <a:lnTo>
                      <a:pt x="1820" y="751"/>
                    </a:lnTo>
                    <a:lnTo>
                      <a:pt x="1820" y="759"/>
                    </a:lnTo>
                    <a:lnTo>
                      <a:pt x="1820" y="768"/>
                    </a:lnTo>
                    <a:lnTo>
                      <a:pt x="1820" y="776"/>
                    </a:lnTo>
                    <a:lnTo>
                      <a:pt x="1820" y="785"/>
                    </a:lnTo>
                    <a:lnTo>
                      <a:pt x="1820" y="800"/>
                    </a:lnTo>
                    <a:lnTo>
                      <a:pt x="1820" y="827"/>
                    </a:lnTo>
                    <a:lnTo>
                      <a:pt x="1820" y="853"/>
                    </a:lnTo>
                    <a:lnTo>
                      <a:pt x="1820" y="880"/>
                    </a:lnTo>
                    <a:lnTo>
                      <a:pt x="1820" y="907"/>
                    </a:lnTo>
                    <a:lnTo>
                      <a:pt x="1820" y="933"/>
                    </a:lnTo>
                    <a:lnTo>
                      <a:pt x="1820" y="940"/>
                    </a:lnTo>
                    <a:lnTo>
                      <a:pt x="1820" y="943"/>
                    </a:lnTo>
                    <a:lnTo>
                      <a:pt x="1820" y="945"/>
                    </a:lnTo>
                    <a:lnTo>
                      <a:pt x="1820" y="948"/>
                    </a:lnTo>
                    <a:lnTo>
                      <a:pt x="1820" y="950"/>
                    </a:lnTo>
                    <a:lnTo>
                      <a:pt x="1820" y="953"/>
                    </a:lnTo>
                    <a:lnTo>
                      <a:pt x="1820" y="957"/>
                    </a:lnTo>
                    <a:lnTo>
                      <a:pt x="1820" y="960"/>
                    </a:lnTo>
                    <a:lnTo>
                      <a:pt x="1820" y="962"/>
                    </a:lnTo>
                    <a:lnTo>
                      <a:pt x="1820" y="965"/>
                    </a:lnTo>
                    <a:lnTo>
                      <a:pt x="1820" y="967"/>
                    </a:lnTo>
                    <a:lnTo>
                      <a:pt x="1820" y="970"/>
                    </a:lnTo>
                    <a:lnTo>
                      <a:pt x="1820" y="972"/>
                    </a:lnTo>
                    <a:lnTo>
                      <a:pt x="1820" y="974"/>
                    </a:lnTo>
                    <a:lnTo>
                      <a:pt x="1820" y="977"/>
                    </a:lnTo>
                    <a:lnTo>
                      <a:pt x="1820" y="979"/>
                    </a:lnTo>
                    <a:lnTo>
                      <a:pt x="1820" y="982"/>
                    </a:lnTo>
                    <a:lnTo>
                      <a:pt x="1820" y="984"/>
                    </a:lnTo>
                    <a:lnTo>
                      <a:pt x="1820" y="989"/>
                    </a:lnTo>
                    <a:lnTo>
                      <a:pt x="1820" y="991"/>
                    </a:lnTo>
                    <a:lnTo>
                      <a:pt x="1820" y="994"/>
                    </a:lnTo>
                    <a:lnTo>
                      <a:pt x="1820" y="996"/>
                    </a:lnTo>
                    <a:lnTo>
                      <a:pt x="1820" y="999"/>
                    </a:lnTo>
                    <a:lnTo>
                      <a:pt x="1820" y="1001"/>
                    </a:lnTo>
                    <a:lnTo>
                      <a:pt x="1820" y="1003"/>
                    </a:lnTo>
                    <a:lnTo>
                      <a:pt x="1820" y="1006"/>
                    </a:lnTo>
                    <a:lnTo>
                      <a:pt x="1820" y="1008"/>
                    </a:lnTo>
                    <a:lnTo>
                      <a:pt x="1820" y="1011"/>
                    </a:lnTo>
                    <a:lnTo>
                      <a:pt x="1820" y="1013"/>
                    </a:lnTo>
                    <a:lnTo>
                      <a:pt x="1820" y="1018"/>
                    </a:lnTo>
                    <a:lnTo>
                      <a:pt x="1820" y="1020"/>
                    </a:lnTo>
                    <a:lnTo>
                      <a:pt x="1820" y="1023"/>
                    </a:lnTo>
                    <a:lnTo>
                      <a:pt x="1820" y="1025"/>
                    </a:lnTo>
                    <a:lnTo>
                      <a:pt x="1820" y="1028"/>
                    </a:lnTo>
                    <a:lnTo>
                      <a:pt x="1820" y="1030"/>
                    </a:lnTo>
                    <a:lnTo>
                      <a:pt x="1820" y="1033"/>
                    </a:lnTo>
                    <a:lnTo>
                      <a:pt x="1820" y="1035"/>
                    </a:lnTo>
                    <a:lnTo>
                      <a:pt x="1820" y="1037"/>
                    </a:lnTo>
                    <a:lnTo>
                      <a:pt x="1820" y="1040"/>
                    </a:lnTo>
                    <a:lnTo>
                      <a:pt x="1820" y="1042"/>
                    </a:lnTo>
                    <a:lnTo>
                      <a:pt x="1820" y="1050"/>
                    </a:lnTo>
                    <a:lnTo>
                      <a:pt x="1820" y="1054"/>
                    </a:lnTo>
                    <a:lnTo>
                      <a:pt x="1820" y="1059"/>
                    </a:lnTo>
                    <a:lnTo>
                      <a:pt x="1820" y="1064"/>
                    </a:lnTo>
                    <a:lnTo>
                      <a:pt x="1820" y="1069"/>
                    </a:lnTo>
                    <a:lnTo>
                      <a:pt x="1820" y="1074"/>
                    </a:lnTo>
                    <a:lnTo>
                      <a:pt x="1820" y="1081"/>
                    </a:lnTo>
                    <a:lnTo>
                      <a:pt x="1820" y="1086"/>
                    </a:lnTo>
                    <a:lnTo>
                      <a:pt x="1818" y="1086"/>
                    </a:lnTo>
                    <a:lnTo>
                      <a:pt x="1810" y="1086"/>
                    </a:lnTo>
                    <a:lnTo>
                      <a:pt x="1803" y="1086"/>
                    </a:lnTo>
                    <a:lnTo>
                      <a:pt x="1796" y="1086"/>
                    </a:lnTo>
                    <a:lnTo>
                      <a:pt x="1788" y="1086"/>
                    </a:lnTo>
                    <a:lnTo>
                      <a:pt x="1781" y="1086"/>
                    </a:lnTo>
                    <a:lnTo>
                      <a:pt x="1774" y="1086"/>
                    </a:lnTo>
                    <a:lnTo>
                      <a:pt x="1767" y="1086"/>
                    </a:lnTo>
                    <a:lnTo>
                      <a:pt x="1759" y="1086"/>
                    </a:lnTo>
                    <a:lnTo>
                      <a:pt x="1752" y="1086"/>
                    </a:lnTo>
                    <a:lnTo>
                      <a:pt x="1745" y="1086"/>
                    </a:lnTo>
                    <a:lnTo>
                      <a:pt x="1738" y="1086"/>
                    </a:lnTo>
                    <a:lnTo>
                      <a:pt x="1730" y="1086"/>
                    </a:lnTo>
                    <a:lnTo>
                      <a:pt x="1723" y="1086"/>
                    </a:lnTo>
                    <a:lnTo>
                      <a:pt x="1716" y="1086"/>
                    </a:lnTo>
                    <a:lnTo>
                      <a:pt x="1708" y="1086"/>
                    </a:lnTo>
                    <a:lnTo>
                      <a:pt x="1701" y="1086"/>
                    </a:lnTo>
                    <a:lnTo>
                      <a:pt x="1694" y="1086"/>
                    </a:lnTo>
                    <a:lnTo>
                      <a:pt x="1687" y="1086"/>
                    </a:lnTo>
                    <a:lnTo>
                      <a:pt x="1679" y="1086"/>
                    </a:lnTo>
                    <a:lnTo>
                      <a:pt x="1672" y="1086"/>
                    </a:lnTo>
                    <a:lnTo>
                      <a:pt x="1662" y="1086"/>
                    </a:lnTo>
                    <a:lnTo>
                      <a:pt x="1655" y="1086"/>
                    </a:lnTo>
                    <a:lnTo>
                      <a:pt x="1648" y="1086"/>
                    </a:lnTo>
                    <a:lnTo>
                      <a:pt x="1641" y="1086"/>
                    </a:lnTo>
                    <a:lnTo>
                      <a:pt x="1633" y="1086"/>
                    </a:lnTo>
                    <a:lnTo>
                      <a:pt x="1626" y="1086"/>
                    </a:lnTo>
                    <a:lnTo>
                      <a:pt x="1619" y="1086"/>
                    </a:lnTo>
                    <a:lnTo>
                      <a:pt x="1611" y="1086"/>
                    </a:lnTo>
                    <a:lnTo>
                      <a:pt x="1604" y="1086"/>
                    </a:lnTo>
                    <a:lnTo>
                      <a:pt x="1597" y="1086"/>
                    </a:lnTo>
                    <a:lnTo>
                      <a:pt x="1590" y="1086"/>
                    </a:lnTo>
                    <a:lnTo>
                      <a:pt x="1582" y="1086"/>
                    </a:lnTo>
                    <a:lnTo>
                      <a:pt x="1575" y="1086"/>
                    </a:lnTo>
                    <a:lnTo>
                      <a:pt x="1568" y="1086"/>
                    </a:lnTo>
                    <a:lnTo>
                      <a:pt x="1561" y="1086"/>
                    </a:lnTo>
                    <a:lnTo>
                      <a:pt x="1553" y="1086"/>
                    </a:lnTo>
                    <a:lnTo>
                      <a:pt x="1546" y="1086"/>
                    </a:lnTo>
                    <a:lnTo>
                      <a:pt x="1539" y="1086"/>
                    </a:lnTo>
                    <a:lnTo>
                      <a:pt x="1531" y="1086"/>
                    </a:lnTo>
                    <a:lnTo>
                      <a:pt x="1524" y="1086"/>
                    </a:lnTo>
                    <a:lnTo>
                      <a:pt x="1515" y="1086"/>
                    </a:lnTo>
                    <a:lnTo>
                      <a:pt x="1507" y="1086"/>
                    </a:lnTo>
                    <a:lnTo>
                      <a:pt x="1500" y="1086"/>
                    </a:lnTo>
                    <a:lnTo>
                      <a:pt x="1493" y="1086"/>
                    </a:lnTo>
                    <a:lnTo>
                      <a:pt x="1485" y="1086"/>
                    </a:lnTo>
                    <a:lnTo>
                      <a:pt x="1478" y="1086"/>
                    </a:lnTo>
                    <a:lnTo>
                      <a:pt x="1471" y="1086"/>
                    </a:lnTo>
                    <a:lnTo>
                      <a:pt x="1464" y="1086"/>
                    </a:lnTo>
                    <a:lnTo>
                      <a:pt x="1456" y="1086"/>
                    </a:lnTo>
                    <a:lnTo>
                      <a:pt x="1449" y="1086"/>
                    </a:lnTo>
                    <a:lnTo>
                      <a:pt x="1442" y="1086"/>
                    </a:lnTo>
                    <a:lnTo>
                      <a:pt x="1435" y="1086"/>
                    </a:lnTo>
                    <a:lnTo>
                      <a:pt x="1427" y="1086"/>
                    </a:lnTo>
                    <a:lnTo>
                      <a:pt x="1420" y="1086"/>
                    </a:lnTo>
                    <a:lnTo>
                      <a:pt x="1413" y="1086"/>
                    </a:lnTo>
                    <a:lnTo>
                      <a:pt x="1405" y="1086"/>
                    </a:lnTo>
                    <a:lnTo>
                      <a:pt x="1398" y="1086"/>
                    </a:lnTo>
                    <a:lnTo>
                      <a:pt x="1391" y="1086"/>
                    </a:lnTo>
                    <a:lnTo>
                      <a:pt x="1384" y="1086"/>
                    </a:lnTo>
                    <a:lnTo>
                      <a:pt x="1376" y="1086"/>
                    </a:lnTo>
                    <a:lnTo>
                      <a:pt x="1369" y="1086"/>
                    </a:lnTo>
                    <a:lnTo>
                      <a:pt x="1359" y="1086"/>
                    </a:lnTo>
                    <a:lnTo>
                      <a:pt x="1352" y="1086"/>
                    </a:lnTo>
                    <a:lnTo>
                      <a:pt x="1345" y="1086"/>
                    </a:lnTo>
                    <a:lnTo>
                      <a:pt x="1338" y="1086"/>
                    </a:lnTo>
                    <a:lnTo>
                      <a:pt x="1330" y="1086"/>
                    </a:lnTo>
                    <a:lnTo>
                      <a:pt x="1323" y="1086"/>
                    </a:lnTo>
                    <a:lnTo>
                      <a:pt x="1316" y="1086"/>
                    </a:lnTo>
                    <a:lnTo>
                      <a:pt x="1309" y="1086"/>
                    </a:lnTo>
                    <a:lnTo>
                      <a:pt x="1301" y="1086"/>
                    </a:lnTo>
                    <a:lnTo>
                      <a:pt x="1294" y="1086"/>
                    </a:lnTo>
                    <a:lnTo>
                      <a:pt x="1287" y="1086"/>
                    </a:lnTo>
                    <a:lnTo>
                      <a:pt x="1279" y="1086"/>
                    </a:lnTo>
                    <a:lnTo>
                      <a:pt x="1272" y="1086"/>
                    </a:lnTo>
                    <a:lnTo>
                      <a:pt x="1265" y="1086"/>
                    </a:lnTo>
                    <a:lnTo>
                      <a:pt x="1258" y="1086"/>
                    </a:lnTo>
                    <a:lnTo>
                      <a:pt x="1250" y="1086"/>
                    </a:lnTo>
                    <a:lnTo>
                      <a:pt x="1243" y="1086"/>
                    </a:lnTo>
                    <a:lnTo>
                      <a:pt x="1236" y="1086"/>
                    </a:lnTo>
                    <a:lnTo>
                      <a:pt x="1229" y="1086"/>
                    </a:lnTo>
                    <a:lnTo>
                      <a:pt x="1221" y="1086"/>
                    </a:lnTo>
                    <a:lnTo>
                      <a:pt x="1214" y="1086"/>
                    </a:lnTo>
                    <a:lnTo>
                      <a:pt x="1204" y="1086"/>
                    </a:lnTo>
                    <a:lnTo>
                      <a:pt x="1197" y="1086"/>
                    </a:lnTo>
                    <a:lnTo>
                      <a:pt x="1190" y="1086"/>
                    </a:lnTo>
                    <a:lnTo>
                      <a:pt x="1182" y="1086"/>
                    </a:lnTo>
                    <a:lnTo>
                      <a:pt x="1175" y="1086"/>
                    </a:lnTo>
                    <a:lnTo>
                      <a:pt x="1168" y="1086"/>
                    </a:lnTo>
                    <a:lnTo>
                      <a:pt x="1161" y="1086"/>
                    </a:lnTo>
                    <a:lnTo>
                      <a:pt x="1153" y="1086"/>
                    </a:lnTo>
                    <a:lnTo>
                      <a:pt x="1146" y="1086"/>
                    </a:lnTo>
                    <a:lnTo>
                      <a:pt x="1139" y="1086"/>
                    </a:lnTo>
                    <a:lnTo>
                      <a:pt x="1132" y="1086"/>
                    </a:lnTo>
                    <a:lnTo>
                      <a:pt x="1124" y="1086"/>
                    </a:lnTo>
                    <a:lnTo>
                      <a:pt x="1117" y="1086"/>
                    </a:lnTo>
                    <a:lnTo>
                      <a:pt x="1110" y="1086"/>
                    </a:lnTo>
                    <a:lnTo>
                      <a:pt x="1102" y="1086"/>
                    </a:lnTo>
                    <a:lnTo>
                      <a:pt x="1095" y="1086"/>
                    </a:lnTo>
                    <a:lnTo>
                      <a:pt x="1088" y="1086"/>
                    </a:lnTo>
                    <a:lnTo>
                      <a:pt x="1081" y="1086"/>
                    </a:lnTo>
                    <a:lnTo>
                      <a:pt x="1073" y="1086"/>
                    </a:lnTo>
                    <a:lnTo>
                      <a:pt x="1066" y="1086"/>
                    </a:lnTo>
                    <a:lnTo>
                      <a:pt x="1056" y="1086"/>
                    </a:lnTo>
                    <a:lnTo>
                      <a:pt x="1049" y="1086"/>
                    </a:lnTo>
                    <a:lnTo>
                      <a:pt x="1042" y="1086"/>
                    </a:lnTo>
                    <a:lnTo>
                      <a:pt x="1035" y="1086"/>
                    </a:lnTo>
                    <a:lnTo>
                      <a:pt x="1027" y="1086"/>
                    </a:lnTo>
                    <a:lnTo>
                      <a:pt x="1020" y="1086"/>
                    </a:lnTo>
                    <a:lnTo>
                      <a:pt x="1013" y="1086"/>
                    </a:lnTo>
                    <a:lnTo>
                      <a:pt x="1006" y="1086"/>
                    </a:lnTo>
                    <a:lnTo>
                      <a:pt x="998" y="1086"/>
                    </a:lnTo>
                    <a:lnTo>
                      <a:pt x="991" y="1086"/>
                    </a:lnTo>
                    <a:lnTo>
                      <a:pt x="984" y="1086"/>
                    </a:lnTo>
                    <a:lnTo>
                      <a:pt x="976" y="1086"/>
                    </a:lnTo>
                    <a:lnTo>
                      <a:pt x="969" y="1086"/>
                    </a:lnTo>
                    <a:lnTo>
                      <a:pt x="962" y="1086"/>
                    </a:lnTo>
                    <a:lnTo>
                      <a:pt x="955" y="1086"/>
                    </a:lnTo>
                    <a:lnTo>
                      <a:pt x="947" y="1086"/>
                    </a:lnTo>
                    <a:lnTo>
                      <a:pt x="940" y="1086"/>
                    </a:lnTo>
                    <a:lnTo>
                      <a:pt x="933" y="1086"/>
                    </a:lnTo>
                    <a:lnTo>
                      <a:pt x="926" y="1086"/>
                    </a:lnTo>
                    <a:lnTo>
                      <a:pt x="918" y="1086"/>
                    </a:lnTo>
                    <a:lnTo>
                      <a:pt x="909" y="1086"/>
                    </a:lnTo>
                    <a:lnTo>
                      <a:pt x="901" y="1086"/>
                    </a:lnTo>
                    <a:lnTo>
                      <a:pt x="894" y="1086"/>
                    </a:lnTo>
                    <a:lnTo>
                      <a:pt x="887" y="1086"/>
                    </a:lnTo>
                    <a:lnTo>
                      <a:pt x="879" y="1086"/>
                    </a:lnTo>
                    <a:lnTo>
                      <a:pt x="872" y="1086"/>
                    </a:lnTo>
                    <a:lnTo>
                      <a:pt x="865" y="1086"/>
                    </a:lnTo>
                    <a:lnTo>
                      <a:pt x="858" y="1086"/>
                    </a:lnTo>
                    <a:lnTo>
                      <a:pt x="850" y="1086"/>
                    </a:lnTo>
                    <a:lnTo>
                      <a:pt x="843" y="1086"/>
                    </a:lnTo>
                    <a:lnTo>
                      <a:pt x="836" y="1086"/>
                    </a:lnTo>
                    <a:lnTo>
                      <a:pt x="829" y="1086"/>
                    </a:lnTo>
                    <a:lnTo>
                      <a:pt x="821" y="1086"/>
                    </a:lnTo>
                    <a:lnTo>
                      <a:pt x="814" y="1086"/>
                    </a:lnTo>
                    <a:lnTo>
                      <a:pt x="807" y="1086"/>
                    </a:lnTo>
                    <a:lnTo>
                      <a:pt x="799" y="1086"/>
                    </a:lnTo>
                    <a:lnTo>
                      <a:pt x="792" y="1086"/>
                    </a:lnTo>
                    <a:lnTo>
                      <a:pt x="785" y="1086"/>
                    </a:lnTo>
                    <a:lnTo>
                      <a:pt x="778" y="1086"/>
                    </a:lnTo>
                    <a:lnTo>
                      <a:pt x="770" y="1086"/>
                    </a:lnTo>
                    <a:lnTo>
                      <a:pt x="763" y="1086"/>
                    </a:lnTo>
                    <a:lnTo>
                      <a:pt x="753" y="1086"/>
                    </a:lnTo>
                    <a:lnTo>
                      <a:pt x="746" y="1086"/>
                    </a:lnTo>
                    <a:lnTo>
                      <a:pt x="739" y="1086"/>
                    </a:lnTo>
                    <a:lnTo>
                      <a:pt x="732" y="1086"/>
                    </a:lnTo>
                    <a:lnTo>
                      <a:pt x="724" y="1086"/>
                    </a:lnTo>
                    <a:lnTo>
                      <a:pt x="717" y="1086"/>
                    </a:lnTo>
                    <a:lnTo>
                      <a:pt x="710" y="1086"/>
                    </a:lnTo>
                    <a:lnTo>
                      <a:pt x="703" y="1086"/>
                    </a:lnTo>
                    <a:lnTo>
                      <a:pt x="695" y="1086"/>
                    </a:lnTo>
                    <a:lnTo>
                      <a:pt x="688" y="1086"/>
                    </a:lnTo>
                    <a:lnTo>
                      <a:pt x="681" y="1086"/>
                    </a:lnTo>
                    <a:lnTo>
                      <a:pt x="673" y="1086"/>
                    </a:lnTo>
                    <a:lnTo>
                      <a:pt x="666" y="1086"/>
                    </a:lnTo>
                    <a:lnTo>
                      <a:pt x="659" y="1086"/>
                    </a:lnTo>
                    <a:lnTo>
                      <a:pt x="652" y="1086"/>
                    </a:lnTo>
                    <a:lnTo>
                      <a:pt x="644" y="1086"/>
                    </a:lnTo>
                    <a:lnTo>
                      <a:pt x="637" y="1086"/>
                    </a:lnTo>
                    <a:lnTo>
                      <a:pt x="630" y="1086"/>
                    </a:lnTo>
                    <a:lnTo>
                      <a:pt x="623" y="1086"/>
                    </a:lnTo>
                    <a:lnTo>
                      <a:pt x="615" y="1086"/>
                    </a:lnTo>
                    <a:lnTo>
                      <a:pt x="606" y="1086"/>
                    </a:lnTo>
                    <a:lnTo>
                      <a:pt x="598" y="1086"/>
                    </a:lnTo>
                    <a:lnTo>
                      <a:pt x="591" y="1086"/>
                    </a:lnTo>
                    <a:lnTo>
                      <a:pt x="584" y="1086"/>
                    </a:lnTo>
                    <a:lnTo>
                      <a:pt x="577" y="1086"/>
                    </a:lnTo>
                    <a:lnTo>
                      <a:pt x="569" y="1086"/>
                    </a:lnTo>
                    <a:lnTo>
                      <a:pt x="562" y="1086"/>
                    </a:lnTo>
                    <a:lnTo>
                      <a:pt x="555" y="1086"/>
                    </a:lnTo>
                    <a:lnTo>
                      <a:pt x="547" y="1086"/>
                    </a:lnTo>
                    <a:lnTo>
                      <a:pt x="540" y="1086"/>
                    </a:lnTo>
                    <a:lnTo>
                      <a:pt x="533" y="1086"/>
                    </a:lnTo>
                    <a:lnTo>
                      <a:pt x="526" y="1086"/>
                    </a:lnTo>
                    <a:lnTo>
                      <a:pt x="518" y="1086"/>
                    </a:lnTo>
                    <a:lnTo>
                      <a:pt x="511" y="1086"/>
                    </a:lnTo>
                    <a:lnTo>
                      <a:pt x="504" y="1086"/>
                    </a:lnTo>
                    <a:lnTo>
                      <a:pt x="497" y="1086"/>
                    </a:lnTo>
                    <a:lnTo>
                      <a:pt x="489" y="1086"/>
                    </a:lnTo>
                    <a:lnTo>
                      <a:pt x="482" y="1086"/>
                    </a:lnTo>
                    <a:lnTo>
                      <a:pt x="475" y="1086"/>
                    </a:lnTo>
                    <a:lnTo>
                      <a:pt x="467" y="1086"/>
                    </a:lnTo>
                    <a:lnTo>
                      <a:pt x="460" y="1086"/>
                    </a:lnTo>
                    <a:lnTo>
                      <a:pt x="450" y="1086"/>
                    </a:lnTo>
                    <a:lnTo>
                      <a:pt x="443" y="1086"/>
                    </a:lnTo>
                    <a:lnTo>
                      <a:pt x="436" y="1086"/>
                    </a:lnTo>
                    <a:lnTo>
                      <a:pt x="429" y="1086"/>
                    </a:lnTo>
                    <a:lnTo>
                      <a:pt x="421" y="1086"/>
                    </a:lnTo>
                    <a:lnTo>
                      <a:pt x="414" y="1086"/>
                    </a:lnTo>
                    <a:lnTo>
                      <a:pt x="407" y="1086"/>
                    </a:lnTo>
                    <a:lnTo>
                      <a:pt x="400" y="1086"/>
                    </a:lnTo>
                    <a:lnTo>
                      <a:pt x="392" y="1086"/>
                    </a:lnTo>
                    <a:lnTo>
                      <a:pt x="385" y="1086"/>
                    </a:lnTo>
                    <a:lnTo>
                      <a:pt x="378" y="1086"/>
                    </a:lnTo>
                    <a:lnTo>
                      <a:pt x="370" y="1086"/>
                    </a:lnTo>
                    <a:lnTo>
                      <a:pt x="363" y="1086"/>
                    </a:lnTo>
                    <a:lnTo>
                      <a:pt x="356" y="1086"/>
                    </a:lnTo>
                    <a:lnTo>
                      <a:pt x="349" y="1086"/>
                    </a:lnTo>
                    <a:lnTo>
                      <a:pt x="341" y="1086"/>
                    </a:lnTo>
                    <a:lnTo>
                      <a:pt x="334" y="1086"/>
                    </a:lnTo>
                    <a:lnTo>
                      <a:pt x="327" y="1086"/>
                    </a:lnTo>
                    <a:lnTo>
                      <a:pt x="320" y="1086"/>
                    </a:lnTo>
                    <a:lnTo>
                      <a:pt x="312" y="1086"/>
                    </a:lnTo>
                    <a:lnTo>
                      <a:pt x="303" y="1086"/>
                    </a:lnTo>
                    <a:lnTo>
                      <a:pt x="295" y="1086"/>
                    </a:lnTo>
                    <a:lnTo>
                      <a:pt x="288" y="1086"/>
                    </a:lnTo>
                    <a:lnTo>
                      <a:pt x="281" y="1086"/>
                    </a:lnTo>
                    <a:lnTo>
                      <a:pt x="274" y="1086"/>
                    </a:lnTo>
                    <a:lnTo>
                      <a:pt x="266" y="1086"/>
                    </a:lnTo>
                    <a:lnTo>
                      <a:pt x="259" y="1086"/>
                    </a:lnTo>
                    <a:lnTo>
                      <a:pt x="252" y="1086"/>
                    </a:lnTo>
                    <a:lnTo>
                      <a:pt x="244" y="1086"/>
                    </a:lnTo>
                    <a:lnTo>
                      <a:pt x="237" y="1086"/>
                    </a:lnTo>
                    <a:lnTo>
                      <a:pt x="230" y="1086"/>
                    </a:lnTo>
                    <a:lnTo>
                      <a:pt x="223" y="1086"/>
                    </a:lnTo>
                    <a:lnTo>
                      <a:pt x="215" y="1086"/>
                    </a:lnTo>
                    <a:lnTo>
                      <a:pt x="208" y="1086"/>
                    </a:lnTo>
                    <a:lnTo>
                      <a:pt x="201" y="1086"/>
                    </a:lnTo>
                    <a:lnTo>
                      <a:pt x="194" y="1086"/>
                    </a:lnTo>
                    <a:lnTo>
                      <a:pt x="186" y="1086"/>
                    </a:lnTo>
                    <a:lnTo>
                      <a:pt x="179" y="1086"/>
                    </a:lnTo>
                    <a:lnTo>
                      <a:pt x="172" y="1086"/>
                    </a:lnTo>
                    <a:lnTo>
                      <a:pt x="164" y="1086"/>
                    </a:lnTo>
                    <a:lnTo>
                      <a:pt x="157" y="1086"/>
                    </a:lnTo>
                    <a:lnTo>
                      <a:pt x="147" y="1086"/>
                    </a:lnTo>
                    <a:lnTo>
                      <a:pt x="140" y="1086"/>
                    </a:lnTo>
                    <a:lnTo>
                      <a:pt x="133" y="1086"/>
                    </a:lnTo>
                    <a:lnTo>
                      <a:pt x="126" y="1086"/>
                    </a:lnTo>
                    <a:lnTo>
                      <a:pt x="118" y="1086"/>
                    </a:lnTo>
                    <a:lnTo>
                      <a:pt x="111" y="1086"/>
                    </a:lnTo>
                    <a:lnTo>
                      <a:pt x="104" y="1086"/>
                    </a:lnTo>
                    <a:lnTo>
                      <a:pt x="97" y="1086"/>
                    </a:lnTo>
                    <a:lnTo>
                      <a:pt x="89" y="1086"/>
                    </a:lnTo>
                    <a:lnTo>
                      <a:pt x="82" y="1086"/>
                    </a:lnTo>
                    <a:lnTo>
                      <a:pt x="75" y="1086"/>
                    </a:lnTo>
                    <a:lnTo>
                      <a:pt x="68" y="1086"/>
                    </a:lnTo>
                    <a:lnTo>
                      <a:pt x="60" y="1086"/>
                    </a:lnTo>
                    <a:lnTo>
                      <a:pt x="53" y="1086"/>
                    </a:lnTo>
                    <a:lnTo>
                      <a:pt x="46" y="1086"/>
                    </a:lnTo>
                    <a:lnTo>
                      <a:pt x="38" y="1086"/>
                    </a:lnTo>
                    <a:lnTo>
                      <a:pt x="31" y="1086"/>
                    </a:lnTo>
                    <a:lnTo>
                      <a:pt x="24" y="1086"/>
                    </a:lnTo>
                    <a:lnTo>
                      <a:pt x="17" y="1086"/>
                    </a:lnTo>
                    <a:lnTo>
                      <a:pt x="9" y="1086"/>
                    </a:lnTo>
                    <a:lnTo>
                      <a:pt x="2" y="1086"/>
                    </a:lnTo>
                    <a:lnTo>
                      <a:pt x="0" y="1086"/>
                    </a:lnTo>
                    <a:lnTo>
                      <a:pt x="0" y="1081"/>
                    </a:lnTo>
                    <a:lnTo>
                      <a:pt x="0" y="1074"/>
                    </a:lnTo>
                    <a:lnTo>
                      <a:pt x="0" y="1069"/>
                    </a:lnTo>
                    <a:lnTo>
                      <a:pt x="0" y="1064"/>
                    </a:lnTo>
                    <a:lnTo>
                      <a:pt x="2" y="1062"/>
                    </a:lnTo>
                    <a:lnTo>
                      <a:pt x="9" y="1059"/>
                    </a:lnTo>
                    <a:lnTo>
                      <a:pt x="9" y="1059"/>
                    </a:lnTo>
                    <a:lnTo>
                      <a:pt x="9" y="1059"/>
                    </a:lnTo>
                    <a:lnTo>
                      <a:pt x="2" y="1054"/>
                    </a:lnTo>
                    <a:lnTo>
                      <a:pt x="0" y="1054"/>
                    </a:lnTo>
                    <a:lnTo>
                      <a:pt x="0" y="1050"/>
                    </a:lnTo>
                    <a:lnTo>
                      <a:pt x="0" y="1042"/>
                    </a:lnTo>
                    <a:lnTo>
                      <a:pt x="2" y="1040"/>
                    </a:lnTo>
                    <a:lnTo>
                      <a:pt x="9" y="1042"/>
                    </a:lnTo>
                    <a:lnTo>
                      <a:pt x="17" y="1040"/>
                    </a:lnTo>
                    <a:lnTo>
                      <a:pt x="21" y="1040"/>
                    </a:lnTo>
                    <a:lnTo>
                      <a:pt x="17" y="1040"/>
                    </a:lnTo>
                    <a:lnTo>
                      <a:pt x="9" y="1040"/>
                    </a:lnTo>
                    <a:lnTo>
                      <a:pt x="2" y="1040"/>
                    </a:lnTo>
                    <a:lnTo>
                      <a:pt x="0" y="1037"/>
                    </a:lnTo>
                    <a:lnTo>
                      <a:pt x="0" y="1035"/>
                    </a:lnTo>
                    <a:lnTo>
                      <a:pt x="0" y="1033"/>
                    </a:lnTo>
                    <a:lnTo>
                      <a:pt x="0" y="1030"/>
                    </a:lnTo>
                    <a:lnTo>
                      <a:pt x="0" y="1028"/>
                    </a:lnTo>
                    <a:lnTo>
                      <a:pt x="0" y="1025"/>
                    </a:lnTo>
                    <a:lnTo>
                      <a:pt x="0" y="1023"/>
                    </a:lnTo>
                    <a:lnTo>
                      <a:pt x="0" y="1020"/>
                    </a:lnTo>
                    <a:lnTo>
                      <a:pt x="0" y="1018"/>
                    </a:lnTo>
                    <a:lnTo>
                      <a:pt x="0" y="1013"/>
                    </a:lnTo>
                    <a:lnTo>
                      <a:pt x="0" y="1011"/>
                    </a:lnTo>
                    <a:lnTo>
                      <a:pt x="0" y="1008"/>
                    </a:lnTo>
                    <a:lnTo>
                      <a:pt x="0" y="1006"/>
                    </a:lnTo>
                    <a:lnTo>
                      <a:pt x="0" y="1003"/>
                    </a:lnTo>
                    <a:lnTo>
                      <a:pt x="0" y="1001"/>
                    </a:lnTo>
                    <a:lnTo>
                      <a:pt x="0" y="999"/>
                    </a:lnTo>
                    <a:lnTo>
                      <a:pt x="0" y="996"/>
                    </a:lnTo>
                    <a:lnTo>
                      <a:pt x="0" y="994"/>
                    </a:lnTo>
                    <a:lnTo>
                      <a:pt x="0" y="991"/>
                    </a:lnTo>
                    <a:lnTo>
                      <a:pt x="0" y="989"/>
                    </a:lnTo>
                    <a:lnTo>
                      <a:pt x="0" y="984"/>
                    </a:lnTo>
                    <a:lnTo>
                      <a:pt x="0" y="982"/>
                    </a:lnTo>
                    <a:lnTo>
                      <a:pt x="0" y="979"/>
                    </a:lnTo>
                    <a:lnTo>
                      <a:pt x="0" y="977"/>
                    </a:lnTo>
                    <a:lnTo>
                      <a:pt x="0" y="974"/>
                    </a:lnTo>
                    <a:lnTo>
                      <a:pt x="0" y="972"/>
                    </a:lnTo>
                    <a:lnTo>
                      <a:pt x="0" y="970"/>
                    </a:lnTo>
                    <a:lnTo>
                      <a:pt x="0" y="967"/>
                    </a:lnTo>
                    <a:lnTo>
                      <a:pt x="0" y="965"/>
                    </a:lnTo>
                    <a:lnTo>
                      <a:pt x="0" y="962"/>
                    </a:lnTo>
                    <a:lnTo>
                      <a:pt x="0" y="960"/>
                    </a:lnTo>
                    <a:lnTo>
                      <a:pt x="0" y="957"/>
                    </a:lnTo>
                    <a:lnTo>
                      <a:pt x="0" y="953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0" y="945"/>
                    </a:lnTo>
                    <a:lnTo>
                      <a:pt x="0" y="943"/>
                    </a:lnTo>
                    <a:lnTo>
                      <a:pt x="0" y="940"/>
                    </a:lnTo>
                    <a:lnTo>
                      <a:pt x="0" y="933"/>
                    </a:lnTo>
                    <a:lnTo>
                      <a:pt x="0" y="907"/>
                    </a:lnTo>
                    <a:lnTo>
                      <a:pt x="0" y="880"/>
                    </a:lnTo>
                    <a:lnTo>
                      <a:pt x="0" y="853"/>
                    </a:lnTo>
                    <a:lnTo>
                      <a:pt x="0" y="827"/>
                    </a:lnTo>
                    <a:lnTo>
                      <a:pt x="0" y="800"/>
                    </a:lnTo>
                    <a:lnTo>
                      <a:pt x="0" y="785"/>
                    </a:lnTo>
                    <a:lnTo>
                      <a:pt x="0" y="776"/>
                    </a:lnTo>
                    <a:lnTo>
                      <a:pt x="0" y="768"/>
                    </a:lnTo>
                    <a:lnTo>
                      <a:pt x="0" y="759"/>
                    </a:lnTo>
                    <a:lnTo>
                      <a:pt x="0" y="751"/>
                    </a:lnTo>
                    <a:lnTo>
                      <a:pt x="0" y="742"/>
                    </a:lnTo>
                    <a:lnTo>
                      <a:pt x="0" y="734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4"/>
                    </a:lnTo>
                    <a:lnTo>
                      <a:pt x="0" y="674"/>
                    </a:lnTo>
                    <a:lnTo>
                      <a:pt x="0" y="664"/>
                    </a:lnTo>
                    <a:lnTo>
                      <a:pt x="0" y="657"/>
                    </a:lnTo>
                    <a:lnTo>
                      <a:pt x="0" y="647"/>
                    </a:lnTo>
                    <a:lnTo>
                      <a:pt x="0" y="640"/>
                    </a:lnTo>
                    <a:lnTo>
                      <a:pt x="0" y="630"/>
                    </a:lnTo>
                    <a:lnTo>
                      <a:pt x="0" y="621"/>
                    </a:lnTo>
                    <a:lnTo>
                      <a:pt x="0" y="613"/>
                    </a:lnTo>
                    <a:lnTo>
                      <a:pt x="0" y="604"/>
                    </a:lnTo>
                    <a:lnTo>
                      <a:pt x="0" y="596"/>
                    </a:lnTo>
                    <a:lnTo>
                      <a:pt x="0" y="587"/>
                    </a:lnTo>
                    <a:lnTo>
                      <a:pt x="0" y="579"/>
                    </a:lnTo>
                    <a:lnTo>
                      <a:pt x="0" y="570"/>
                    </a:lnTo>
                    <a:lnTo>
                      <a:pt x="0" y="560"/>
                    </a:lnTo>
                    <a:lnTo>
                      <a:pt x="0" y="553"/>
                    </a:lnTo>
                    <a:lnTo>
                      <a:pt x="0" y="543"/>
                    </a:lnTo>
                    <a:lnTo>
                      <a:pt x="0" y="536"/>
                    </a:lnTo>
                    <a:lnTo>
                      <a:pt x="0" y="526"/>
                    </a:lnTo>
                    <a:lnTo>
                      <a:pt x="0" y="516"/>
                    </a:lnTo>
                    <a:lnTo>
                      <a:pt x="0" y="509"/>
                    </a:lnTo>
                    <a:lnTo>
                      <a:pt x="0" y="499"/>
                    </a:lnTo>
                    <a:lnTo>
                      <a:pt x="0" y="490"/>
                    </a:lnTo>
                    <a:lnTo>
                      <a:pt x="0" y="482"/>
                    </a:lnTo>
                    <a:lnTo>
                      <a:pt x="0" y="473"/>
                    </a:lnTo>
                    <a:lnTo>
                      <a:pt x="0" y="465"/>
                    </a:lnTo>
                    <a:lnTo>
                      <a:pt x="0" y="456"/>
                    </a:lnTo>
                    <a:lnTo>
                      <a:pt x="0" y="446"/>
                    </a:lnTo>
                    <a:lnTo>
                      <a:pt x="0" y="439"/>
                    </a:lnTo>
                    <a:lnTo>
                      <a:pt x="0" y="429"/>
                    </a:lnTo>
                    <a:lnTo>
                      <a:pt x="0" y="422"/>
                    </a:lnTo>
                    <a:lnTo>
                      <a:pt x="0" y="412"/>
                    </a:lnTo>
                    <a:lnTo>
                      <a:pt x="0" y="402"/>
                    </a:lnTo>
                    <a:lnTo>
                      <a:pt x="0" y="395"/>
                    </a:lnTo>
                    <a:lnTo>
                      <a:pt x="0" y="385"/>
                    </a:lnTo>
                    <a:lnTo>
                      <a:pt x="0" y="376"/>
                    </a:lnTo>
                    <a:lnTo>
                      <a:pt x="0" y="368"/>
                    </a:lnTo>
                    <a:lnTo>
                      <a:pt x="0" y="359"/>
                    </a:lnTo>
                    <a:lnTo>
                      <a:pt x="0" y="351"/>
                    </a:lnTo>
                    <a:lnTo>
                      <a:pt x="0" y="342"/>
                    </a:lnTo>
                    <a:lnTo>
                      <a:pt x="0" y="332"/>
                    </a:lnTo>
                    <a:lnTo>
                      <a:pt x="0" y="325"/>
                    </a:lnTo>
                    <a:lnTo>
                      <a:pt x="0" y="315"/>
                    </a:lnTo>
                    <a:lnTo>
                      <a:pt x="0" y="305"/>
                    </a:lnTo>
                    <a:lnTo>
                      <a:pt x="0" y="298"/>
                    </a:lnTo>
                    <a:lnTo>
                      <a:pt x="0" y="288"/>
                    </a:lnTo>
                    <a:lnTo>
                      <a:pt x="0" y="281"/>
                    </a:lnTo>
                    <a:lnTo>
                      <a:pt x="0" y="271"/>
                    </a:lnTo>
                    <a:lnTo>
                      <a:pt x="0" y="262"/>
                    </a:lnTo>
                    <a:lnTo>
                      <a:pt x="0" y="254"/>
                    </a:lnTo>
                    <a:lnTo>
                      <a:pt x="0" y="245"/>
                    </a:lnTo>
                    <a:lnTo>
                      <a:pt x="0" y="235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0" y="211"/>
                    </a:lnTo>
                    <a:lnTo>
                      <a:pt x="0" y="201"/>
                    </a:lnTo>
                    <a:lnTo>
                      <a:pt x="0" y="191"/>
                    </a:lnTo>
                    <a:lnTo>
                      <a:pt x="0" y="184"/>
                    </a:lnTo>
                    <a:lnTo>
                      <a:pt x="0" y="174"/>
                    </a:lnTo>
                    <a:lnTo>
                      <a:pt x="0" y="165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0" y="14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24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06" name="Freeform 2834"/>
              <p:cNvSpPr>
                <a:spLocks/>
              </p:cNvSpPr>
              <p:nvPr/>
            </p:nvSpPr>
            <p:spPr bwMode="auto">
              <a:xfrm>
                <a:off x="330" y="1057"/>
                <a:ext cx="1820" cy="1086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86" y="0"/>
                  </a:cxn>
                  <a:cxn ang="0">
                    <a:pos x="281" y="0"/>
                  </a:cxn>
                  <a:cxn ang="0">
                    <a:pos x="378" y="0"/>
                  </a:cxn>
                  <a:cxn ang="0">
                    <a:pos x="475" y="0"/>
                  </a:cxn>
                  <a:cxn ang="0">
                    <a:pos x="569" y="0"/>
                  </a:cxn>
                  <a:cxn ang="0">
                    <a:pos x="666" y="0"/>
                  </a:cxn>
                  <a:cxn ang="0">
                    <a:pos x="763" y="0"/>
                  </a:cxn>
                  <a:cxn ang="0">
                    <a:pos x="858" y="0"/>
                  </a:cxn>
                  <a:cxn ang="0">
                    <a:pos x="955" y="0"/>
                  </a:cxn>
                  <a:cxn ang="0">
                    <a:pos x="1049" y="0"/>
                  </a:cxn>
                  <a:cxn ang="0">
                    <a:pos x="1146" y="0"/>
                  </a:cxn>
                  <a:cxn ang="0">
                    <a:pos x="1243" y="0"/>
                  </a:cxn>
                  <a:cxn ang="0">
                    <a:pos x="1338" y="0"/>
                  </a:cxn>
                  <a:cxn ang="0">
                    <a:pos x="1435" y="0"/>
                  </a:cxn>
                  <a:cxn ang="0">
                    <a:pos x="1531" y="0"/>
                  </a:cxn>
                  <a:cxn ang="0">
                    <a:pos x="1626" y="0"/>
                  </a:cxn>
                  <a:cxn ang="0">
                    <a:pos x="1723" y="0"/>
                  </a:cxn>
                  <a:cxn ang="0">
                    <a:pos x="1818" y="0"/>
                  </a:cxn>
                  <a:cxn ang="0">
                    <a:pos x="1820" y="104"/>
                  </a:cxn>
                  <a:cxn ang="0">
                    <a:pos x="1820" y="218"/>
                  </a:cxn>
                  <a:cxn ang="0">
                    <a:pos x="1820" y="332"/>
                  </a:cxn>
                  <a:cxn ang="0">
                    <a:pos x="1820" y="446"/>
                  </a:cxn>
                  <a:cxn ang="0">
                    <a:pos x="1820" y="560"/>
                  </a:cxn>
                  <a:cxn ang="0">
                    <a:pos x="1820" y="674"/>
                  </a:cxn>
                  <a:cxn ang="0">
                    <a:pos x="1820" y="785"/>
                  </a:cxn>
                  <a:cxn ang="0">
                    <a:pos x="1820" y="957"/>
                  </a:cxn>
                  <a:cxn ang="0">
                    <a:pos x="1820" y="991"/>
                  </a:cxn>
                  <a:cxn ang="0">
                    <a:pos x="1820" y="1025"/>
                  </a:cxn>
                  <a:cxn ang="0">
                    <a:pos x="1820" y="1074"/>
                  </a:cxn>
                  <a:cxn ang="0">
                    <a:pos x="1745" y="1086"/>
                  </a:cxn>
                  <a:cxn ang="0">
                    <a:pos x="1648" y="1086"/>
                  </a:cxn>
                  <a:cxn ang="0">
                    <a:pos x="1553" y="1086"/>
                  </a:cxn>
                  <a:cxn ang="0">
                    <a:pos x="1456" y="1086"/>
                  </a:cxn>
                  <a:cxn ang="0">
                    <a:pos x="1359" y="1086"/>
                  </a:cxn>
                  <a:cxn ang="0">
                    <a:pos x="1265" y="1086"/>
                  </a:cxn>
                  <a:cxn ang="0">
                    <a:pos x="1168" y="1086"/>
                  </a:cxn>
                  <a:cxn ang="0">
                    <a:pos x="1073" y="1086"/>
                  </a:cxn>
                  <a:cxn ang="0">
                    <a:pos x="976" y="1086"/>
                  </a:cxn>
                  <a:cxn ang="0">
                    <a:pos x="879" y="1086"/>
                  </a:cxn>
                  <a:cxn ang="0">
                    <a:pos x="785" y="1086"/>
                  </a:cxn>
                  <a:cxn ang="0">
                    <a:pos x="688" y="1086"/>
                  </a:cxn>
                  <a:cxn ang="0">
                    <a:pos x="591" y="1086"/>
                  </a:cxn>
                  <a:cxn ang="0">
                    <a:pos x="497" y="1086"/>
                  </a:cxn>
                  <a:cxn ang="0">
                    <a:pos x="400" y="1086"/>
                  </a:cxn>
                  <a:cxn ang="0">
                    <a:pos x="303" y="1086"/>
                  </a:cxn>
                  <a:cxn ang="0">
                    <a:pos x="208" y="1086"/>
                  </a:cxn>
                  <a:cxn ang="0">
                    <a:pos x="111" y="1086"/>
                  </a:cxn>
                  <a:cxn ang="0">
                    <a:pos x="17" y="1086"/>
                  </a:cxn>
                  <a:cxn ang="0">
                    <a:pos x="0" y="1054"/>
                  </a:cxn>
                  <a:cxn ang="0">
                    <a:pos x="0" y="1030"/>
                  </a:cxn>
                  <a:cxn ang="0">
                    <a:pos x="0" y="996"/>
                  </a:cxn>
                  <a:cxn ang="0">
                    <a:pos x="0" y="962"/>
                  </a:cxn>
                  <a:cxn ang="0">
                    <a:pos x="0" y="827"/>
                  </a:cxn>
                  <a:cxn ang="0">
                    <a:pos x="0" y="691"/>
                  </a:cxn>
                  <a:cxn ang="0">
                    <a:pos x="0" y="579"/>
                  </a:cxn>
                  <a:cxn ang="0">
                    <a:pos x="0" y="465"/>
                  </a:cxn>
                  <a:cxn ang="0">
                    <a:pos x="0" y="351"/>
                  </a:cxn>
                  <a:cxn ang="0">
                    <a:pos x="0" y="235"/>
                  </a:cxn>
                  <a:cxn ang="0">
                    <a:pos x="0" y="121"/>
                  </a:cxn>
                  <a:cxn ang="0">
                    <a:pos x="0" y="7"/>
                  </a:cxn>
                </a:cxnLst>
                <a:rect l="0" t="0" r="r" b="b"/>
                <a:pathLst>
                  <a:path w="1820" h="1086">
                    <a:moveTo>
                      <a:pt x="2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1" y="0"/>
                    </a:lnTo>
                    <a:lnTo>
                      <a:pt x="118" y="0"/>
                    </a:lnTo>
                    <a:lnTo>
                      <a:pt x="126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7" y="0"/>
                    </a:lnTo>
                    <a:lnTo>
                      <a:pt x="157" y="0"/>
                    </a:lnTo>
                    <a:lnTo>
                      <a:pt x="164" y="0"/>
                    </a:lnTo>
                    <a:lnTo>
                      <a:pt x="172" y="0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4" y="0"/>
                    </a:lnTo>
                    <a:lnTo>
                      <a:pt x="201" y="0"/>
                    </a:lnTo>
                    <a:lnTo>
                      <a:pt x="208" y="0"/>
                    </a:lnTo>
                    <a:lnTo>
                      <a:pt x="215" y="0"/>
                    </a:lnTo>
                    <a:lnTo>
                      <a:pt x="223" y="0"/>
                    </a:lnTo>
                    <a:lnTo>
                      <a:pt x="230" y="0"/>
                    </a:lnTo>
                    <a:lnTo>
                      <a:pt x="237" y="0"/>
                    </a:lnTo>
                    <a:lnTo>
                      <a:pt x="244" y="0"/>
                    </a:lnTo>
                    <a:lnTo>
                      <a:pt x="252" y="0"/>
                    </a:lnTo>
                    <a:lnTo>
                      <a:pt x="259" y="0"/>
                    </a:lnTo>
                    <a:lnTo>
                      <a:pt x="266" y="0"/>
                    </a:lnTo>
                    <a:lnTo>
                      <a:pt x="274" y="0"/>
                    </a:lnTo>
                    <a:lnTo>
                      <a:pt x="281" y="0"/>
                    </a:lnTo>
                    <a:lnTo>
                      <a:pt x="288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2" y="0"/>
                    </a:lnTo>
                    <a:lnTo>
                      <a:pt x="320" y="0"/>
                    </a:lnTo>
                    <a:lnTo>
                      <a:pt x="327" y="0"/>
                    </a:lnTo>
                    <a:lnTo>
                      <a:pt x="334" y="0"/>
                    </a:lnTo>
                    <a:lnTo>
                      <a:pt x="341" y="0"/>
                    </a:lnTo>
                    <a:lnTo>
                      <a:pt x="349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70" y="0"/>
                    </a:lnTo>
                    <a:lnTo>
                      <a:pt x="378" y="0"/>
                    </a:lnTo>
                    <a:lnTo>
                      <a:pt x="385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7" y="0"/>
                    </a:lnTo>
                    <a:lnTo>
                      <a:pt x="414" y="0"/>
                    </a:lnTo>
                    <a:lnTo>
                      <a:pt x="421" y="0"/>
                    </a:lnTo>
                    <a:lnTo>
                      <a:pt x="429" y="0"/>
                    </a:lnTo>
                    <a:lnTo>
                      <a:pt x="436" y="0"/>
                    </a:lnTo>
                    <a:lnTo>
                      <a:pt x="443" y="0"/>
                    </a:lnTo>
                    <a:lnTo>
                      <a:pt x="450" y="0"/>
                    </a:lnTo>
                    <a:lnTo>
                      <a:pt x="460" y="0"/>
                    </a:lnTo>
                    <a:lnTo>
                      <a:pt x="467" y="0"/>
                    </a:lnTo>
                    <a:lnTo>
                      <a:pt x="475" y="0"/>
                    </a:lnTo>
                    <a:lnTo>
                      <a:pt x="482" y="0"/>
                    </a:lnTo>
                    <a:lnTo>
                      <a:pt x="489" y="0"/>
                    </a:lnTo>
                    <a:lnTo>
                      <a:pt x="497" y="0"/>
                    </a:lnTo>
                    <a:lnTo>
                      <a:pt x="504" y="0"/>
                    </a:lnTo>
                    <a:lnTo>
                      <a:pt x="511" y="0"/>
                    </a:lnTo>
                    <a:lnTo>
                      <a:pt x="518" y="0"/>
                    </a:lnTo>
                    <a:lnTo>
                      <a:pt x="526" y="0"/>
                    </a:lnTo>
                    <a:lnTo>
                      <a:pt x="533" y="0"/>
                    </a:lnTo>
                    <a:lnTo>
                      <a:pt x="540" y="0"/>
                    </a:lnTo>
                    <a:lnTo>
                      <a:pt x="547" y="0"/>
                    </a:lnTo>
                    <a:lnTo>
                      <a:pt x="555" y="0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77" y="0"/>
                    </a:lnTo>
                    <a:lnTo>
                      <a:pt x="584" y="0"/>
                    </a:lnTo>
                    <a:lnTo>
                      <a:pt x="591" y="0"/>
                    </a:lnTo>
                    <a:lnTo>
                      <a:pt x="598" y="0"/>
                    </a:lnTo>
                    <a:lnTo>
                      <a:pt x="606" y="0"/>
                    </a:lnTo>
                    <a:lnTo>
                      <a:pt x="615" y="0"/>
                    </a:lnTo>
                    <a:lnTo>
                      <a:pt x="623" y="0"/>
                    </a:lnTo>
                    <a:lnTo>
                      <a:pt x="630" y="0"/>
                    </a:lnTo>
                    <a:lnTo>
                      <a:pt x="637" y="0"/>
                    </a:lnTo>
                    <a:lnTo>
                      <a:pt x="644" y="0"/>
                    </a:lnTo>
                    <a:lnTo>
                      <a:pt x="652" y="0"/>
                    </a:lnTo>
                    <a:lnTo>
                      <a:pt x="659" y="0"/>
                    </a:lnTo>
                    <a:lnTo>
                      <a:pt x="666" y="0"/>
                    </a:lnTo>
                    <a:lnTo>
                      <a:pt x="673" y="0"/>
                    </a:lnTo>
                    <a:lnTo>
                      <a:pt x="681" y="0"/>
                    </a:lnTo>
                    <a:lnTo>
                      <a:pt x="688" y="0"/>
                    </a:lnTo>
                    <a:lnTo>
                      <a:pt x="695" y="0"/>
                    </a:lnTo>
                    <a:lnTo>
                      <a:pt x="703" y="0"/>
                    </a:lnTo>
                    <a:lnTo>
                      <a:pt x="710" y="0"/>
                    </a:lnTo>
                    <a:lnTo>
                      <a:pt x="717" y="0"/>
                    </a:lnTo>
                    <a:lnTo>
                      <a:pt x="724" y="0"/>
                    </a:lnTo>
                    <a:lnTo>
                      <a:pt x="732" y="0"/>
                    </a:lnTo>
                    <a:lnTo>
                      <a:pt x="739" y="0"/>
                    </a:ln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0" y="0"/>
                    </a:lnTo>
                    <a:lnTo>
                      <a:pt x="778" y="0"/>
                    </a:lnTo>
                    <a:lnTo>
                      <a:pt x="785" y="0"/>
                    </a:lnTo>
                    <a:lnTo>
                      <a:pt x="792" y="0"/>
                    </a:lnTo>
                    <a:lnTo>
                      <a:pt x="799" y="0"/>
                    </a:lnTo>
                    <a:lnTo>
                      <a:pt x="807" y="0"/>
                    </a:lnTo>
                    <a:lnTo>
                      <a:pt x="814" y="0"/>
                    </a:lnTo>
                    <a:lnTo>
                      <a:pt x="821" y="0"/>
                    </a:lnTo>
                    <a:lnTo>
                      <a:pt x="829" y="0"/>
                    </a:lnTo>
                    <a:lnTo>
                      <a:pt x="836" y="0"/>
                    </a:lnTo>
                    <a:lnTo>
                      <a:pt x="843" y="0"/>
                    </a:lnTo>
                    <a:lnTo>
                      <a:pt x="850" y="0"/>
                    </a:lnTo>
                    <a:lnTo>
                      <a:pt x="858" y="0"/>
                    </a:lnTo>
                    <a:lnTo>
                      <a:pt x="865" y="0"/>
                    </a:lnTo>
                    <a:lnTo>
                      <a:pt x="872" y="0"/>
                    </a:lnTo>
                    <a:lnTo>
                      <a:pt x="879" y="0"/>
                    </a:lnTo>
                    <a:lnTo>
                      <a:pt x="887" y="0"/>
                    </a:lnTo>
                    <a:lnTo>
                      <a:pt x="894" y="0"/>
                    </a:lnTo>
                    <a:lnTo>
                      <a:pt x="901" y="0"/>
                    </a:lnTo>
                    <a:lnTo>
                      <a:pt x="909" y="0"/>
                    </a:lnTo>
                    <a:lnTo>
                      <a:pt x="918" y="0"/>
                    </a:lnTo>
                    <a:lnTo>
                      <a:pt x="926" y="0"/>
                    </a:lnTo>
                    <a:lnTo>
                      <a:pt x="933" y="0"/>
                    </a:lnTo>
                    <a:lnTo>
                      <a:pt x="940" y="0"/>
                    </a:lnTo>
                    <a:lnTo>
                      <a:pt x="947" y="0"/>
                    </a:lnTo>
                    <a:lnTo>
                      <a:pt x="955" y="0"/>
                    </a:lnTo>
                    <a:lnTo>
                      <a:pt x="962" y="0"/>
                    </a:lnTo>
                    <a:lnTo>
                      <a:pt x="969" y="0"/>
                    </a:lnTo>
                    <a:lnTo>
                      <a:pt x="976" y="0"/>
                    </a:lnTo>
                    <a:lnTo>
                      <a:pt x="984" y="0"/>
                    </a:lnTo>
                    <a:lnTo>
                      <a:pt x="991" y="0"/>
                    </a:lnTo>
                    <a:lnTo>
                      <a:pt x="998" y="0"/>
                    </a:lnTo>
                    <a:lnTo>
                      <a:pt x="1006" y="0"/>
                    </a:lnTo>
                    <a:lnTo>
                      <a:pt x="1013" y="0"/>
                    </a:lnTo>
                    <a:lnTo>
                      <a:pt x="1020" y="0"/>
                    </a:lnTo>
                    <a:lnTo>
                      <a:pt x="1027" y="0"/>
                    </a:lnTo>
                    <a:lnTo>
                      <a:pt x="1035" y="0"/>
                    </a:lnTo>
                    <a:lnTo>
                      <a:pt x="1042" y="0"/>
                    </a:lnTo>
                    <a:lnTo>
                      <a:pt x="1049" y="0"/>
                    </a:lnTo>
                    <a:lnTo>
                      <a:pt x="1056" y="0"/>
                    </a:lnTo>
                    <a:lnTo>
                      <a:pt x="1066" y="0"/>
                    </a:lnTo>
                    <a:lnTo>
                      <a:pt x="1073" y="0"/>
                    </a:lnTo>
                    <a:lnTo>
                      <a:pt x="1081" y="0"/>
                    </a:lnTo>
                    <a:lnTo>
                      <a:pt x="1088" y="0"/>
                    </a:lnTo>
                    <a:lnTo>
                      <a:pt x="1095" y="0"/>
                    </a:lnTo>
                    <a:lnTo>
                      <a:pt x="1102" y="0"/>
                    </a:lnTo>
                    <a:lnTo>
                      <a:pt x="1110" y="0"/>
                    </a:lnTo>
                    <a:lnTo>
                      <a:pt x="1117" y="0"/>
                    </a:lnTo>
                    <a:lnTo>
                      <a:pt x="1124" y="0"/>
                    </a:lnTo>
                    <a:lnTo>
                      <a:pt x="1132" y="0"/>
                    </a:lnTo>
                    <a:lnTo>
                      <a:pt x="1139" y="0"/>
                    </a:lnTo>
                    <a:lnTo>
                      <a:pt x="1146" y="0"/>
                    </a:lnTo>
                    <a:lnTo>
                      <a:pt x="1153" y="0"/>
                    </a:lnTo>
                    <a:lnTo>
                      <a:pt x="1161" y="0"/>
                    </a:lnTo>
                    <a:lnTo>
                      <a:pt x="1168" y="0"/>
                    </a:lnTo>
                    <a:lnTo>
                      <a:pt x="1175" y="0"/>
                    </a:lnTo>
                    <a:lnTo>
                      <a:pt x="1182" y="0"/>
                    </a:lnTo>
                    <a:lnTo>
                      <a:pt x="1190" y="0"/>
                    </a:lnTo>
                    <a:lnTo>
                      <a:pt x="1197" y="0"/>
                    </a:lnTo>
                    <a:lnTo>
                      <a:pt x="1204" y="0"/>
                    </a:lnTo>
                    <a:lnTo>
                      <a:pt x="1214" y="0"/>
                    </a:lnTo>
                    <a:lnTo>
                      <a:pt x="1221" y="0"/>
                    </a:lnTo>
                    <a:lnTo>
                      <a:pt x="1229" y="0"/>
                    </a:lnTo>
                    <a:lnTo>
                      <a:pt x="1236" y="0"/>
                    </a:lnTo>
                    <a:lnTo>
                      <a:pt x="1243" y="0"/>
                    </a:lnTo>
                    <a:lnTo>
                      <a:pt x="1250" y="0"/>
                    </a:lnTo>
                    <a:lnTo>
                      <a:pt x="1258" y="0"/>
                    </a:lnTo>
                    <a:lnTo>
                      <a:pt x="1265" y="0"/>
                    </a:lnTo>
                    <a:lnTo>
                      <a:pt x="1272" y="0"/>
                    </a:lnTo>
                    <a:lnTo>
                      <a:pt x="1279" y="0"/>
                    </a:lnTo>
                    <a:lnTo>
                      <a:pt x="1287" y="0"/>
                    </a:lnTo>
                    <a:lnTo>
                      <a:pt x="1294" y="0"/>
                    </a:lnTo>
                    <a:lnTo>
                      <a:pt x="1301" y="0"/>
                    </a:lnTo>
                    <a:lnTo>
                      <a:pt x="1309" y="0"/>
                    </a:lnTo>
                    <a:lnTo>
                      <a:pt x="1316" y="0"/>
                    </a:lnTo>
                    <a:lnTo>
                      <a:pt x="1323" y="0"/>
                    </a:lnTo>
                    <a:lnTo>
                      <a:pt x="1330" y="0"/>
                    </a:lnTo>
                    <a:lnTo>
                      <a:pt x="1338" y="0"/>
                    </a:lnTo>
                    <a:lnTo>
                      <a:pt x="1345" y="0"/>
                    </a:lnTo>
                    <a:lnTo>
                      <a:pt x="1352" y="0"/>
                    </a:lnTo>
                    <a:lnTo>
                      <a:pt x="1359" y="0"/>
                    </a:lnTo>
                    <a:lnTo>
                      <a:pt x="1369" y="0"/>
                    </a:lnTo>
                    <a:lnTo>
                      <a:pt x="1376" y="0"/>
                    </a:lnTo>
                    <a:lnTo>
                      <a:pt x="1384" y="0"/>
                    </a:lnTo>
                    <a:lnTo>
                      <a:pt x="1391" y="0"/>
                    </a:lnTo>
                    <a:lnTo>
                      <a:pt x="1398" y="0"/>
                    </a:lnTo>
                    <a:lnTo>
                      <a:pt x="1405" y="0"/>
                    </a:lnTo>
                    <a:lnTo>
                      <a:pt x="1413" y="0"/>
                    </a:lnTo>
                    <a:lnTo>
                      <a:pt x="1420" y="0"/>
                    </a:lnTo>
                    <a:lnTo>
                      <a:pt x="1427" y="0"/>
                    </a:lnTo>
                    <a:lnTo>
                      <a:pt x="1435" y="0"/>
                    </a:lnTo>
                    <a:lnTo>
                      <a:pt x="1442" y="0"/>
                    </a:lnTo>
                    <a:lnTo>
                      <a:pt x="1449" y="0"/>
                    </a:lnTo>
                    <a:lnTo>
                      <a:pt x="1456" y="0"/>
                    </a:lnTo>
                    <a:lnTo>
                      <a:pt x="1464" y="0"/>
                    </a:lnTo>
                    <a:lnTo>
                      <a:pt x="1471" y="0"/>
                    </a:lnTo>
                    <a:lnTo>
                      <a:pt x="1478" y="0"/>
                    </a:lnTo>
                    <a:lnTo>
                      <a:pt x="1485" y="0"/>
                    </a:lnTo>
                    <a:lnTo>
                      <a:pt x="1493" y="0"/>
                    </a:lnTo>
                    <a:lnTo>
                      <a:pt x="1500" y="0"/>
                    </a:lnTo>
                    <a:lnTo>
                      <a:pt x="1507" y="0"/>
                    </a:lnTo>
                    <a:lnTo>
                      <a:pt x="1515" y="0"/>
                    </a:lnTo>
                    <a:lnTo>
                      <a:pt x="1524" y="0"/>
                    </a:lnTo>
                    <a:lnTo>
                      <a:pt x="1531" y="0"/>
                    </a:lnTo>
                    <a:lnTo>
                      <a:pt x="1539" y="0"/>
                    </a:lnTo>
                    <a:lnTo>
                      <a:pt x="1546" y="0"/>
                    </a:lnTo>
                    <a:lnTo>
                      <a:pt x="1553" y="0"/>
                    </a:lnTo>
                    <a:lnTo>
                      <a:pt x="1561" y="0"/>
                    </a:lnTo>
                    <a:lnTo>
                      <a:pt x="1568" y="0"/>
                    </a:lnTo>
                    <a:lnTo>
                      <a:pt x="1575" y="0"/>
                    </a:lnTo>
                    <a:lnTo>
                      <a:pt x="1582" y="0"/>
                    </a:lnTo>
                    <a:lnTo>
                      <a:pt x="1590" y="0"/>
                    </a:lnTo>
                    <a:lnTo>
                      <a:pt x="1597" y="0"/>
                    </a:lnTo>
                    <a:lnTo>
                      <a:pt x="1604" y="0"/>
                    </a:lnTo>
                    <a:lnTo>
                      <a:pt x="1611" y="0"/>
                    </a:lnTo>
                    <a:lnTo>
                      <a:pt x="1619" y="0"/>
                    </a:lnTo>
                    <a:lnTo>
                      <a:pt x="1626" y="0"/>
                    </a:lnTo>
                    <a:lnTo>
                      <a:pt x="1633" y="0"/>
                    </a:lnTo>
                    <a:lnTo>
                      <a:pt x="1641" y="0"/>
                    </a:lnTo>
                    <a:lnTo>
                      <a:pt x="1648" y="0"/>
                    </a:lnTo>
                    <a:lnTo>
                      <a:pt x="1655" y="0"/>
                    </a:lnTo>
                    <a:lnTo>
                      <a:pt x="1662" y="0"/>
                    </a:lnTo>
                    <a:lnTo>
                      <a:pt x="1672" y="0"/>
                    </a:lnTo>
                    <a:lnTo>
                      <a:pt x="1679" y="0"/>
                    </a:lnTo>
                    <a:lnTo>
                      <a:pt x="1687" y="0"/>
                    </a:lnTo>
                    <a:lnTo>
                      <a:pt x="1694" y="0"/>
                    </a:lnTo>
                    <a:lnTo>
                      <a:pt x="1701" y="0"/>
                    </a:lnTo>
                    <a:lnTo>
                      <a:pt x="1708" y="0"/>
                    </a:lnTo>
                    <a:lnTo>
                      <a:pt x="1716" y="0"/>
                    </a:lnTo>
                    <a:lnTo>
                      <a:pt x="1723" y="0"/>
                    </a:lnTo>
                    <a:lnTo>
                      <a:pt x="1730" y="0"/>
                    </a:lnTo>
                    <a:lnTo>
                      <a:pt x="1738" y="0"/>
                    </a:lnTo>
                    <a:lnTo>
                      <a:pt x="1745" y="0"/>
                    </a:lnTo>
                    <a:lnTo>
                      <a:pt x="1752" y="0"/>
                    </a:lnTo>
                    <a:lnTo>
                      <a:pt x="1759" y="0"/>
                    </a:lnTo>
                    <a:lnTo>
                      <a:pt x="1767" y="0"/>
                    </a:lnTo>
                    <a:lnTo>
                      <a:pt x="1774" y="0"/>
                    </a:lnTo>
                    <a:lnTo>
                      <a:pt x="1781" y="0"/>
                    </a:lnTo>
                    <a:lnTo>
                      <a:pt x="1788" y="0"/>
                    </a:lnTo>
                    <a:lnTo>
                      <a:pt x="1796" y="0"/>
                    </a:lnTo>
                    <a:lnTo>
                      <a:pt x="1803" y="0"/>
                    </a:lnTo>
                    <a:lnTo>
                      <a:pt x="1810" y="0"/>
                    </a:lnTo>
                    <a:lnTo>
                      <a:pt x="1818" y="0"/>
                    </a:lnTo>
                    <a:lnTo>
                      <a:pt x="1820" y="0"/>
                    </a:lnTo>
                    <a:lnTo>
                      <a:pt x="1820" y="7"/>
                    </a:lnTo>
                    <a:lnTo>
                      <a:pt x="1820" y="17"/>
                    </a:lnTo>
                    <a:lnTo>
                      <a:pt x="1820" y="24"/>
                    </a:lnTo>
                    <a:lnTo>
                      <a:pt x="1820" y="34"/>
                    </a:lnTo>
                    <a:lnTo>
                      <a:pt x="1820" y="44"/>
                    </a:lnTo>
                    <a:lnTo>
                      <a:pt x="1820" y="51"/>
                    </a:lnTo>
                    <a:lnTo>
                      <a:pt x="1820" y="61"/>
                    </a:lnTo>
                    <a:lnTo>
                      <a:pt x="1820" y="70"/>
                    </a:lnTo>
                    <a:lnTo>
                      <a:pt x="1820" y="78"/>
                    </a:lnTo>
                    <a:lnTo>
                      <a:pt x="1820" y="87"/>
                    </a:lnTo>
                    <a:lnTo>
                      <a:pt x="1820" y="94"/>
                    </a:lnTo>
                    <a:lnTo>
                      <a:pt x="1820" y="104"/>
                    </a:lnTo>
                    <a:lnTo>
                      <a:pt x="1820" y="114"/>
                    </a:lnTo>
                    <a:lnTo>
                      <a:pt x="1820" y="121"/>
                    </a:lnTo>
                    <a:lnTo>
                      <a:pt x="1820" y="131"/>
                    </a:lnTo>
                    <a:lnTo>
                      <a:pt x="1820" y="141"/>
                    </a:lnTo>
                    <a:lnTo>
                      <a:pt x="1820" y="148"/>
                    </a:lnTo>
                    <a:lnTo>
                      <a:pt x="1820" y="158"/>
                    </a:lnTo>
                    <a:lnTo>
                      <a:pt x="1820" y="165"/>
                    </a:lnTo>
                    <a:lnTo>
                      <a:pt x="1820" y="174"/>
                    </a:lnTo>
                    <a:lnTo>
                      <a:pt x="1820" y="184"/>
                    </a:lnTo>
                    <a:lnTo>
                      <a:pt x="1820" y="191"/>
                    </a:lnTo>
                    <a:lnTo>
                      <a:pt x="1820" y="201"/>
                    </a:lnTo>
                    <a:lnTo>
                      <a:pt x="1820" y="211"/>
                    </a:lnTo>
                    <a:lnTo>
                      <a:pt x="1820" y="218"/>
                    </a:lnTo>
                    <a:lnTo>
                      <a:pt x="1820" y="228"/>
                    </a:lnTo>
                    <a:lnTo>
                      <a:pt x="1820" y="235"/>
                    </a:lnTo>
                    <a:lnTo>
                      <a:pt x="1820" y="245"/>
                    </a:lnTo>
                    <a:lnTo>
                      <a:pt x="1820" y="254"/>
                    </a:lnTo>
                    <a:lnTo>
                      <a:pt x="1820" y="262"/>
                    </a:lnTo>
                    <a:lnTo>
                      <a:pt x="1820" y="271"/>
                    </a:lnTo>
                    <a:lnTo>
                      <a:pt x="1820" y="281"/>
                    </a:lnTo>
                    <a:lnTo>
                      <a:pt x="1820" y="288"/>
                    </a:lnTo>
                    <a:lnTo>
                      <a:pt x="1820" y="298"/>
                    </a:lnTo>
                    <a:lnTo>
                      <a:pt x="1820" y="305"/>
                    </a:lnTo>
                    <a:lnTo>
                      <a:pt x="1820" y="315"/>
                    </a:lnTo>
                    <a:lnTo>
                      <a:pt x="1820" y="325"/>
                    </a:lnTo>
                    <a:lnTo>
                      <a:pt x="1820" y="332"/>
                    </a:lnTo>
                    <a:lnTo>
                      <a:pt x="1820" y="342"/>
                    </a:lnTo>
                    <a:lnTo>
                      <a:pt x="1820" y="351"/>
                    </a:lnTo>
                    <a:lnTo>
                      <a:pt x="1820" y="359"/>
                    </a:lnTo>
                    <a:lnTo>
                      <a:pt x="1820" y="368"/>
                    </a:lnTo>
                    <a:lnTo>
                      <a:pt x="1820" y="376"/>
                    </a:lnTo>
                    <a:lnTo>
                      <a:pt x="1820" y="385"/>
                    </a:lnTo>
                    <a:lnTo>
                      <a:pt x="1820" y="395"/>
                    </a:lnTo>
                    <a:lnTo>
                      <a:pt x="1820" y="402"/>
                    </a:lnTo>
                    <a:lnTo>
                      <a:pt x="1820" y="412"/>
                    </a:lnTo>
                    <a:lnTo>
                      <a:pt x="1820" y="422"/>
                    </a:lnTo>
                    <a:lnTo>
                      <a:pt x="1820" y="429"/>
                    </a:lnTo>
                    <a:lnTo>
                      <a:pt x="1820" y="439"/>
                    </a:lnTo>
                    <a:lnTo>
                      <a:pt x="1820" y="446"/>
                    </a:lnTo>
                    <a:lnTo>
                      <a:pt x="1820" y="456"/>
                    </a:lnTo>
                    <a:lnTo>
                      <a:pt x="1820" y="465"/>
                    </a:lnTo>
                    <a:lnTo>
                      <a:pt x="1820" y="473"/>
                    </a:lnTo>
                    <a:lnTo>
                      <a:pt x="1820" y="482"/>
                    </a:lnTo>
                    <a:lnTo>
                      <a:pt x="1820" y="490"/>
                    </a:lnTo>
                    <a:lnTo>
                      <a:pt x="1820" y="499"/>
                    </a:lnTo>
                    <a:lnTo>
                      <a:pt x="1820" y="509"/>
                    </a:lnTo>
                    <a:lnTo>
                      <a:pt x="1820" y="516"/>
                    </a:lnTo>
                    <a:lnTo>
                      <a:pt x="1820" y="526"/>
                    </a:lnTo>
                    <a:lnTo>
                      <a:pt x="1820" y="536"/>
                    </a:lnTo>
                    <a:lnTo>
                      <a:pt x="1820" y="543"/>
                    </a:lnTo>
                    <a:lnTo>
                      <a:pt x="1820" y="553"/>
                    </a:lnTo>
                    <a:lnTo>
                      <a:pt x="1820" y="560"/>
                    </a:lnTo>
                    <a:lnTo>
                      <a:pt x="1820" y="570"/>
                    </a:lnTo>
                    <a:lnTo>
                      <a:pt x="1820" y="579"/>
                    </a:lnTo>
                    <a:lnTo>
                      <a:pt x="1820" y="587"/>
                    </a:lnTo>
                    <a:lnTo>
                      <a:pt x="1820" y="596"/>
                    </a:lnTo>
                    <a:lnTo>
                      <a:pt x="1820" y="604"/>
                    </a:lnTo>
                    <a:lnTo>
                      <a:pt x="1820" y="613"/>
                    </a:lnTo>
                    <a:lnTo>
                      <a:pt x="1820" y="621"/>
                    </a:lnTo>
                    <a:lnTo>
                      <a:pt x="1820" y="630"/>
                    </a:lnTo>
                    <a:lnTo>
                      <a:pt x="1820" y="640"/>
                    </a:lnTo>
                    <a:lnTo>
                      <a:pt x="1820" y="647"/>
                    </a:lnTo>
                    <a:lnTo>
                      <a:pt x="1820" y="657"/>
                    </a:lnTo>
                    <a:lnTo>
                      <a:pt x="1820" y="664"/>
                    </a:lnTo>
                    <a:lnTo>
                      <a:pt x="1820" y="674"/>
                    </a:lnTo>
                    <a:lnTo>
                      <a:pt x="1820" y="684"/>
                    </a:lnTo>
                    <a:lnTo>
                      <a:pt x="1820" y="691"/>
                    </a:lnTo>
                    <a:lnTo>
                      <a:pt x="1820" y="700"/>
                    </a:lnTo>
                    <a:lnTo>
                      <a:pt x="1820" y="708"/>
                    </a:lnTo>
                    <a:lnTo>
                      <a:pt x="1820" y="717"/>
                    </a:lnTo>
                    <a:lnTo>
                      <a:pt x="1820" y="725"/>
                    </a:lnTo>
                    <a:lnTo>
                      <a:pt x="1820" y="734"/>
                    </a:lnTo>
                    <a:lnTo>
                      <a:pt x="1820" y="742"/>
                    </a:lnTo>
                    <a:lnTo>
                      <a:pt x="1820" y="751"/>
                    </a:lnTo>
                    <a:lnTo>
                      <a:pt x="1820" y="759"/>
                    </a:lnTo>
                    <a:lnTo>
                      <a:pt x="1820" y="768"/>
                    </a:lnTo>
                    <a:lnTo>
                      <a:pt x="1820" y="776"/>
                    </a:lnTo>
                    <a:lnTo>
                      <a:pt x="1820" y="785"/>
                    </a:lnTo>
                    <a:lnTo>
                      <a:pt x="1820" y="800"/>
                    </a:lnTo>
                    <a:lnTo>
                      <a:pt x="1820" y="827"/>
                    </a:lnTo>
                    <a:lnTo>
                      <a:pt x="1820" y="853"/>
                    </a:lnTo>
                    <a:lnTo>
                      <a:pt x="1820" y="880"/>
                    </a:lnTo>
                    <a:lnTo>
                      <a:pt x="1820" y="907"/>
                    </a:lnTo>
                    <a:lnTo>
                      <a:pt x="1820" y="933"/>
                    </a:lnTo>
                    <a:lnTo>
                      <a:pt x="1820" y="940"/>
                    </a:lnTo>
                    <a:lnTo>
                      <a:pt x="1820" y="943"/>
                    </a:lnTo>
                    <a:lnTo>
                      <a:pt x="1820" y="945"/>
                    </a:lnTo>
                    <a:lnTo>
                      <a:pt x="1820" y="948"/>
                    </a:lnTo>
                    <a:lnTo>
                      <a:pt x="1820" y="950"/>
                    </a:lnTo>
                    <a:lnTo>
                      <a:pt x="1820" y="953"/>
                    </a:lnTo>
                    <a:lnTo>
                      <a:pt x="1820" y="957"/>
                    </a:lnTo>
                    <a:lnTo>
                      <a:pt x="1820" y="960"/>
                    </a:lnTo>
                    <a:lnTo>
                      <a:pt x="1820" y="962"/>
                    </a:lnTo>
                    <a:lnTo>
                      <a:pt x="1820" y="965"/>
                    </a:lnTo>
                    <a:lnTo>
                      <a:pt x="1820" y="967"/>
                    </a:lnTo>
                    <a:lnTo>
                      <a:pt x="1820" y="970"/>
                    </a:lnTo>
                    <a:lnTo>
                      <a:pt x="1820" y="972"/>
                    </a:lnTo>
                    <a:lnTo>
                      <a:pt x="1820" y="974"/>
                    </a:lnTo>
                    <a:lnTo>
                      <a:pt x="1820" y="977"/>
                    </a:lnTo>
                    <a:lnTo>
                      <a:pt x="1820" y="979"/>
                    </a:lnTo>
                    <a:lnTo>
                      <a:pt x="1820" y="982"/>
                    </a:lnTo>
                    <a:lnTo>
                      <a:pt x="1820" y="984"/>
                    </a:lnTo>
                    <a:lnTo>
                      <a:pt x="1820" y="989"/>
                    </a:lnTo>
                    <a:lnTo>
                      <a:pt x="1820" y="991"/>
                    </a:lnTo>
                    <a:lnTo>
                      <a:pt x="1820" y="994"/>
                    </a:lnTo>
                    <a:lnTo>
                      <a:pt x="1820" y="996"/>
                    </a:lnTo>
                    <a:lnTo>
                      <a:pt x="1820" y="999"/>
                    </a:lnTo>
                    <a:lnTo>
                      <a:pt x="1820" y="1001"/>
                    </a:lnTo>
                    <a:lnTo>
                      <a:pt x="1820" y="1003"/>
                    </a:lnTo>
                    <a:lnTo>
                      <a:pt x="1820" y="1006"/>
                    </a:lnTo>
                    <a:lnTo>
                      <a:pt x="1820" y="1008"/>
                    </a:lnTo>
                    <a:lnTo>
                      <a:pt x="1820" y="1011"/>
                    </a:lnTo>
                    <a:lnTo>
                      <a:pt x="1820" y="1013"/>
                    </a:lnTo>
                    <a:lnTo>
                      <a:pt x="1820" y="1018"/>
                    </a:lnTo>
                    <a:lnTo>
                      <a:pt x="1820" y="1020"/>
                    </a:lnTo>
                    <a:lnTo>
                      <a:pt x="1820" y="1023"/>
                    </a:lnTo>
                    <a:lnTo>
                      <a:pt x="1820" y="1025"/>
                    </a:lnTo>
                    <a:lnTo>
                      <a:pt x="1820" y="1028"/>
                    </a:lnTo>
                    <a:lnTo>
                      <a:pt x="1820" y="1030"/>
                    </a:lnTo>
                    <a:lnTo>
                      <a:pt x="1820" y="1033"/>
                    </a:lnTo>
                    <a:lnTo>
                      <a:pt x="1820" y="1035"/>
                    </a:lnTo>
                    <a:lnTo>
                      <a:pt x="1820" y="1037"/>
                    </a:lnTo>
                    <a:lnTo>
                      <a:pt x="1820" y="1040"/>
                    </a:lnTo>
                    <a:lnTo>
                      <a:pt x="1820" y="1042"/>
                    </a:lnTo>
                    <a:lnTo>
                      <a:pt x="1820" y="1050"/>
                    </a:lnTo>
                    <a:lnTo>
                      <a:pt x="1820" y="1054"/>
                    </a:lnTo>
                    <a:lnTo>
                      <a:pt x="1820" y="1059"/>
                    </a:lnTo>
                    <a:lnTo>
                      <a:pt x="1820" y="1064"/>
                    </a:lnTo>
                    <a:lnTo>
                      <a:pt x="1820" y="1069"/>
                    </a:lnTo>
                    <a:lnTo>
                      <a:pt x="1820" y="1074"/>
                    </a:lnTo>
                    <a:lnTo>
                      <a:pt x="1820" y="1081"/>
                    </a:lnTo>
                    <a:lnTo>
                      <a:pt x="1820" y="1086"/>
                    </a:lnTo>
                    <a:lnTo>
                      <a:pt x="1818" y="1086"/>
                    </a:lnTo>
                    <a:lnTo>
                      <a:pt x="1810" y="1086"/>
                    </a:lnTo>
                    <a:lnTo>
                      <a:pt x="1803" y="1086"/>
                    </a:lnTo>
                    <a:lnTo>
                      <a:pt x="1796" y="1086"/>
                    </a:lnTo>
                    <a:lnTo>
                      <a:pt x="1788" y="1086"/>
                    </a:lnTo>
                    <a:lnTo>
                      <a:pt x="1781" y="1086"/>
                    </a:lnTo>
                    <a:lnTo>
                      <a:pt x="1774" y="1086"/>
                    </a:lnTo>
                    <a:lnTo>
                      <a:pt x="1767" y="1086"/>
                    </a:lnTo>
                    <a:lnTo>
                      <a:pt x="1759" y="1086"/>
                    </a:lnTo>
                    <a:lnTo>
                      <a:pt x="1752" y="1086"/>
                    </a:lnTo>
                    <a:lnTo>
                      <a:pt x="1745" y="1086"/>
                    </a:lnTo>
                    <a:lnTo>
                      <a:pt x="1738" y="1086"/>
                    </a:lnTo>
                    <a:lnTo>
                      <a:pt x="1730" y="1086"/>
                    </a:lnTo>
                    <a:lnTo>
                      <a:pt x="1723" y="1086"/>
                    </a:lnTo>
                    <a:lnTo>
                      <a:pt x="1716" y="1086"/>
                    </a:lnTo>
                    <a:lnTo>
                      <a:pt x="1708" y="1086"/>
                    </a:lnTo>
                    <a:lnTo>
                      <a:pt x="1701" y="1086"/>
                    </a:lnTo>
                    <a:lnTo>
                      <a:pt x="1694" y="1086"/>
                    </a:lnTo>
                    <a:lnTo>
                      <a:pt x="1687" y="1086"/>
                    </a:lnTo>
                    <a:lnTo>
                      <a:pt x="1679" y="1086"/>
                    </a:lnTo>
                    <a:lnTo>
                      <a:pt x="1672" y="1086"/>
                    </a:lnTo>
                    <a:lnTo>
                      <a:pt x="1662" y="1086"/>
                    </a:lnTo>
                    <a:lnTo>
                      <a:pt x="1655" y="1086"/>
                    </a:lnTo>
                    <a:lnTo>
                      <a:pt x="1648" y="1086"/>
                    </a:lnTo>
                    <a:lnTo>
                      <a:pt x="1641" y="1086"/>
                    </a:lnTo>
                    <a:lnTo>
                      <a:pt x="1633" y="1086"/>
                    </a:lnTo>
                    <a:lnTo>
                      <a:pt x="1626" y="1086"/>
                    </a:lnTo>
                    <a:lnTo>
                      <a:pt x="1619" y="1086"/>
                    </a:lnTo>
                    <a:lnTo>
                      <a:pt x="1611" y="1086"/>
                    </a:lnTo>
                    <a:lnTo>
                      <a:pt x="1604" y="1086"/>
                    </a:lnTo>
                    <a:lnTo>
                      <a:pt x="1597" y="1086"/>
                    </a:lnTo>
                    <a:lnTo>
                      <a:pt x="1590" y="1086"/>
                    </a:lnTo>
                    <a:lnTo>
                      <a:pt x="1582" y="1086"/>
                    </a:lnTo>
                    <a:lnTo>
                      <a:pt x="1575" y="1086"/>
                    </a:lnTo>
                    <a:lnTo>
                      <a:pt x="1568" y="1086"/>
                    </a:lnTo>
                    <a:lnTo>
                      <a:pt x="1561" y="1086"/>
                    </a:lnTo>
                    <a:lnTo>
                      <a:pt x="1553" y="1086"/>
                    </a:lnTo>
                    <a:lnTo>
                      <a:pt x="1546" y="1086"/>
                    </a:lnTo>
                    <a:lnTo>
                      <a:pt x="1539" y="1086"/>
                    </a:lnTo>
                    <a:lnTo>
                      <a:pt x="1531" y="1086"/>
                    </a:lnTo>
                    <a:lnTo>
                      <a:pt x="1524" y="1086"/>
                    </a:lnTo>
                    <a:lnTo>
                      <a:pt x="1515" y="1086"/>
                    </a:lnTo>
                    <a:lnTo>
                      <a:pt x="1507" y="1086"/>
                    </a:lnTo>
                    <a:lnTo>
                      <a:pt x="1500" y="1086"/>
                    </a:lnTo>
                    <a:lnTo>
                      <a:pt x="1493" y="1086"/>
                    </a:lnTo>
                    <a:lnTo>
                      <a:pt x="1485" y="1086"/>
                    </a:lnTo>
                    <a:lnTo>
                      <a:pt x="1478" y="1086"/>
                    </a:lnTo>
                    <a:lnTo>
                      <a:pt x="1471" y="1086"/>
                    </a:lnTo>
                    <a:lnTo>
                      <a:pt x="1464" y="1086"/>
                    </a:lnTo>
                    <a:lnTo>
                      <a:pt x="1456" y="1086"/>
                    </a:lnTo>
                    <a:lnTo>
                      <a:pt x="1449" y="1086"/>
                    </a:lnTo>
                    <a:lnTo>
                      <a:pt x="1442" y="1086"/>
                    </a:lnTo>
                    <a:lnTo>
                      <a:pt x="1435" y="1086"/>
                    </a:lnTo>
                    <a:lnTo>
                      <a:pt x="1427" y="1086"/>
                    </a:lnTo>
                    <a:lnTo>
                      <a:pt x="1420" y="1086"/>
                    </a:lnTo>
                    <a:lnTo>
                      <a:pt x="1413" y="1086"/>
                    </a:lnTo>
                    <a:lnTo>
                      <a:pt x="1405" y="1086"/>
                    </a:lnTo>
                    <a:lnTo>
                      <a:pt x="1398" y="1086"/>
                    </a:lnTo>
                    <a:lnTo>
                      <a:pt x="1391" y="1086"/>
                    </a:lnTo>
                    <a:lnTo>
                      <a:pt x="1384" y="1086"/>
                    </a:lnTo>
                    <a:lnTo>
                      <a:pt x="1376" y="1086"/>
                    </a:lnTo>
                    <a:lnTo>
                      <a:pt x="1369" y="1086"/>
                    </a:lnTo>
                    <a:lnTo>
                      <a:pt x="1359" y="1086"/>
                    </a:lnTo>
                    <a:lnTo>
                      <a:pt x="1352" y="1086"/>
                    </a:lnTo>
                    <a:lnTo>
                      <a:pt x="1345" y="1086"/>
                    </a:lnTo>
                    <a:lnTo>
                      <a:pt x="1338" y="1086"/>
                    </a:lnTo>
                    <a:lnTo>
                      <a:pt x="1330" y="1086"/>
                    </a:lnTo>
                    <a:lnTo>
                      <a:pt x="1323" y="1086"/>
                    </a:lnTo>
                    <a:lnTo>
                      <a:pt x="1316" y="1086"/>
                    </a:lnTo>
                    <a:lnTo>
                      <a:pt x="1309" y="1086"/>
                    </a:lnTo>
                    <a:lnTo>
                      <a:pt x="1301" y="1086"/>
                    </a:lnTo>
                    <a:lnTo>
                      <a:pt x="1294" y="1086"/>
                    </a:lnTo>
                    <a:lnTo>
                      <a:pt x="1287" y="1086"/>
                    </a:lnTo>
                    <a:lnTo>
                      <a:pt x="1279" y="1086"/>
                    </a:lnTo>
                    <a:lnTo>
                      <a:pt x="1272" y="1086"/>
                    </a:lnTo>
                    <a:lnTo>
                      <a:pt x="1265" y="1086"/>
                    </a:lnTo>
                    <a:lnTo>
                      <a:pt x="1258" y="1086"/>
                    </a:lnTo>
                    <a:lnTo>
                      <a:pt x="1250" y="1086"/>
                    </a:lnTo>
                    <a:lnTo>
                      <a:pt x="1243" y="1086"/>
                    </a:lnTo>
                    <a:lnTo>
                      <a:pt x="1236" y="1086"/>
                    </a:lnTo>
                    <a:lnTo>
                      <a:pt x="1229" y="1086"/>
                    </a:lnTo>
                    <a:lnTo>
                      <a:pt x="1221" y="1086"/>
                    </a:lnTo>
                    <a:lnTo>
                      <a:pt x="1214" y="1086"/>
                    </a:lnTo>
                    <a:lnTo>
                      <a:pt x="1204" y="1086"/>
                    </a:lnTo>
                    <a:lnTo>
                      <a:pt x="1197" y="1086"/>
                    </a:lnTo>
                    <a:lnTo>
                      <a:pt x="1190" y="1086"/>
                    </a:lnTo>
                    <a:lnTo>
                      <a:pt x="1182" y="1086"/>
                    </a:lnTo>
                    <a:lnTo>
                      <a:pt x="1175" y="1086"/>
                    </a:lnTo>
                    <a:lnTo>
                      <a:pt x="1168" y="1086"/>
                    </a:lnTo>
                    <a:lnTo>
                      <a:pt x="1161" y="1086"/>
                    </a:lnTo>
                    <a:lnTo>
                      <a:pt x="1153" y="1086"/>
                    </a:lnTo>
                    <a:lnTo>
                      <a:pt x="1146" y="1086"/>
                    </a:lnTo>
                    <a:lnTo>
                      <a:pt x="1139" y="1086"/>
                    </a:lnTo>
                    <a:lnTo>
                      <a:pt x="1132" y="1086"/>
                    </a:lnTo>
                    <a:lnTo>
                      <a:pt x="1124" y="1086"/>
                    </a:lnTo>
                    <a:lnTo>
                      <a:pt x="1117" y="1086"/>
                    </a:lnTo>
                    <a:lnTo>
                      <a:pt x="1110" y="1086"/>
                    </a:lnTo>
                    <a:lnTo>
                      <a:pt x="1102" y="1086"/>
                    </a:lnTo>
                    <a:lnTo>
                      <a:pt x="1095" y="1086"/>
                    </a:lnTo>
                    <a:lnTo>
                      <a:pt x="1088" y="1086"/>
                    </a:lnTo>
                    <a:lnTo>
                      <a:pt x="1081" y="1086"/>
                    </a:lnTo>
                    <a:lnTo>
                      <a:pt x="1073" y="1086"/>
                    </a:lnTo>
                    <a:lnTo>
                      <a:pt x="1066" y="1086"/>
                    </a:lnTo>
                    <a:lnTo>
                      <a:pt x="1056" y="1086"/>
                    </a:lnTo>
                    <a:lnTo>
                      <a:pt x="1049" y="1086"/>
                    </a:lnTo>
                    <a:lnTo>
                      <a:pt x="1042" y="1086"/>
                    </a:lnTo>
                    <a:lnTo>
                      <a:pt x="1035" y="1086"/>
                    </a:lnTo>
                    <a:lnTo>
                      <a:pt x="1027" y="1086"/>
                    </a:lnTo>
                    <a:lnTo>
                      <a:pt x="1020" y="1086"/>
                    </a:lnTo>
                    <a:lnTo>
                      <a:pt x="1013" y="1086"/>
                    </a:lnTo>
                    <a:lnTo>
                      <a:pt x="1006" y="1086"/>
                    </a:lnTo>
                    <a:lnTo>
                      <a:pt x="998" y="1086"/>
                    </a:lnTo>
                    <a:lnTo>
                      <a:pt x="991" y="1086"/>
                    </a:lnTo>
                    <a:lnTo>
                      <a:pt x="984" y="1086"/>
                    </a:lnTo>
                    <a:lnTo>
                      <a:pt x="976" y="1086"/>
                    </a:lnTo>
                    <a:lnTo>
                      <a:pt x="969" y="1086"/>
                    </a:lnTo>
                    <a:lnTo>
                      <a:pt x="962" y="1086"/>
                    </a:lnTo>
                    <a:lnTo>
                      <a:pt x="955" y="1086"/>
                    </a:lnTo>
                    <a:lnTo>
                      <a:pt x="947" y="1086"/>
                    </a:lnTo>
                    <a:lnTo>
                      <a:pt x="940" y="1086"/>
                    </a:lnTo>
                    <a:lnTo>
                      <a:pt x="933" y="1086"/>
                    </a:lnTo>
                    <a:lnTo>
                      <a:pt x="926" y="1086"/>
                    </a:lnTo>
                    <a:lnTo>
                      <a:pt x="918" y="1086"/>
                    </a:lnTo>
                    <a:lnTo>
                      <a:pt x="909" y="1086"/>
                    </a:lnTo>
                    <a:lnTo>
                      <a:pt x="901" y="1086"/>
                    </a:lnTo>
                    <a:lnTo>
                      <a:pt x="894" y="1086"/>
                    </a:lnTo>
                    <a:lnTo>
                      <a:pt x="887" y="1086"/>
                    </a:lnTo>
                    <a:lnTo>
                      <a:pt x="879" y="1086"/>
                    </a:lnTo>
                    <a:lnTo>
                      <a:pt x="872" y="1086"/>
                    </a:lnTo>
                    <a:lnTo>
                      <a:pt x="865" y="1086"/>
                    </a:lnTo>
                    <a:lnTo>
                      <a:pt x="858" y="1086"/>
                    </a:lnTo>
                    <a:lnTo>
                      <a:pt x="850" y="1086"/>
                    </a:lnTo>
                    <a:lnTo>
                      <a:pt x="843" y="1086"/>
                    </a:lnTo>
                    <a:lnTo>
                      <a:pt x="836" y="1086"/>
                    </a:lnTo>
                    <a:lnTo>
                      <a:pt x="829" y="1086"/>
                    </a:lnTo>
                    <a:lnTo>
                      <a:pt x="821" y="1086"/>
                    </a:lnTo>
                    <a:lnTo>
                      <a:pt x="814" y="1086"/>
                    </a:lnTo>
                    <a:lnTo>
                      <a:pt x="807" y="1086"/>
                    </a:lnTo>
                    <a:lnTo>
                      <a:pt x="799" y="1086"/>
                    </a:lnTo>
                    <a:lnTo>
                      <a:pt x="792" y="1086"/>
                    </a:lnTo>
                    <a:lnTo>
                      <a:pt x="785" y="1086"/>
                    </a:lnTo>
                    <a:lnTo>
                      <a:pt x="778" y="1086"/>
                    </a:lnTo>
                    <a:lnTo>
                      <a:pt x="770" y="1086"/>
                    </a:lnTo>
                    <a:lnTo>
                      <a:pt x="763" y="1086"/>
                    </a:lnTo>
                    <a:lnTo>
                      <a:pt x="753" y="1086"/>
                    </a:lnTo>
                    <a:lnTo>
                      <a:pt x="746" y="1086"/>
                    </a:lnTo>
                    <a:lnTo>
                      <a:pt x="739" y="1086"/>
                    </a:lnTo>
                    <a:lnTo>
                      <a:pt x="732" y="1086"/>
                    </a:lnTo>
                    <a:lnTo>
                      <a:pt x="724" y="1086"/>
                    </a:lnTo>
                    <a:lnTo>
                      <a:pt x="717" y="1086"/>
                    </a:lnTo>
                    <a:lnTo>
                      <a:pt x="710" y="1086"/>
                    </a:lnTo>
                    <a:lnTo>
                      <a:pt x="703" y="1086"/>
                    </a:lnTo>
                    <a:lnTo>
                      <a:pt x="695" y="1086"/>
                    </a:lnTo>
                    <a:lnTo>
                      <a:pt x="688" y="1086"/>
                    </a:lnTo>
                    <a:lnTo>
                      <a:pt x="681" y="1086"/>
                    </a:lnTo>
                    <a:lnTo>
                      <a:pt x="673" y="1086"/>
                    </a:lnTo>
                    <a:lnTo>
                      <a:pt x="666" y="1086"/>
                    </a:lnTo>
                    <a:lnTo>
                      <a:pt x="659" y="1086"/>
                    </a:lnTo>
                    <a:lnTo>
                      <a:pt x="652" y="1086"/>
                    </a:lnTo>
                    <a:lnTo>
                      <a:pt x="644" y="1086"/>
                    </a:lnTo>
                    <a:lnTo>
                      <a:pt x="637" y="1086"/>
                    </a:lnTo>
                    <a:lnTo>
                      <a:pt x="630" y="1086"/>
                    </a:lnTo>
                    <a:lnTo>
                      <a:pt x="623" y="1086"/>
                    </a:lnTo>
                    <a:lnTo>
                      <a:pt x="615" y="1086"/>
                    </a:lnTo>
                    <a:lnTo>
                      <a:pt x="606" y="1086"/>
                    </a:lnTo>
                    <a:lnTo>
                      <a:pt x="598" y="1086"/>
                    </a:lnTo>
                    <a:lnTo>
                      <a:pt x="591" y="1086"/>
                    </a:lnTo>
                    <a:lnTo>
                      <a:pt x="584" y="1086"/>
                    </a:lnTo>
                    <a:lnTo>
                      <a:pt x="577" y="1086"/>
                    </a:lnTo>
                    <a:lnTo>
                      <a:pt x="569" y="1086"/>
                    </a:lnTo>
                    <a:lnTo>
                      <a:pt x="562" y="1086"/>
                    </a:lnTo>
                    <a:lnTo>
                      <a:pt x="555" y="1086"/>
                    </a:lnTo>
                    <a:lnTo>
                      <a:pt x="547" y="1086"/>
                    </a:lnTo>
                    <a:lnTo>
                      <a:pt x="540" y="1086"/>
                    </a:lnTo>
                    <a:lnTo>
                      <a:pt x="533" y="1086"/>
                    </a:lnTo>
                    <a:lnTo>
                      <a:pt x="526" y="1086"/>
                    </a:lnTo>
                    <a:lnTo>
                      <a:pt x="518" y="1086"/>
                    </a:lnTo>
                    <a:lnTo>
                      <a:pt x="511" y="1086"/>
                    </a:lnTo>
                    <a:lnTo>
                      <a:pt x="504" y="1086"/>
                    </a:lnTo>
                    <a:lnTo>
                      <a:pt x="497" y="1086"/>
                    </a:lnTo>
                    <a:lnTo>
                      <a:pt x="489" y="1086"/>
                    </a:lnTo>
                    <a:lnTo>
                      <a:pt x="482" y="1086"/>
                    </a:lnTo>
                    <a:lnTo>
                      <a:pt x="475" y="1086"/>
                    </a:lnTo>
                    <a:lnTo>
                      <a:pt x="467" y="1086"/>
                    </a:lnTo>
                    <a:lnTo>
                      <a:pt x="460" y="1086"/>
                    </a:lnTo>
                    <a:lnTo>
                      <a:pt x="450" y="1086"/>
                    </a:lnTo>
                    <a:lnTo>
                      <a:pt x="443" y="1086"/>
                    </a:lnTo>
                    <a:lnTo>
                      <a:pt x="436" y="1086"/>
                    </a:lnTo>
                    <a:lnTo>
                      <a:pt x="429" y="1086"/>
                    </a:lnTo>
                    <a:lnTo>
                      <a:pt x="421" y="1086"/>
                    </a:lnTo>
                    <a:lnTo>
                      <a:pt x="414" y="1086"/>
                    </a:lnTo>
                    <a:lnTo>
                      <a:pt x="407" y="1086"/>
                    </a:lnTo>
                    <a:lnTo>
                      <a:pt x="400" y="1086"/>
                    </a:lnTo>
                    <a:lnTo>
                      <a:pt x="392" y="1086"/>
                    </a:lnTo>
                    <a:lnTo>
                      <a:pt x="385" y="1086"/>
                    </a:lnTo>
                    <a:lnTo>
                      <a:pt x="378" y="1086"/>
                    </a:lnTo>
                    <a:lnTo>
                      <a:pt x="370" y="1086"/>
                    </a:lnTo>
                    <a:lnTo>
                      <a:pt x="363" y="1086"/>
                    </a:lnTo>
                    <a:lnTo>
                      <a:pt x="356" y="1086"/>
                    </a:lnTo>
                    <a:lnTo>
                      <a:pt x="349" y="1086"/>
                    </a:lnTo>
                    <a:lnTo>
                      <a:pt x="341" y="1086"/>
                    </a:lnTo>
                    <a:lnTo>
                      <a:pt x="334" y="1086"/>
                    </a:lnTo>
                    <a:lnTo>
                      <a:pt x="327" y="1086"/>
                    </a:lnTo>
                    <a:lnTo>
                      <a:pt x="320" y="1086"/>
                    </a:lnTo>
                    <a:lnTo>
                      <a:pt x="312" y="1086"/>
                    </a:lnTo>
                    <a:lnTo>
                      <a:pt x="303" y="1086"/>
                    </a:lnTo>
                    <a:lnTo>
                      <a:pt x="295" y="1086"/>
                    </a:lnTo>
                    <a:lnTo>
                      <a:pt x="288" y="1086"/>
                    </a:lnTo>
                    <a:lnTo>
                      <a:pt x="281" y="1086"/>
                    </a:lnTo>
                    <a:lnTo>
                      <a:pt x="274" y="1086"/>
                    </a:lnTo>
                    <a:lnTo>
                      <a:pt x="266" y="1086"/>
                    </a:lnTo>
                    <a:lnTo>
                      <a:pt x="259" y="1086"/>
                    </a:lnTo>
                    <a:lnTo>
                      <a:pt x="252" y="1086"/>
                    </a:lnTo>
                    <a:lnTo>
                      <a:pt x="244" y="1086"/>
                    </a:lnTo>
                    <a:lnTo>
                      <a:pt x="237" y="1086"/>
                    </a:lnTo>
                    <a:lnTo>
                      <a:pt x="230" y="1086"/>
                    </a:lnTo>
                    <a:lnTo>
                      <a:pt x="223" y="1086"/>
                    </a:lnTo>
                    <a:lnTo>
                      <a:pt x="215" y="1086"/>
                    </a:lnTo>
                    <a:lnTo>
                      <a:pt x="208" y="1086"/>
                    </a:lnTo>
                    <a:lnTo>
                      <a:pt x="201" y="1086"/>
                    </a:lnTo>
                    <a:lnTo>
                      <a:pt x="194" y="1086"/>
                    </a:lnTo>
                    <a:lnTo>
                      <a:pt x="186" y="1086"/>
                    </a:lnTo>
                    <a:lnTo>
                      <a:pt x="179" y="1086"/>
                    </a:lnTo>
                    <a:lnTo>
                      <a:pt x="172" y="1086"/>
                    </a:lnTo>
                    <a:lnTo>
                      <a:pt x="164" y="1086"/>
                    </a:lnTo>
                    <a:lnTo>
                      <a:pt x="157" y="1086"/>
                    </a:lnTo>
                    <a:lnTo>
                      <a:pt x="147" y="1086"/>
                    </a:lnTo>
                    <a:lnTo>
                      <a:pt x="140" y="1086"/>
                    </a:lnTo>
                    <a:lnTo>
                      <a:pt x="133" y="1086"/>
                    </a:lnTo>
                    <a:lnTo>
                      <a:pt x="126" y="1086"/>
                    </a:lnTo>
                    <a:lnTo>
                      <a:pt x="118" y="1086"/>
                    </a:lnTo>
                    <a:lnTo>
                      <a:pt x="111" y="1086"/>
                    </a:lnTo>
                    <a:lnTo>
                      <a:pt x="104" y="1086"/>
                    </a:lnTo>
                    <a:lnTo>
                      <a:pt x="97" y="1086"/>
                    </a:lnTo>
                    <a:lnTo>
                      <a:pt x="89" y="1086"/>
                    </a:lnTo>
                    <a:lnTo>
                      <a:pt x="82" y="1086"/>
                    </a:lnTo>
                    <a:lnTo>
                      <a:pt x="75" y="1086"/>
                    </a:lnTo>
                    <a:lnTo>
                      <a:pt x="68" y="1086"/>
                    </a:lnTo>
                    <a:lnTo>
                      <a:pt x="60" y="1086"/>
                    </a:lnTo>
                    <a:lnTo>
                      <a:pt x="53" y="1086"/>
                    </a:lnTo>
                    <a:lnTo>
                      <a:pt x="46" y="1086"/>
                    </a:lnTo>
                    <a:lnTo>
                      <a:pt x="38" y="1086"/>
                    </a:lnTo>
                    <a:lnTo>
                      <a:pt x="31" y="1086"/>
                    </a:lnTo>
                    <a:lnTo>
                      <a:pt x="24" y="1086"/>
                    </a:lnTo>
                    <a:lnTo>
                      <a:pt x="17" y="1086"/>
                    </a:lnTo>
                    <a:lnTo>
                      <a:pt x="9" y="1086"/>
                    </a:lnTo>
                    <a:lnTo>
                      <a:pt x="2" y="1086"/>
                    </a:lnTo>
                    <a:lnTo>
                      <a:pt x="0" y="1086"/>
                    </a:lnTo>
                    <a:lnTo>
                      <a:pt x="0" y="1081"/>
                    </a:lnTo>
                    <a:lnTo>
                      <a:pt x="0" y="1074"/>
                    </a:lnTo>
                    <a:lnTo>
                      <a:pt x="0" y="1069"/>
                    </a:lnTo>
                    <a:lnTo>
                      <a:pt x="0" y="1064"/>
                    </a:lnTo>
                    <a:lnTo>
                      <a:pt x="2" y="1062"/>
                    </a:lnTo>
                    <a:lnTo>
                      <a:pt x="9" y="1059"/>
                    </a:lnTo>
                    <a:lnTo>
                      <a:pt x="9" y="1059"/>
                    </a:lnTo>
                    <a:lnTo>
                      <a:pt x="9" y="1059"/>
                    </a:lnTo>
                    <a:lnTo>
                      <a:pt x="2" y="1054"/>
                    </a:lnTo>
                    <a:lnTo>
                      <a:pt x="0" y="1054"/>
                    </a:lnTo>
                    <a:lnTo>
                      <a:pt x="0" y="1050"/>
                    </a:lnTo>
                    <a:lnTo>
                      <a:pt x="0" y="1042"/>
                    </a:lnTo>
                    <a:lnTo>
                      <a:pt x="2" y="1040"/>
                    </a:lnTo>
                    <a:lnTo>
                      <a:pt x="9" y="1042"/>
                    </a:lnTo>
                    <a:lnTo>
                      <a:pt x="17" y="1040"/>
                    </a:lnTo>
                    <a:lnTo>
                      <a:pt x="21" y="1040"/>
                    </a:lnTo>
                    <a:lnTo>
                      <a:pt x="17" y="1040"/>
                    </a:lnTo>
                    <a:lnTo>
                      <a:pt x="9" y="1040"/>
                    </a:lnTo>
                    <a:lnTo>
                      <a:pt x="2" y="1040"/>
                    </a:lnTo>
                    <a:lnTo>
                      <a:pt x="0" y="1037"/>
                    </a:lnTo>
                    <a:lnTo>
                      <a:pt x="0" y="1035"/>
                    </a:lnTo>
                    <a:lnTo>
                      <a:pt x="0" y="1033"/>
                    </a:lnTo>
                    <a:lnTo>
                      <a:pt x="0" y="1030"/>
                    </a:lnTo>
                    <a:lnTo>
                      <a:pt x="0" y="1028"/>
                    </a:lnTo>
                    <a:lnTo>
                      <a:pt x="0" y="1025"/>
                    </a:lnTo>
                    <a:lnTo>
                      <a:pt x="0" y="1023"/>
                    </a:lnTo>
                    <a:lnTo>
                      <a:pt x="0" y="1020"/>
                    </a:lnTo>
                    <a:lnTo>
                      <a:pt x="0" y="1018"/>
                    </a:lnTo>
                    <a:lnTo>
                      <a:pt x="0" y="1013"/>
                    </a:lnTo>
                    <a:lnTo>
                      <a:pt x="0" y="1011"/>
                    </a:lnTo>
                    <a:lnTo>
                      <a:pt x="0" y="1008"/>
                    </a:lnTo>
                    <a:lnTo>
                      <a:pt x="0" y="1006"/>
                    </a:lnTo>
                    <a:lnTo>
                      <a:pt x="0" y="1003"/>
                    </a:lnTo>
                    <a:lnTo>
                      <a:pt x="0" y="1001"/>
                    </a:lnTo>
                    <a:lnTo>
                      <a:pt x="0" y="999"/>
                    </a:lnTo>
                    <a:lnTo>
                      <a:pt x="0" y="996"/>
                    </a:lnTo>
                    <a:lnTo>
                      <a:pt x="0" y="994"/>
                    </a:lnTo>
                    <a:lnTo>
                      <a:pt x="0" y="991"/>
                    </a:lnTo>
                    <a:lnTo>
                      <a:pt x="0" y="989"/>
                    </a:lnTo>
                    <a:lnTo>
                      <a:pt x="0" y="984"/>
                    </a:lnTo>
                    <a:lnTo>
                      <a:pt x="0" y="982"/>
                    </a:lnTo>
                    <a:lnTo>
                      <a:pt x="0" y="979"/>
                    </a:lnTo>
                    <a:lnTo>
                      <a:pt x="0" y="977"/>
                    </a:lnTo>
                    <a:lnTo>
                      <a:pt x="0" y="974"/>
                    </a:lnTo>
                    <a:lnTo>
                      <a:pt x="0" y="972"/>
                    </a:lnTo>
                    <a:lnTo>
                      <a:pt x="0" y="970"/>
                    </a:lnTo>
                    <a:lnTo>
                      <a:pt x="0" y="967"/>
                    </a:lnTo>
                    <a:lnTo>
                      <a:pt x="0" y="965"/>
                    </a:lnTo>
                    <a:lnTo>
                      <a:pt x="0" y="962"/>
                    </a:lnTo>
                    <a:lnTo>
                      <a:pt x="0" y="960"/>
                    </a:lnTo>
                    <a:lnTo>
                      <a:pt x="0" y="957"/>
                    </a:lnTo>
                    <a:lnTo>
                      <a:pt x="0" y="953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0" y="945"/>
                    </a:lnTo>
                    <a:lnTo>
                      <a:pt x="0" y="943"/>
                    </a:lnTo>
                    <a:lnTo>
                      <a:pt x="0" y="940"/>
                    </a:lnTo>
                    <a:lnTo>
                      <a:pt x="0" y="933"/>
                    </a:lnTo>
                    <a:lnTo>
                      <a:pt x="0" y="907"/>
                    </a:lnTo>
                    <a:lnTo>
                      <a:pt x="0" y="880"/>
                    </a:lnTo>
                    <a:lnTo>
                      <a:pt x="0" y="853"/>
                    </a:lnTo>
                    <a:lnTo>
                      <a:pt x="0" y="827"/>
                    </a:lnTo>
                    <a:lnTo>
                      <a:pt x="0" y="800"/>
                    </a:lnTo>
                    <a:lnTo>
                      <a:pt x="0" y="785"/>
                    </a:lnTo>
                    <a:lnTo>
                      <a:pt x="0" y="776"/>
                    </a:lnTo>
                    <a:lnTo>
                      <a:pt x="0" y="768"/>
                    </a:lnTo>
                    <a:lnTo>
                      <a:pt x="0" y="759"/>
                    </a:lnTo>
                    <a:lnTo>
                      <a:pt x="0" y="751"/>
                    </a:lnTo>
                    <a:lnTo>
                      <a:pt x="0" y="742"/>
                    </a:lnTo>
                    <a:lnTo>
                      <a:pt x="0" y="734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4"/>
                    </a:lnTo>
                    <a:lnTo>
                      <a:pt x="0" y="674"/>
                    </a:lnTo>
                    <a:lnTo>
                      <a:pt x="0" y="664"/>
                    </a:lnTo>
                    <a:lnTo>
                      <a:pt x="0" y="657"/>
                    </a:lnTo>
                    <a:lnTo>
                      <a:pt x="0" y="647"/>
                    </a:lnTo>
                    <a:lnTo>
                      <a:pt x="0" y="640"/>
                    </a:lnTo>
                    <a:lnTo>
                      <a:pt x="0" y="630"/>
                    </a:lnTo>
                    <a:lnTo>
                      <a:pt x="0" y="621"/>
                    </a:lnTo>
                    <a:lnTo>
                      <a:pt x="0" y="613"/>
                    </a:lnTo>
                    <a:lnTo>
                      <a:pt x="0" y="604"/>
                    </a:lnTo>
                    <a:lnTo>
                      <a:pt x="0" y="596"/>
                    </a:lnTo>
                    <a:lnTo>
                      <a:pt x="0" y="587"/>
                    </a:lnTo>
                    <a:lnTo>
                      <a:pt x="0" y="579"/>
                    </a:lnTo>
                    <a:lnTo>
                      <a:pt x="0" y="570"/>
                    </a:lnTo>
                    <a:lnTo>
                      <a:pt x="0" y="560"/>
                    </a:lnTo>
                    <a:lnTo>
                      <a:pt x="0" y="553"/>
                    </a:lnTo>
                    <a:lnTo>
                      <a:pt x="0" y="543"/>
                    </a:lnTo>
                    <a:lnTo>
                      <a:pt x="0" y="536"/>
                    </a:lnTo>
                    <a:lnTo>
                      <a:pt x="0" y="526"/>
                    </a:lnTo>
                    <a:lnTo>
                      <a:pt x="0" y="516"/>
                    </a:lnTo>
                    <a:lnTo>
                      <a:pt x="0" y="509"/>
                    </a:lnTo>
                    <a:lnTo>
                      <a:pt x="0" y="499"/>
                    </a:lnTo>
                    <a:lnTo>
                      <a:pt x="0" y="490"/>
                    </a:lnTo>
                    <a:lnTo>
                      <a:pt x="0" y="482"/>
                    </a:lnTo>
                    <a:lnTo>
                      <a:pt x="0" y="473"/>
                    </a:lnTo>
                    <a:lnTo>
                      <a:pt x="0" y="465"/>
                    </a:lnTo>
                    <a:lnTo>
                      <a:pt x="0" y="456"/>
                    </a:lnTo>
                    <a:lnTo>
                      <a:pt x="0" y="446"/>
                    </a:lnTo>
                    <a:lnTo>
                      <a:pt x="0" y="439"/>
                    </a:lnTo>
                    <a:lnTo>
                      <a:pt x="0" y="429"/>
                    </a:lnTo>
                    <a:lnTo>
                      <a:pt x="0" y="422"/>
                    </a:lnTo>
                    <a:lnTo>
                      <a:pt x="0" y="412"/>
                    </a:lnTo>
                    <a:lnTo>
                      <a:pt x="0" y="402"/>
                    </a:lnTo>
                    <a:lnTo>
                      <a:pt x="0" y="395"/>
                    </a:lnTo>
                    <a:lnTo>
                      <a:pt x="0" y="385"/>
                    </a:lnTo>
                    <a:lnTo>
                      <a:pt x="0" y="376"/>
                    </a:lnTo>
                    <a:lnTo>
                      <a:pt x="0" y="368"/>
                    </a:lnTo>
                    <a:lnTo>
                      <a:pt x="0" y="359"/>
                    </a:lnTo>
                    <a:lnTo>
                      <a:pt x="0" y="351"/>
                    </a:lnTo>
                    <a:lnTo>
                      <a:pt x="0" y="342"/>
                    </a:lnTo>
                    <a:lnTo>
                      <a:pt x="0" y="332"/>
                    </a:lnTo>
                    <a:lnTo>
                      <a:pt x="0" y="325"/>
                    </a:lnTo>
                    <a:lnTo>
                      <a:pt x="0" y="315"/>
                    </a:lnTo>
                    <a:lnTo>
                      <a:pt x="0" y="305"/>
                    </a:lnTo>
                    <a:lnTo>
                      <a:pt x="0" y="298"/>
                    </a:lnTo>
                    <a:lnTo>
                      <a:pt x="0" y="288"/>
                    </a:lnTo>
                    <a:lnTo>
                      <a:pt x="0" y="281"/>
                    </a:lnTo>
                    <a:lnTo>
                      <a:pt x="0" y="271"/>
                    </a:lnTo>
                    <a:lnTo>
                      <a:pt x="0" y="262"/>
                    </a:lnTo>
                    <a:lnTo>
                      <a:pt x="0" y="254"/>
                    </a:lnTo>
                    <a:lnTo>
                      <a:pt x="0" y="245"/>
                    </a:lnTo>
                    <a:lnTo>
                      <a:pt x="0" y="235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0" y="211"/>
                    </a:lnTo>
                    <a:lnTo>
                      <a:pt x="0" y="201"/>
                    </a:lnTo>
                    <a:lnTo>
                      <a:pt x="0" y="191"/>
                    </a:lnTo>
                    <a:lnTo>
                      <a:pt x="0" y="184"/>
                    </a:lnTo>
                    <a:lnTo>
                      <a:pt x="0" y="174"/>
                    </a:lnTo>
                    <a:lnTo>
                      <a:pt x="0" y="165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0" y="14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07" name="Freeform 2835"/>
              <p:cNvSpPr>
                <a:spLocks/>
              </p:cNvSpPr>
              <p:nvPr/>
            </p:nvSpPr>
            <p:spPr bwMode="auto">
              <a:xfrm>
                <a:off x="330" y="1057"/>
                <a:ext cx="1820" cy="1086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274" y="0"/>
                  </a:cxn>
                  <a:cxn ang="0">
                    <a:pos x="414" y="0"/>
                  </a:cxn>
                  <a:cxn ang="0">
                    <a:pos x="555" y="0"/>
                  </a:cxn>
                  <a:cxn ang="0">
                    <a:pos x="695" y="0"/>
                  </a:cxn>
                  <a:cxn ang="0">
                    <a:pos x="836" y="0"/>
                  </a:cxn>
                  <a:cxn ang="0">
                    <a:pos x="976" y="0"/>
                  </a:cxn>
                  <a:cxn ang="0">
                    <a:pos x="1117" y="0"/>
                  </a:cxn>
                  <a:cxn ang="0">
                    <a:pos x="1258" y="0"/>
                  </a:cxn>
                  <a:cxn ang="0">
                    <a:pos x="1398" y="0"/>
                  </a:cxn>
                  <a:cxn ang="0">
                    <a:pos x="1539" y="0"/>
                  </a:cxn>
                  <a:cxn ang="0">
                    <a:pos x="1679" y="0"/>
                  </a:cxn>
                  <a:cxn ang="0">
                    <a:pos x="1818" y="0"/>
                  </a:cxn>
                  <a:cxn ang="0">
                    <a:pos x="1820" y="158"/>
                  </a:cxn>
                  <a:cxn ang="0">
                    <a:pos x="1820" y="325"/>
                  </a:cxn>
                  <a:cxn ang="0">
                    <a:pos x="1820" y="490"/>
                  </a:cxn>
                  <a:cxn ang="0">
                    <a:pos x="1820" y="657"/>
                  </a:cxn>
                  <a:cxn ang="0">
                    <a:pos x="1820" y="880"/>
                  </a:cxn>
                  <a:cxn ang="0">
                    <a:pos x="1820" y="982"/>
                  </a:cxn>
                  <a:cxn ang="0">
                    <a:pos x="1820" y="1033"/>
                  </a:cxn>
                  <a:cxn ang="0">
                    <a:pos x="1774" y="1086"/>
                  </a:cxn>
                  <a:cxn ang="0">
                    <a:pos x="1633" y="1086"/>
                  </a:cxn>
                  <a:cxn ang="0">
                    <a:pos x="1493" y="1086"/>
                  </a:cxn>
                  <a:cxn ang="0">
                    <a:pos x="1352" y="1086"/>
                  </a:cxn>
                  <a:cxn ang="0">
                    <a:pos x="1214" y="1086"/>
                  </a:cxn>
                  <a:cxn ang="0">
                    <a:pos x="1073" y="1086"/>
                  </a:cxn>
                  <a:cxn ang="0">
                    <a:pos x="933" y="1086"/>
                  </a:cxn>
                  <a:cxn ang="0">
                    <a:pos x="792" y="1086"/>
                  </a:cxn>
                  <a:cxn ang="0">
                    <a:pos x="652" y="1086"/>
                  </a:cxn>
                  <a:cxn ang="0">
                    <a:pos x="511" y="1086"/>
                  </a:cxn>
                  <a:cxn ang="0">
                    <a:pos x="370" y="1086"/>
                  </a:cxn>
                  <a:cxn ang="0">
                    <a:pos x="230" y="1086"/>
                  </a:cxn>
                  <a:cxn ang="0">
                    <a:pos x="89" y="1086"/>
                  </a:cxn>
                  <a:cxn ang="0">
                    <a:pos x="9" y="1059"/>
                  </a:cxn>
                  <a:cxn ang="0">
                    <a:pos x="89" y="1042"/>
                  </a:cxn>
                  <a:cxn ang="0">
                    <a:pos x="230" y="1042"/>
                  </a:cxn>
                  <a:cxn ang="0">
                    <a:pos x="104" y="1045"/>
                  </a:cxn>
                  <a:cxn ang="0">
                    <a:pos x="70" y="1059"/>
                  </a:cxn>
                  <a:cxn ang="0">
                    <a:pos x="164" y="1050"/>
                  </a:cxn>
                  <a:cxn ang="0">
                    <a:pos x="298" y="1054"/>
                  </a:cxn>
                  <a:cxn ang="0">
                    <a:pos x="378" y="1054"/>
                  </a:cxn>
                  <a:cxn ang="0">
                    <a:pos x="511" y="1052"/>
                  </a:cxn>
                  <a:cxn ang="0">
                    <a:pos x="630" y="1054"/>
                  </a:cxn>
                  <a:cxn ang="0">
                    <a:pos x="770" y="1057"/>
                  </a:cxn>
                  <a:cxn ang="0">
                    <a:pos x="909" y="1057"/>
                  </a:cxn>
                  <a:cxn ang="0">
                    <a:pos x="855" y="1037"/>
                  </a:cxn>
                  <a:cxn ang="0">
                    <a:pos x="770" y="1018"/>
                  </a:cxn>
                  <a:cxn ang="0">
                    <a:pos x="678" y="1008"/>
                  </a:cxn>
                  <a:cxn ang="0">
                    <a:pos x="577" y="1023"/>
                  </a:cxn>
                  <a:cxn ang="0">
                    <a:pos x="475" y="1033"/>
                  </a:cxn>
                  <a:cxn ang="0">
                    <a:pos x="363" y="1035"/>
                  </a:cxn>
                  <a:cxn ang="0">
                    <a:pos x="252" y="1035"/>
                  </a:cxn>
                  <a:cxn ang="0">
                    <a:pos x="133" y="1037"/>
                  </a:cxn>
                  <a:cxn ang="0">
                    <a:pos x="0" y="1037"/>
                  </a:cxn>
                  <a:cxn ang="0">
                    <a:pos x="0" y="989"/>
                  </a:cxn>
                  <a:cxn ang="0">
                    <a:pos x="0" y="933"/>
                  </a:cxn>
                  <a:cxn ang="0">
                    <a:pos x="0" y="674"/>
                  </a:cxn>
                  <a:cxn ang="0">
                    <a:pos x="0" y="509"/>
                  </a:cxn>
                  <a:cxn ang="0">
                    <a:pos x="0" y="342"/>
                  </a:cxn>
                  <a:cxn ang="0">
                    <a:pos x="0" y="174"/>
                  </a:cxn>
                  <a:cxn ang="0">
                    <a:pos x="0" y="7"/>
                  </a:cxn>
                </a:cxnLst>
                <a:rect l="0" t="0" r="r" b="b"/>
                <a:pathLst>
                  <a:path w="1820" h="1086">
                    <a:moveTo>
                      <a:pt x="2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1" y="0"/>
                    </a:lnTo>
                    <a:lnTo>
                      <a:pt x="118" y="0"/>
                    </a:lnTo>
                    <a:lnTo>
                      <a:pt x="126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7" y="0"/>
                    </a:lnTo>
                    <a:lnTo>
                      <a:pt x="157" y="0"/>
                    </a:lnTo>
                    <a:lnTo>
                      <a:pt x="164" y="0"/>
                    </a:lnTo>
                    <a:lnTo>
                      <a:pt x="172" y="0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4" y="0"/>
                    </a:lnTo>
                    <a:lnTo>
                      <a:pt x="201" y="0"/>
                    </a:lnTo>
                    <a:lnTo>
                      <a:pt x="208" y="0"/>
                    </a:lnTo>
                    <a:lnTo>
                      <a:pt x="215" y="0"/>
                    </a:lnTo>
                    <a:lnTo>
                      <a:pt x="223" y="0"/>
                    </a:lnTo>
                    <a:lnTo>
                      <a:pt x="230" y="0"/>
                    </a:lnTo>
                    <a:lnTo>
                      <a:pt x="237" y="0"/>
                    </a:lnTo>
                    <a:lnTo>
                      <a:pt x="244" y="0"/>
                    </a:lnTo>
                    <a:lnTo>
                      <a:pt x="252" y="0"/>
                    </a:lnTo>
                    <a:lnTo>
                      <a:pt x="259" y="0"/>
                    </a:lnTo>
                    <a:lnTo>
                      <a:pt x="266" y="0"/>
                    </a:lnTo>
                    <a:lnTo>
                      <a:pt x="274" y="0"/>
                    </a:lnTo>
                    <a:lnTo>
                      <a:pt x="281" y="0"/>
                    </a:lnTo>
                    <a:lnTo>
                      <a:pt x="288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2" y="0"/>
                    </a:lnTo>
                    <a:lnTo>
                      <a:pt x="320" y="0"/>
                    </a:lnTo>
                    <a:lnTo>
                      <a:pt x="327" y="0"/>
                    </a:lnTo>
                    <a:lnTo>
                      <a:pt x="334" y="0"/>
                    </a:lnTo>
                    <a:lnTo>
                      <a:pt x="341" y="0"/>
                    </a:lnTo>
                    <a:lnTo>
                      <a:pt x="349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70" y="0"/>
                    </a:lnTo>
                    <a:lnTo>
                      <a:pt x="378" y="0"/>
                    </a:lnTo>
                    <a:lnTo>
                      <a:pt x="385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7" y="0"/>
                    </a:lnTo>
                    <a:lnTo>
                      <a:pt x="414" y="0"/>
                    </a:lnTo>
                    <a:lnTo>
                      <a:pt x="421" y="0"/>
                    </a:lnTo>
                    <a:lnTo>
                      <a:pt x="429" y="0"/>
                    </a:lnTo>
                    <a:lnTo>
                      <a:pt x="436" y="0"/>
                    </a:lnTo>
                    <a:lnTo>
                      <a:pt x="443" y="0"/>
                    </a:lnTo>
                    <a:lnTo>
                      <a:pt x="450" y="0"/>
                    </a:lnTo>
                    <a:lnTo>
                      <a:pt x="460" y="0"/>
                    </a:lnTo>
                    <a:lnTo>
                      <a:pt x="467" y="0"/>
                    </a:lnTo>
                    <a:lnTo>
                      <a:pt x="475" y="0"/>
                    </a:lnTo>
                    <a:lnTo>
                      <a:pt x="482" y="0"/>
                    </a:lnTo>
                    <a:lnTo>
                      <a:pt x="489" y="0"/>
                    </a:lnTo>
                    <a:lnTo>
                      <a:pt x="497" y="0"/>
                    </a:lnTo>
                    <a:lnTo>
                      <a:pt x="504" y="0"/>
                    </a:lnTo>
                    <a:lnTo>
                      <a:pt x="511" y="0"/>
                    </a:lnTo>
                    <a:lnTo>
                      <a:pt x="518" y="0"/>
                    </a:lnTo>
                    <a:lnTo>
                      <a:pt x="526" y="0"/>
                    </a:lnTo>
                    <a:lnTo>
                      <a:pt x="533" y="0"/>
                    </a:lnTo>
                    <a:lnTo>
                      <a:pt x="540" y="0"/>
                    </a:lnTo>
                    <a:lnTo>
                      <a:pt x="547" y="0"/>
                    </a:lnTo>
                    <a:lnTo>
                      <a:pt x="555" y="0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77" y="0"/>
                    </a:lnTo>
                    <a:lnTo>
                      <a:pt x="584" y="0"/>
                    </a:lnTo>
                    <a:lnTo>
                      <a:pt x="591" y="0"/>
                    </a:lnTo>
                    <a:lnTo>
                      <a:pt x="598" y="0"/>
                    </a:lnTo>
                    <a:lnTo>
                      <a:pt x="606" y="0"/>
                    </a:lnTo>
                    <a:lnTo>
                      <a:pt x="615" y="0"/>
                    </a:lnTo>
                    <a:lnTo>
                      <a:pt x="623" y="0"/>
                    </a:lnTo>
                    <a:lnTo>
                      <a:pt x="630" y="0"/>
                    </a:lnTo>
                    <a:lnTo>
                      <a:pt x="637" y="0"/>
                    </a:lnTo>
                    <a:lnTo>
                      <a:pt x="644" y="0"/>
                    </a:lnTo>
                    <a:lnTo>
                      <a:pt x="652" y="0"/>
                    </a:lnTo>
                    <a:lnTo>
                      <a:pt x="659" y="0"/>
                    </a:lnTo>
                    <a:lnTo>
                      <a:pt x="666" y="0"/>
                    </a:lnTo>
                    <a:lnTo>
                      <a:pt x="673" y="0"/>
                    </a:lnTo>
                    <a:lnTo>
                      <a:pt x="681" y="0"/>
                    </a:lnTo>
                    <a:lnTo>
                      <a:pt x="688" y="0"/>
                    </a:lnTo>
                    <a:lnTo>
                      <a:pt x="695" y="0"/>
                    </a:lnTo>
                    <a:lnTo>
                      <a:pt x="703" y="0"/>
                    </a:lnTo>
                    <a:lnTo>
                      <a:pt x="710" y="0"/>
                    </a:lnTo>
                    <a:lnTo>
                      <a:pt x="717" y="0"/>
                    </a:lnTo>
                    <a:lnTo>
                      <a:pt x="724" y="0"/>
                    </a:lnTo>
                    <a:lnTo>
                      <a:pt x="732" y="0"/>
                    </a:lnTo>
                    <a:lnTo>
                      <a:pt x="739" y="0"/>
                    </a:ln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0" y="0"/>
                    </a:lnTo>
                    <a:lnTo>
                      <a:pt x="778" y="0"/>
                    </a:lnTo>
                    <a:lnTo>
                      <a:pt x="785" y="0"/>
                    </a:lnTo>
                    <a:lnTo>
                      <a:pt x="792" y="0"/>
                    </a:lnTo>
                    <a:lnTo>
                      <a:pt x="799" y="0"/>
                    </a:lnTo>
                    <a:lnTo>
                      <a:pt x="807" y="0"/>
                    </a:lnTo>
                    <a:lnTo>
                      <a:pt x="814" y="0"/>
                    </a:lnTo>
                    <a:lnTo>
                      <a:pt x="821" y="0"/>
                    </a:lnTo>
                    <a:lnTo>
                      <a:pt x="829" y="0"/>
                    </a:lnTo>
                    <a:lnTo>
                      <a:pt x="836" y="0"/>
                    </a:lnTo>
                    <a:lnTo>
                      <a:pt x="843" y="0"/>
                    </a:lnTo>
                    <a:lnTo>
                      <a:pt x="850" y="0"/>
                    </a:lnTo>
                    <a:lnTo>
                      <a:pt x="858" y="0"/>
                    </a:lnTo>
                    <a:lnTo>
                      <a:pt x="865" y="0"/>
                    </a:lnTo>
                    <a:lnTo>
                      <a:pt x="872" y="0"/>
                    </a:lnTo>
                    <a:lnTo>
                      <a:pt x="879" y="0"/>
                    </a:lnTo>
                    <a:lnTo>
                      <a:pt x="887" y="0"/>
                    </a:lnTo>
                    <a:lnTo>
                      <a:pt x="894" y="0"/>
                    </a:lnTo>
                    <a:lnTo>
                      <a:pt x="901" y="0"/>
                    </a:lnTo>
                    <a:lnTo>
                      <a:pt x="909" y="0"/>
                    </a:lnTo>
                    <a:lnTo>
                      <a:pt x="918" y="0"/>
                    </a:lnTo>
                    <a:lnTo>
                      <a:pt x="926" y="0"/>
                    </a:lnTo>
                    <a:lnTo>
                      <a:pt x="933" y="0"/>
                    </a:lnTo>
                    <a:lnTo>
                      <a:pt x="940" y="0"/>
                    </a:lnTo>
                    <a:lnTo>
                      <a:pt x="947" y="0"/>
                    </a:lnTo>
                    <a:lnTo>
                      <a:pt x="955" y="0"/>
                    </a:lnTo>
                    <a:lnTo>
                      <a:pt x="962" y="0"/>
                    </a:lnTo>
                    <a:lnTo>
                      <a:pt x="969" y="0"/>
                    </a:lnTo>
                    <a:lnTo>
                      <a:pt x="976" y="0"/>
                    </a:lnTo>
                    <a:lnTo>
                      <a:pt x="984" y="0"/>
                    </a:lnTo>
                    <a:lnTo>
                      <a:pt x="991" y="0"/>
                    </a:lnTo>
                    <a:lnTo>
                      <a:pt x="998" y="0"/>
                    </a:lnTo>
                    <a:lnTo>
                      <a:pt x="1006" y="0"/>
                    </a:lnTo>
                    <a:lnTo>
                      <a:pt x="1013" y="0"/>
                    </a:lnTo>
                    <a:lnTo>
                      <a:pt x="1020" y="0"/>
                    </a:lnTo>
                    <a:lnTo>
                      <a:pt x="1027" y="0"/>
                    </a:lnTo>
                    <a:lnTo>
                      <a:pt x="1035" y="0"/>
                    </a:lnTo>
                    <a:lnTo>
                      <a:pt x="1042" y="0"/>
                    </a:lnTo>
                    <a:lnTo>
                      <a:pt x="1049" y="0"/>
                    </a:lnTo>
                    <a:lnTo>
                      <a:pt x="1056" y="0"/>
                    </a:lnTo>
                    <a:lnTo>
                      <a:pt x="1066" y="0"/>
                    </a:lnTo>
                    <a:lnTo>
                      <a:pt x="1073" y="0"/>
                    </a:lnTo>
                    <a:lnTo>
                      <a:pt x="1081" y="0"/>
                    </a:lnTo>
                    <a:lnTo>
                      <a:pt x="1088" y="0"/>
                    </a:lnTo>
                    <a:lnTo>
                      <a:pt x="1095" y="0"/>
                    </a:lnTo>
                    <a:lnTo>
                      <a:pt x="1102" y="0"/>
                    </a:lnTo>
                    <a:lnTo>
                      <a:pt x="1110" y="0"/>
                    </a:lnTo>
                    <a:lnTo>
                      <a:pt x="1117" y="0"/>
                    </a:lnTo>
                    <a:lnTo>
                      <a:pt x="1124" y="0"/>
                    </a:lnTo>
                    <a:lnTo>
                      <a:pt x="1132" y="0"/>
                    </a:lnTo>
                    <a:lnTo>
                      <a:pt x="1139" y="0"/>
                    </a:lnTo>
                    <a:lnTo>
                      <a:pt x="1146" y="0"/>
                    </a:lnTo>
                    <a:lnTo>
                      <a:pt x="1153" y="0"/>
                    </a:lnTo>
                    <a:lnTo>
                      <a:pt x="1161" y="0"/>
                    </a:lnTo>
                    <a:lnTo>
                      <a:pt x="1168" y="0"/>
                    </a:lnTo>
                    <a:lnTo>
                      <a:pt x="1175" y="0"/>
                    </a:lnTo>
                    <a:lnTo>
                      <a:pt x="1182" y="0"/>
                    </a:lnTo>
                    <a:lnTo>
                      <a:pt x="1190" y="0"/>
                    </a:lnTo>
                    <a:lnTo>
                      <a:pt x="1197" y="0"/>
                    </a:lnTo>
                    <a:lnTo>
                      <a:pt x="1204" y="0"/>
                    </a:lnTo>
                    <a:lnTo>
                      <a:pt x="1214" y="0"/>
                    </a:lnTo>
                    <a:lnTo>
                      <a:pt x="1221" y="0"/>
                    </a:lnTo>
                    <a:lnTo>
                      <a:pt x="1229" y="0"/>
                    </a:lnTo>
                    <a:lnTo>
                      <a:pt x="1236" y="0"/>
                    </a:lnTo>
                    <a:lnTo>
                      <a:pt x="1243" y="0"/>
                    </a:lnTo>
                    <a:lnTo>
                      <a:pt x="1250" y="0"/>
                    </a:lnTo>
                    <a:lnTo>
                      <a:pt x="1258" y="0"/>
                    </a:lnTo>
                    <a:lnTo>
                      <a:pt x="1265" y="0"/>
                    </a:lnTo>
                    <a:lnTo>
                      <a:pt x="1272" y="0"/>
                    </a:lnTo>
                    <a:lnTo>
                      <a:pt x="1279" y="0"/>
                    </a:lnTo>
                    <a:lnTo>
                      <a:pt x="1287" y="0"/>
                    </a:lnTo>
                    <a:lnTo>
                      <a:pt x="1294" y="0"/>
                    </a:lnTo>
                    <a:lnTo>
                      <a:pt x="1301" y="0"/>
                    </a:lnTo>
                    <a:lnTo>
                      <a:pt x="1309" y="0"/>
                    </a:lnTo>
                    <a:lnTo>
                      <a:pt x="1316" y="0"/>
                    </a:lnTo>
                    <a:lnTo>
                      <a:pt x="1323" y="0"/>
                    </a:lnTo>
                    <a:lnTo>
                      <a:pt x="1330" y="0"/>
                    </a:lnTo>
                    <a:lnTo>
                      <a:pt x="1338" y="0"/>
                    </a:lnTo>
                    <a:lnTo>
                      <a:pt x="1345" y="0"/>
                    </a:lnTo>
                    <a:lnTo>
                      <a:pt x="1352" y="0"/>
                    </a:lnTo>
                    <a:lnTo>
                      <a:pt x="1359" y="0"/>
                    </a:lnTo>
                    <a:lnTo>
                      <a:pt x="1369" y="0"/>
                    </a:lnTo>
                    <a:lnTo>
                      <a:pt x="1376" y="0"/>
                    </a:lnTo>
                    <a:lnTo>
                      <a:pt x="1384" y="0"/>
                    </a:lnTo>
                    <a:lnTo>
                      <a:pt x="1391" y="0"/>
                    </a:lnTo>
                    <a:lnTo>
                      <a:pt x="1398" y="0"/>
                    </a:lnTo>
                    <a:lnTo>
                      <a:pt x="1405" y="0"/>
                    </a:lnTo>
                    <a:lnTo>
                      <a:pt x="1413" y="0"/>
                    </a:lnTo>
                    <a:lnTo>
                      <a:pt x="1420" y="0"/>
                    </a:lnTo>
                    <a:lnTo>
                      <a:pt x="1427" y="0"/>
                    </a:lnTo>
                    <a:lnTo>
                      <a:pt x="1435" y="0"/>
                    </a:lnTo>
                    <a:lnTo>
                      <a:pt x="1442" y="0"/>
                    </a:lnTo>
                    <a:lnTo>
                      <a:pt x="1449" y="0"/>
                    </a:lnTo>
                    <a:lnTo>
                      <a:pt x="1456" y="0"/>
                    </a:lnTo>
                    <a:lnTo>
                      <a:pt x="1464" y="0"/>
                    </a:lnTo>
                    <a:lnTo>
                      <a:pt x="1471" y="0"/>
                    </a:lnTo>
                    <a:lnTo>
                      <a:pt x="1478" y="0"/>
                    </a:lnTo>
                    <a:lnTo>
                      <a:pt x="1485" y="0"/>
                    </a:lnTo>
                    <a:lnTo>
                      <a:pt x="1493" y="0"/>
                    </a:lnTo>
                    <a:lnTo>
                      <a:pt x="1500" y="0"/>
                    </a:lnTo>
                    <a:lnTo>
                      <a:pt x="1507" y="0"/>
                    </a:lnTo>
                    <a:lnTo>
                      <a:pt x="1515" y="0"/>
                    </a:lnTo>
                    <a:lnTo>
                      <a:pt x="1524" y="0"/>
                    </a:lnTo>
                    <a:lnTo>
                      <a:pt x="1531" y="0"/>
                    </a:lnTo>
                    <a:lnTo>
                      <a:pt x="1539" y="0"/>
                    </a:lnTo>
                    <a:lnTo>
                      <a:pt x="1546" y="0"/>
                    </a:lnTo>
                    <a:lnTo>
                      <a:pt x="1553" y="0"/>
                    </a:lnTo>
                    <a:lnTo>
                      <a:pt x="1561" y="0"/>
                    </a:lnTo>
                    <a:lnTo>
                      <a:pt x="1568" y="0"/>
                    </a:lnTo>
                    <a:lnTo>
                      <a:pt x="1575" y="0"/>
                    </a:lnTo>
                    <a:lnTo>
                      <a:pt x="1582" y="0"/>
                    </a:lnTo>
                    <a:lnTo>
                      <a:pt x="1590" y="0"/>
                    </a:lnTo>
                    <a:lnTo>
                      <a:pt x="1597" y="0"/>
                    </a:lnTo>
                    <a:lnTo>
                      <a:pt x="1604" y="0"/>
                    </a:lnTo>
                    <a:lnTo>
                      <a:pt x="1611" y="0"/>
                    </a:lnTo>
                    <a:lnTo>
                      <a:pt x="1619" y="0"/>
                    </a:lnTo>
                    <a:lnTo>
                      <a:pt x="1626" y="0"/>
                    </a:lnTo>
                    <a:lnTo>
                      <a:pt x="1633" y="0"/>
                    </a:lnTo>
                    <a:lnTo>
                      <a:pt x="1641" y="0"/>
                    </a:lnTo>
                    <a:lnTo>
                      <a:pt x="1648" y="0"/>
                    </a:lnTo>
                    <a:lnTo>
                      <a:pt x="1655" y="0"/>
                    </a:lnTo>
                    <a:lnTo>
                      <a:pt x="1662" y="0"/>
                    </a:lnTo>
                    <a:lnTo>
                      <a:pt x="1672" y="0"/>
                    </a:lnTo>
                    <a:lnTo>
                      <a:pt x="1679" y="0"/>
                    </a:lnTo>
                    <a:lnTo>
                      <a:pt x="1687" y="0"/>
                    </a:lnTo>
                    <a:lnTo>
                      <a:pt x="1694" y="0"/>
                    </a:lnTo>
                    <a:lnTo>
                      <a:pt x="1701" y="0"/>
                    </a:lnTo>
                    <a:lnTo>
                      <a:pt x="1708" y="0"/>
                    </a:lnTo>
                    <a:lnTo>
                      <a:pt x="1716" y="0"/>
                    </a:lnTo>
                    <a:lnTo>
                      <a:pt x="1723" y="0"/>
                    </a:lnTo>
                    <a:lnTo>
                      <a:pt x="1730" y="0"/>
                    </a:lnTo>
                    <a:lnTo>
                      <a:pt x="1738" y="0"/>
                    </a:lnTo>
                    <a:lnTo>
                      <a:pt x="1745" y="0"/>
                    </a:lnTo>
                    <a:lnTo>
                      <a:pt x="1752" y="0"/>
                    </a:lnTo>
                    <a:lnTo>
                      <a:pt x="1759" y="0"/>
                    </a:lnTo>
                    <a:lnTo>
                      <a:pt x="1767" y="0"/>
                    </a:lnTo>
                    <a:lnTo>
                      <a:pt x="1774" y="0"/>
                    </a:lnTo>
                    <a:lnTo>
                      <a:pt x="1781" y="0"/>
                    </a:lnTo>
                    <a:lnTo>
                      <a:pt x="1788" y="0"/>
                    </a:lnTo>
                    <a:lnTo>
                      <a:pt x="1796" y="0"/>
                    </a:lnTo>
                    <a:lnTo>
                      <a:pt x="1803" y="0"/>
                    </a:lnTo>
                    <a:lnTo>
                      <a:pt x="1810" y="0"/>
                    </a:lnTo>
                    <a:lnTo>
                      <a:pt x="1818" y="0"/>
                    </a:lnTo>
                    <a:lnTo>
                      <a:pt x="1820" y="0"/>
                    </a:lnTo>
                    <a:lnTo>
                      <a:pt x="1820" y="7"/>
                    </a:lnTo>
                    <a:lnTo>
                      <a:pt x="1820" y="17"/>
                    </a:lnTo>
                    <a:lnTo>
                      <a:pt x="1820" y="24"/>
                    </a:lnTo>
                    <a:lnTo>
                      <a:pt x="1820" y="34"/>
                    </a:lnTo>
                    <a:lnTo>
                      <a:pt x="1820" y="44"/>
                    </a:lnTo>
                    <a:lnTo>
                      <a:pt x="1820" y="51"/>
                    </a:lnTo>
                    <a:lnTo>
                      <a:pt x="1820" y="61"/>
                    </a:lnTo>
                    <a:lnTo>
                      <a:pt x="1820" y="70"/>
                    </a:lnTo>
                    <a:lnTo>
                      <a:pt x="1820" y="78"/>
                    </a:lnTo>
                    <a:lnTo>
                      <a:pt x="1820" y="87"/>
                    </a:lnTo>
                    <a:lnTo>
                      <a:pt x="1820" y="94"/>
                    </a:lnTo>
                    <a:lnTo>
                      <a:pt x="1820" y="104"/>
                    </a:lnTo>
                    <a:lnTo>
                      <a:pt x="1820" y="114"/>
                    </a:lnTo>
                    <a:lnTo>
                      <a:pt x="1820" y="121"/>
                    </a:lnTo>
                    <a:lnTo>
                      <a:pt x="1820" y="131"/>
                    </a:lnTo>
                    <a:lnTo>
                      <a:pt x="1820" y="141"/>
                    </a:lnTo>
                    <a:lnTo>
                      <a:pt x="1820" y="148"/>
                    </a:lnTo>
                    <a:lnTo>
                      <a:pt x="1820" y="158"/>
                    </a:lnTo>
                    <a:lnTo>
                      <a:pt x="1820" y="165"/>
                    </a:lnTo>
                    <a:lnTo>
                      <a:pt x="1820" y="174"/>
                    </a:lnTo>
                    <a:lnTo>
                      <a:pt x="1820" y="184"/>
                    </a:lnTo>
                    <a:lnTo>
                      <a:pt x="1820" y="191"/>
                    </a:lnTo>
                    <a:lnTo>
                      <a:pt x="1820" y="201"/>
                    </a:lnTo>
                    <a:lnTo>
                      <a:pt x="1820" y="211"/>
                    </a:lnTo>
                    <a:lnTo>
                      <a:pt x="1820" y="218"/>
                    </a:lnTo>
                    <a:lnTo>
                      <a:pt x="1820" y="228"/>
                    </a:lnTo>
                    <a:lnTo>
                      <a:pt x="1820" y="235"/>
                    </a:lnTo>
                    <a:lnTo>
                      <a:pt x="1820" y="245"/>
                    </a:lnTo>
                    <a:lnTo>
                      <a:pt x="1820" y="254"/>
                    </a:lnTo>
                    <a:lnTo>
                      <a:pt x="1820" y="262"/>
                    </a:lnTo>
                    <a:lnTo>
                      <a:pt x="1820" y="271"/>
                    </a:lnTo>
                    <a:lnTo>
                      <a:pt x="1820" y="281"/>
                    </a:lnTo>
                    <a:lnTo>
                      <a:pt x="1820" y="288"/>
                    </a:lnTo>
                    <a:lnTo>
                      <a:pt x="1820" y="298"/>
                    </a:lnTo>
                    <a:lnTo>
                      <a:pt x="1820" y="305"/>
                    </a:lnTo>
                    <a:lnTo>
                      <a:pt x="1820" y="315"/>
                    </a:lnTo>
                    <a:lnTo>
                      <a:pt x="1820" y="325"/>
                    </a:lnTo>
                    <a:lnTo>
                      <a:pt x="1820" y="332"/>
                    </a:lnTo>
                    <a:lnTo>
                      <a:pt x="1820" y="342"/>
                    </a:lnTo>
                    <a:lnTo>
                      <a:pt x="1820" y="351"/>
                    </a:lnTo>
                    <a:lnTo>
                      <a:pt x="1820" y="359"/>
                    </a:lnTo>
                    <a:lnTo>
                      <a:pt x="1820" y="368"/>
                    </a:lnTo>
                    <a:lnTo>
                      <a:pt x="1820" y="376"/>
                    </a:lnTo>
                    <a:lnTo>
                      <a:pt x="1820" y="385"/>
                    </a:lnTo>
                    <a:lnTo>
                      <a:pt x="1820" y="395"/>
                    </a:lnTo>
                    <a:lnTo>
                      <a:pt x="1820" y="402"/>
                    </a:lnTo>
                    <a:lnTo>
                      <a:pt x="1820" y="412"/>
                    </a:lnTo>
                    <a:lnTo>
                      <a:pt x="1820" y="422"/>
                    </a:lnTo>
                    <a:lnTo>
                      <a:pt x="1820" y="429"/>
                    </a:lnTo>
                    <a:lnTo>
                      <a:pt x="1820" y="439"/>
                    </a:lnTo>
                    <a:lnTo>
                      <a:pt x="1820" y="446"/>
                    </a:lnTo>
                    <a:lnTo>
                      <a:pt x="1820" y="456"/>
                    </a:lnTo>
                    <a:lnTo>
                      <a:pt x="1820" y="465"/>
                    </a:lnTo>
                    <a:lnTo>
                      <a:pt x="1820" y="473"/>
                    </a:lnTo>
                    <a:lnTo>
                      <a:pt x="1820" y="482"/>
                    </a:lnTo>
                    <a:lnTo>
                      <a:pt x="1820" y="490"/>
                    </a:lnTo>
                    <a:lnTo>
                      <a:pt x="1820" y="499"/>
                    </a:lnTo>
                    <a:lnTo>
                      <a:pt x="1820" y="509"/>
                    </a:lnTo>
                    <a:lnTo>
                      <a:pt x="1820" y="516"/>
                    </a:lnTo>
                    <a:lnTo>
                      <a:pt x="1820" y="526"/>
                    </a:lnTo>
                    <a:lnTo>
                      <a:pt x="1820" y="536"/>
                    </a:lnTo>
                    <a:lnTo>
                      <a:pt x="1820" y="543"/>
                    </a:lnTo>
                    <a:lnTo>
                      <a:pt x="1820" y="553"/>
                    </a:lnTo>
                    <a:lnTo>
                      <a:pt x="1820" y="560"/>
                    </a:lnTo>
                    <a:lnTo>
                      <a:pt x="1820" y="570"/>
                    </a:lnTo>
                    <a:lnTo>
                      <a:pt x="1820" y="579"/>
                    </a:lnTo>
                    <a:lnTo>
                      <a:pt x="1820" y="587"/>
                    </a:lnTo>
                    <a:lnTo>
                      <a:pt x="1820" y="596"/>
                    </a:lnTo>
                    <a:lnTo>
                      <a:pt x="1820" y="604"/>
                    </a:lnTo>
                    <a:lnTo>
                      <a:pt x="1820" y="613"/>
                    </a:lnTo>
                    <a:lnTo>
                      <a:pt x="1820" y="621"/>
                    </a:lnTo>
                    <a:lnTo>
                      <a:pt x="1820" y="630"/>
                    </a:lnTo>
                    <a:lnTo>
                      <a:pt x="1820" y="640"/>
                    </a:lnTo>
                    <a:lnTo>
                      <a:pt x="1820" y="647"/>
                    </a:lnTo>
                    <a:lnTo>
                      <a:pt x="1820" y="657"/>
                    </a:lnTo>
                    <a:lnTo>
                      <a:pt x="1820" y="664"/>
                    </a:lnTo>
                    <a:lnTo>
                      <a:pt x="1820" y="674"/>
                    </a:lnTo>
                    <a:lnTo>
                      <a:pt x="1820" y="684"/>
                    </a:lnTo>
                    <a:lnTo>
                      <a:pt x="1820" y="691"/>
                    </a:lnTo>
                    <a:lnTo>
                      <a:pt x="1820" y="700"/>
                    </a:lnTo>
                    <a:lnTo>
                      <a:pt x="1820" y="708"/>
                    </a:lnTo>
                    <a:lnTo>
                      <a:pt x="1820" y="717"/>
                    </a:lnTo>
                    <a:lnTo>
                      <a:pt x="1820" y="725"/>
                    </a:lnTo>
                    <a:lnTo>
                      <a:pt x="1820" y="734"/>
                    </a:lnTo>
                    <a:lnTo>
                      <a:pt x="1820" y="742"/>
                    </a:lnTo>
                    <a:lnTo>
                      <a:pt x="1820" y="751"/>
                    </a:lnTo>
                    <a:lnTo>
                      <a:pt x="1820" y="759"/>
                    </a:lnTo>
                    <a:lnTo>
                      <a:pt x="1820" y="768"/>
                    </a:lnTo>
                    <a:lnTo>
                      <a:pt x="1820" y="776"/>
                    </a:lnTo>
                    <a:lnTo>
                      <a:pt x="1820" y="785"/>
                    </a:lnTo>
                    <a:lnTo>
                      <a:pt x="1820" y="800"/>
                    </a:lnTo>
                    <a:lnTo>
                      <a:pt x="1820" y="827"/>
                    </a:lnTo>
                    <a:lnTo>
                      <a:pt x="1820" y="853"/>
                    </a:lnTo>
                    <a:lnTo>
                      <a:pt x="1820" y="880"/>
                    </a:lnTo>
                    <a:lnTo>
                      <a:pt x="1820" y="907"/>
                    </a:lnTo>
                    <a:lnTo>
                      <a:pt x="1820" y="933"/>
                    </a:lnTo>
                    <a:lnTo>
                      <a:pt x="1820" y="940"/>
                    </a:lnTo>
                    <a:lnTo>
                      <a:pt x="1820" y="943"/>
                    </a:lnTo>
                    <a:lnTo>
                      <a:pt x="1820" y="945"/>
                    </a:lnTo>
                    <a:lnTo>
                      <a:pt x="1820" y="948"/>
                    </a:lnTo>
                    <a:lnTo>
                      <a:pt x="1820" y="950"/>
                    </a:lnTo>
                    <a:lnTo>
                      <a:pt x="1820" y="953"/>
                    </a:lnTo>
                    <a:lnTo>
                      <a:pt x="1820" y="957"/>
                    </a:lnTo>
                    <a:lnTo>
                      <a:pt x="1820" y="960"/>
                    </a:lnTo>
                    <a:lnTo>
                      <a:pt x="1820" y="962"/>
                    </a:lnTo>
                    <a:lnTo>
                      <a:pt x="1820" y="965"/>
                    </a:lnTo>
                    <a:lnTo>
                      <a:pt x="1820" y="967"/>
                    </a:lnTo>
                    <a:lnTo>
                      <a:pt x="1820" y="970"/>
                    </a:lnTo>
                    <a:lnTo>
                      <a:pt x="1820" y="972"/>
                    </a:lnTo>
                    <a:lnTo>
                      <a:pt x="1820" y="974"/>
                    </a:lnTo>
                    <a:lnTo>
                      <a:pt x="1820" y="977"/>
                    </a:lnTo>
                    <a:lnTo>
                      <a:pt x="1820" y="979"/>
                    </a:lnTo>
                    <a:lnTo>
                      <a:pt x="1820" y="982"/>
                    </a:lnTo>
                    <a:lnTo>
                      <a:pt x="1820" y="984"/>
                    </a:lnTo>
                    <a:lnTo>
                      <a:pt x="1820" y="989"/>
                    </a:lnTo>
                    <a:lnTo>
                      <a:pt x="1820" y="991"/>
                    </a:lnTo>
                    <a:lnTo>
                      <a:pt x="1820" y="994"/>
                    </a:lnTo>
                    <a:lnTo>
                      <a:pt x="1820" y="996"/>
                    </a:lnTo>
                    <a:lnTo>
                      <a:pt x="1820" y="999"/>
                    </a:lnTo>
                    <a:lnTo>
                      <a:pt x="1820" y="1001"/>
                    </a:lnTo>
                    <a:lnTo>
                      <a:pt x="1820" y="1003"/>
                    </a:lnTo>
                    <a:lnTo>
                      <a:pt x="1820" y="1006"/>
                    </a:lnTo>
                    <a:lnTo>
                      <a:pt x="1820" y="1008"/>
                    </a:lnTo>
                    <a:lnTo>
                      <a:pt x="1820" y="1011"/>
                    </a:lnTo>
                    <a:lnTo>
                      <a:pt x="1820" y="1013"/>
                    </a:lnTo>
                    <a:lnTo>
                      <a:pt x="1820" y="1018"/>
                    </a:lnTo>
                    <a:lnTo>
                      <a:pt x="1820" y="1020"/>
                    </a:lnTo>
                    <a:lnTo>
                      <a:pt x="1820" y="1023"/>
                    </a:lnTo>
                    <a:lnTo>
                      <a:pt x="1820" y="1025"/>
                    </a:lnTo>
                    <a:lnTo>
                      <a:pt x="1820" y="1028"/>
                    </a:lnTo>
                    <a:lnTo>
                      <a:pt x="1820" y="1030"/>
                    </a:lnTo>
                    <a:lnTo>
                      <a:pt x="1820" y="1033"/>
                    </a:lnTo>
                    <a:lnTo>
                      <a:pt x="1820" y="1035"/>
                    </a:lnTo>
                    <a:lnTo>
                      <a:pt x="1820" y="1037"/>
                    </a:lnTo>
                    <a:lnTo>
                      <a:pt x="1820" y="1040"/>
                    </a:lnTo>
                    <a:lnTo>
                      <a:pt x="1820" y="1042"/>
                    </a:lnTo>
                    <a:lnTo>
                      <a:pt x="1820" y="1050"/>
                    </a:lnTo>
                    <a:lnTo>
                      <a:pt x="1820" y="1054"/>
                    </a:lnTo>
                    <a:lnTo>
                      <a:pt x="1820" y="1059"/>
                    </a:lnTo>
                    <a:lnTo>
                      <a:pt x="1820" y="1064"/>
                    </a:lnTo>
                    <a:lnTo>
                      <a:pt x="1820" y="1069"/>
                    </a:lnTo>
                    <a:lnTo>
                      <a:pt x="1820" y="1074"/>
                    </a:lnTo>
                    <a:lnTo>
                      <a:pt x="1820" y="1081"/>
                    </a:lnTo>
                    <a:lnTo>
                      <a:pt x="1820" y="1086"/>
                    </a:lnTo>
                    <a:lnTo>
                      <a:pt x="1818" y="1086"/>
                    </a:lnTo>
                    <a:lnTo>
                      <a:pt x="1810" y="1086"/>
                    </a:lnTo>
                    <a:lnTo>
                      <a:pt x="1803" y="1086"/>
                    </a:lnTo>
                    <a:lnTo>
                      <a:pt x="1796" y="1086"/>
                    </a:lnTo>
                    <a:lnTo>
                      <a:pt x="1788" y="1086"/>
                    </a:lnTo>
                    <a:lnTo>
                      <a:pt x="1781" y="1086"/>
                    </a:lnTo>
                    <a:lnTo>
                      <a:pt x="1774" y="1086"/>
                    </a:lnTo>
                    <a:lnTo>
                      <a:pt x="1767" y="1086"/>
                    </a:lnTo>
                    <a:lnTo>
                      <a:pt x="1759" y="1086"/>
                    </a:lnTo>
                    <a:lnTo>
                      <a:pt x="1752" y="1086"/>
                    </a:lnTo>
                    <a:lnTo>
                      <a:pt x="1745" y="1086"/>
                    </a:lnTo>
                    <a:lnTo>
                      <a:pt x="1738" y="1086"/>
                    </a:lnTo>
                    <a:lnTo>
                      <a:pt x="1730" y="1086"/>
                    </a:lnTo>
                    <a:lnTo>
                      <a:pt x="1723" y="1086"/>
                    </a:lnTo>
                    <a:lnTo>
                      <a:pt x="1716" y="1086"/>
                    </a:lnTo>
                    <a:lnTo>
                      <a:pt x="1708" y="1086"/>
                    </a:lnTo>
                    <a:lnTo>
                      <a:pt x="1701" y="1086"/>
                    </a:lnTo>
                    <a:lnTo>
                      <a:pt x="1694" y="1086"/>
                    </a:lnTo>
                    <a:lnTo>
                      <a:pt x="1687" y="1086"/>
                    </a:lnTo>
                    <a:lnTo>
                      <a:pt x="1679" y="1086"/>
                    </a:lnTo>
                    <a:lnTo>
                      <a:pt x="1672" y="1086"/>
                    </a:lnTo>
                    <a:lnTo>
                      <a:pt x="1662" y="1086"/>
                    </a:lnTo>
                    <a:lnTo>
                      <a:pt x="1655" y="1086"/>
                    </a:lnTo>
                    <a:lnTo>
                      <a:pt x="1648" y="1086"/>
                    </a:lnTo>
                    <a:lnTo>
                      <a:pt x="1641" y="1086"/>
                    </a:lnTo>
                    <a:lnTo>
                      <a:pt x="1633" y="1086"/>
                    </a:lnTo>
                    <a:lnTo>
                      <a:pt x="1626" y="1086"/>
                    </a:lnTo>
                    <a:lnTo>
                      <a:pt x="1619" y="1086"/>
                    </a:lnTo>
                    <a:lnTo>
                      <a:pt x="1611" y="1086"/>
                    </a:lnTo>
                    <a:lnTo>
                      <a:pt x="1604" y="1086"/>
                    </a:lnTo>
                    <a:lnTo>
                      <a:pt x="1597" y="1086"/>
                    </a:lnTo>
                    <a:lnTo>
                      <a:pt x="1590" y="1086"/>
                    </a:lnTo>
                    <a:lnTo>
                      <a:pt x="1582" y="1086"/>
                    </a:lnTo>
                    <a:lnTo>
                      <a:pt x="1575" y="1086"/>
                    </a:lnTo>
                    <a:lnTo>
                      <a:pt x="1568" y="1086"/>
                    </a:lnTo>
                    <a:lnTo>
                      <a:pt x="1561" y="1086"/>
                    </a:lnTo>
                    <a:lnTo>
                      <a:pt x="1553" y="1086"/>
                    </a:lnTo>
                    <a:lnTo>
                      <a:pt x="1546" y="1086"/>
                    </a:lnTo>
                    <a:lnTo>
                      <a:pt x="1539" y="1086"/>
                    </a:lnTo>
                    <a:lnTo>
                      <a:pt x="1531" y="1086"/>
                    </a:lnTo>
                    <a:lnTo>
                      <a:pt x="1524" y="1086"/>
                    </a:lnTo>
                    <a:lnTo>
                      <a:pt x="1515" y="1086"/>
                    </a:lnTo>
                    <a:lnTo>
                      <a:pt x="1507" y="1086"/>
                    </a:lnTo>
                    <a:lnTo>
                      <a:pt x="1500" y="1086"/>
                    </a:lnTo>
                    <a:lnTo>
                      <a:pt x="1493" y="1086"/>
                    </a:lnTo>
                    <a:lnTo>
                      <a:pt x="1485" y="1086"/>
                    </a:lnTo>
                    <a:lnTo>
                      <a:pt x="1478" y="1086"/>
                    </a:lnTo>
                    <a:lnTo>
                      <a:pt x="1471" y="1086"/>
                    </a:lnTo>
                    <a:lnTo>
                      <a:pt x="1464" y="1086"/>
                    </a:lnTo>
                    <a:lnTo>
                      <a:pt x="1456" y="1086"/>
                    </a:lnTo>
                    <a:lnTo>
                      <a:pt x="1449" y="1086"/>
                    </a:lnTo>
                    <a:lnTo>
                      <a:pt x="1442" y="1086"/>
                    </a:lnTo>
                    <a:lnTo>
                      <a:pt x="1435" y="1086"/>
                    </a:lnTo>
                    <a:lnTo>
                      <a:pt x="1427" y="1086"/>
                    </a:lnTo>
                    <a:lnTo>
                      <a:pt x="1420" y="1086"/>
                    </a:lnTo>
                    <a:lnTo>
                      <a:pt x="1413" y="1086"/>
                    </a:lnTo>
                    <a:lnTo>
                      <a:pt x="1405" y="1086"/>
                    </a:lnTo>
                    <a:lnTo>
                      <a:pt x="1398" y="1086"/>
                    </a:lnTo>
                    <a:lnTo>
                      <a:pt x="1391" y="1086"/>
                    </a:lnTo>
                    <a:lnTo>
                      <a:pt x="1384" y="1086"/>
                    </a:lnTo>
                    <a:lnTo>
                      <a:pt x="1376" y="1086"/>
                    </a:lnTo>
                    <a:lnTo>
                      <a:pt x="1369" y="1086"/>
                    </a:lnTo>
                    <a:lnTo>
                      <a:pt x="1359" y="1086"/>
                    </a:lnTo>
                    <a:lnTo>
                      <a:pt x="1352" y="1086"/>
                    </a:lnTo>
                    <a:lnTo>
                      <a:pt x="1345" y="1086"/>
                    </a:lnTo>
                    <a:lnTo>
                      <a:pt x="1338" y="1086"/>
                    </a:lnTo>
                    <a:lnTo>
                      <a:pt x="1330" y="1086"/>
                    </a:lnTo>
                    <a:lnTo>
                      <a:pt x="1323" y="1086"/>
                    </a:lnTo>
                    <a:lnTo>
                      <a:pt x="1316" y="1086"/>
                    </a:lnTo>
                    <a:lnTo>
                      <a:pt x="1309" y="1086"/>
                    </a:lnTo>
                    <a:lnTo>
                      <a:pt x="1301" y="1086"/>
                    </a:lnTo>
                    <a:lnTo>
                      <a:pt x="1294" y="1086"/>
                    </a:lnTo>
                    <a:lnTo>
                      <a:pt x="1287" y="1086"/>
                    </a:lnTo>
                    <a:lnTo>
                      <a:pt x="1279" y="1086"/>
                    </a:lnTo>
                    <a:lnTo>
                      <a:pt x="1272" y="1086"/>
                    </a:lnTo>
                    <a:lnTo>
                      <a:pt x="1265" y="1086"/>
                    </a:lnTo>
                    <a:lnTo>
                      <a:pt x="1258" y="1086"/>
                    </a:lnTo>
                    <a:lnTo>
                      <a:pt x="1250" y="1086"/>
                    </a:lnTo>
                    <a:lnTo>
                      <a:pt x="1243" y="1086"/>
                    </a:lnTo>
                    <a:lnTo>
                      <a:pt x="1236" y="1086"/>
                    </a:lnTo>
                    <a:lnTo>
                      <a:pt x="1229" y="1086"/>
                    </a:lnTo>
                    <a:lnTo>
                      <a:pt x="1221" y="1086"/>
                    </a:lnTo>
                    <a:lnTo>
                      <a:pt x="1214" y="1086"/>
                    </a:lnTo>
                    <a:lnTo>
                      <a:pt x="1204" y="1086"/>
                    </a:lnTo>
                    <a:lnTo>
                      <a:pt x="1197" y="1086"/>
                    </a:lnTo>
                    <a:lnTo>
                      <a:pt x="1190" y="1086"/>
                    </a:lnTo>
                    <a:lnTo>
                      <a:pt x="1182" y="1086"/>
                    </a:lnTo>
                    <a:lnTo>
                      <a:pt x="1175" y="1086"/>
                    </a:lnTo>
                    <a:lnTo>
                      <a:pt x="1168" y="1086"/>
                    </a:lnTo>
                    <a:lnTo>
                      <a:pt x="1161" y="1086"/>
                    </a:lnTo>
                    <a:lnTo>
                      <a:pt x="1153" y="1086"/>
                    </a:lnTo>
                    <a:lnTo>
                      <a:pt x="1146" y="1086"/>
                    </a:lnTo>
                    <a:lnTo>
                      <a:pt x="1139" y="1086"/>
                    </a:lnTo>
                    <a:lnTo>
                      <a:pt x="1132" y="1086"/>
                    </a:lnTo>
                    <a:lnTo>
                      <a:pt x="1124" y="1086"/>
                    </a:lnTo>
                    <a:lnTo>
                      <a:pt x="1117" y="1086"/>
                    </a:lnTo>
                    <a:lnTo>
                      <a:pt x="1110" y="1086"/>
                    </a:lnTo>
                    <a:lnTo>
                      <a:pt x="1102" y="1086"/>
                    </a:lnTo>
                    <a:lnTo>
                      <a:pt x="1095" y="1086"/>
                    </a:lnTo>
                    <a:lnTo>
                      <a:pt x="1088" y="1086"/>
                    </a:lnTo>
                    <a:lnTo>
                      <a:pt x="1081" y="1086"/>
                    </a:lnTo>
                    <a:lnTo>
                      <a:pt x="1073" y="1086"/>
                    </a:lnTo>
                    <a:lnTo>
                      <a:pt x="1066" y="1086"/>
                    </a:lnTo>
                    <a:lnTo>
                      <a:pt x="1056" y="1086"/>
                    </a:lnTo>
                    <a:lnTo>
                      <a:pt x="1049" y="1086"/>
                    </a:lnTo>
                    <a:lnTo>
                      <a:pt x="1042" y="1086"/>
                    </a:lnTo>
                    <a:lnTo>
                      <a:pt x="1035" y="1086"/>
                    </a:lnTo>
                    <a:lnTo>
                      <a:pt x="1027" y="1086"/>
                    </a:lnTo>
                    <a:lnTo>
                      <a:pt x="1020" y="1086"/>
                    </a:lnTo>
                    <a:lnTo>
                      <a:pt x="1013" y="1086"/>
                    </a:lnTo>
                    <a:lnTo>
                      <a:pt x="1006" y="1086"/>
                    </a:lnTo>
                    <a:lnTo>
                      <a:pt x="998" y="1086"/>
                    </a:lnTo>
                    <a:lnTo>
                      <a:pt x="991" y="1086"/>
                    </a:lnTo>
                    <a:lnTo>
                      <a:pt x="984" y="1086"/>
                    </a:lnTo>
                    <a:lnTo>
                      <a:pt x="976" y="1086"/>
                    </a:lnTo>
                    <a:lnTo>
                      <a:pt x="969" y="1086"/>
                    </a:lnTo>
                    <a:lnTo>
                      <a:pt x="962" y="1086"/>
                    </a:lnTo>
                    <a:lnTo>
                      <a:pt x="955" y="1086"/>
                    </a:lnTo>
                    <a:lnTo>
                      <a:pt x="947" y="1086"/>
                    </a:lnTo>
                    <a:lnTo>
                      <a:pt x="940" y="1086"/>
                    </a:lnTo>
                    <a:lnTo>
                      <a:pt x="933" y="1086"/>
                    </a:lnTo>
                    <a:lnTo>
                      <a:pt x="926" y="1086"/>
                    </a:lnTo>
                    <a:lnTo>
                      <a:pt x="918" y="1086"/>
                    </a:lnTo>
                    <a:lnTo>
                      <a:pt x="909" y="1086"/>
                    </a:lnTo>
                    <a:lnTo>
                      <a:pt x="901" y="1086"/>
                    </a:lnTo>
                    <a:lnTo>
                      <a:pt x="894" y="1086"/>
                    </a:lnTo>
                    <a:lnTo>
                      <a:pt x="887" y="1086"/>
                    </a:lnTo>
                    <a:lnTo>
                      <a:pt x="879" y="1086"/>
                    </a:lnTo>
                    <a:lnTo>
                      <a:pt x="872" y="1086"/>
                    </a:lnTo>
                    <a:lnTo>
                      <a:pt x="865" y="1086"/>
                    </a:lnTo>
                    <a:lnTo>
                      <a:pt x="858" y="1086"/>
                    </a:lnTo>
                    <a:lnTo>
                      <a:pt x="850" y="1086"/>
                    </a:lnTo>
                    <a:lnTo>
                      <a:pt x="843" y="1086"/>
                    </a:lnTo>
                    <a:lnTo>
                      <a:pt x="836" y="1086"/>
                    </a:lnTo>
                    <a:lnTo>
                      <a:pt x="829" y="1086"/>
                    </a:lnTo>
                    <a:lnTo>
                      <a:pt x="821" y="1086"/>
                    </a:lnTo>
                    <a:lnTo>
                      <a:pt x="814" y="1086"/>
                    </a:lnTo>
                    <a:lnTo>
                      <a:pt x="807" y="1086"/>
                    </a:lnTo>
                    <a:lnTo>
                      <a:pt x="799" y="1086"/>
                    </a:lnTo>
                    <a:lnTo>
                      <a:pt x="792" y="1086"/>
                    </a:lnTo>
                    <a:lnTo>
                      <a:pt x="785" y="1086"/>
                    </a:lnTo>
                    <a:lnTo>
                      <a:pt x="778" y="1086"/>
                    </a:lnTo>
                    <a:lnTo>
                      <a:pt x="770" y="1086"/>
                    </a:lnTo>
                    <a:lnTo>
                      <a:pt x="763" y="1086"/>
                    </a:lnTo>
                    <a:lnTo>
                      <a:pt x="753" y="1086"/>
                    </a:lnTo>
                    <a:lnTo>
                      <a:pt x="746" y="1086"/>
                    </a:lnTo>
                    <a:lnTo>
                      <a:pt x="739" y="1086"/>
                    </a:lnTo>
                    <a:lnTo>
                      <a:pt x="732" y="1086"/>
                    </a:lnTo>
                    <a:lnTo>
                      <a:pt x="724" y="1086"/>
                    </a:lnTo>
                    <a:lnTo>
                      <a:pt x="717" y="1086"/>
                    </a:lnTo>
                    <a:lnTo>
                      <a:pt x="710" y="1086"/>
                    </a:lnTo>
                    <a:lnTo>
                      <a:pt x="703" y="1086"/>
                    </a:lnTo>
                    <a:lnTo>
                      <a:pt x="695" y="1086"/>
                    </a:lnTo>
                    <a:lnTo>
                      <a:pt x="688" y="1086"/>
                    </a:lnTo>
                    <a:lnTo>
                      <a:pt x="681" y="1086"/>
                    </a:lnTo>
                    <a:lnTo>
                      <a:pt x="673" y="1086"/>
                    </a:lnTo>
                    <a:lnTo>
                      <a:pt x="666" y="1086"/>
                    </a:lnTo>
                    <a:lnTo>
                      <a:pt x="659" y="1086"/>
                    </a:lnTo>
                    <a:lnTo>
                      <a:pt x="652" y="1086"/>
                    </a:lnTo>
                    <a:lnTo>
                      <a:pt x="644" y="1086"/>
                    </a:lnTo>
                    <a:lnTo>
                      <a:pt x="637" y="1086"/>
                    </a:lnTo>
                    <a:lnTo>
                      <a:pt x="630" y="1086"/>
                    </a:lnTo>
                    <a:lnTo>
                      <a:pt x="623" y="1086"/>
                    </a:lnTo>
                    <a:lnTo>
                      <a:pt x="615" y="1086"/>
                    </a:lnTo>
                    <a:lnTo>
                      <a:pt x="606" y="1086"/>
                    </a:lnTo>
                    <a:lnTo>
                      <a:pt x="598" y="1086"/>
                    </a:lnTo>
                    <a:lnTo>
                      <a:pt x="591" y="1086"/>
                    </a:lnTo>
                    <a:lnTo>
                      <a:pt x="584" y="1086"/>
                    </a:lnTo>
                    <a:lnTo>
                      <a:pt x="577" y="1086"/>
                    </a:lnTo>
                    <a:lnTo>
                      <a:pt x="569" y="1086"/>
                    </a:lnTo>
                    <a:lnTo>
                      <a:pt x="562" y="1086"/>
                    </a:lnTo>
                    <a:lnTo>
                      <a:pt x="555" y="1086"/>
                    </a:lnTo>
                    <a:lnTo>
                      <a:pt x="547" y="1086"/>
                    </a:lnTo>
                    <a:lnTo>
                      <a:pt x="540" y="1086"/>
                    </a:lnTo>
                    <a:lnTo>
                      <a:pt x="533" y="1086"/>
                    </a:lnTo>
                    <a:lnTo>
                      <a:pt x="526" y="1086"/>
                    </a:lnTo>
                    <a:lnTo>
                      <a:pt x="518" y="1086"/>
                    </a:lnTo>
                    <a:lnTo>
                      <a:pt x="511" y="1086"/>
                    </a:lnTo>
                    <a:lnTo>
                      <a:pt x="504" y="1086"/>
                    </a:lnTo>
                    <a:lnTo>
                      <a:pt x="497" y="1086"/>
                    </a:lnTo>
                    <a:lnTo>
                      <a:pt x="489" y="1086"/>
                    </a:lnTo>
                    <a:lnTo>
                      <a:pt x="482" y="1086"/>
                    </a:lnTo>
                    <a:lnTo>
                      <a:pt x="475" y="1086"/>
                    </a:lnTo>
                    <a:lnTo>
                      <a:pt x="467" y="1086"/>
                    </a:lnTo>
                    <a:lnTo>
                      <a:pt x="460" y="1086"/>
                    </a:lnTo>
                    <a:lnTo>
                      <a:pt x="450" y="1086"/>
                    </a:lnTo>
                    <a:lnTo>
                      <a:pt x="443" y="1086"/>
                    </a:lnTo>
                    <a:lnTo>
                      <a:pt x="436" y="1086"/>
                    </a:lnTo>
                    <a:lnTo>
                      <a:pt x="429" y="1086"/>
                    </a:lnTo>
                    <a:lnTo>
                      <a:pt x="421" y="1086"/>
                    </a:lnTo>
                    <a:lnTo>
                      <a:pt x="414" y="1086"/>
                    </a:lnTo>
                    <a:lnTo>
                      <a:pt x="407" y="1086"/>
                    </a:lnTo>
                    <a:lnTo>
                      <a:pt x="400" y="1086"/>
                    </a:lnTo>
                    <a:lnTo>
                      <a:pt x="392" y="1086"/>
                    </a:lnTo>
                    <a:lnTo>
                      <a:pt x="385" y="1086"/>
                    </a:lnTo>
                    <a:lnTo>
                      <a:pt x="378" y="1086"/>
                    </a:lnTo>
                    <a:lnTo>
                      <a:pt x="370" y="1086"/>
                    </a:lnTo>
                    <a:lnTo>
                      <a:pt x="363" y="1086"/>
                    </a:lnTo>
                    <a:lnTo>
                      <a:pt x="356" y="1086"/>
                    </a:lnTo>
                    <a:lnTo>
                      <a:pt x="349" y="1086"/>
                    </a:lnTo>
                    <a:lnTo>
                      <a:pt x="341" y="1086"/>
                    </a:lnTo>
                    <a:lnTo>
                      <a:pt x="334" y="1086"/>
                    </a:lnTo>
                    <a:lnTo>
                      <a:pt x="327" y="1086"/>
                    </a:lnTo>
                    <a:lnTo>
                      <a:pt x="320" y="1086"/>
                    </a:lnTo>
                    <a:lnTo>
                      <a:pt x="312" y="1086"/>
                    </a:lnTo>
                    <a:lnTo>
                      <a:pt x="303" y="1086"/>
                    </a:lnTo>
                    <a:lnTo>
                      <a:pt x="295" y="1086"/>
                    </a:lnTo>
                    <a:lnTo>
                      <a:pt x="288" y="1086"/>
                    </a:lnTo>
                    <a:lnTo>
                      <a:pt x="281" y="1086"/>
                    </a:lnTo>
                    <a:lnTo>
                      <a:pt x="274" y="1086"/>
                    </a:lnTo>
                    <a:lnTo>
                      <a:pt x="266" y="1086"/>
                    </a:lnTo>
                    <a:lnTo>
                      <a:pt x="259" y="1086"/>
                    </a:lnTo>
                    <a:lnTo>
                      <a:pt x="252" y="1086"/>
                    </a:lnTo>
                    <a:lnTo>
                      <a:pt x="244" y="1086"/>
                    </a:lnTo>
                    <a:lnTo>
                      <a:pt x="237" y="1086"/>
                    </a:lnTo>
                    <a:lnTo>
                      <a:pt x="230" y="1086"/>
                    </a:lnTo>
                    <a:lnTo>
                      <a:pt x="223" y="1086"/>
                    </a:lnTo>
                    <a:lnTo>
                      <a:pt x="215" y="1086"/>
                    </a:lnTo>
                    <a:lnTo>
                      <a:pt x="208" y="1086"/>
                    </a:lnTo>
                    <a:lnTo>
                      <a:pt x="201" y="1086"/>
                    </a:lnTo>
                    <a:lnTo>
                      <a:pt x="194" y="1086"/>
                    </a:lnTo>
                    <a:lnTo>
                      <a:pt x="186" y="1086"/>
                    </a:lnTo>
                    <a:lnTo>
                      <a:pt x="179" y="1086"/>
                    </a:lnTo>
                    <a:lnTo>
                      <a:pt x="172" y="1086"/>
                    </a:lnTo>
                    <a:lnTo>
                      <a:pt x="164" y="1086"/>
                    </a:lnTo>
                    <a:lnTo>
                      <a:pt x="157" y="1086"/>
                    </a:lnTo>
                    <a:lnTo>
                      <a:pt x="147" y="1086"/>
                    </a:lnTo>
                    <a:lnTo>
                      <a:pt x="140" y="1086"/>
                    </a:lnTo>
                    <a:lnTo>
                      <a:pt x="133" y="1086"/>
                    </a:lnTo>
                    <a:lnTo>
                      <a:pt x="126" y="1086"/>
                    </a:lnTo>
                    <a:lnTo>
                      <a:pt x="118" y="1086"/>
                    </a:lnTo>
                    <a:lnTo>
                      <a:pt x="111" y="1086"/>
                    </a:lnTo>
                    <a:lnTo>
                      <a:pt x="104" y="1086"/>
                    </a:lnTo>
                    <a:lnTo>
                      <a:pt x="97" y="1086"/>
                    </a:lnTo>
                    <a:lnTo>
                      <a:pt x="89" y="1086"/>
                    </a:lnTo>
                    <a:lnTo>
                      <a:pt x="82" y="1086"/>
                    </a:lnTo>
                    <a:lnTo>
                      <a:pt x="75" y="1086"/>
                    </a:lnTo>
                    <a:lnTo>
                      <a:pt x="68" y="1086"/>
                    </a:lnTo>
                    <a:lnTo>
                      <a:pt x="60" y="1086"/>
                    </a:lnTo>
                    <a:lnTo>
                      <a:pt x="53" y="1086"/>
                    </a:lnTo>
                    <a:lnTo>
                      <a:pt x="46" y="1086"/>
                    </a:lnTo>
                    <a:lnTo>
                      <a:pt x="38" y="1086"/>
                    </a:lnTo>
                    <a:lnTo>
                      <a:pt x="31" y="1086"/>
                    </a:lnTo>
                    <a:lnTo>
                      <a:pt x="24" y="1086"/>
                    </a:lnTo>
                    <a:lnTo>
                      <a:pt x="17" y="1086"/>
                    </a:lnTo>
                    <a:lnTo>
                      <a:pt x="9" y="1086"/>
                    </a:lnTo>
                    <a:lnTo>
                      <a:pt x="2" y="1086"/>
                    </a:lnTo>
                    <a:lnTo>
                      <a:pt x="0" y="1086"/>
                    </a:lnTo>
                    <a:lnTo>
                      <a:pt x="0" y="1081"/>
                    </a:lnTo>
                    <a:lnTo>
                      <a:pt x="0" y="1074"/>
                    </a:lnTo>
                    <a:lnTo>
                      <a:pt x="0" y="1069"/>
                    </a:lnTo>
                    <a:lnTo>
                      <a:pt x="0" y="1064"/>
                    </a:lnTo>
                    <a:lnTo>
                      <a:pt x="2" y="1062"/>
                    </a:lnTo>
                    <a:lnTo>
                      <a:pt x="9" y="1059"/>
                    </a:lnTo>
                    <a:lnTo>
                      <a:pt x="9" y="1059"/>
                    </a:lnTo>
                    <a:lnTo>
                      <a:pt x="9" y="1059"/>
                    </a:lnTo>
                    <a:lnTo>
                      <a:pt x="2" y="1054"/>
                    </a:lnTo>
                    <a:lnTo>
                      <a:pt x="0" y="1054"/>
                    </a:lnTo>
                    <a:lnTo>
                      <a:pt x="0" y="1050"/>
                    </a:lnTo>
                    <a:lnTo>
                      <a:pt x="0" y="1042"/>
                    </a:lnTo>
                    <a:lnTo>
                      <a:pt x="2" y="1042"/>
                    </a:lnTo>
                    <a:lnTo>
                      <a:pt x="9" y="1042"/>
                    </a:lnTo>
                    <a:lnTo>
                      <a:pt x="17" y="1042"/>
                    </a:lnTo>
                    <a:lnTo>
                      <a:pt x="24" y="1042"/>
                    </a:lnTo>
                    <a:lnTo>
                      <a:pt x="31" y="1042"/>
                    </a:lnTo>
                    <a:lnTo>
                      <a:pt x="38" y="1042"/>
                    </a:lnTo>
                    <a:lnTo>
                      <a:pt x="46" y="1042"/>
                    </a:lnTo>
                    <a:lnTo>
                      <a:pt x="53" y="1042"/>
                    </a:lnTo>
                    <a:lnTo>
                      <a:pt x="60" y="1042"/>
                    </a:lnTo>
                    <a:lnTo>
                      <a:pt x="68" y="1042"/>
                    </a:lnTo>
                    <a:lnTo>
                      <a:pt x="75" y="1042"/>
                    </a:lnTo>
                    <a:lnTo>
                      <a:pt x="82" y="1042"/>
                    </a:lnTo>
                    <a:lnTo>
                      <a:pt x="89" y="1042"/>
                    </a:lnTo>
                    <a:lnTo>
                      <a:pt x="97" y="1042"/>
                    </a:lnTo>
                    <a:lnTo>
                      <a:pt x="104" y="1042"/>
                    </a:lnTo>
                    <a:lnTo>
                      <a:pt x="111" y="1042"/>
                    </a:lnTo>
                    <a:lnTo>
                      <a:pt x="118" y="1042"/>
                    </a:lnTo>
                    <a:lnTo>
                      <a:pt x="126" y="1042"/>
                    </a:lnTo>
                    <a:lnTo>
                      <a:pt x="133" y="1042"/>
                    </a:lnTo>
                    <a:lnTo>
                      <a:pt x="140" y="1042"/>
                    </a:lnTo>
                    <a:lnTo>
                      <a:pt x="147" y="1042"/>
                    </a:lnTo>
                    <a:lnTo>
                      <a:pt x="157" y="1042"/>
                    </a:lnTo>
                    <a:lnTo>
                      <a:pt x="164" y="1042"/>
                    </a:lnTo>
                    <a:lnTo>
                      <a:pt x="172" y="1042"/>
                    </a:lnTo>
                    <a:lnTo>
                      <a:pt x="179" y="1042"/>
                    </a:lnTo>
                    <a:lnTo>
                      <a:pt x="186" y="1042"/>
                    </a:lnTo>
                    <a:lnTo>
                      <a:pt x="194" y="1042"/>
                    </a:lnTo>
                    <a:lnTo>
                      <a:pt x="201" y="1042"/>
                    </a:lnTo>
                    <a:lnTo>
                      <a:pt x="208" y="1042"/>
                    </a:lnTo>
                    <a:lnTo>
                      <a:pt x="215" y="1042"/>
                    </a:lnTo>
                    <a:lnTo>
                      <a:pt x="223" y="1042"/>
                    </a:lnTo>
                    <a:lnTo>
                      <a:pt x="230" y="1042"/>
                    </a:lnTo>
                    <a:lnTo>
                      <a:pt x="232" y="1042"/>
                    </a:lnTo>
                    <a:lnTo>
                      <a:pt x="230" y="1042"/>
                    </a:lnTo>
                    <a:lnTo>
                      <a:pt x="223" y="1045"/>
                    </a:lnTo>
                    <a:lnTo>
                      <a:pt x="215" y="1045"/>
                    </a:lnTo>
                    <a:lnTo>
                      <a:pt x="208" y="1045"/>
                    </a:lnTo>
                    <a:lnTo>
                      <a:pt x="201" y="1045"/>
                    </a:lnTo>
                    <a:lnTo>
                      <a:pt x="194" y="1045"/>
                    </a:lnTo>
                    <a:lnTo>
                      <a:pt x="186" y="1045"/>
                    </a:lnTo>
                    <a:lnTo>
                      <a:pt x="179" y="1045"/>
                    </a:lnTo>
                    <a:lnTo>
                      <a:pt x="172" y="1045"/>
                    </a:lnTo>
                    <a:lnTo>
                      <a:pt x="164" y="1045"/>
                    </a:lnTo>
                    <a:lnTo>
                      <a:pt x="157" y="1045"/>
                    </a:lnTo>
                    <a:lnTo>
                      <a:pt x="147" y="1045"/>
                    </a:lnTo>
                    <a:lnTo>
                      <a:pt x="140" y="1045"/>
                    </a:lnTo>
                    <a:lnTo>
                      <a:pt x="133" y="1045"/>
                    </a:lnTo>
                    <a:lnTo>
                      <a:pt x="126" y="1045"/>
                    </a:lnTo>
                    <a:lnTo>
                      <a:pt x="118" y="1045"/>
                    </a:lnTo>
                    <a:lnTo>
                      <a:pt x="111" y="1045"/>
                    </a:lnTo>
                    <a:lnTo>
                      <a:pt x="104" y="1045"/>
                    </a:lnTo>
                    <a:lnTo>
                      <a:pt x="97" y="1045"/>
                    </a:lnTo>
                    <a:lnTo>
                      <a:pt x="89" y="1045"/>
                    </a:lnTo>
                    <a:lnTo>
                      <a:pt x="82" y="1045"/>
                    </a:lnTo>
                    <a:lnTo>
                      <a:pt x="75" y="1045"/>
                    </a:lnTo>
                    <a:lnTo>
                      <a:pt x="68" y="1045"/>
                    </a:lnTo>
                    <a:lnTo>
                      <a:pt x="60" y="1045"/>
                    </a:lnTo>
                    <a:lnTo>
                      <a:pt x="53" y="1045"/>
                    </a:lnTo>
                    <a:lnTo>
                      <a:pt x="46" y="1045"/>
                    </a:lnTo>
                    <a:lnTo>
                      <a:pt x="38" y="1045"/>
                    </a:lnTo>
                    <a:lnTo>
                      <a:pt x="31" y="1047"/>
                    </a:lnTo>
                    <a:lnTo>
                      <a:pt x="31" y="1050"/>
                    </a:lnTo>
                    <a:lnTo>
                      <a:pt x="31" y="1050"/>
                    </a:lnTo>
                    <a:lnTo>
                      <a:pt x="38" y="1050"/>
                    </a:lnTo>
                    <a:lnTo>
                      <a:pt x="46" y="1050"/>
                    </a:lnTo>
                    <a:lnTo>
                      <a:pt x="53" y="1050"/>
                    </a:lnTo>
                    <a:lnTo>
                      <a:pt x="60" y="1052"/>
                    </a:lnTo>
                    <a:lnTo>
                      <a:pt x="63" y="1054"/>
                    </a:lnTo>
                    <a:lnTo>
                      <a:pt x="68" y="1059"/>
                    </a:lnTo>
                    <a:lnTo>
                      <a:pt x="70" y="1059"/>
                    </a:lnTo>
                    <a:lnTo>
                      <a:pt x="75" y="1062"/>
                    </a:lnTo>
                    <a:lnTo>
                      <a:pt x="82" y="1062"/>
                    </a:lnTo>
                    <a:lnTo>
                      <a:pt x="89" y="1062"/>
                    </a:lnTo>
                    <a:lnTo>
                      <a:pt x="97" y="1062"/>
                    </a:lnTo>
                    <a:lnTo>
                      <a:pt x="104" y="1062"/>
                    </a:lnTo>
                    <a:lnTo>
                      <a:pt x="111" y="1059"/>
                    </a:lnTo>
                    <a:lnTo>
                      <a:pt x="114" y="1059"/>
                    </a:lnTo>
                    <a:lnTo>
                      <a:pt x="111" y="1059"/>
                    </a:lnTo>
                    <a:lnTo>
                      <a:pt x="104" y="1057"/>
                    </a:lnTo>
                    <a:lnTo>
                      <a:pt x="101" y="1054"/>
                    </a:lnTo>
                    <a:lnTo>
                      <a:pt x="104" y="1052"/>
                    </a:lnTo>
                    <a:lnTo>
                      <a:pt x="111" y="1050"/>
                    </a:lnTo>
                    <a:lnTo>
                      <a:pt x="118" y="1050"/>
                    </a:lnTo>
                    <a:lnTo>
                      <a:pt x="126" y="1050"/>
                    </a:lnTo>
                    <a:lnTo>
                      <a:pt x="133" y="1050"/>
                    </a:lnTo>
                    <a:lnTo>
                      <a:pt x="140" y="1050"/>
                    </a:lnTo>
                    <a:lnTo>
                      <a:pt x="147" y="1050"/>
                    </a:lnTo>
                    <a:lnTo>
                      <a:pt x="157" y="1050"/>
                    </a:lnTo>
                    <a:lnTo>
                      <a:pt x="164" y="1050"/>
                    </a:lnTo>
                    <a:lnTo>
                      <a:pt x="172" y="1050"/>
                    </a:lnTo>
                    <a:lnTo>
                      <a:pt x="179" y="1052"/>
                    </a:lnTo>
                    <a:lnTo>
                      <a:pt x="186" y="1050"/>
                    </a:lnTo>
                    <a:lnTo>
                      <a:pt x="194" y="1050"/>
                    </a:lnTo>
                    <a:lnTo>
                      <a:pt x="201" y="1050"/>
                    </a:lnTo>
                    <a:lnTo>
                      <a:pt x="208" y="1050"/>
                    </a:lnTo>
                    <a:lnTo>
                      <a:pt x="215" y="1050"/>
                    </a:lnTo>
                    <a:lnTo>
                      <a:pt x="223" y="1050"/>
                    </a:lnTo>
                    <a:lnTo>
                      <a:pt x="230" y="1050"/>
                    </a:lnTo>
                    <a:lnTo>
                      <a:pt x="237" y="1050"/>
                    </a:lnTo>
                    <a:lnTo>
                      <a:pt x="244" y="1050"/>
                    </a:lnTo>
                    <a:lnTo>
                      <a:pt x="252" y="1050"/>
                    </a:lnTo>
                    <a:lnTo>
                      <a:pt x="259" y="1050"/>
                    </a:lnTo>
                    <a:lnTo>
                      <a:pt x="266" y="1050"/>
                    </a:lnTo>
                    <a:lnTo>
                      <a:pt x="274" y="1050"/>
                    </a:lnTo>
                    <a:lnTo>
                      <a:pt x="281" y="1050"/>
                    </a:lnTo>
                    <a:lnTo>
                      <a:pt x="288" y="1052"/>
                    </a:lnTo>
                    <a:lnTo>
                      <a:pt x="295" y="1054"/>
                    </a:lnTo>
                    <a:lnTo>
                      <a:pt x="298" y="1054"/>
                    </a:lnTo>
                    <a:lnTo>
                      <a:pt x="295" y="1054"/>
                    </a:lnTo>
                    <a:lnTo>
                      <a:pt x="288" y="1059"/>
                    </a:lnTo>
                    <a:lnTo>
                      <a:pt x="281" y="1059"/>
                    </a:lnTo>
                    <a:lnTo>
                      <a:pt x="278" y="1059"/>
                    </a:lnTo>
                    <a:lnTo>
                      <a:pt x="281" y="1059"/>
                    </a:lnTo>
                    <a:lnTo>
                      <a:pt x="288" y="1059"/>
                    </a:lnTo>
                    <a:lnTo>
                      <a:pt x="295" y="1059"/>
                    </a:lnTo>
                    <a:lnTo>
                      <a:pt x="303" y="1059"/>
                    </a:lnTo>
                    <a:lnTo>
                      <a:pt x="312" y="1059"/>
                    </a:lnTo>
                    <a:lnTo>
                      <a:pt x="320" y="1059"/>
                    </a:lnTo>
                    <a:lnTo>
                      <a:pt x="327" y="1059"/>
                    </a:lnTo>
                    <a:lnTo>
                      <a:pt x="334" y="1062"/>
                    </a:lnTo>
                    <a:lnTo>
                      <a:pt x="341" y="1062"/>
                    </a:lnTo>
                    <a:lnTo>
                      <a:pt x="349" y="1059"/>
                    </a:lnTo>
                    <a:lnTo>
                      <a:pt x="351" y="1059"/>
                    </a:lnTo>
                    <a:lnTo>
                      <a:pt x="356" y="1059"/>
                    </a:lnTo>
                    <a:lnTo>
                      <a:pt x="363" y="1059"/>
                    </a:lnTo>
                    <a:lnTo>
                      <a:pt x="370" y="1057"/>
                    </a:lnTo>
                    <a:lnTo>
                      <a:pt x="378" y="1054"/>
                    </a:lnTo>
                    <a:lnTo>
                      <a:pt x="378" y="1054"/>
                    </a:lnTo>
                    <a:lnTo>
                      <a:pt x="385" y="1050"/>
                    </a:lnTo>
                    <a:lnTo>
                      <a:pt x="392" y="1050"/>
                    </a:lnTo>
                    <a:lnTo>
                      <a:pt x="400" y="1050"/>
                    </a:lnTo>
                    <a:lnTo>
                      <a:pt x="407" y="1050"/>
                    </a:lnTo>
                    <a:lnTo>
                      <a:pt x="414" y="1052"/>
                    </a:lnTo>
                    <a:lnTo>
                      <a:pt x="421" y="1052"/>
                    </a:lnTo>
                    <a:lnTo>
                      <a:pt x="429" y="1052"/>
                    </a:lnTo>
                    <a:lnTo>
                      <a:pt x="436" y="1052"/>
                    </a:lnTo>
                    <a:lnTo>
                      <a:pt x="443" y="1050"/>
                    </a:lnTo>
                    <a:lnTo>
                      <a:pt x="450" y="1050"/>
                    </a:lnTo>
                    <a:lnTo>
                      <a:pt x="460" y="1050"/>
                    </a:lnTo>
                    <a:lnTo>
                      <a:pt x="467" y="1050"/>
                    </a:lnTo>
                    <a:lnTo>
                      <a:pt x="475" y="1050"/>
                    </a:lnTo>
                    <a:lnTo>
                      <a:pt x="482" y="1052"/>
                    </a:lnTo>
                    <a:lnTo>
                      <a:pt x="489" y="1052"/>
                    </a:lnTo>
                    <a:lnTo>
                      <a:pt x="497" y="1052"/>
                    </a:lnTo>
                    <a:lnTo>
                      <a:pt x="504" y="1052"/>
                    </a:lnTo>
                    <a:lnTo>
                      <a:pt x="511" y="1052"/>
                    </a:lnTo>
                    <a:lnTo>
                      <a:pt x="518" y="1052"/>
                    </a:lnTo>
                    <a:lnTo>
                      <a:pt x="526" y="1050"/>
                    </a:lnTo>
                    <a:lnTo>
                      <a:pt x="533" y="1050"/>
                    </a:lnTo>
                    <a:lnTo>
                      <a:pt x="540" y="1050"/>
                    </a:lnTo>
                    <a:lnTo>
                      <a:pt x="547" y="1052"/>
                    </a:lnTo>
                    <a:lnTo>
                      <a:pt x="555" y="1052"/>
                    </a:lnTo>
                    <a:lnTo>
                      <a:pt x="562" y="1054"/>
                    </a:lnTo>
                    <a:lnTo>
                      <a:pt x="562" y="1054"/>
                    </a:lnTo>
                    <a:lnTo>
                      <a:pt x="569" y="1054"/>
                    </a:lnTo>
                    <a:lnTo>
                      <a:pt x="577" y="1057"/>
                    </a:lnTo>
                    <a:lnTo>
                      <a:pt x="584" y="1057"/>
                    </a:lnTo>
                    <a:lnTo>
                      <a:pt x="591" y="1054"/>
                    </a:lnTo>
                    <a:lnTo>
                      <a:pt x="598" y="1054"/>
                    </a:lnTo>
                    <a:lnTo>
                      <a:pt x="606" y="1054"/>
                    </a:lnTo>
                    <a:lnTo>
                      <a:pt x="610" y="1054"/>
                    </a:lnTo>
                    <a:lnTo>
                      <a:pt x="615" y="1054"/>
                    </a:lnTo>
                    <a:lnTo>
                      <a:pt x="615" y="1054"/>
                    </a:lnTo>
                    <a:lnTo>
                      <a:pt x="623" y="1054"/>
                    </a:lnTo>
                    <a:lnTo>
                      <a:pt x="630" y="1054"/>
                    </a:lnTo>
                    <a:lnTo>
                      <a:pt x="637" y="1054"/>
                    </a:lnTo>
                    <a:lnTo>
                      <a:pt x="644" y="1057"/>
                    </a:lnTo>
                    <a:lnTo>
                      <a:pt x="652" y="1057"/>
                    </a:lnTo>
                    <a:lnTo>
                      <a:pt x="659" y="1057"/>
                    </a:lnTo>
                    <a:lnTo>
                      <a:pt x="666" y="1057"/>
                    </a:lnTo>
                    <a:lnTo>
                      <a:pt x="673" y="1057"/>
                    </a:lnTo>
                    <a:lnTo>
                      <a:pt x="681" y="1057"/>
                    </a:lnTo>
                    <a:lnTo>
                      <a:pt x="688" y="1057"/>
                    </a:lnTo>
                    <a:lnTo>
                      <a:pt x="695" y="1057"/>
                    </a:lnTo>
                    <a:lnTo>
                      <a:pt x="703" y="1054"/>
                    </a:lnTo>
                    <a:lnTo>
                      <a:pt x="710" y="1054"/>
                    </a:lnTo>
                    <a:lnTo>
                      <a:pt x="717" y="1054"/>
                    </a:lnTo>
                    <a:lnTo>
                      <a:pt x="724" y="1057"/>
                    </a:lnTo>
                    <a:lnTo>
                      <a:pt x="732" y="1057"/>
                    </a:lnTo>
                    <a:lnTo>
                      <a:pt x="739" y="1057"/>
                    </a:lnTo>
                    <a:lnTo>
                      <a:pt x="746" y="1057"/>
                    </a:lnTo>
                    <a:lnTo>
                      <a:pt x="753" y="1057"/>
                    </a:lnTo>
                    <a:lnTo>
                      <a:pt x="763" y="1057"/>
                    </a:lnTo>
                    <a:lnTo>
                      <a:pt x="770" y="1057"/>
                    </a:lnTo>
                    <a:lnTo>
                      <a:pt x="778" y="1057"/>
                    </a:lnTo>
                    <a:lnTo>
                      <a:pt x="785" y="1057"/>
                    </a:lnTo>
                    <a:lnTo>
                      <a:pt x="792" y="1057"/>
                    </a:lnTo>
                    <a:lnTo>
                      <a:pt x="799" y="1057"/>
                    </a:lnTo>
                    <a:lnTo>
                      <a:pt x="807" y="1057"/>
                    </a:lnTo>
                    <a:lnTo>
                      <a:pt x="814" y="1057"/>
                    </a:lnTo>
                    <a:lnTo>
                      <a:pt x="821" y="1054"/>
                    </a:lnTo>
                    <a:lnTo>
                      <a:pt x="829" y="1054"/>
                    </a:lnTo>
                    <a:lnTo>
                      <a:pt x="836" y="1054"/>
                    </a:lnTo>
                    <a:lnTo>
                      <a:pt x="843" y="1054"/>
                    </a:lnTo>
                    <a:lnTo>
                      <a:pt x="850" y="1054"/>
                    </a:lnTo>
                    <a:lnTo>
                      <a:pt x="858" y="1054"/>
                    </a:lnTo>
                    <a:lnTo>
                      <a:pt x="865" y="1054"/>
                    </a:lnTo>
                    <a:lnTo>
                      <a:pt x="872" y="1057"/>
                    </a:lnTo>
                    <a:lnTo>
                      <a:pt x="879" y="1057"/>
                    </a:lnTo>
                    <a:lnTo>
                      <a:pt x="887" y="1057"/>
                    </a:lnTo>
                    <a:lnTo>
                      <a:pt x="894" y="1057"/>
                    </a:lnTo>
                    <a:lnTo>
                      <a:pt x="901" y="1057"/>
                    </a:lnTo>
                    <a:lnTo>
                      <a:pt x="909" y="1057"/>
                    </a:lnTo>
                    <a:lnTo>
                      <a:pt x="918" y="1054"/>
                    </a:lnTo>
                    <a:lnTo>
                      <a:pt x="926" y="1054"/>
                    </a:lnTo>
                    <a:lnTo>
                      <a:pt x="933" y="1054"/>
                    </a:lnTo>
                    <a:lnTo>
                      <a:pt x="935" y="1054"/>
                    </a:lnTo>
                    <a:lnTo>
                      <a:pt x="933" y="1052"/>
                    </a:lnTo>
                    <a:lnTo>
                      <a:pt x="926" y="1052"/>
                    </a:lnTo>
                    <a:lnTo>
                      <a:pt x="918" y="1050"/>
                    </a:lnTo>
                    <a:lnTo>
                      <a:pt x="909" y="1050"/>
                    </a:lnTo>
                    <a:lnTo>
                      <a:pt x="901" y="1050"/>
                    </a:lnTo>
                    <a:lnTo>
                      <a:pt x="894" y="1050"/>
                    </a:lnTo>
                    <a:lnTo>
                      <a:pt x="889" y="1050"/>
                    </a:lnTo>
                    <a:lnTo>
                      <a:pt x="887" y="1047"/>
                    </a:lnTo>
                    <a:lnTo>
                      <a:pt x="879" y="1047"/>
                    </a:lnTo>
                    <a:lnTo>
                      <a:pt x="872" y="1045"/>
                    </a:lnTo>
                    <a:lnTo>
                      <a:pt x="865" y="1045"/>
                    </a:lnTo>
                    <a:lnTo>
                      <a:pt x="858" y="1042"/>
                    </a:lnTo>
                    <a:lnTo>
                      <a:pt x="863" y="1040"/>
                    </a:lnTo>
                    <a:lnTo>
                      <a:pt x="858" y="1040"/>
                    </a:lnTo>
                    <a:lnTo>
                      <a:pt x="855" y="1037"/>
                    </a:lnTo>
                    <a:lnTo>
                      <a:pt x="850" y="1035"/>
                    </a:lnTo>
                    <a:lnTo>
                      <a:pt x="848" y="1035"/>
                    </a:lnTo>
                    <a:lnTo>
                      <a:pt x="843" y="1035"/>
                    </a:lnTo>
                    <a:lnTo>
                      <a:pt x="836" y="1033"/>
                    </a:lnTo>
                    <a:lnTo>
                      <a:pt x="831" y="1033"/>
                    </a:lnTo>
                    <a:lnTo>
                      <a:pt x="829" y="1033"/>
                    </a:lnTo>
                    <a:lnTo>
                      <a:pt x="821" y="1030"/>
                    </a:lnTo>
                    <a:lnTo>
                      <a:pt x="821" y="1030"/>
                    </a:lnTo>
                    <a:lnTo>
                      <a:pt x="814" y="1028"/>
                    </a:lnTo>
                    <a:lnTo>
                      <a:pt x="814" y="1028"/>
                    </a:lnTo>
                    <a:lnTo>
                      <a:pt x="807" y="1025"/>
                    </a:lnTo>
                    <a:lnTo>
                      <a:pt x="802" y="1025"/>
                    </a:lnTo>
                    <a:lnTo>
                      <a:pt x="799" y="1023"/>
                    </a:lnTo>
                    <a:lnTo>
                      <a:pt x="792" y="1023"/>
                    </a:lnTo>
                    <a:lnTo>
                      <a:pt x="790" y="1023"/>
                    </a:lnTo>
                    <a:lnTo>
                      <a:pt x="785" y="1020"/>
                    </a:lnTo>
                    <a:lnTo>
                      <a:pt x="780" y="1020"/>
                    </a:lnTo>
                    <a:lnTo>
                      <a:pt x="778" y="1018"/>
                    </a:lnTo>
                    <a:lnTo>
                      <a:pt x="770" y="1018"/>
                    </a:lnTo>
                    <a:lnTo>
                      <a:pt x="763" y="1018"/>
                    </a:lnTo>
                    <a:lnTo>
                      <a:pt x="753" y="1018"/>
                    </a:lnTo>
                    <a:lnTo>
                      <a:pt x="753" y="1018"/>
                    </a:lnTo>
                    <a:lnTo>
                      <a:pt x="751" y="1013"/>
                    </a:lnTo>
                    <a:lnTo>
                      <a:pt x="749" y="1011"/>
                    </a:lnTo>
                    <a:lnTo>
                      <a:pt x="746" y="1011"/>
                    </a:lnTo>
                    <a:lnTo>
                      <a:pt x="739" y="1011"/>
                    </a:lnTo>
                    <a:lnTo>
                      <a:pt x="732" y="1008"/>
                    </a:lnTo>
                    <a:lnTo>
                      <a:pt x="729" y="1008"/>
                    </a:lnTo>
                    <a:lnTo>
                      <a:pt x="724" y="1008"/>
                    </a:lnTo>
                    <a:lnTo>
                      <a:pt x="717" y="1008"/>
                    </a:lnTo>
                    <a:lnTo>
                      <a:pt x="712" y="1008"/>
                    </a:lnTo>
                    <a:lnTo>
                      <a:pt x="710" y="1008"/>
                    </a:lnTo>
                    <a:lnTo>
                      <a:pt x="703" y="1011"/>
                    </a:lnTo>
                    <a:lnTo>
                      <a:pt x="695" y="1008"/>
                    </a:lnTo>
                    <a:lnTo>
                      <a:pt x="695" y="1008"/>
                    </a:lnTo>
                    <a:lnTo>
                      <a:pt x="688" y="1008"/>
                    </a:lnTo>
                    <a:lnTo>
                      <a:pt x="681" y="1008"/>
                    </a:lnTo>
                    <a:lnTo>
                      <a:pt x="678" y="1008"/>
                    </a:lnTo>
                    <a:lnTo>
                      <a:pt x="673" y="1011"/>
                    </a:lnTo>
                    <a:lnTo>
                      <a:pt x="669" y="1011"/>
                    </a:lnTo>
                    <a:lnTo>
                      <a:pt x="666" y="1013"/>
                    </a:lnTo>
                    <a:lnTo>
                      <a:pt x="659" y="1013"/>
                    </a:lnTo>
                    <a:lnTo>
                      <a:pt x="652" y="1013"/>
                    </a:lnTo>
                    <a:lnTo>
                      <a:pt x="644" y="1013"/>
                    </a:lnTo>
                    <a:lnTo>
                      <a:pt x="642" y="1013"/>
                    </a:lnTo>
                    <a:lnTo>
                      <a:pt x="637" y="1016"/>
                    </a:lnTo>
                    <a:lnTo>
                      <a:pt x="630" y="1016"/>
                    </a:lnTo>
                    <a:lnTo>
                      <a:pt x="623" y="1016"/>
                    </a:lnTo>
                    <a:lnTo>
                      <a:pt x="615" y="1018"/>
                    </a:lnTo>
                    <a:lnTo>
                      <a:pt x="615" y="1018"/>
                    </a:lnTo>
                    <a:lnTo>
                      <a:pt x="606" y="1018"/>
                    </a:lnTo>
                    <a:lnTo>
                      <a:pt x="598" y="1018"/>
                    </a:lnTo>
                    <a:lnTo>
                      <a:pt x="591" y="1018"/>
                    </a:lnTo>
                    <a:lnTo>
                      <a:pt x="589" y="1020"/>
                    </a:lnTo>
                    <a:lnTo>
                      <a:pt x="586" y="1023"/>
                    </a:lnTo>
                    <a:lnTo>
                      <a:pt x="584" y="1023"/>
                    </a:lnTo>
                    <a:lnTo>
                      <a:pt x="577" y="1023"/>
                    </a:lnTo>
                    <a:lnTo>
                      <a:pt x="572" y="1025"/>
                    </a:lnTo>
                    <a:lnTo>
                      <a:pt x="569" y="1025"/>
                    </a:lnTo>
                    <a:lnTo>
                      <a:pt x="562" y="1025"/>
                    </a:lnTo>
                    <a:lnTo>
                      <a:pt x="555" y="1025"/>
                    </a:lnTo>
                    <a:lnTo>
                      <a:pt x="547" y="1028"/>
                    </a:lnTo>
                    <a:lnTo>
                      <a:pt x="545" y="1028"/>
                    </a:lnTo>
                    <a:lnTo>
                      <a:pt x="540" y="1028"/>
                    </a:lnTo>
                    <a:lnTo>
                      <a:pt x="538" y="1028"/>
                    </a:lnTo>
                    <a:lnTo>
                      <a:pt x="533" y="1028"/>
                    </a:lnTo>
                    <a:lnTo>
                      <a:pt x="526" y="1025"/>
                    </a:lnTo>
                    <a:lnTo>
                      <a:pt x="518" y="1028"/>
                    </a:lnTo>
                    <a:lnTo>
                      <a:pt x="516" y="1028"/>
                    </a:lnTo>
                    <a:lnTo>
                      <a:pt x="513" y="1030"/>
                    </a:lnTo>
                    <a:lnTo>
                      <a:pt x="511" y="1030"/>
                    </a:lnTo>
                    <a:lnTo>
                      <a:pt x="504" y="1030"/>
                    </a:lnTo>
                    <a:lnTo>
                      <a:pt x="497" y="1030"/>
                    </a:lnTo>
                    <a:lnTo>
                      <a:pt x="489" y="1030"/>
                    </a:lnTo>
                    <a:lnTo>
                      <a:pt x="482" y="1030"/>
                    </a:lnTo>
                    <a:lnTo>
                      <a:pt x="475" y="1033"/>
                    </a:lnTo>
                    <a:lnTo>
                      <a:pt x="470" y="1033"/>
                    </a:lnTo>
                    <a:lnTo>
                      <a:pt x="467" y="1033"/>
                    </a:lnTo>
                    <a:lnTo>
                      <a:pt x="460" y="1033"/>
                    </a:lnTo>
                    <a:lnTo>
                      <a:pt x="458" y="1033"/>
                    </a:lnTo>
                    <a:lnTo>
                      <a:pt x="450" y="1033"/>
                    </a:lnTo>
                    <a:lnTo>
                      <a:pt x="443" y="1033"/>
                    </a:lnTo>
                    <a:lnTo>
                      <a:pt x="438" y="1033"/>
                    </a:lnTo>
                    <a:lnTo>
                      <a:pt x="436" y="1033"/>
                    </a:lnTo>
                    <a:lnTo>
                      <a:pt x="429" y="1035"/>
                    </a:lnTo>
                    <a:lnTo>
                      <a:pt x="421" y="1033"/>
                    </a:lnTo>
                    <a:lnTo>
                      <a:pt x="414" y="1035"/>
                    </a:lnTo>
                    <a:lnTo>
                      <a:pt x="407" y="1035"/>
                    </a:lnTo>
                    <a:lnTo>
                      <a:pt x="400" y="1035"/>
                    </a:lnTo>
                    <a:lnTo>
                      <a:pt x="392" y="1035"/>
                    </a:lnTo>
                    <a:lnTo>
                      <a:pt x="385" y="1035"/>
                    </a:lnTo>
                    <a:lnTo>
                      <a:pt x="378" y="1035"/>
                    </a:lnTo>
                    <a:lnTo>
                      <a:pt x="375" y="1035"/>
                    </a:lnTo>
                    <a:lnTo>
                      <a:pt x="370" y="1035"/>
                    </a:lnTo>
                    <a:lnTo>
                      <a:pt x="363" y="1035"/>
                    </a:lnTo>
                    <a:lnTo>
                      <a:pt x="358" y="1035"/>
                    </a:lnTo>
                    <a:lnTo>
                      <a:pt x="356" y="1035"/>
                    </a:lnTo>
                    <a:lnTo>
                      <a:pt x="349" y="1035"/>
                    </a:lnTo>
                    <a:lnTo>
                      <a:pt x="346" y="1035"/>
                    </a:lnTo>
                    <a:lnTo>
                      <a:pt x="341" y="1035"/>
                    </a:lnTo>
                    <a:lnTo>
                      <a:pt x="337" y="1035"/>
                    </a:lnTo>
                    <a:lnTo>
                      <a:pt x="334" y="1035"/>
                    </a:lnTo>
                    <a:lnTo>
                      <a:pt x="327" y="1035"/>
                    </a:lnTo>
                    <a:lnTo>
                      <a:pt x="320" y="1035"/>
                    </a:lnTo>
                    <a:lnTo>
                      <a:pt x="312" y="1035"/>
                    </a:lnTo>
                    <a:lnTo>
                      <a:pt x="307" y="1035"/>
                    </a:lnTo>
                    <a:lnTo>
                      <a:pt x="303" y="1035"/>
                    </a:lnTo>
                    <a:lnTo>
                      <a:pt x="295" y="1035"/>
                    </a:lnTo>
                    <a:lnTo>
                      <a:pt x="288" y="1035"/>
                    </a:lnTo>
                    <a:lnTo>
                      <a:pt x="281" y="1035"/>
                    </a:lnTo>
                    <a:lnTo>
                      <a:pt x="274" y="1035"/>
                    </a:lnTo>
                    <a:lnTo>
                      <a:pt x="266" y="1035"/>
                    </a:lnTo>
                    <a:lnTo>
                      <a:pt x="259" y="1035"/>
                    </a:lnTo>
                    <a:lnTo>
                      <a:pt x="252" y="1035"/>
                    </a:lnTo>
                    <a:lnTo>
                      <a:pt x="244" y="1037"/>
                    </a:lnTo>
                    <a:lnTo>
                      <a:pt x="237" y="1035"/>
                    </a:lnTo>
                    <a:lnTo>
                      <a:pt x="230" y="1035"/>
                    </a:lnTo>
                    <a:lnTo>
                      <a:pt x="223" y="1035"/>
                    </a:lnTo>
                    <a:lnTo>
                      <a:pt x="218" y="1035"/>
                    </a:lnTo>
                    <a:lnTo>
                      <a:pt x="215" y="1035"/>
                    </a:lnTo>
                    <a:lnTo>
                      <a:pt x="215" y="1035"/>
                    </a:lnTo>
                    <a:lnTo>
                      <a:pt x="208" y="1035"/>
                    </a:lnTo>
                    <a:lnTo>
                      <a:pt x="201" y="1035"/>
                    </a:lnTo>
                    <a:lnTo>
                      <a:pt x="194" y="1035"/>
                    </a:lnTo>
                    <a:lnTo>
                      <a:pt x="186" y="1037"/>
                    </a:lnTo>
                    <a:lnTo>
                      <a:pt x="179" y="1037"/>
                    </a:lnTo>
                    <a:lnTo>
                      <a:pt x="172" y="1037"/>
                    </a:lnTo>
                    <a:lnTo>
                      <a:pt x="169" y="1037"/>
                    </a:lnTo>
                    <a:lnTo>
                      <a:pt x="164" y="1037"/>
                    </a:lnTo>
                    <a:lnTo>
                      <a:pt x="157" y="1040"/>
                    </a:lnTo>
                    <a:lnTo>
                      <a:pt x="147" y="1040"/>
                    </a:lnTo>
                    <a:lnTo>
                      <a:pt x="140" y="1040"/>
                    </a:lnTo>
                    <a:lnTo>
                      <a:pt x="133" y="1037"/>
                    </a:lnTo>
                    <a:lnTo>
                      <a:pt x="126" y="1037"/>
                    </a:lnTo>
                    <a:lnTo>
                      <a:pt x="118" y="1040"/>
                    </a:lnTo>
                    <a:lnTo>
                      <a:pt x="111" y="1040"/>
                    </a:lnTo>
                    <a:lnTo>
                      <a:pt x="104" y="1040"/>
                    </a:lnTo>
                    <a:lnTo>
                      <a:pt x="97" y="1040"/>
                    </a:lnTo>
                    <a:lnTo>
                      <a:pt x="89" y="1040"/>
                    </a:lnTo>
                    <a:lnTo>
                      <a:pt x="82" y="1040"/>
                    </a:lnTo>
                    <a:lnTo>
                      <a:pt x="75" y="1040"/>
                    </a:lnTo>
                    <a:lnTo>
                      <a:pt x="68" y="1040"/>
                    </a:lnTo>
                    <a:lnTo>
                      <a:pt x="60" y="1040"/>
                    </a:lnTo>
                    <a:lnTo>
                      <a:pt x="53" y="1040"/>
                    </a:lnTo>
                    <a:lnTo>
                      <a:pt x="46" y="1040"/>
                    </a:lnTo>
                    <a:lnTo>
                      <a:pt x="38" y="1040"/>
                    </a:lnTo>
                    <a:lnTo>
                      <a:pt x="31" y="1040"/>
                    </a:lnTo>
                    <a:lnTo>
                      <a:pt x="24" y="1040"/>
                    </a:lnTo>
                    <a:lnTo>
                      <a:pt x="17" y="1040"/>
                    </a:lnTo>
                    <a:lnTo>
                      <a:pt x="9" y="1040"/>
                    </a:lnTo>
                    <a:lnTo>
                      <a:pt x="2" y="1040"/>
                    </a:lnTo>
                    <a:lnTo>
                      <a:pt x="0" y="1037"/>
                    </a:lnTo>
                    <a:lnTo>
                      <a:pt x="0" y="1035"/>
                    </a:lnTo>
                    <a:lnTo>
                      <a:pt x="0" y="1033"/>
                    </a:lnTo>
                    <a:lnTo>
                      <a:pt x="0" y="1030"/>
                    </a:lnTo>
                    <a:lnTo>
                      <a:pt x="0" y="1028"/>
                    </a:lnTo>
                    <a:lnTo>
                      <a:pt x="0" y="1025"/>
                    </a:lnTo>
                    <a:lnTo>
                      <a:pt x="0" y="1023"/>
                    </a:lnTo>
                    <a:lnTo>
                      <a:pt x="0" y="1020"/>
                    </a:lnTo>
                    <a:lnTo>
                      <a:pt x="0" y="1018"/>
                    </a:lnTo>
                    <a:lnTo>
                      <a:pt x="0" y="1013"/>
                    </a:lnTo>
                    <a:lnTo>
                      <a:pt x="0" y="1011"/>
                    </a:lnTo>
                    <a:lnTo>
                      <a:pt x="0" y="1008"/>
                    </a:lnTo>
                    <a:lnTo>
                      <a:pt x="0" y="1006"/>
                    </a:lnTo>
                    <a:lnTo>
                      <a:pt x="0" y="1003"/>
                    </a:lnTo>
                    <a:lnTo>
                      <a:pt x="0" y="1001"/>
                    </a:lnTo>
                    <a:lnTo>
                      <a:pt x="0" y="999"/>
                    </a:lnTo>
                    <a:lnTo>
                      <a:pt x="0" y="996"/>
                    </a:lnTo>
                    <a:lnTo>
                      <a:pt x="0" y="994"/>
                    </a:lnTo>
                    <a:lnTo>
                      <a:pt x="0" y="991"/>
                    </a:lnTo>
                    <a:lnTo>
                      <a:pt x="0" y="989"/>
                    </a:lnTo>
                    <a:lnTo>
                      <a:pt x="0" y="984"/>
                    </a:lnTo>
                    <a:lnTo>
                      <a:pt x="0" y="982"/>
                    </a:lnTo>
                    <a:lnTo>
                      <a:pt x="0" y="979"/>
                    </a:lnTo>
                    <a:lnTo>
                      <a:pt x="0" y="977"/>
                    </a:lnTo>
                    <a:lnTo>
                      <a:pt x="0" y="974"/>
                    </a:lnTo>
                    <a:lnTo>
                      <a:pt x="0" y="972"/>
                    </a:lnTo>
                    <a:lnTo>
                      <a:pt x="0" y="970"/>
                    </a:lnTo>
                    <a:lnTo>
                      <a:pt x="0" y="967"/>
                    </a:lnTo>
                    <a:lnTo>
                      <a:pt x="0" y="965"/>
                    </a:lnTo>
                    <a:lnTo>
                      <a:pt x="0" y="962"/>
                    </a:lnTo>
                    <a:lnTo>
                      <a:pt x="0" y="960"/>
                    </a:lnTo>
                    <a:lnTo>
                      <a:pt x="0" y="957"/>
                    </a:lnTo>
                    <a:lnTo>
                      <a:pt x="0" y="953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0" y="945"/>
                    </a:lnTo>
                    <a:lnTo>
                      <a:pt x="0" y="943"/>
                    </a:lnTo>
                    <a:lnTo>
                      <a:pt x="0" y="940"/>
                    </a:lnTo>
                    <a:lnTo>
                      <a:pt x="0" y="933"/>
                    </a:lnTo>
                    <a:lnTo>
                      <a:pt x="0" y="907"/>
                    </a:lnTo>
                    <a:lnTo>
                      <a:pt x="0" y="880"/>
                    </a:lnTo>
                    <a:lnTo>
                      <a:pt x="0" y="853"/>
                    </a:lnTo>
                    <a:lnTo>
                      <a:pt x="0" y="827"/>
                    </a:lnTo>
                    <a:lnTo>
                      <a:pt x="0" y="800"/>
                    </a:lnTo>
                    <a:lnTo>
                      <a:pt x="0" y="785"/>
                    </a:lnTo>
                    <a:lnTo>
                      <a:pt x="0" y="776"/>
                    </a:lnTo>
                    <a:lnTo>
                      <a:pt x="0" y="768"/>
                    </a:lnTo>
                    <a:lnTo>
                      <a:pt x="0" y="759"/>
                    </a:lnTo>
                    <a:lnTo>
                      <a:pt x="0" y="751"/>
                    </a:lnTo>
                    <a:lnTo>
                      <a:pt x="0" y="742"/>
                    </a:lnTo>
                    <a:lnTo>
                      <a:pt x="0" y="734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4"/>
                    </a:lnTo>
                    <a:lnTo>
                      <a:pt x="0" y="674"/>
                    </a:lnTo>
                    <a:lnTo>
                      <a:pt x="0" y="664"/>
                    </a:lnTo>
                    <a:lnTo>
                      <a:pt x="0" y="657"/>
                    </a:lnTo>
                    <a:lnTo>
                      <a:pt x="0" y="647"/>
                    </a:lnTo>
                    <a:lnTo>
                      <a:pt x="0" y="640"/>
                    </a:lnTo>
                    <a:lnTo>
                      <a:pt x="0" y="630"/>
                    </a:lnTo>
                    <a:lnTo>
                      <a:pt x="0" y="621"/>
                    </a:lnTo>
                    <a:lnTo>
                      <a:pt x="0" y="613"/>
                    </a:lnTo>
                    <a:lnTo>
                      <a:pt x="0" y="604"/>
                    </a:lnTo>
                    <a:lnTo>
                      <a:pt x="0" y="596"/>
                    </a:lnTo>
                    <a:lnTo>
                      <a:pt x="0" y="587"/>
                    </a:lnTo>
                    <a:lnTo>
                      <a:pt x="0" y="579"/>
                    </a:lnTo>
                    <a:lnTo>
                      <a:pt x="0" y="570"/>
                    </a:lnTo>
                    <a:lnTo>
                      <a:pt x="0" y="560"/>
                    </a:lnTo>
                    <a:lnTo>
                      <a:pt x="0" y="553"/>
                    </a:lnTo>
                    <a:lnTo>
                      <a:pt x="0" y="543"/>
                    </a:lnTo>
                    <a:lnTo>
                      <a:pt x="0" y="536"/>
                    </a:lnTo>
                    <a:lnTo>
                      <a:pt x="0" y="526"/>
                    </a:lnTo>
                    <a:lnTo>
                      <a:pt x="0" y="516"/>
                    </a:lnTo>
                    <a:lnTo>
                      <a:pt x="0" y="509"/>
                    </a:lnTo>
                    <a:lnTo>
                      <a:pt x="0" y="499"/>
                    </a:lnTo>
                    <a:lnTo>
                      <a:pt x="0" y="490"/>
                    </a:lnTo>
                    <a:lnTo>
                      <a:pt x="0" y="482"/>
                    </a:lnTo>
                    <a:lnTo>
                      <a:pt x="0" y="473"/>
                    </a:lnTo>
                    <a:lnTo>
                      <a:pt x="0" y="465"/>
                    </a:lnTo>
                    <a:lnTo>
                      <a:pt x="0" y="456"/>
                    </a:lnTo>
                    <a:lnTo>
                      <a:pt x="0" y="446"/>
                    </a:lnTo>
                    <a:lnTo>
                      <a:pt x="0" y="439"/>
                    </a:lnTo>
                    <a:lnTo>
                      <a:pt x="0" y="429"/>
                    </a:lnTo>
                    <a:lnTo>
                      <a:pt x="0" y="422"/>
                    </a:lnTo>
                    <a:lnTo>
                      <a:pt x="0" y="412"/>
                    </a:lnTo>
                    <a:lnTo>
                      <a:pt x="0" y="402"/>
                    </a:lnTo>
                    <a:lnTo>
                      <a:pt x="0" y="395"/>
                    </a:lnTo>
                    <a:lnTo>
                      <a:pt x="0" y="385"/>
                    </a:lnTo>
                    <a:lnTo>
                      <a:pt x="0" y="376"/>
                    </a:lnTo>
                    <a:lnTo>
                      <a:pt x="0" y="368"/>
                    </a:lnTo>
                    <a:lnTo>
                      <a:pt x="0" y="359"/>
                    </a:lnTo>
                    <a:lnTo>
                      <a:pt x="0" y="351"/>
                    </a:lnTo>
                    <a:lnTo>
                      <a:pt x="0" y="342"/>
                    </a:lnTo>
                    <a:lnTo>
                      <a:pt x="0" y="332"/>
                    </a:lnTo>
                    <a:lnTo>
                      <a:pt x="0" y="325"/>
                    </a:lnTo>
                    <a:lnTo>
                      <a:pt x="0" y="315"/>
                    </a:lnTo>
                    <a:lnTo>
                      <a:pt x="0" y="305"/>
                    </a:lnTo>
                    <a:lnTo>
                      <a:pt x="0" y="298"/>
                    </a:lnTo>
                    <a:lnTo>
                      <a:pt x="0" y="288"/>
                    </a:lnTo>
                    <a:lnTo>
                      <a:pt x="0" y="281"/>
                    </a:lnTo>
                    <a:lnTo>
                      <a:pt x="0" y="271"/>
                    </a:lnTo>
                    <a:lnTo>
                      <a:pt x="0" y="262"/>
                    </a:lnTo>
                    <a:lnTo>
                      <a:pt x="0" y="254"/>
                    </a:lnTo>
                    <a:lnTo>
                      <a:pt x="0" y="245"/>
                    </a:lnTo>
                    <a:lnTo>
                      <a:pt x="0" y="235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0" y="211"/>
                    </a:lnTo>
                    <a:lnTo>
                      <a:pt x="0" y="201"/>
                    </a:lnTo>
                    <a:lnTo>
                      <a:pt x="0" y="191"/>
                    </a:lnTo>
                    <a:lnTo>
                      <a:pt x="0" y="184"/>
                    </a:lnTo>
                    <a:lnTo>
                      <a:pt x="0" y="174"/>
                    </a:lnTo>
                    <a:lnTo>
                      <a:pt x="0" y="165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0" y="14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49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08" name="Freeform 2836"/>
              <p:cNvSpPr>
                <a:spLocks/>
              </p:cNvSpPr>
              <p:nvPr/>
            </p:nvSpPr>
            <p:spPr bwMode="auto">
              <a:xfrm>
                <a:off x="330" y="1057"/>
                <a:ext cx="1820" cy="108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244" y="0"/>
                  </a:cxn>
                  <a:cxn ang="0">
                    <a:pos x="370" y="0"/>
                  </a:cxn>
                  <a:cxn ang="0">
                    <a:pos x="497" y="0"/>
                  </a:cxn>
                  <a:cxn ang="0">
                    <a:pos x="623" y="0"/>
                  </a:cxn>
                  <a:cxn ang="0">
                    <a:pos x="746" y="0"/>
                  </a:cxn>
                  <a:cxn ang="0">
                    <a:pos x="872" y="0"/>
                  </a:cxn>
                  <a:cxn ang="0">
                    <a:pos x="998" y="0"/>
                  </a:cxn>
                  <a:cxn ang="0">
                    <a:pos x="1124" y="0"/>
                  </a:cxn>
                  <a:cxn ang="0">
                    <a:pos x="1250" y="0"/>
                  </a:cxn>
                  <a:cxn ang="0">
                    <a:pos x="1376" y="0"/>
                  </a:cxn>
                  <a:cxn ang="0">
                    <a:pos x="1500" y="0"/>
                  </a:cxn>
                  <a:cxn ang="0">
                    <a:pos x="1626" y="0"/>
                  </a:cxn>
                  <a:cxn ang="0">
                    <a:pos x="1752" y="0"/>
                  </a:cxn>
                  <a:cxn ang="0">
                    <a:pos x="1820" y="61"/>
                  </a:cxn>
                  <a:cxn ang="0">
                    <a:pos x="1820" y="211"/>
                  </a:cxn>
                  <a:cxn ang="0">
                    <a:pos x="1820" y="359"/>
                  </a:cxn>
                  <a:cxn ang="0">
                    <a:pos x="1820" y="509"/>
                  </a:cxn>
                  <a:cxn ang="0">
                    <a:pos x="1820" y="657"/>
                  </a:cxn>
                  <a:cxn ang="0">
                    <a:pos x="1820" y="827"/>
                  </a:cxn>
                  <a:cxn ang="0">
                    <a:pos x="1820" y="972"/>
                  </a:cxn>
                  <a:cxn ang="0">
                    <a:pos x="1820" y="1018"/>
                  </a:cxn>
                  <a:cxn ang="0">
                    <a:pos x="1820" y="1081"/>
                  </a:cxn>
                  <a:cxn ang="0">
                    <a:pos x="1708" y="1086"/>
                  </a:cxn>
                  <a:cxn ang="0">
                    <a:pos x="1582" y="1086"/>
                  </a:cxn>
                  <a:cxn ang="0">
                    <a:pos x="1456" y="1086"/>
                  </a:cxn>
                  <a:cxn ang="0">
                    <a:pos x="1330" y="1086"/>
                  </a:cxn>
                  <a:cxn ang="0">
                    <a:pos x="1204" y="1086"/>
                  </a:cxn>
                  <a:cxn ang="0">
                    <a:pos x="1081" y="1086"/>
                  </a:cxn>
                  <a:cxn ang="0">
                    <a:pos x="955" y="1086"/>
                  </a:cxn>
                  <a:cxn ang="0">
                    <a:pos x="829" y="1086"/>
                  </a:cxn>
                  <a:cxn ang="0">
                    <a:pos x="703" y="1086"/>
                  </a:cxn>
                  <a:cxn ang="0">
                    <a:pos x="577" y="1086"/>
                  </a:cxn>
                  <a:cxn ang="0">
                    <a:pos x="450" y="1086"/>
                  </a:cxn>
                  <a:cxn ang="0">
                    <a:pos x="327" y="1086"/>
                  </a:cxn>
                  <a:cxn ang="0">
                    <a:pos x="201" y="1086"/>
                  </a:cxn>
                  <a:cxn ang="0">
                    <a:pos x="75" y="1086"/>
                  </a:cxn>
                  <a:cxn ang="0">
                    <a:pos x="9" y="1059"/>
                  </a:cxn>
                  <a:cxn ang="0">
                    <a:pos x="75" y="1042"/>
                  </a:cxn>
                  <a:cxn ang="0">
                    <a:pos x="201" y="1042"/>
                  </a:cxn>
                  <a:cxn ang="0">
                    <a:pos x="147" y="1045"/>
                  </a:cxn>
                  <a:cxn ang="0">
                    <a:pos x="31" y="1050"/>
                  </a:cxn>
                  <a:cxn ang="0">
                    <a:pos x="104" y="1057"/>
                  </a:cxn>
                  <a:cxn ang="0">
                    <a:pos x="215" y="1050"/>
                  </a:cxn>
                  <a:cxn ang="0">
                    <a:pos x="281" y="1059"/>
                  </a:cxn>
                  <a:cxn ang="0">
                    <a:pos x="392" y="1050"/>
                  </a:cxn>
                  <a:cxn ang="0">
                    <a:pos x="518" y="1052"/>
                  </a:cxn>
                  <a:cxn ang="0">
                    <a:pos x="623" y="1054"/>
                  </a:cxn>
                  <a:cxn ang="0">
                    <a:pos x="746" y="1057"/>
                  </a:cxn>
                  <a:cxn ang="0">
                    <a:pos x="872" y="1057"/>
                  </a:cxn>
                  <a:cxn ang="0">
                    <a:pos x="887" y="1047"/>
                  </a:cxn>
                  <a:cxn ang="0">
                    <a:pos x="814" y="1028"/>
                  </a:cxn>
                  <a:cxn ang="0">
                    <a:pos x="732" y="1008"/>
                  </a:cxn>
                  <a:cxn ang="0">
                    <a:pos x="644" y="1013"/>
                  </a:cxn>
                  <a:cxn ang="0">
                    <a:pos x="555" y="1025"/>
                  </a:cxn>
                  <a:cxn ang="0">
                    <a:pos x="467" y="1033"/>
                  </a:cxn>
                  <a:cxn ang="0">
                    <a:pos x="363" y="1035"/>
                  </a:cxn>
                  <a:cxn ang="0">
                    <a:pos x="266" y="1035"/>
                  </a:cxn>
                  <a:cxn ang="0">
                    <a:pos x="164" y="1037"/>
                  </a:cxn>
                  <a:cxn ang="0">
                    <a:pos x="38" y="1040"/>
                  </a:cxn>
                </a:cxnLst>
                <a:rect l="0" t="0" r="r" b="b"/>
                <a:pathLst>
                  <a:path w="1820" h="1086">
                    <a:moveTo>
                      <a:pt x="2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1" y="0"/>
                    </a:lnTo>
                    <a:lnTo>
                      <a:pt x="118" y="0"/>
                    </a:lnTo>
                    <a:lnTo>
                      <a:pt x="126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7" y="0"/>
                    </a:lnTo>
                    <a:lnTo>
                      <a:pt x="157" y="0"/>
                    </a:lnTo>
                    <a:lnTo>
                      <a:pt x="164" y="0"/>
                    </a:lnTo>
                    <a:lnTo>
                      <a:pt x="172" y="0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4" y="0"/>
                    </a:lnTo>
                    <a:lnTo>
                      <a:pt x="201" y="0"/>
                    </a:lnTo>
                    <a:lnTo>
                      <a:pt x="208" y="0"/>
                    </a:lnTo>
                    <a:lnTo>
                      <a:pt x="215" y="0"/>
                    </a:lnTo>
                    <a:lnTo>
                      <a:pt x="223" y="0"/>
                    </a:lnTo>
                    <a:lnTo>
                      <a:pt x="230" y="0"/>
                    </a:lnTo>
                    <a:lnTo>
                      <a:pt x="237" y="0"/>
                    </a:lnTo>
                    <a:lnTo>
                      <a:pt x="244" y="0"/>
                    </a:lnTo>
                    <a:lnTo>
                      <a:pt x="252" y="0"/>
                    </a:lnTo>
                    <a:lnTo>
                      <a:pt x="259" y="0"/>
                    </a:lnTo>
                    <a:lnTo>
                      <a:pt x="266" y="0"/>
                    </a:lnTo>
                    <a:lnTo>
                      <a:pt x="274" y="0"/>
                    </a:lnTo>
                    <a:lnTo>
                      <a:pt x="281" y="0"/>
                    </a:lnTo>
                    <a:lnTo>
                      <a:pt x="288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2" y="0"/>
                    </a:lnTo>
                    <a:lnTo>
                      <a:pt x="320" y="0"/>
                    </a:lnTo>
                    <a:lnTo>
                      <a:pt x="327" y="0"/>
                    </a:lnTo>
                    <a:lnTo>
                      <a:pt x="334" y="0"/>
                    </a:lnTo>
                    <a:lnTo>
                      <a:pt x="341" y="0"/>
                    </a:lnTo>
                    <a:lnTo>
                      <a:pt x="349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70" y="0"/>
                    </a:lnTo>
                    <a:lnTo>
                      <a:pt x="378" y="0"/>
                    </a:lnTo>
                    <a:lnTo>
                      <a:pt x="385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7" y="0"/>
                    </a:lnTo>
                    <a:lnTo>
                      <a:pt x="414" y="0"/>
                    </a:lnTo>
                    <a:lnTo>
                      <a:pt x="421" y="0"/>
                    </a:lnTo>
                    <a:lnTo>
                      <a:pt x="429" y="0"/>
                    </a:lnTo>
                    <a:lnTo>
                      <a:pt x="436" y="0"/>
                    </a:lnTo>
                    <a:lnTo>
                      <a:pt x="443" y="0"/>
                    </a:lnTo>
                    <a:lnTo>
                      <a:pt x="450" y="0"/>
                    </a:lnTo>
                    <a:lnTo>
                      <a:pt x="460" y="0"/>
                    </a:lnTo>
                    <a:lnTo>
                      <a:pt x="467" y="0"/>
                    </a:lnTo>
                    <a:lnTo>
                      <a:pt x="475" y="0"/>
                    </a:lnTo>
                    <a:lnTo>
                      <a:pt x="482" y="0"/>
                    </a:lnTo>
                    <a:lnTo>
                      <a:pt x="489" y="0"/>
                    </a:lnTo>
                    <a:lnTo>
                      <a:pt x="497" y="0"/>
                    </a:lnTo>
                    <a:lnTo>
                      <a:pt x="504" y="0"/>
                    </a:lnTo>
                    <a:lnTo>
                      <a:pt x="511" y="0"/>
                    </a:lnTo>
                    <a:lnTo>
                      <a:pt x="518" y="0"/>
                    </a:lnTo>
                    <a:lnTo>
                      <a:pt x="526" y="0"/>
                    </a:lnTo>
                    <a:lnTo>
                      <a:pt x="533" y="0"/>
                    </a:lnTo>
                    <a:lnTo>
                      <a:pt x="540" y="0"/>
                    </a:lnTo>
                    <a:lnTo>
                      <a:pt x="547" y="0"/>
                    </a:lnTo>
                    <a:lnTo>
                      <a:pt x="555" y="0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77" y="0"/>
                    </a:lnTo>
                    <a:lnTo>
                      <a:pt x="584" y="0"/>
                    </a:lnTo>
                    <a:lnTo>
                      <a:pt x="591" y="0"/>
                    </a:lnTo>
                    <a:lnTo>
                      <a:pt x="598" y="0"/>
                    </a:lnTo>
                    <a:lnTo>
                      <a:pt x="606" y="0"/>
                    </a:lnTo>
                    <a:lnTo>
                      <a:pt x="615" y="0"/>
                    </a:lnTo>
                    <a:lnTo>
                      <a:pt x="623" y="0"/>
                    </a:lnTo>
                    <a:lnTo>
                      <a:pt x="630" y="0"/>
                    </a:lnTo>
                    <a:lnTo>
                      <a:pt x="637" y="0"/>
                    </a:lnTo>
                    <a:lnTo>
                      <a:pt x="644" y="0"/>
                    </a:lnTo>
                    <a:lnTo>
                      <a:pt x="652" y="0"/>
                    </a:lnTo>
                    <a:lnTo>
                      <a:pt x="659" y="0"/>
                    </a:lnTo>
                    <a:lnTo>
                      <a:pt x="666" y="0"/>
                    </a:lnTo>
                    <a:lnTo>
                      <a:pt x="673" y="0"/>
                    </a:lnTo>
                    <a:lnTo>
                      <a:pt x="681" y="0"/>
                    </a:lnTo>
                    <a:lnTo>
                      <a:pt x="688" y="0"/>
                    </a:lnTo>
                    <a:lnTo>
                      <a:pt x="695" y="0"/>
                    </a:lnTo>
                    <a:lnTo>
                      <a:pt x="703" y="0"/>
                    </a:lnTo>
                    <a:lnTo>
                      <a:pt x="710" y="0"/>
                    </a:lnTo>
                    <a:lnTo>
                      <a:pt x="717" y="0"/>
                    </a:lnTo>
                    <a:lnTo>
                      <a:pt x="724" y="0"/>
                    </a:lnTo>
                    <a:lnTo>
                      <a:pt x="732" y="0"/>
                    </a:lnTo>
                    <a:lnTo>
                      <a:pt x="739" y="0"/>
                    </a:ln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0" y="0"/>
                    </a:lnTo>
                    <a:lnTo>
                      <a:pt x="778" y="0"/>
                    </a:lnTo>
                    <a:lnTo>
                      <a:pt x="785" y="0"/>
                    </a:lnTo>
                    <a:lnTo>
                      <a:pt x="792" y="0"/>
                    </a:lnTo>
                    <a:lnTo>
                      <a:pt x="799" y="0"/>
                    </a:lnTo>
                    <a:lnTo>
                      <a:pt x="807" y="0"/>
                    </a:lnTo>
                    <a:lnTo>
                      <a:pt x="814" y="0"/>
                    </a:lnTo>
                    <a:lnTo>
                      <a:pt x="821" y="0"/>
                    </a:lnTo>
                    <a:lnTo>
                      <a:pt x="829" y="0"/>
                    </a:lnTo>
                    <a:lnTo>
                      <a:pt x="836" y="0"/>
                    </a:lnTo>
                    <a:lnTo>
                      <a:pt x="843" y="0"/>
                    </a:lnTo>
                    <a:lnTo>
                      <a:pt x="850" y="0"/>
                    </a:lnTo>
                    <a:lnTo>
                      <a:pt x="858" y="0"/>
                    </a:lnTo>
                    <a:lnTo>
                      <a:pt x="865" y="0"/>
                    </a:lnTo>
                    <a:lnTo>
                      <a:pt x="872" y="0"/>
                    </a:lnTo>
                    <a:lnTo>
                      <a:pt x="879" y="0"/>
                    </a:lnTo>
                    <a:lnTo>
                      <a:pt x="887" y="0"/>
                    </a:lnTo>
                    <a:lnTo>
                      <a:pt x="894" y="0"/>
                    </a:lnTo>
                    <a:lnTo>
                      <a:pt x="901" y="0"/>
                    </a:lnTo>
                    <a:lnTo>
                      <a:pt x="909" y="0"/>
                    </a:lnTo>
                    <a:lnTo>
                      <a:pt x="918" y="0"/>
                    </a:lnTo>
                    <a:lnTo>
                      <a:pt x="926" y="0"/>
                    </a:lnTo>
                    <a:lnTo>
                      <a:pt x="933" y="0"/>
                    </a:lnTo>
                    <a:lnTo>
                      <a:pt x="940" y="0"/>
                    </a:lnTo>
                    <a:lnTo>
                      <a:pt x="947" y="0"/>
                    </a:lnTo>
                    <a:lnTo>
                      <a:pt x="955" y="0"/>
                    </a:lnTo>
                    <a:lnTo>
                      <a:pt x="962" y="0"/>
                    </a:lnTo>
                    <a:lnTo>
                      <a:pt x="969" y="0"/>
                    </a:lnTo>
                    <a:lnTo>
                      <a:pt x="976" y="0"/>
                    </a:lnTo>
                    <a:lnTo>
                      <a:pt x="984" y="0"/>
                    </a:lnTo>
                    <a:lnTo>
                      <a:pt x="991" y="0"/>
                    </a:lnTo>
                    <a:lnTo>
                      <a:pt x="998" y="0"/>
                    </a:lnTo>
                    <a:lnTo>
                      <a:pt x="1006" y="0"/>
                    </a:lnTo>
                    <a:lnTo>
                      <a:pt x="1013" y="0"/>
                    </a:lnTo>
                    <a:lnTo>
                      <a:pt x="1020" y="0"/>
                    </a:lnTo>
                    <a:lnTo>
                      <a:pt x="1027" y="0"/>
                    </a:lnTo>
                    <a:lnTo>
                      <a:pt x="1035" y="0"/>
                    </a:lnTo>
                    <a:lnTo>
                      <a:pt x="1042" y="0"/>
                    </a:lnTo>
                    <a:lnTo>
                      <a:pt x="1049" y="0"/>
                    </a:lnTo>
                    <a:lnTo>
                      <a:pt x="1056" y="0"/>
                    </a:lnTo>
                    <a:lnTo>
                      <a:pt x="1066" y="0"/>
                    </a:lnTo>
                    <a:lnTo>
                      <a:pt x="1073" y="0"/>
                    </a:lnTo>
                    <a:lnTo>
                      <a:pt x="1081" y="0"/>
                    </a:lnTo>
                    <a:lnTo>
                      <a:pt x="1088" y="0"/>
                    </a:lnTo>
                    <a:lnTo>
                      <a:pt x="1095" y="0"/>
                    </a:lnTo>
                    <a:lnTo>
                      <a:pt x="1102" y="0"/>
                    </a:lnTo>
                    <a:lnTo>
                      <a:pt x="1110" y="0"/>
                    </a:lnTo>
                    <a:lnTo>
                      <a:pt x="1117" y="0"/>
                    </a:lnTo>
                    <a:lnTo>
                      <a:pt x="1124" y="0"/>
                    </a:lnTo>
                    <a:lnTo>
                      <a:pt x="1132" y="0"/>
                    </a:lnTo>
                    <a:lnTo>
                      <a:pt x="1139" y="0"/>
                    </a:lnTo>
                    <a:lnTo>
                      <a:pt x="1146" y="0"/>
                    </a:lnTo>
                    <a:lnTo>
                      <a:pt x="1153" y="0"/>
                    </a:lnTo>
                    <a:lnTo>
                      <a:pt x="1161" y="0"/>
                    </a:lnTo>
                    <a:lnTo>
                      <a:pt x="1168" y="0"/>
                    </a:lnTo>
                    <a:lnTo>
                      <a:pt x="1175" y="0"/>
                    </a:lnTo>
                    <a:lnTo>
                      <a:pt x="1182" y="0"/>
                    </a:lnTo>
                    <a:lnTo>
                      <a:pt x="1190" y="0"/>
                    </a:lnTo>
                    <a:lnTo>
                      <a:pt x="1197" y="0"/>
                    </a:lnTo>
                    <a:lnTo>
                      <a:pt x="1204" y="0"/>
                    </a:lnTo>
                    <a:lnTo>
                      <a:pt x="1214" y="0"/>
                    </a:lnTo>
                    <a:lnTo>
                      <a:pt x="1221" y="0"/>
                    </a:lnTo>
                    <a:lnTo>
                      <a:pt x="1229" y="0"/>
                    </a:lnTo>
                    <a:lnTo>
                      <a:pt x="1236" y="0"/>
                    </a:lnTo>
                    <a:lnTo>
                      <a:pt x="1243" y="0"/>
                    </a:lnTo>
                    <a:lnTo>
                      <a:pt x="1250" y="0"/>
                    </a:lnTo>
                    <a:lnTo>
                      <a:pt x="1258" y="0"/>
                    </a:lnTo>
                    <a:lnTo>
                      <a:pt x="1265" y="0"/>
                    </a:lnTo>
                    <a:lnTo>
                      <a:pt x="1272" y="0"/>
                    </a:lnTo>
                    <a:lnTo>
                      <a:pt x="1279" y="0"/>
                    </a:lnTo>
                    <a:lnTo>
                      <a:pt x="1287" y="0"/>
                    </a:lnTo>
                    <a:lnTo>
                      <a:pt x="1294" y="0"/>
                    </a:lnTo>
                    <a:lnTo>
                      <a:pt x="1301" y="0"/>
                    </a:lnTo>
                    <a:lnTo>
                      <a:pt x="1309" y="0"/>
                    </a:lnTo>
                    <a:lnTo>
                      <a:pt x="1316" y="0"/>
                    </a:lnTo>
                    <a:lnTo>
                      <a:pt x="1323" y="0"/>
                    </a:lnTo>
                    <a:lnTo>
                      <a:pt x="1330" y="0"/>
                    </a:lnTo>
                    <a:lnTo>
                      <a:pt x="1338" y="0"/>
                    </a:lnTo>
                    <a:lnTo>
                      <a:pt x="1345" y="0"/>
                    </a:lnTo>
                    <a:lnTo>
                      <a:pt x="1352" y="0"/>
                    </a:lnTo>
                    <a:lnTo>
                      <a:pt x="1359" y="0"/>
                    </a:lnTo>
                    <a:lnTo>
                      <a:pt x="1369" y="0"/>
                    </a:lnTo>
                    <a:lnTo>
                      <a:pt x="1376" y="0"/>
                    </a:lnTo>
                    <a:lnTo>
                      <a:pt x="1384" y="0"/>
                    </a:lnTo>
                    <a:lnTo>
                      <a:pt x="1391" y="0"/>
                    </a:lnTo>
                    <a:lnTo>
                      <a:pt x="1398" y="0"/>
                    </a:lnTo>
                    <a:lnTo>
                      <a:pt x="1405" y="0"/>
                    </a:lnTo>
                    <a:lnTo>
                      <a:pt x="1413" y="0"/>
                    </a:lnTo>
                    <a:lnTo>
                      <a:pt x="1420" y="0"/>
                    </a:lnTo>
                    <a:lnTo>
                      <a:pt x="1427" y="0"/>
                    </a:lnTo>
                    <a:lnTo>
                      <a:pt x="1435" y="0"/>
                    </a:lnTo>
                    <a:lnTo>
                      <a:pt x="1442" y="0"/>
                    </a:lnTo>
                    <a:lnTo>
                      <a:pt x="1449" y="0"/>
                    </a:lnTo>
                    <a:lnTo>
                      <a:pt x="1456" y="0"/>
                    </a:lnTo>
                    <a:lnTo>
                      <a:pt x="1464" y="0"/>
                    </a:lnTo>
                    <a:lnTo>
                      <a:pt x="1471" y="0"/>
                    </a:lnTo>
                    <a:lnTo>
                      <a:pt x="1478" y="0"/>
                    </a:lnTo>
                    <a:lnTo>
                      <a:pt x="1485" y="0"/>
                    </a:lnTo>
                    <a:lnTo>
                      <a:pt x="1493" y="0"/>
                    </a:lnTo>
                    <a:lnTo>
                      <a:pt x="1500" y="0"/>
                    </a:lnTo>
                    <a:lnTo>
                      <a:pt x="1507" y="0"/>
                    </a:lnTo>
                    <a:lnTo>
                      <a:pt x="1515" y="0"/>
                    </a:lnTo>
                    <a:lnTo>
                      <a:pt x="1524" y="0"/>
                    </a:lnTo>
                    <a:lnTo>
                      <a:pt x="1531" y="0"/>
                    </a:lnTo>
                    <a:lnTo>
                      <a:pt x="1539" y="0"/>
                    </a:lnTo>
                    <a:lnTo>
                      <a:pt x="1546" y="0"/>
                    </a:lnTo>
                    <a:lnTo>
                      <a:pt x="1553" y="0"/>
                    </a:lnTo>
                    <a:lnTo>
                      <a:pt x="1561" y="0"/>
                    </a:lnTo>
                    <a:lnTo>
                      <a:pt x="1568" y="0"/>
                    </a:lnTo>
                    <a:lnTo>
                      <a:pt x="1575" y="0"/>
                    </a:lnTo>
                    <a:lnTo>
                      <a:pt x="1582" y="0"/>
                    </a:lnTo>
                    <a:lnTo>
                      <a:pt x="1590" y="0"/>
                    </a:lnTo>
                    <a:lnTo>
                      <a:pt x="1597" y="0"/>
                    </a:lnTo>
                    <a:lnTo>
                      <a:pt x="1604" y="0"/>
                    </a:lnTo>
                    <a:lnTo>
                      <a:pt x="1611" y="0"/>
                    </a:lnTo>
                    <a:lnTo>
                      <a:pt x="1619" y="0"/>
                    </a:lnTo>
                    <a:lnTo>
                      <a:pt x="1626" y="0"/>
                    </a:lnTo>
                    <a:lnTo>
                      <a:pt x="1633" y="0"/>
                    </a:lnTo>
                    <a:lnTo>
                      <a:pt x="1641" y="0"/>
                    </a:lnTo>
                    <a:lnTo>
                      <a:pt x="1648" y="0"/>
                    </a:lnTo>
                    <a:lnTo>
                      <a:pt x="1655" y="0"/>
                    </a:lnTo>
                    <a:lnTo>
                      <a:pt x="1662" y="0"/>
                    </a:lnTo>
                    <a:lnTo>
                      <a:pt x="1672" y="0"/>
                    </a:lnTo>
                    <a:lnTo>
                      <a:pt x="1679" y="0"/>
                    </a:lnTo>
                    <a:lnTo>
                      <a:pt x="1687" y="0"/>
                    </a:lnTo>
                    <a:lnTo>
                      <a:pt x="1694" y="0"/>
                    </a:lnTo>
                    <a:lnTo>
                      <a:pt x="1701" y="0"/>
                    </a:lnTo>
                    <a:lnTo>
                      <a:pt x="1708" y="0"/>
                    </a:lnTo>
                    <a:lnTo>
                      <a:pt x="1716" y="0"/>
                    </a:lnTo>
                    <a:lnTo>
                      <a:pt x="1723" y="0"/>
                    </a:lnTo>
                    <a:lnTo>
                      <a:pt x="1730" y="0"/>
                    </a:lnTo>
                    <a:lnTo>
                      <a:pt x="1738" y="0"/>
                    </a:lnTo>
                    <a:lnTo>
                      <a:pt x="1745" y="0"/>
                    </a:lnTo>
                    <a:lnTo>
                      <a:pt x="1752" y="0"/>
                    </a:lnTo>
                    <a:lnTo>
                      <a:pt x="1759" y="0"/>
                    </a:lnTo>
                    <a:lnTo>
                      <a:pt x="1767" y="0"/>
                    </a:lnTo>
                    <a:lnTo>
                      <a:pt x="1774" y="0"/>
                    </a:lnTo>
                    <a:lnTo>
                      <a:pt x="1781" y="0"/>
                    </a:lnTo>
                    <a:lnTo>
                      <a:pt x="1788" y="0"/>
                    </a:lnTo>
                    <a:lnTo>
                      <a:pt x="1796" y="0"/>
                    </a:lnTo>
                    <a:lnTo>
                      <a:pt x="1803" y="0"/>
                    </a:lnTo>
                    <a:lnTo>
                      <a:pt x="1810" y="0"/>
                    </a:lnTo>
                    <a:lnTo>
                      <a:pt x="1818" y="0"/>
                    </a:lnTo>
                    <a:lnTo>
                      <a:pt x="1820" y="0"/>
                    </a:lnTo>
                    <a:lnTo>
                      <a:pt x="1820" y="7"/>
                    </a:lnTo>
                    <a:lnTo>
                      <a:pt x="1820" y="17"/>
                    </a:lnTo>
                    <a:lnTo>
                      <a:pt x="1820" y="24"/>
                    </a:lnTo>
                    <a:lnTo>
                      <a:pt x="1820" y="34"/>
                    </a:lnTo>
                    <a:lnTo>
                      <a:pt x="1820" y="44"/>
                    </a:lnTo>
                    <a:lnTo>
                      <a:pt x="1820" y="51"/>
                    </a:lnTo>
                    <a:lnTo>
                      <a:pt x="1820" y="61"/>
                    </a:lnTo>
                    <a:lnTo>
                      <a:pt x="1820" y="70"/>
                    </a:lnTo>
                    <a:lnTo>
                      <a:pt x="1820" y="78"/>
                    </a:lnTo>
                    <a:lnTo>
                      <a:pt x="1820" y="87"/>
                    </a:lnTo>
                    <a:lnTo>
                      <a:pt x="1820" y="94"/>
                    </a:lnTo>
                    <a:lnTo>
                      <a:pt x="1820" y="104"/>
                    </a:lnTo>
                    <a:lnTo>
                      <a:pt x="1820" y="114"/>
                    </a:lnTo>
                    <a:lnTo>
                      <a:pt x="1820" y="121"/>
                    </a:lnTo>
                    <a:lnTo>
                      <a:pt x="1820" y="131"/>
                    </a:lnTo>
                    <a:lnTo>
                      <a:pt x="1820" y="141"/>
                    </a:lnTo>
                    <a:lnTo>
                      <a:pt x="1820" y="148"/>
                    </a:lnTo>
                    <a:lnTo>
                      <a:pt x="1820" y="158"/>
                    </a:lnTo>
                    <a:lnTo>
                      <a:pt x="1820" y="165"/>
                    </a:lnTo>
                    <a:lnTo>
                      <a:pt x="1820" y="174"/>
                    </a:lnTo>
                    <a:lnTo>
                      <a:pt x="1820" y="184"/>
                    </a:lnTo>
                    <a:lnTo>
                      <a:pt x="1820" y="191"/>
                    </a:lnTo>
                    <a:lnTo>
                      <a:pt x="1820" y="201"/>
                    </a:lnTo>
                    <a:lnTo>
                      <a:pt x="1820" y="211"/>
                    </a:lnTo>
                    <a:lnTo>
                      <a:pt x="1820" y="218"/>
                    </a:lnTo>
                    <a:lnTo>
                      <a:pt x="1820" y="228"/>
                    </a:lnTo>
                    <a:lnTo>
                      <a:pt x="1820" y="235"/>
                    </a:lnTo>
                    <a:lnTo>
                      <a:pt x="1820" y="245"/>
                    </a:lnTo>
                    <a:lnTo>
                      <a:pt x="1820" y="254"/>
                    </a:lnTo>
                    <a:lnTo>
                      <a:pt x="1820" y="262"/>
                    </a:lnTo>
                    <a:lnTo>
                      <a:pt x="1820" y="271"/>
                    </a:lnTo>
                    <a:lnTo>
                      <a:pt x="1820" y="281"/>
                    </a:lnTo>
                    <a:lnTo>
                      <a:pt x="1820" y="288"/>
                    </a:lnTo>
                    <a:lnTo>
                      <a:pt x="1820" y="298"/>
                    </a:lnTo>
                    <a:lnTo>
                      <a:pt x="1820" y="305"/>
                    </a:lnTo>
                    <a:lnTo>
                      <a:pt x="1820" y="315"/>
                    </a:lnTo>
                    <a:lnTo>
                      <a:pt x="1820" y="325"/>
                    </a:lnTo>
                    <a:lnTo>
                      <a:pt x="1820" y="332"/>
                    </a:lnTo>
                    <a:lnTo>
                      <a:pt x="1820" y="342"/>
                    </a:lnTo>
                    <a:lnTo>
                      <a:pt x="1820" y="351"/>
                    </a:lnTo>
                    <a:lnTo>
                      <a:pt x="1820" y="359"/>
                    </a:lnTo>
                    <a:lnTo>
                      <a:pt x="1820" y="368"/>
                    </a:lnTo>
                    <a:lnTo>
                      <a:pt x="1820" y="376"/>
                    </a:lnTo>
                    <a:lnTo>
                      <a:pt x="1820" y="385"/>
                    </a:lnTo>
                    <a:lnTo>
                      <a:pt x="1820" y="395"/>
                    </a:lnTo>
                    <a:lnTo>
                      <a:pt x="1820" y="402"/>
                    </a:lnTo>
                    <a:lnTo>
                      <a:pt x="1820" y="412"/>
                    </a:lnTo>
                    <a:lnTo>
                      <a:pt x="1820" y="422"/>
                    </a:lnTo>
                    <a:lnTo>
                      <a:pt x="1820" y="429"/>
                    </a:lnTo>
                    <a:lnTo>
                      <a:pt x="1820" y="439"/>
                    </a:lnTo>
                    <a:lnTo>
                      <a:pt x="1820" y="446"/>
                    </a:lnTo>
                    <a:lnTo>
                      <a:pt x="1820" y="456"/>
                    </a:lnTo>
                    <a:lnTo>
                      <a:pt x="1820" y="465"/>
                    </a:lnTo>
                    <a:lnTo>
                      <a:pt x="1820" y="473"/>
                    </a:lnTo>
                    <a:lnTo>
                      <a:pt x="1820" y="482"/>
                    </a:lnTo>
                    <a:lnTo>
                      <a:pt x="1820" y="490"/>
                    </a:lnTo>
                    <a:lnTo>
                      <a:pt x="1820" y="499"/>
                    </a:lnTo>
                    <a:lnTo>
                      <a:pt x="1820" y="509"/>
                    </a:lnTo>
                    <a:lnTo>
                      <a:pt x="1820" y="516"/>
                    </a:lnTo>
                    <a:lnTo>
                      <a:pt x="1820" y="526"/>
                    </a:lnTo>
                    <a:lnTo>
                      <a:pt x="1820" y="536"/>
                    </a:lnTo>
                    <a:lnTo>
                      <a:pt x="1820" y="543"/>
                    </a:lnTo>
                    <a:lnTo>
                      <a:pt x="1820" y="553"/>
                    </a:lnTo>
                    <a:lnTo>
                      <a:pt x="1820" y="560"/>
                    </a:lnTo>
                    <a:lnTo>
                      <a:pt x="1820" y="570"/>
                    </a:lnTo>
                    <a:lnTo>
                      <a:pt x="1820" y="579"/>
                    </a:lnTo>
                    <a:lnTo>
                      <a:pt x="1820" y="587"/>
                    </a:lnTo>
                    <a:lnTo>
                      <a:pt x="1820" y="596"/>
                    </a:lnTo>
                    <a:lnTo>
                      <a:pt x="1820" y="604"/>
                    </a:lnTo>
                    <a:lnTo>
                      <a:pt x="1820" y="613"/>
                    </a:lnTo>
                    <a:lnTo>
                      <a:pt x="1820" y="621"/>
                    </a:lnTo>
                    <a:lnTo>
                      <a:pt x="1820" y="630"/>
                    </a:lnTo>
                    <a:lnTo>
                      <a:pt x="1820" y="640"/>
                    </a:lnTo>
                    <a:lnTo>
                      <a:pt x="1820" y="647"/>
                    </a:lnTo>
                    <a:lnTo>
                      <a:pt x="1820" y="657"/>
                    </a:lnTo>
                    <a:lnTo>
                      <a:pt x="1820" y="664"/>
                    </a:lnTo>
                    <a:lnTo>
                      <a:pt x="1820" y="674"/>
                    </a:lnTo>
                    <a:lnTo>
                      <a:pt x="1820" y="684"/>
                    </a:lnTo>
                    <a:lnTo>
                      <a:pt x="1820" y="691"/>
                    </a:lnTo>
                    <a:lnTo>
                      <a:pt x="1820" y="700"/>
                    </a:lnTo>
                    <a:lnTo>
                      <a:pt x="1820" y="708"/>
                    </a:lnTo>
                    <a:lnTo>
                      <a:pt x="1820" y="717"/>
                    </a:lnTo>
                    <a:lnTo>
                      <a:pt x="1820" y="725"/>
                    </a:lnTo>
                    <a:lnTo>
                      <a:pt x="1820" y="734"/>
                    </a:lnTo>
                    <a:lnTo>
                      <a:pt x="1820" y="742"/>
                    </a:lnTo>
                    <a:lnTo>
                      <a:pt x="1820" y="751"/>
                    </a:lnTo>
                    <a:lnTo>
                      <a:pt x="1820" y="759"/>
                    </a:lnTo>
                    <a:lnTo>
                      <a:pt x="1820" y="768"/>
                    </a:lnTo>
                    <a:lnTo>
                      <a:pt x="1820" y="776"/>
                    </a:lnTo>
                    <a:lnTo>
                      <a:pt x="1820" y="785"/>
                    </a:lnTo>
                    <a:lnTo>
                      <a:pt x="1820" y="800"/>
                    </a:lnTo>
                    <a:lnTo>
                      <a:pt x="1820" y="827"/>
                    </a:lnTo>
                    <a:lnTo>
                      <a:pt x="1820" y="853"/>
                    </a:lnTo>
                    <a:lnTo>
                      <a:pt x="1820" y="880"/>
                    </a:lnTo>
                    <a:lnTo>
                      <a:pt x="1820" y="907"/>
                    </a:lnTo>
                    <a:lnTo>
                      <a:pt x="1820" y="933"/>
                    </a:lnTo>
                    <a:lnTo>
                      <a:pt x="1820" y="940"/>
                    </a:lnTo>
                    <a:lnTo>
                      <a:pt x="1820" y="943"/>
                    </a:lnTo>
                    <a:lnTo>
                      <a:pt x="1820" y="945"/>
                    </a:lnTo>
                    <a:lnTo>
                      <a:pt x="1820" y="948"/>
                    </a:lnTo>
                    <a:lnTo>
                      <a:pt x="1820" y="950"/>
                    </a:lnTo>
                    <a:lnTo>
                      <a:pt x="1820" y="953"/>
                    </a:lnTo>
                    <a:lnTo>
                      <a:pt x="1820" y="957"/>
                    </a:lnTo>
                    <a:lnTo>
                      <a:pt x="1820" y="960"/>
                    </a:lnTo>
                    <a:lnTo>
                      <a:pt x="1820" y="962"/>
                    </a:lnTo>
                    <a:lnTo>
                      <a:pt x="1820" y="965"/>
                    </a:lnTo>
                    <a:lnTo>
                      <a:pt x="1820" y="967"/>
                    </a:lnTo>
                    <a:lnTo>
                      <a:pt x="1820" y="970"/>
                    </a:lnTo>
                    <a:lnTo>
                      <a:pt x="1820" y="972"/>
                    </a:lnTo>
                    <a:lnTo>
                      <a:pt x="1820" y="974"/>
                    </a:lnTo>
                    <a:lnTo>
                      <a:pt x="1820" y="977"/>
                    </a:lnTo>
                    <a:lnTo>
                      <a:pt x="1820" y="979"/>
                    </a:lnTo>
                    <a:lnTo>
                      <a:pt x="1820" y="982"/>
                    </a:lnTo>
                    <a:lnTo>
                      <a:pt x="1820" y="984"/>
                    </a:lnTo>
                    <a:lnTo>
                      <a:pt x="1820" y="989"/>
                    </a:lnTo>
                    <a:lnTo>
                      <a:pt x="1820" y="991"/>
                    </a:lnTo>
                    <a:lnTo>
                      <a:pt x="1820" y="994"/>
                    </a:lnTo>
                    <a:lnTo>
                      <a:pt x="1820" y="996"/>
                    </a:lnTo>
                    <a:lnTo>
                      <a:pt x="1820" y="999"/>
                    </a:lnTo>
                    <a:lnTo>
                      <a:pt x="1820" y="1001"/>
                    </a:lnTo>
                    <a:lnTo>
                      <a:pt x="1820" y="1003"/>
                    </a:lnTo>
                    <a:lnTo>
                      <a:pt x="1820" y="1006"/>
                    </a:lnTo>
                    <a:lnTo>
                      <a:pt x="1820" y="1008"/>
                    </a:lnTo>
                    <a:lnTo>
                      <a:pt x="1820" y="1011"/>
                    </a:lnTo>
                    <a:lnTo>
                      <a:pt x="1820" y="1013"/>
                    </a:lnTo>
                    <a:lnTo>
                      <a:pt x="1820" y="1018"/>
                    </a:lnTo>
                    <a:lnTo>
                      <a:pt x="1820" y="1020"/>
                    </a:lnTo>
                    <a:lnTo>
                      <a:pt x="1820" y="1023"/>
                    </a:lnTo>
                    <a:lnTo>
                      <a:pt x="1820" y="1025"/>
                    </a:lnTo>
                    <a:lnTo>
                      <a:pt x="1820" y="1028"/>
                    </a:lnTo>
                    <a:lnTo>
                      <a:pt x="1820" y="1030"/>
                    </a:lnTo>
                    <a:lnTo>
                      <a:pt x="1820" y="1033"/>
                    </a:lnTo>
                    <a:lnTo>
                      <a:pt x="1820" y="1035"/>
                    </a:lnTo>
                    <a:lnTo>
                      <a:pt x="1820" y="1037"/>
                    </a:lnTo>
                    <a:lnTo>
                      <a:pt x="1820" y="1040"/>
                    </a:lnTo>
                    <a:lnTo>
                      <a:pt x="1820" y="1042"/>
                    </a:lnTo>
                    <a:lnTo>
                      <a:pt x="1820" y="1050"/>
                    </a:lnTo>
                    <a:lnTo>
                      <a:pt x="1820" y="1054"/>
                    </a:lnTo>
                    <a:lnTo>
                      <a:pt x="1820" y="1059"/>
                    </a:lnTo>
                    <a:lnTo>
                      <a:pt x="1820" y="1064"/>
                    </a:lnTo>
                    <a:lnTo>
                      <a:pt x="1820" y="1069"/>
                    </a:lnTo>
                    <a:lnTo>
                      <a:pt x="1820" y="1074"/>
                    </a:lnTo>
                    <a:lnTo>
                      <a:pt x="1820" y="1081"/>
                    </a:lnTo>
                    <a:lnTo>
                      <a:pt x="1820" y="1086"/>
                    </a:lnTo>
                    <a:lnTo>
                      <a:pt x="1818" y="1086"/>
                    </a:lnTo>
                    <a:lnTo>
                      <a:pt x="1810" y="1086"/>
                    </a:lnTo>
                    <a:lnTo>
                      <a:pt x="1803" y="1086"/>
                    </a:lnTo>
                    <a:lnTo>
                      <a:pt x="1796" y="1086"/>
                    </a:lnTo>
                    <a:lnTo>
                      <a:pt x="1788" y="1086"/>
                    </a:lnTo>
                    <a:lnTo>
                      <a:pt x="1781" y="1086"/>
                    </a:lnTo>
                    <a:lnTo>
                      <a:pt x="1774" y="1086"/>
                    </a:lnTo>
                    <a:lnTo>
                      <a:pt x="1767" y="1086"/>
                    </a:lnTo>
                    <a:lnTo>
                      <a:pt x="1759" y="1086"/>
                    </a:lnTo>
                    <a:lnTo>
                      <a:pt x="1752" y="1086"/>
                    </a:lnTo>
                    <a:lnTo>
                      <a:pt x="1745" y="1086"/>
                    </a:lnTo>
                    <a:lnTo>
                      <a:pt x="1738" y="1086"/>
                    </a:lnTo>
                    <a:lnTo>
                      <a:pt x="1730" y="1086"/>
                    </a:lnTo>
                    <a:lnTo>
                      <a:pt x="1723" y="1086"/>
                    </a:lnTo>
                    <a:lnTo>
                      <a:pt x="1716" y="1086"/>
                    </a:lnTo>
                    <a:lnTo>
                      <a:pt x="1708" y="1086"/>
                    </a:lnTo>
                    <a:lnTo>
                      <a:pt x="1701" y="1086"/>
                    </a:lnTo>
                    <a:lnTo>
                      <a:pt x="1694" y="1086"/>
                    </a:lnTo>
                    <a:lnTo>
                      <a:pt x="1687" y="1086"/>
                    </a:lnTo>
                    <a:lnTo>
                      <a:pt x="1679" y="1086"/>
                    </a:lnTo>
                    <a:lnTo>
                      <a:pt x="1672" y="1086"/>
                    </a:lnTo>
                    <a:lnTo>
                      <a:pt x="1662" y="1086"/>
                    </a:lnTo>
                    <a:lnTo>
                      <a:pt x="1655" y="1086"/>
                    </a:lnTo>
                    <a:lnTo>
                      <a:pt x="1648" y="1086"/>
                    </a:lnTo>
                    <a:lnTo>
                      <a:pt x="1641" y="1086"/>
                    </a:lnTo>
                    <a:lnTo>
                      <a:pt x="1633" y="1086"/>
                    </a:lnTo>
                    <a:lnTo>
                      <a:pt x="1626" y="1086"/>
                    </a:lnTo>
                    <a:lnTo>
                      <a:pt x="1619" y="1086"/>
                    </a:lnTo>
                    <a:lnTo>
                      <a:pt x="1611" y="1086"/>
                    </a:lnTo>
                    <a:lnTo>
                      <a:pt x="1604" y="1086"/>
                    </a:lnTo>
                    <a:lnTo>
                      <a:pt x="1597" y="1086"/>
                    </a:lnTo>
                    <a:lnTo>
                      <a:pt x="1590" y="1086"/>
                    </a:lnTo>
                    <a:lnTo>
                      <a:pt x="1582" y="1086"/>
                    </a:lnTo>
                    <a:lnTo>
                      <a:pt x="1575" y="1086"/>
                    </a:lnTo>
                    <a:lnTo>
                      <a:pt x="1568" y="1086"/>
                    </a:lnTo>
                    <a:lnTo>
                      <a:pt x="1561" y="1086"/>
                    </a:lnTo>
                    <a:lnTo>
                      <a:pt x="1553" y="1086"/>
                    </a:lnTo>
                    <a:lnTo>
                      <a:pt x="1546" y="1086"/>
                    </a:lnTo>
                    <a:lnTo>
                      <a:pt x="1539" y="1086"/>
                    </a:lnTo>
                    <a:lnTo>
                      <a:pt x="1531" y="1086"/>
                    </a:lnTo>
                    <a:lnTo>
                      <a:pt x="1524" y="1086"/>
                    </a:lnTo>
                    <a:lnTo>
                      <a:pt x="1515" y="1086"/>
                    </a:lnTo>
                    <a:lnTo>
                      <a:pt x="1507" y="1086"/>
                    </a:lnTo>
                    <a:lnTo>
                      <a:pt x="1500" y="1086"/>
                    </a:lnTo>
                    <a:lnTo>
                      <a:pt x="1493" y="1086"/>
                    </a:lnTo>
                    <a:lnTo>
                      <a:pt x="1485" y="1086"/>
                    </a:lnTo>
                    <a:lnTo>
                      <a:pt x="1478" y="1086"/>
                    </a:lnTo>
                    <a:lnTo>
                      <a:pt x="1471" y="1086"/>
                    </a:lnTo>
                    <a:lnTo>
                      <a:pt x="1464" y="1086"/>
                    </a:lnTo>
                    <a:lnTo>
                      <a:pt x="1456" y="1086"/>
                    </a:lnTo>
                    <a:lnTo>
                      <a:pt x="1449" y="1086"/>
                    </a:lnTo>
                    <a:lnTo>
                      <a:pt x="1442" y="1086"/>
                    </a:lnTo>
                    <a:lnTo>
                      <a:pt x="1435" y="1086"/>
                    </a:lnTo>
                    <a:lnTo>
                      <a:pt x="1427" y="1086"/>
                    </a:lnTo>
                    <a:lnTo>
                      <a:pt x="1420" y="1086"/>
                    </a:lnTo>
                    <a:lnTo>
                      <a:pt x="1413" y="1086"/>
                    </a:lnTo>
                    <a:lnTo>
                      <a:pt x="1405" y="1086"/>
                    </a:lnTo>
                    <a:lnTo>
                      <a:pt x="1398" y="1086"/>
                    </a:lnTo>
                    <a:lnTo>
                      <a:pt x="1391" y="1086"/>
                    </a:lnTo>
                    <a:lnTo>
                      <a:pt x="1384" y="1086"/>
                    </a:lnTo>
                    <a:lnTo>
                      <a:pt x="1376" y="1086"/>
                    </a:lnTo>
                    <a:lnTo>
                      <a:pt x="1369" y="1086"/>
                    </a:lnTo>
                    <a:lnTo>
                      <a:pt x="1359" y="1086"/>
                    </a:lnTo>
                    <a:lnTo>
                      <a:pt x="1352" y="1086"/>
                    </a:lnTo>
                    <a:lnTo>
                      <a:pt x="1345" y="1086"/>
                    </a:lnTo>
                    <a:lnTo>
                      <a:pt x="1338" y="1086"/>
                    </a:lnTo>
                    <a:lnTo>
                      <a:pt x="1330" y="1086"/>
                    </a:lnTo>
                    <a:lnTo>
                      <a:pt x="1323" y="1086"/>
                    </a:lnTo>
                    <a:lnTo>
                      <a:pt x="1316" y="1086"/>
                    </a:lnTo>
                    <a:lnTo>
                      <a:pt x="1309" y="1086"/>
                    </a:lnTo>
                    <a:lnTo>
                      <a:pt x="1301" y="1086"/>
                    </a:lnTo>
                    <a:lnTo>
                      <a:pt x="1294" y="1086"/>
                    </a:lnTo>
                    <a:lnTo>
                      <a:pt x="1287" y="1086"/>
                    </a:lnTo>
                    <a:lnTo>
                      <a:pt x="1279" y="1086"/>
                    </a:lnTo>
                    <a:lnTo>
                      <a:pt x="1272" y="1086"/>
                    </a:lnTo>
                    <a:lnTo>
                      <a:pt x="1265" y="1086"/>
                    </a:lnTo>
                    <a:lnTo>
                      <a:pt x="1258" y="1086"/>
                    </a:lnTo>
                    <a:lnTo>
                      <a:pt x="1250" y="1086"/>
                    </a:lnTo>
                    <a:lnTo>
                      <a:pt x="1243" y="1086"/>
                    </a:lnTo>
                    <a:lnTo>
                      <a:pt x="1236" y="1086"/>
                    </a:lnTo>
                    <a:lnTo>
                      <a:pt x="1229" y="1086"/>
                    </a:lnTo>
                    <a:lnTo>
                      <a:pt x="1221" y="1086"/>
                    </a:lnTo>
                    <a:lnTo>
                      <a:pt x="1214" y="1086"/>
                    </a:lnTo>
                    <a:lnTo>
                      <a:pt x="1204" y="1086"/>
                    </a:lnTo>
                    <a:lnTo>
                      <a:pt x="1197" y="1086"/>
                    </a:lnTo>
                    <a:lnTo>
                      <a:pt x="1190" y="1086"/>
                    </a:lnTo>
                    <a:lnTo>
                      <a:pt x="1182" y="1086"/>
                    </a:lnTo>
                    <a:lnTo>
                      <a:pt x="1175" y="1086"/>
                    </a:lnTo>
                    <a:lnTo>
                      <a:pt x="1168" y="1086"/>
                    </a:lnTo>
                    <a:lnTo>
                      <a:pt x="1161" y="1086"/>
                    </a:lnTo>
                    <a:lnTo>
                      <a:pt x="1153" y="1086"/>
                    </a:lnTo>
                    <a:lnTo>
                      <a:pt x="1146" y="1086"/>
                    </a:lnTo>
                    <a:lnTo>
                      <a:pt x="1139" y="1086"/>
                    </a:lnTo>
                    <a:lnTo>
                      <a:pt x="1132" y="1086"/>
                    </a:lnTo>
                    <a:lnTo>
                      <a:pt x="1124" y="1086"/>
                    </a:lnTo>
                    <a:lnTo>
                      <a:pt x="1117" y="1086"/>
                    </a:lnTo>
                    <a:lnTo>
                      <a:pt x="1110" y="1086"/>
                    </a:lnTo>
                    <a:lnTo>
                      <a:pt x="1102" y="1086"/>
                    </a:lnTo>
                    <a:lnTo>
                      <a:pt x="1095" y="1086"/>
                    </a:lnTo>
                    <a:lnTo>
                      <a:pt x="1088" y="1086"/>
                    </a:lnTo>
                    <a:lnTo>
                      <a:pt x="1081" y="1086"/>
                    </a:lnTo>
                    <a:lnTo>
                      <a:pt x="1073" y="1086"/>
                    </a:lnTo>
                    <a:lnTo>
                      <a:pt x="1066" y="1086"/>
                    </a:lnTo>
                    <a:lnTo>
                      <a:pt x="1056" y="1086"/>
                    </a:lnTo>
                    <a:lnTo>
                      <a:pt x="1049" y="1086"/>
                    </a:lnTo>
                    <a:lnTo>
                      <a:pt x="1042" y="1086"/>
                    </a:lnTo>
                    <a:lnTo>
                      <a:pt x="1035" y="1086"/>
                    </a:lnTo>
                    <a:lnTo>
                      <a:pt x="1027" y="1086"/>
                    </a:lnTo>
                    <a:lnTo>
                      <a:pt x="1020" y="1086"/>
                    </a:lnTo>
                    <a:lnTo>
                      <a:pt x="1013" y="1086"/>
                    </a:lnTo>
                    <a:lnTo>
                      <a:pt x="1006" y="1086"/>
                    </a:lnTo>
                    <a:lnTo>
                      <a:pt x="998" y="1086"/>
                    </a:lnTo>
                    <a:lnTo>
                      <a:pt x="991" y="1086"/>
                    </a:lnTo>
                    <a:lnTo>
                      <a:pt x="984" y="1086"/>
                    </a:lnTo>
                    <a:lnTo>
                      <a:pt x="976" y="1086"/>
                    </a:lnTo>
                    <a:lnTo>
                      <a:pt x="969" y="1086"/>
                    </a:lnTo>
                    <a:lnTo>
                      <a:pt x="962" y="1086"/>
                    </a:lnTo>
                    <a:lnTo>
                      <a:pt x="955" y="1086"/>
                    </a:lnTo>
                    <a:lnTo>
                      <a:pt x="947" y="1086"/>
                    </a:lnTo>
                    <a:lnTo>
                      <a:pt x="940" y="1086"/>
                    </a:lnTo>
                    <a:lnTo>
                      <a:pt x="933" y="1086"/>
                    </a:lnTo>
                    <a:lnTo>
                      <a:pt x="926" y="1086"/>
                    </a:lnTo>
                    <a:lnTo>
                      <a:pt x="918" y="1086"/>
                    </a:lnTo>
                    <a:lnTo>
                      <a:pt x="909" y="1086"/>
                    </a:lnTo>
                    <a:lnTo>
                      <a:pt x="901" y="1086"/>
                    </a:lnTo>
                    <a:lnTo>
                      <a:pt x="894" y="1086"/>
                    </a:lnTo>
                    <a:lnTo>
                      <a:pt x="887" y="1086"/>
                    </a:lnTo>
                    <a:lnTo>
                      <a:pt x="879" y="1086"/>
                    </a:lnTo>
                    <a:lnTo>
                      <a:pt x="872" y="1086"/>
                    </a:lnTo>
                    <a:lnTo>
                      <a:pt x="865" y="1086"/>
                    </a:lnTo>
                    <a:lnTo>
                      <a:pt x="858" y="1086"/>
                    </a:lnTo>
                    <a:lnTo>
                      <a:pt x="850" y="1086"/>
                    </a:lnTo>
                    <a:lnTo>
                      <a:pt x="843" y="1086"/>
                    </a:lnTo>
                    <a:lnTo>
                      <a:pt x="836" y="1086"/>
                    </a:lnTo>
                    <a:lnTo>
                      <a:pt x="829" y="1086"/>
                    </a:lnTo>
                    <a:lnTo>
                      <a:pt x="821" y="1086"/>
                    </a:lnTo>
                    <a:lnTo>
                      <a:pt x="814" y="1086"/>
                    </a:lnTo>
                    <a:lnTo>
                      <a:pt x="807" y="1086"/>
                    </a:lnTo>
                    <a:lnTo>
                      <a:pt x="799" y="1086"/>
                    </a:lnTo>
                    <a:lnTo>
                      <a:pt x="792" y="1086"/>
                    </a:lnTo>
                    <a:lnTo>
                      <a:pt x="785" y="1086"/>
                    </a:lnTo>
                    <a:lnTo>
                      <a:pt x="778" y="1086"/>
                    </a:lnTo>
                    <a:lnTo>
                      <a:pt x="770" y="1086"/>
                    </a:lnTo>
                    <a:lnTo>
                      <a:pt x="763" y="1086"/>
                    </a:lnTo>
                    <a:lnTo>
                      <a:pt x="753" y="1086"/>
                    </a:lnTo>
                    <a:lnTo>
                      <a:pt x="746" y="1086"/>
                    </a:lnTo>
                    <a:lnTo>
                      <a:pt x="739" y="1086"/>
                    </a:lnTo>
                    <a:lnTo>
                      <a:pt x="732" y="1086"/>
                    </a:lnTo>
                    <a:lnTo>
                      <a:pt x="724" y="1086"/>
                    </a:lnTo>
                    <a:lnTo>
                      <a:pt x="717" y="1086"/>
                    </a:lnTo>
                    <a:lnTo>
                      <a:pt x="710" y="1086"/>
                    </a:lnTo>
                    <a:lnTo>
                      <a:pt x="703" y="1086"/>
                    </a:lnTo>
                    <a:lnTo>
                      <a:pt x="695" y="1086"/>
                    </a:lnTo>
                    <a:lnTo>
                      <a:pt x="688" y="1086"/>
                    </a:lnTo>
                    <a:lnTo>
                      <a:pt x="681" y="1086"/>
                    </a:lnTo>
                    <a:lnTo>
                      <a:pt x="673" y="1086"/>
                    </a:lnTo>
                    <a:lnTo>
                      <a:pt x="666" y="1086"/>
                    </a:lnTo>
                    <a:lnTo>
                      <a:pt x="659" y="1086"/>
                    </a:lnTo>
                    <a:lnTo>
                      <a:pt x="652" y="1086"/>
                    </a:lnTo>
                    <a:lnTo>
                      <a:pt x="644" y="1086"/>
                    </a:lnTo>
                    <a:lnTo>
                      <a:pt x="637" y="1086"/>
                    </a:lnTo>
                    <a:lnTo>
                      <a:pt x="630" y="1086"/>
                    </a:lnTo>
                    <a:lnTo>
                      <a:pt x="623" y="1086"/>
                    </a:lnTo>
                    <a:lnTo>
                      <a:pt x="615" y="1086"/>
                    </a:lnTo>
                    <a:lnTo>
                      <a:pt x="606" y="1086"/>
                    </a:lnTo>
                    <a:lnTo>
                      <a:pt x="598" y="1086"/>
                    </a:lnTo>
                    <a:lnTo>
                      <a:pt x="591" y="1086"/>
                    </a:lnTo>
                    <a:lnTo>
                      <a:pt x="584" y="1086"/>
                    </a:lnTo>
                    <a:lnTo>
                      <a:pt x="577" y="1086"/>
                    </a:lnTo>
                    <a:lnTo>
                      <a:pt x="569" y="1086"/>
                    </a:lnTo>
                    <a:lnTo>
                      <a:pt x="562" y="1086"/>
                    </a:lnTo>
                    <a:lnTo>
                      <a:pt x="555" y="1086"/>
                    </a:lnTo>
                    <a:lnTo>
                      <a:pt x="547" y="1086"/>
                    </a:lnTo>
                    <a:lnTo>
                      <a:pt x="540" y="1086"/>
                    </a:lnTo>
                    <a:lnTo>
                      <a:pt x="533" y="1086"/>
                    </a:lnTo>
                    <a:lnTo>
                      <a:pt x="526" y="1086"/>
                    </a:lnTo>
                    <a:lnTo>
                      <a:pt x="518" y="1086"/>
                    </a:lnTo>
                    <a:lnTo>
                      <a:pt x="511" y="1086"/>
                    </a:lnTo>
                    <a:lnTo>
                      <a:pt x="504" y="1086"/>
                    </a:lnTo>
                    <a:lnTo>
                      <a:pt x="497" y="1086"/>
                    </a:lnTo>
                    <a:lnTo>
                      <a:pt x="489" y="1086"/>
                    </a:lnTo>
                    <a:lnTo>
                      <a:pt x="482" y="1086"/>
                    </a:lnTo>
                    <a:lnTo>
                      <a:pt x="475" y="1086"/>
                    </a:lnTo>
                    <a:lnTo>
                      <a:pt x="467" y="1086"/>
                    </a:lnTo>
                    <a:lnTo>
                      <a:pt x="460" y="1086"/>
                    </a:lnTo>
                    <a:lnTo>
                      <a:pt x="450" y="1086"/>
                    </a:lnTo>
                    <a:lnTo>
                      <a:pt x="443" y="1086"/>
                    </a:lnTo>
                    <a:lnTo>
                      <a:pt x="436" y="1086"/>
                    </a:lnTo>
                    <a:lnTo>
                      <a:pt x="429" y="1086"/>
                    </a:lnTo>
                    <a:lnTo>
                      <a:pt x="421" y="1086"/>
                    </a:lnTo>
                    <a:lnTo>
                      <a:pt x="414" y="1086"/>
                    </a:lnTo>
                    <a:lnTo>
                      <a:pt x="407" y="1086"/>
                    </a:lnTo>
                    <a:lnTo>
                      <a:pt x="400" y="1086"/>
                    </a:lnTo>
                    <a:lnTo>
                      <a:pt x="392" y="1086"/>
                    </a:lnTo>
                    <a:lnTo>
                      <a:pt x="385" y="1086"/>
                    </a:lnTo>
                    <a:lnTo>
                      <a:pt x="378" y="1086"/>
                    </a:lnTo>
                    <a:lnTo>
                      <a:pt x="370" y="1086"/>
                    </a:lnTo>
                    <a:lnTo>
                      <a:pt x="363" y="1086"/>
                    </a:lnTo>
                    <a:lnTo>
                      <a:pt x="356" y="1086"/>
                    </a:lnTo>
                    <a:lnTo>
                      <a:pt x="349" y="1086"/>
                    </a:lnTo>
                    <a:lnTo>
                      <a:pt x="341" y="1086"/>
                    </a:lnTo>
                    <a:lnTo>
                      <a:pt x="334" y="1086"/>
                    </a:lnTo>
                    <a:lnTo>
                      <a:pt x="327" y="1086"/>
                    </a:lnTo>
                    <a:lnTo>
                      <a:pt x="320" y="1086"/>
                    </a:lnTo>
                    <a:lnTo>
                      <a:pt x="312" y="1086"/>
                    </a:lnTo>
                    <a:lnTo>
                      <a:pt x="303" y="1086"/>
                    </a:lnTo>
                    <a:lnTo>
                      <a:pt x="295" y="1086"/>
                    </a:lnTo>
                    <a:lnTo>
                      <a:pt x="288" y="1086"/>
                    </a:lnTo>
                    <a:lnTo>
                      <a:pt x="281" y="1086"/>
                    </a:lnTo>
                    <a:lnTo>
                      <a:pt x="274" y="1086"/>
                    </a:lnTo>
                    <a:lnTo>
                      <a:pt x="266" y="1086"/>
                    </a:lnTo>
                    <a:lnTo>
                      <a:pt x="259" y="1086"/>
                    </a:lnTo>
                    <a:lnTo>
                      <a:pt x="252" y="1086"/>
                    </a:lnTo>
                    <a:lnTo>
                      <a:pt x="244" y="1086"/>
                    </a:lnTo>
                    <a:lnTo>
                      <a:pt x="237" y="1086"/>
                    </a:lnTo>
                    <a:lnTo>
                      <a:pt x="230" y="1086"/>
                    </a:lnTo>
                    <a:lnTo>
                      <a:pt x="223" y="1086"/>
                    </a:lnTo>
                    <a:lnTo>
                      <a:pt x="215" y="1086"/>
                    </a:lnTo>
                    <a:lnTo>
                      <a:pt x="208" y="1086"/>
                    </a:lnTo>
                    <a:lnTo>
                      <a:pt x="201" y="1086"/>
                    </a:lnTo>
                    <a:lnTo>
                      <a:pt x="194" y="1086"/>
                    </a:lnTo>
                    <a:lnTo>
                      <a:pt x="186" y="1086"/>
                    </a:lnTo>
                    <a:lnTo>
                      <a:pt x="179" y="1086"/>
                    </a:lnTo>
                    <a:lnTo>
                      <a:pt x="172" y="1086"/>
                    </a:lnTo>
                    <a:lnTo>
                      <a:pt x="164" y="1086"/>
                    </a:lnTo>
                    <a:lnTo>
                      <a:pt x="157" y="1086"/>
                    </a:lnTo>
                    <a:lnTo>
                      <a:pt x="147" y="1086"/>
                    </a:lnTo>
                    <a:lnTo>
                      <a:pt x="140" y="1086"/>
                    </a:lnTo>
                    <a:lnTo>
                      <a:pt x="133" y="1086"/>
                    </a:lnTo>
                    <a:lnTo>
                      <a:pt x="126" y="1086"/>
                    </a:lnTo>
                    <a:lnTo>
                      <a:pt x="118" y="1086"/>
                    </a:lnTo>
                    <a:lnTo>
                      <a:pt x="111" y="1086"/>
                    </a:lnTo>
                    <a:lnTo>
                      <a:pt x="104" y="1086"/>
                    </a:lnTo>
                    <a:lnTo>
                      <a:pt x="97" y="1086"/>
                    </a:lnTo>
                    <a:lnTo>
                      <a:pt x="89" y="1086"/>
                    </a:lnTo>
                    <a:lnTo>
                      <a:pt x="82" y="1086"/>
                    </a:lnTo>
                    <a:lnTo>
                      <a:pt x="75" y="1086"/>
                    </a:lnTo>
                    <a:lnTo>
                      <a:pt x="68" y="1086"/>
                    </a:lnTo>
                    <a:lnTo>
                      <a:pt x="60" y="1086"/>
                    </a:lnTo>
                    <a:lnTo>
                      <a:pt x="53" y="1086"/>
                    </a:lnTo>
                    <a:lnTo>
                      <a:pt x="46" y="1086"/>
                    </a:lnTo>
                    <a:lnTo>
                      <a:pt x="38" y="1086"/>
                    </a:lnTo>
                    <a:lnTo>
                      <a:pt x="31" y="1086"/>
                    </a:lnTo>
                    <a:lnTo>
                      <a:pt x="24" y="1086"/>
                    </a:lnTo>
                    <a:lnTo>
                      <a:pt x="17" y="1086"/>
                    </a:lnTo>
                    <a:lnTo>
                      <a:pt x="9" y="1086"/>
                    </a:lnTo>
                    <a:lnTo>
                      <a:pt x="2" y="1086"/>
                    </a:lnTo>
                    <a:lnTo>
                      <a:pt x="0" y="1086"/>
                    </a:lnTo>
                    <a:lnTo>
                      <a:pt x="0" y="1081"/>
                    </a:lnTo>
                    <a:lnTo>
                      <a:pt x="0" y="1074"/>
                    </a:lnTo>
                    <a:lnTo>
                      <a:pt x="0" y="1069"/>
                    </a:lnTo>
                    <a:lnTo>
                      <a:pt x="0" y="1064"/>
                    </a:lnTo>
                    <a:lnTo>
                      <a:pt x="2" y="1062"/>
                    </a:lnTo>
                    <a:lnTo>
                      <a:pt x="9" y="1059"/>
                    </a:lnTo>
                    <a:lnTo>
                      <a:pt x="9" y="1059"/>
                    </a:lnTo>
                    <a:lnTo>
                      <a:pt x="9" y="1059"/>
                    </a:lnTo>
                    <a:lnTo>
                      <a:pt x="2" y="1054"/>
                    </a:lnTo>
                    <a:lnTo>
                      <a:pt x="0" y="1054"/>
                    </a:lnTo>
                    <a:lnTo>
                      <a:pt x="0" y="1050"/>
                    </a:lnTo>
                    <a:lnTo>
                      <a:pt x="0" y="1042"/>
                    </a:lnTo>
                    <a:lnTo>
                      <a:pt x="2" y="1042"/>
                    </a:lnTo>
                    <a:lnTo>
                      <a:pt x="9" y="1042"/>
                    </a:lnTo>
                    <a:lnTo>
                      <a:pt x="17" y="1042"/>
                    </a:lnTo>
                    <a:lnTo>
                      <a:pt x="24" y="1042"/>
                    </a:lnTo>
                    <a:lnTo>
                      <a:pt x="31" y="1042"/>
                    </a:lnTo>
                    <a:lnTo>
                      <a:pt x="38" y="1042"/>
                    </a:lnTo>
                    <a:lnTo>
                      <a:pt x="46" y="1042"/>
                    </a:lnTo>
                    <a:lnTo>
                      <a:pt x="53" y="1042"/>
                    </a:lnTo>
                    <a:lnTo>
                      <a:pt x="60" y="1042"/>
                    </a:lnTo>
                    <a:lnTo>
                      <a:pt x="68" y="1042"/>
                    </a:lnTo>
                    <a:lnTo>
                      <a:pt x="75" y="1042"/>
                    </a:lnTo>
                    <a:lnTo>
                      <a:pt x="82" y="1042"/>
                    </a:lnTo>
                    <a:lnTo>
                      <a:pt x="89" y="1042"/>
                    </a:lnTo>
                    <a:lnTo>
                      <a:pt x="97" y="1042"/>
                    </a:lnTo>
                    <a:lnTo>
                      <a:pt x="104" y="1042"/>
                    </a:lnTo>
                    <a:lnTo>
                      <a:pt x="111" y="1042"/>
                    </a:lnTo>
                    <a:lnTo>
                      <a:pt x="118" y="1042"/>
                    </a:lnTo>
                    <a:lnTo>
                      <a:pt x="126" y="1042"/>
                    </a:lnTo>
                    <a:lnTo>
                      <a:pt x="133" y="1042"/>
                    </a:lnTo>
                    <a:lnTo>
                      <a:pt x="140" y="1042"/>
                    </a:lnTo>
                    <a:lnTo>
                      <a:pt x="147" y="1042"/>
                    </a:lnTo>
                    <a:lnTo>
                      <a:pt x="157" y="1042"/>
                    </a:lnTo>
                    <a:lnTo>
                      <a:pt x="164" y="1042"/>
                    </a:lnTo>
                    <a:lnTo>
                      <a:pt x="172" y="1042"/>
                    </a:lnTo>
                    <a:lnTo>
                      <a:pt x="179" y="1042"/>
                    </a:lnTo>
                    <a:lnTo>
                      <a:pt x="186" y="1042"/>
                    </a:lnTo>
                    <a:lnTo>
                      <a:pt x="194" y="1042"/>
                    </a:lnTo>
                    <a:lnTo>
                      <a:pt x="201" y="1042"/>
                    </a:lnTo>
                    <a:lnTo>
                      <a:pt x="208" y="1042"/>
                    </a:lnTo>
                    <a:lnTo>
                      <a:pt x="215" y="1042"/>
                    </a:lnTo>
                    <a:lnTo>
                      <a:pt x="223" y="1042"/>
                    </a:lnTo>
                    <a:lnTo>
                      <a:pt x="230" y="1042"/>
                    </a:lnTo>
                    <a:lnTo>
                      <a:pt x="232" y="1042"/>
                    </a:lnTo>
                    <a:lnTo>
                      <a:pt x="230" y="1042"/>
                    </a:lnTo>
                    <a:lnTo>
                      <a:pt x="223" y="1045"/>
                    </a:lnTo>
                    <a:lnTo>
                      <a:pt x="215" y="1045"/>
                    </a:lnTo>
                    <a:lnTo>
                      <a:pt x="208" y="1045"/>
                    </a:lnTo>
                    <a:lnTo>
                      <a:pt x="201" y="1045"/>
                    </a:lnTo>
                    <a:lnTo>
                      <a:pt x="194" y="1045"/>
                    </a:lnTo>
                    <a:lnTo>
                      <a:pt x="186" y="1045"/>
                    </a:lnTo>
                    <a:lnTo>
                      <a:pt x="179" y="1045"/>
                    </a:lnTo>
                    <a:lnTo>
                      <a:pt x="172" y="1045"/>
                    </a:lnTo>
                    <a:lnTo>
                      <a:pt x="164" y="1045"/>
                    </a:lnTo>
                    <a:lnTo>
                      <a:pt x="157" y="1045"/>
                    </a:lnTo>
                    <a:lnTo>
                      <a:pt x="147" y="1045"/>
                    </a:lnTo>
                    <a:lnTo>
                      <a:pt x="140" y="1045"/>
                    </a:lnTo>
                    <a:lnTo>
                      <a:pt x="133" y="1045"/>
                    </a:lnTo>
                    <a:lnTo>
                      <a:pt x="126" y="1045"/>
                    </a:lnTo>
                    <a:lnTo>
                      <a:pt x="118" y="1045"/>
                    </a:lnTo>
                    <a:lnTo>
                      <a:pt x="111" y="1045"/>
                    </a:lnTo>
                    <a:lnTo>
                      <a:pt x="104" y="1045"/>
                    </a:lnTo>
                    <a:lnTo>
                      <a:pt x="97" y="1045"/>
                    </a:lnTo>
                    <a:lnTo>
                      <a:pt x="89" y="1045"/>
                    </a:lnTo>
                    <a:lnTo>
                      <a:pt x="82" y="1045"/>
                    </a:lnTo>
                    <a:lnTo>
                      <a:pt x="75" y="1045"/>
                    </a:lnTo>
                    <a:lnTo>
                      <a:pt x="68" y="1045"/>
                    </a:lnTo>
                    <a:lnTo>
                      <a:pt x="60" y="1045"/>
                    </a:lnTo>
                    <a:lnTo>
                      <a:pt x="53" y="1045"/>
                    </a:lnTo>
                    <a:lnTo>
                      <a:pt x="46" y="1045"/>
                    </a:lnTo>
                    <a:lnTo>
                      <a:pt x="38" y="1045"/>
                    </a:lnTo>
                    <a:lnTo>
                      <a:pt x="31" y="1047"/>
                    </a:lnTo>
                    <a:lnTo>
                      <a:pt x="31" y="1050"/>
                    </a:lnTo>
                    <a:lnTo>
                      <a:pt x="31" y="1050"/>
                    </a:lnTo>
                    <a:lnTo>
                      <a:pt x="38" y="1050"/>
                    </a:lnTo>
                    <a:lnTo>
                      <a:pt x="46" y="1050"/>
                    </a:lnTo>
                    <a:lnTo>
                      <a:pt x="53" y="1050"/>
                    </a:lnTo>
                    <a:lnTo>
                      <a:pt x="60" y="1052"/>
                    </a:lnTo>
                    <a:lnTo>
                      <a:pt x="63" y="1054"/>
                    </a:lnTo>
                    <a:lnTo>
                      <a:pt x="68" y="1059"/>
                    </a:lnTo>
                    <a:lnTo>
                      <a:pt x="70" y="1059"/>
                    </a:lnTo>
                    <a:lnTo>
                      <a:pt x="75" y="1062"/>
                    </a:lnTo>
                    <a:lnTo>
                      <a:pt x="82" y="1062"/>
                    </a:lnTo>
                    <a:lnTo>
                      <a:pt x="89" y="1062"/>
                    </a:lnTo>
                    <a:lnTo>
                      <a:pt x="97" y="1062"/>
                    </a:lnTo>
                    <a:lnTo>
                      <a:pt x="104" y="1062"/>
                    </a:lnTo>
                    <a:lnTo>
                      <a:pt x="111" y="1059"/>
                    </a:lnTo>
                    <a:lnTo>
                      <a:pt x="114" y="1059"/>
                    </a:lnTo>
                    <a:lnTo>
                      <a:pt x="111" y="1059"/>
                    </a:lnTo>
                    <a:lnTo>
                      <a:pt x="104" y="1057"/>
                    </a:lnTo>
                    <a:lnTo>
                      <a:pt x="101" y="1054"/>
                    </a:lnTo>
                    <a:lnTo>
                      <a:pt x="104" y="1052"/>
                    </a:lnTo>
                    <a:lnTo>
                      <a:pt x="111" y="1050"/>
                    </a:lnTo>
                    <a:lnTo>
                      <a:pt x="118" y="1050"/>
                    </a:lnTo>
                    <a:lnTo>
                      <a:pt x="126" y="1050"/>
                    </a:lnTo>
                    <a:lnTo>
                      <a:pt x="133" y="1050"/>
                    </a:lnTo>
                    <a:lnTo>
                      <a:pt x="140" y="1050"/>
                    </a:lnTo>
                    <a:lnTo>
                      <a:pt x="147" y="1050"/>
                    </a:lnTo>
                    <a:lnTo>
                      <a:pt x="157" y="1050"/>
                    </a:lnTo>
                    <a:lnTo>
                      <a:pt x="164" y="1050"/>
                    </a:lnTo>
                    <a:lnTo>
                      <a:pt x="172" y="1050"/>
                    </a:lnTo>
                    <a:lnTo>
                      <a:pt x="179" y="1052"/>
                    </a:lnTo>
                    <a:lnTo>
                      <a:pt x="186" y="1050"/>
                    </a:lnTo>
                    <a:lnTo>
                      <a:pt x="194" y="1050"/>
                    </a:lnTo>
                    <a:lnTo>
                      <a:pt x="201" y="1050"/>
                    </a:lnTo>
                    <a:lnTo>
                      <a:pt x="208" y="1050"/>
                    </a:lnTo>
                    <a:lnTo>
                      <a:pt x="215" y="1050"/>
                    </a:lnTo>
                    <a:lnTo>
                      <a:pt x="223" y="1050"/>
                    </a:lnTo>
                    <a:lnTo>
                      <a:pt x="230" y="1050"/>
                    </a:lnTo>
                    <a:lnTo>
                      <a:pt x="237" y="1050"/>
                    </a:lnTo>
                    <a:lnTo>
                      <a:pt x="244" y="1050"/>
                    </a:lnTo>
                    <a:lnTo>
                      <a:pt x="252" y="1050"/>
                    </a:lnTo>
                    <a:lnTo>
                      <a:pt x="259" y="1050"/>
                    </a:lnTo>
                    <a:lnTo>
                      <a:pt x="266" y="1050"/>
                    </a:lnTo>
                    <a:lnTo>
                      <a:pt x="274" y="1050"/>
                    </a:lnTo>
                    <a:lnTo>
                      <a:pt x="281" y="1050"/>
                    </a:lnTo>
                    <a:lnTo>
                      <a:pt x="288" y="1052"/>
                    </a:lnTo>
                    <a:lnTo>
                      <a:pt x="295" y="1054"/>
                    </a:lnTo>
                    <a:lnTo>
                      <a:pt x="298" y="1054"/>
                    </a:lnTo>
                    <a:lnTo>
                      <a:pt x="295" y="1054"/>
                    </a:lnTo>
                    <a:lnTo>
                      <a:pt x="288" y="1059"/>
                    </a:lnTo>
                    <a:lnTo>
                      <a:pt x="281" y="1059"/>
                    </a:lnTo>
                    <a:lnTo>
                      <a:pt x="278" y="1059"/>
                    </a:lnTo>
                    <a:lnTo>
                      <a:pt x="281" y="1059"/>
                    </a:lnTo>
                    <a:lnTo>
                      <a:pt x="288" y="1059"/>
                    </a:lnTo>
                    <a:lnTo>
                      <a:pt x="295" y="1059"/>
                    </a:lnTo>
                    <a:lnTo>
                      <a:pt x="303" y="1059"/>
                    </a:lnTo>
                    <a:lnTo>
                      <a:pt x="312" y="1059"/>
                    </a:lnTo>
                    <a:lnTo>
                      <a:pt x="320" y="1059"/>
                    </a:lnTo>
                    <a:lnTo>
                      <a:pt x="327" y="1059"/>
                    </a:lnTo>
                    <a:lnTo>
                      <a:pt x="334" y="1062"/>
                    </a:lnTo>
                    <a:lnTo>
                      <a:pt x="341" y="1062"/>
                    </a:lnTo>
                    <a:lnTo>
                      <a:pt x="349" y="1059"/>
                    </a:lnTo>
                    <a:lnTo>
                      <a:pt x="351" y="1059"/>
                    </a:lnTo>
                    <a:lnTo>
                      <a:pt x="356" y="1059"/>
                    </a:lnTo>
                    <a:lnTo>
                      <a:pt x="363" y="1059"/>
                    </a:lnTo>
                    <a:lnTo>
                      <a:pt x="370" y="1057"/>
                    </a:lnTo>
                    <a:lnTo>
                      <a:pt x="378" y="1054"/>
                    </a:lnTo>
                    <a:lnTo>
                      <a:pt x="378" y="1054"/>
                    </a:lnTo>
                    <a:lnTo>
                      <a:pt x="385" y="1050"/>
                    </a:lnTo>
                    <a:lnTo>
                      <a:pt x="392" y="1050"/>
                    </a:lnTo>
                    <a:lnTo>
                      <a:pt x="400" y="1050"/>
                    </a:lnTo>
                    <a:lnTo>
                      <a:pt x="407" y="1050"/>
                    </a:lnTo>
                    <a:lnTo>
                      <a:pt x="414" y="1052"/>
                    </a:lnTo>
                    <a:lnTo>
                      <a:pt x="421" y="1052"/>
                    </a:lnTo>
                    <a:lnTo>
                      <a:pt x="429" y="1052"/>
                    </a:lnTo>
                    <a:lnTo>
                      <a:pt x="436" y="1052"/>
                    </a:lnTo>
                    <a:lnTo>
                      <a:pt x="443" y="1050"/>
                    </a:lnTo>
                    <a:lnTo>
                      <a:pt x="450" y="1050"/>
                    </a:lnTo>
                    <a:lnTo>
                      <a:pt x="460" y="1050"/>
                    </a:lnTo>
                    <a:lnTo>
                      <a:pt x="467" y="1050"/>
                    </a:lnTo>
                    <a:lnTo>
                      <a:pt x="475" y="1050"/>
                    </a:lnTo>
                    <a:lnTo>
                      <a:pt x="482" y="1052"/>
                    </a:lnTo>
                    <a:lnTo>
                      <a:pt x="489" y="1052"/>
                    </a:lnTo>
                    <a:lnTo>
                      <a:pt x="497" y="1052"/>
                    </a:lnTo>
                    <a:lnTo>
                      <a:pt x="504" y="1052"/>
                    </a:lnTo>
                    <a:lnTo>
                      <a:pt x="511" y="1052"/>
                    </a:lnTo>
                    <a:lnTo>
                      <a:pt x="518" y="1052"/>
                    </a:lnTo>
                    <a:lnTo>
                      <a:pt x="526" y="1050"/>
                    </a:lnTo>
                    <a:lnTo>
                      <a:pt x="533" y="1050"/>
                    </a:lnTo>
                    <a:lnTo>
                      <a:pt x="540" y="1050"/>
                    </a:lnTo>
                    <a:lnTo>
                      <a:pt x="547" y="1052"/>
                    </a:lnTo>
                    <a:lnTo>
                      <a:pt x="555" y="1052"/>
                    </a:lnTo>
                    <a:lnTo>
                      <a:pt x="562" y="1054"/>
                    </a:lnTo>
                    <a:lnTo>
                      <a:pt x="562" y="1054"/>
                    </a:lnTo>
                    <a:lnTo>
                      <a:pt x="569" y="1054"/>
                    </a:lnTo>
                    <a:lnTo>
                      <a:pt x="577" y="1057"/>
                    </a:lnTo>
                    <a:lnTo>
                      <a:pt x="584" y="1057"/>
                    </a:lnTo>
                    <a:lnTo>
                      <a:pt x="591" y="1054"/>
                    </a:lnTo>
                    <a:lnTo>
                      <a:pt x="598" y="1054"/>
                    </a:lnTo>
                    <a:lnTo>
                      <a:pt x="606" y="1054"/>
                    </a:lnTo>
                    <a:lnTo>
                      <a:pt x="610" y="1054"/>
                    </a:lnTo>
                    <a:lnTo>
                      <a:pt x="615" y="1054"/>
                    </a:lnTo>
                    <a:lnTo>
                      <a:pt x="615" y="1054"/>
                    </a:lnTo>
                    <a:lnTo>
                      <a:pt x="623" y="1054"/>
                    </a:lnTo>
                    <a:lnTo>
                      <a:pt x="630" y="1054"/>
                    </a:lnTo>
                    <a:lnTo>
                      <a:pt x="637" y="1054"/>
                    </a:lnTo>
                    <a:lnTo>
                      <a:pt x="644" y="1057"/>
                    </a:lnTo>
                    <a:lnTo>
                      <a:pt x="652" y="1057"/>
                    </a:lnTo>
                    <a:lnTo>
                      <a:pt x="659" y="1057"/>
                    </a:lnTo>
                    <a:lnTo>
                      <a:pt x="666" y="1057"/>
                    </a:lnTo>
                    <a:lnTo>
                      <a:pt x="673" y="1057"/>
                    </a:lnTo>
                    <a:lnTo>
                      <a:pt x="681" y="1057"/>
                    </a:lnTo>
                    <a:lnTo>
                      <a:pt x="688" y="1057"/>
                    </a:lnTo>
                    <a:lnTo>
                      <a:pt x="695" y="1057"/>
                    </a:lnTo>
                    <a:lnTo>
                      <a:pt x="703" y="1054"/>
                    </a:lnTo>
                    <a:lnTo>
                      <a:pt x="710" y="1054"/>
                    </a:lnTo>
                    <a:lnTo>
                      <a:pt x="717" y="1054"/>
                    </a:lnTo>
                    <a:lnTo>
                      <a:pt x="724" y="1057"/>
                    </a:lnTo>
                    <a:lnTo>
                      <a:pt x="732" y="1057"/>
                    </a:lnTo>
                    <a:lnTo>
                      <a:pt x="739" y="1057"/>
                    </a:lnTo>
                    <a:lnTo>
                      <a:pt x="746" y="1057"/>
                    </a:lnTo>
                    <a:lnTo>
                      <a:pt x="753" y="1057"/>
                    </a:lnTo>
                    <a:lnTo>
                      <a:pt x="763" y="1057"/>
                    </a:lnTo>
                    <a:lnTo>
                      <a:pt x="770" y="1057"/>
                    </a:lnTo>
                    <a:lnTo>
                      <a:pt x="778" y="1057"/>
                    </a:lnTo>
                    <a:lnTo>
                      <a:pt x="785" y="1057"/>
                    </a:lnTo>
                    <a:lnTo>
                      <a:pt x="792" y="1057"/>
                    </a:lnTo>
                    <a:lnTo>
                      <a:pt x="799" y="1057"/>
                    </a:lnTo>
                    <a:lnTo>
                      <a:pt x="807" y="1057"/>
                    </a:lnTo>
                    <a:lnTo>
                      <a:pt x="814" y="1057"/>
                    </a:lnTo>
                    <a:lnTo>
                      <a:pt x="821" y="1054"/>
                    </a:lnTo>
                    <a:lnTo>
                      <a:pt x="829" y="1054"/>
                    </a:lnTo>
                    <a:lnTo>
                      <a:pt x="836" y="1054"/>
                    </a:lnTo>
                    <a:lnTo>
                      <a:pt x="843" y="1054"/>
                    </a:lnTo>
                    <a:lnTo>
                      <a:pt x="850" y="1054"/>
                    </a:lnTo>
                    <a:lnTo>
                      <a:pt x="858" y="1054"/>
                    </a:lnTo>
                    <a:lnTo>
                      <a:pt x="865" y="1054"/>
                    </a:lnTo>
                    <a:lnTo>
                      <a:pt x="872" y="1057"/>
                    </a:lnTo>
                    <a:lnTo>
                      <a:pt x="879" y="1057"/>
                    </a:lnTo>
                    <a:lnTo>
                      <a:pt x="887" y="1057"/>
                    </a:lnTo>
                    <a:lnTo>
                      <a:pt x="894" y="1057"/>
                    </a:lnTo>
                    <a:lnTo>
                      <a:pt x="901" y="1057"/>
                    </a:lnTo>
                    <a:lnTo>
                      <a:pt x="909" y="1057"/>
                    </a:lnTo>
                    <a:lnTo>
                      <a:pt x="918" y="1054"/>
                    </a:lnTo>
                    <a:lnTo>
                      <a:pt x="926" y="1054"/>
                    </a:lnTo>
                    <a:lnTo>
                      <a:pt x="933" y="1054"/>
                    </a:lnTo>
                    <a:lnTo>
                      <a:pt x="935" y="1054"/>
                    </a:lnTo>
                    <a:lnTo>
                      <a:pt x="933" y="1052"/>
                    </a:lnTo>
                    <a:lnTo>
                      <a:pt x="926" y="1052"/>
                    </a:lnTo>
                    <a:lnTo>
                      <a:pt x="918" y="1050"/>
                    </a:lnTo>
                    <a:lnTo>
                      <a:pt x="909" y="1050"/>
                    </a:lnTo>
                    <a:lnTo>
                      <a:pt x="901" y="1050"/>
                    </a:lnTo>
                    <a:lnTo>
                      <a:pt x="894" y="1050"/>
                    </a:lnTo>
                    <a:lnTo>
                      <a:pt x="889" y="1050"/>
                    </a:lnTo>
                    <a:lnTo>
                      <a:pt x="887" y="1047"/>
                    </a:lnTo>
                    <a:lnTo>
                      <a:pt x="879" y="1047"/>
                    </a:lnTo>
                    <a:lnTo>
                      <a:pt x="872" y="1045"/>
                    </a:lnTo>
                    <a:lnTo>
                      <a:pt x="865" y="1045"/>
                    </a:lnTo>
                    <a:lnTo>
                      <a:pt x="858" y="1042"/>
                    </a:lnTo>
                    <a:lnTo>
                      <a:pt x="863" y="1040"/>
                    </a:lnTo>
                    <a:lnTo>
                      <a:pt x="858" y="1040"/>
                    </a:lnTo>
                    <a:lnTo>
                      <a:pt x="855" y="1037"/>
                    </a:lnTo>
                    <a:lnTo>
                      <a:pt x="850" y="1035"/>
                    </a:lnTo>
                    <a:lnTo>
                      <a:pt x="848" y="1035"/>
                    </a:lnTo>
                    <a:lnTo>
                      <a:pt x="843" y="1035"/>
                    </a:lnTo>
                    <a:lnTo>
                      <a:pt x="836" y="1033"/>
                    </a:lnTo>
                    <a:lnTo>
                      <a:pt x="831" y="1033"/>
                    </a:lnTo>
                    <a:lnTo>
                      <a:pt x="829" y="1033"/>
                    </a:lnTo>
                    <a:lnTo>
                      <a:pt x="821" y="1030"/>
                    </a:lnTo>
                    <a:lnTo>
                      <a:pt x="821" y="1030"/>
                    </a:lnTo>
                    <a:lnTo>
                      <a:pt x="814" y="1028"/>
                    </a:lnTo>
                    <a:lnTo>
                      <a:pt x="814" y="1028"/>
                    </a:lnTo>
                    <a:lnTo>
                      <a:pt x="807" y="1025"/>
                    </a:lnTo>
                    <a:lnTo>
                      <a:pt x="802" y="1025"/>
                    </a:lnTo>
                    <a:lnTo>
                      <a:pt x="799" y="1023"/>
                    </a:lnTo>
                    <a:lnTo>
                      <a:pt x="792" y="1023"/>
                    </a:lnTo>
                    <a:lnTo>
                      <a:pt x="790" y="1023"/>
                    </a:lnTo>
                    <a:lnTo>
                      <a:pt x="785" y="1020"/>
                    </a:lnTo>
                    <a:lnTo>
                      <a:pt x="780" y="1020"/>
                    </a:lnTo>
                    <a:lnTo>
                      <a:pt x="778" y="1018"/>
                    </a:lnTo>
                    <a:lnTo>
                      <a:pt x="770" y="1018"/>
                    </a:lnTo>
                    <a:lnTo>
                      <a:pt x="763" y="1018"/>
                    </a:lnTo>
                    <a:lnTo>
                      <a:pt x="753" y="1018"/>
                    </a:lnTo>
                    <a:lnTo>
                      <a:pt x="753" y="1018"/>
                    </a:lnTo>
                    <a:lnTo>
                      <a:pt x="751" y="1013"/>
                    </a:lnTo>
                    <a:lnTo>
                      <a:pt x="749" y="1011"/>
                    </a:lnTo>
                    <a:lnTo>
                      <a:pt x="746" y="1011"/>
                    </a:lnTo>
                    <a:lnTo>
                      <a:pt x="739" y="1011"/>
                    </a:lnTo>
                    <a:lnTo>
                      <a:pt x="732" y="1008"/>
                    </a:lnTo>
                    <a:lnTo>
                      <a:pt x="729" y="1008"/>
                    </a:lnTo>
                    <a:lnTo>
                      <a:pt x="724" y="1008"/>
                    </a:lnTo>
                    <a:lnTo>
                      <a:pt x="717" y="1008"/>
                    </a:lnTo>
                    <a:lnTo>
                      <a:pt x="712" y="1008"/>
                    </a:lnTo>
                    <a:lnTo>
                      <a:pt x="710" y="1008"/>
                    </a:lnTo>
                    <a:lnTo>
                      <a:pt x="703" y="1011"/>
                    </a:lnTo>
                    <a:lnTo>
                      <a:pt x="695" y="1008"/>
                    </a:lnTo>
                    <a:lnTo>
                      <a:pt x="695" y="1008"/>
                    </a:lnTo>
                    <a:lnTo>
                      <a:pt x="688" y="1008"/>
                    </a:lnTo>
                    <a:lnTo>
                      <a:pt x="681" y="1008"/>
                    </a:lnTo>
                    <a:lnTo>
                      <a:pt x="678" y="1008"/>
                    </a:lnTo>
                    <a:lnTo>
                      <a:pt x="673" y="1011"/>
                    </a:lnTo>
                    <a:lnTo>
                      <a:pt x="669" y="1011"/>
                    </a:lnTo>
                    <a:lnTo>
                      <a:pt x="666" y="1013"/>
                    </a:lnTo>
                    <a:lnTo>
                      <a:pt x="659" y="1013"/>
                    </a:lnTo>
                    <a:lnTo>
                      <a:pt x="652" y="1013"/>
                    </a:lnTo>
                    <a:lnTo>
                      <a:pt x="644" y="1013"/>
                    </a:lnTo>
                    <a:lnTo>
                      <a:pt x="642" y="1013"/>
                    </a:lnTo>
                    <a:lnTo>
                      <a:pt x="637" y="1016"/>
                    </a:lnTo>
                    <a:lnTo>
                      <a:pt x="630" y="1016"/>
                    </a:lnTo>
                    <a:lnTo>
                      <a:pt x="623" y="1016"/>
                    </a:lnTo>
                    <a:lnTo>
                      <a:pt x="615" y="1018"/>
                    </a:lnTo>
                    <a:lnTo>
                      <a:pt x="615" y="1018"/>
                    </a:lnTo>
                    <a:lnTo>
                      <a:pt x="606" y="1018"/>
                    </a:lnTo>
                    <a:lnTo>
                      <a:pt x="598" y="1018"/>
                    </a:lnTo>
                    <a:lnTo>
                      <a:pt x="591" y="1018"/>
                    </a:lnTo>
                    <a:lnTo>
                      <a:pt x="589" y="1020"/>
                    </a:lnTo>
                    <a:lnTo>
                      <a:pt x="586" y="1023"/>
                    </a:lnTo>
                    <a:lnTo>
                      <a:pt x="584" y="1023"/>
                    </a:lnTo>
                    <a:lnTo>
                      <a:pt x="577" y="1023"/>
                    </a:lnTo>
                    <a:lnTo>
                      <a:pt x="572" y="1025"/>
                    </a:lnTo>
                    <a:lnTo>
                      <a:pt x="569" y="1025"/>
                    </a:lnTo>
                    <a:lnTo>
                      <a:pt x="562" y="1025"/>
                    </a:lnTo>
                    <a:lnTo>
                      <a:pt x="555" y="1025"/>
                    </a:lnTo>
                    <a:lnTo>
                      <a:pt x="547" y="1028"/>
                    </a:lnTo>
                    <a:lnTo>
                      <a:pt x="545" y="1028"/>
                    </a:lnTo>
                    <a:lnTo>
                      <a:pt x="540" y="1028"/>
                    </a:lnTo>
                    <a:lnTo>
                      <a:pt x="538" y="1028"/>
                    </a:lnTo>
                    <a:lnTo>
                      <a:pt x="533" y="1028"/>
                    </a:lnTo>
                    <a:lnTo>
                      <a:pt x="526" y="1025"/>
                    </a:lnTo>
                    <a:lnTo>
                      <a:pt x="518" y="1028"/>
                    </a:lnTo>
                    <a:lnTo>
                      <a:pt x="516" y="1028"/>
                    </a:lnTo>
                    <a:lnTo>
                      <a:pt x="513" y="1030"/>
                    </a:lnTo>
                    <a:lnTo>
                      <a:pt x="511" y="1030"/>
                    </a:lnTo>
                    <a:lnTo>
                      <a:pt x="504" y="1030"/>
                    </a:lnTo>
                    <a:lnTo>
                      <a:pt x="497" y="1030"/>
                    </a:lnTo>
                    <a:lnTo>
                      <a:pt x="489" y="1030"/>
                    </a:lnTo>
                    <a:lnTo>
                      <a:pt x="482" y="1030"/>
                    </a:lnTo>
                    <a:lnTo>
                      <a:pt x="475" y="1033"/>
                    </a:lnTo>
                    <a:lnTo>
                      <a:pt x="470" y="1033"/>
                    </a:lnTo>
                    <a:lnTo>
                      <a:pt x="467" y="1033"/>
                    </a:lnTo>
                    <a:lnTo>
                      <a:pt x="460" y="1033"/>
                    </a:lnTo>
                    <a:lnTo>
                      <a:pt x="458" y="1033"/>
                    </a:lnTo>
                    <a:lnTo>
                      <a:pt x="450" y="1033"/>
                    </a:lnTo>
                    <a:lnTo>
                      <a:pt x="443" y="1033"/>
                    </a:lnTo>
                    <a:lnTo>
                      <a:pt x="438" y="1033"/>
                    </a:lnTo>
                    <a:lnTo>
                      <a:pt x="436" y="1033"/>
                    </a:lnTo>
                    <a:lnTo>
                      <a:pt x="429" y="1035"/>
                    </a:lnTo>
                    <a:lnTo>
                      <a:pt x="421" y="1033"/>
                    </a:lnTo>
                    <a:lnTo>
                      <a:pt x="414" y="1035"/>
                    </a:lnTo>
                    <a:lnTo>
                      <a:pt x="407" y="1035"/>
                    </a:lnTo>
                    <a:lnTo>
                      <a:pt x="400" y="1035"/>
                    </a:lnTo>
                    <a:lnTo>
                      <a:pt x="392" y="1035"/>
                    </a:lnTo>
                    <a:lnTo>
                      <a:pt x="385" y="1035"/>
                    </a:lnTo>
                    <a:lnTo>
                      <a:pt x="378" y="1035"/>
                    </a:lnTo>
                    <a:lnTo>
                      <a:pt x="375" y="1035"/>
                    </a:lnTo>
                    <a:lnTo>
                      <a:pt x="370" y="1035"/>
                    </a:lnTo>
                    <a:lnTo>
                      <a:pt x="363" y="1035"/>
                    </a:lnTo>
                    <a:lnTo>
                      <a:pt x="358" y="1035"/>
                    </a:lnTo>
                    <a:lnTo>
                      <a:pt x="356" y="1035"/>
                    </a:lnTo>
                    <a:lnTo>
                      <a:pt x="349" y="1035"/>
                    </a:lnTo>
                    <a:lnTo>
                      <a:pt x="346" y="1035"/>
                    </a:lnTo>
                    <a:lnTo>
                      <a:pt x="341" y="1035"/>
                    </a:lnTo>
                    <a:lnTo>
                      <a:pt x="337" y="1035"/>
                    </a:lnTo>
                    <a:lnTo>
                      <a:pt x="334" y="1035"/>
                    </a:lnTo>
                    <a:lnTo>
                      <a:pt x="327" y="1035"/>
                    </a:lnTo>
                    <a:lnTo>
                      <a:pt x="320" y="1035"/>
                    </a:lnTo>
                    <a:lnTo>
                      <a:pt x="312" y="1035"/>
                    </a:lnTo>
                    <a:lnTo>
                      <a:pt x="307" y="1035"/>
                    </a:lnTo>
                    <a:lnTo>
                      <a:pt x="303" y="1035"/>
                    </a:lnTo>
                    <a:lnTo>
                      <a:pt x="295" y="1035"/>
                    </a:lnTo>
                    <a:lnTo>
                      <a:pt x="288" y="1035"/>
                    </a:lnTo>
                    <a:lnTo>
                      <a:pt x="281" y="1035"/>
                    </a:lnTo>
                    <a:lnTo>
                      <a:pt x="274" y="1035"/>
                    </a:lnTo>
                    <a:lnTo>
                      <a:pt x="266" y="1035"/>
                    </a:lnTo>
                    <a:lnTo>
                      <a:pt x="259" y="1035"/>
                    </a:lnTo>
                    <a:lnTo>
                      <a:pt x="252" y="1035"/>
                    </a:lnTo>
                    <a:lnTo>
                      <a:pt x="244" y="1037"/>
                    </a:lnTo>
                    <a:lnTo>
                      <a:pt x="237" y="1035"/>
                    </a:lnTo>
                    <a:lnTo>
                      <a:pt x="230" y="1035"/>
                    </a:lnTo>
                    <a:lnTo>
                      <a:pt x="223" y="1035"/>
                    </a:lnTo>
                    <a:lnTo>
                      <a:pt x="218" y="1035"/>
                    </a:lnTo>
                    <a:lnTo>
                      <a:pt x="215" y="1035"/>
                    </a:lnTo>
                    <a:lnTo>
                      <a:pt x="215" y="1035"/>
                    </a:lnTo>
                    <a:lnTo>
                      <a:pt x="208" y="1035"/>
                    </a:lnTo>
                    <a:lnTo>
                      <a:pt x="201" y="1035"/>
                    </a:lnTo>
                    <a:lnTo>
                      <a:pt x="194" y="1035"/>
                    </a:lnTo>
                    <a:lnTo>
                      <a:pt x="186" y="1037"/>
                    </a:lnTo>
                    <a:lnTo>
                      <a:pt x="179" y="1037"/>
                    </a:lnTo>
                    <a:lnTo>
                      <a:pt x="172" y="1037"/>
                    </a:lnTo>
                    <a:lnTo>
                      <a:pt x="169" y="1037"/>
                    </a:lnTo>
                    <a:lnTo>
                      <a:pt x="164" y="1037"/>
                    </a:lnTo>
                    <a:lnTo>
                      <a:pt x="157" y="1040"/>
                    </a:lnTo>
                    <a:lnTo>
                      <a:pt x="147" y="1040"/>
                    </a:lnTo>
                    <a:lnTo>
                      <a:pt x="140" y="1040"/>
                    </a:lnTo>
                    <a:lnTo>
                      <a:pt x="133" y="1037"/>
                    </a:lnTo>
                    <a:lnTo>
                      <a:pt x="126" y="1037"/>
                    </a:lnTo>
                    <a:lnTo>
                      <a:pt x="118" y="1040"/>
                    </a:lnTo>
                    <a:lnTo>
                      <a:pt x="111" y="1040"/>
                    </a:lnTo>
                    <a:lnTo>
                      <a:pt x="104" y="1040"/>
                    </a:lnTo>
                    <a:lnTo>
                      <a:pt x="97" y="1040"/>
                    </a:lnTo>
                    <a:lnTo>
                      <a:pt x="89" y="1040"/>
                    </a:lnTo>
                    <a:lnTo>
                      <a:pt x="82" y="1040"/>
                    </a:lnTo>
                    <a:lnTo>
                      <a:pt x="75" y="1040"/>
                    </a:lnTo>
                    <a:lnTo>
                      <a:pt x="68" y="1040"/>
                    </a:lnTo>
                    <a:lnTo>
                      <a:pt x="60" y="1040"/>
                    </a:lnTo>
                    <a:lnTo>
                      <a:pt x="53" y="1040"/>
                    </a:lnTo>
                    <a:lnTo>
                      <a:pt x="46" y="1040"/>
                    </a:lnTo>
                    <a:lnTo>
                      <a:pt x="38" y="1040"/>
                    </a:lnTo>
                    <a:lnTo>
                      <a:pt x="31" y="1040"/>
                    </a:lnTo>
                    <a:lnTo>
                      <a:pt x="24" y="1040"/>
                    </a:lnTo>
                    <a:lnTo>
                      <a:pt x="17" y="1040"/>
                    </a:lnTo>
                    <a:lnTo>
                      <a:pt x="9" y="104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09" name="Freeform 2837"/>
              <p:cNvSpPr>
                <a:spLocks/>
              </p:cNvSpPr>
              <p:nvPr/>
            </p:nvSpPr>
            <p:spPr bwMode="auto">
              <a:xfrm>
                <a:off x="330" y="1057"/>
                <a:ext cx="9" cy="1040"/>
              </a:xfrm>
              <a:custGeom>
                <a:avLst/>
                <a:gdLst/>
                <a:ahLst/>
                <a:cxnLst>
                  <a:cxn ang="0">
                    <a:pos x="0" y="1037"/>
                  </a:cxn>
                  <a:cxn ang="0">
                    <a:pos x="0" y="1030"/>
                  </a:cxn>
                  <a:cxn ang="0">
                    <a:pos x="0" y="1023"/>
                  </a:cxn>
                  <a:cxn ang="0">
                    <a:pos x="0" y="1013"/>
                  </a:cxn>
                  <a:cxn ang="0">
                    <a:pos x="0" y="1006"/>
                  </a:cxn>
                  <a:cxn ang="0">
                    <a:pos x="0" y="999"/>
                  </a:cxn>
                  <a:cxn ang="0">
                    <a:pos x="0" y="991"/>
                  </a:cxn>
                  <a:cxn ang="0">
                    <a:pos x="0" y="982"/>
                  </a:cxn>
                  <a:cxn ang="0">
                    <a:pos x="0" y="974"/>
                  </a:cxn>
                  <a:cxn ang="0">
                    <a:pos x="0" y="967"/>
                  </a:cxn>
                  <a:cxn ang="0">
                    <a:pos x="0" y="960"/>
                  </a:cxn>
                  <a:cxn ang="0">
                    <a:pos x="0" y="950"/>
                  </a:cxn>
                  <a:cxn ang="0">
                    <a:pos x="0" y="943"/>
                  </a:cxn>
                  <a:cxn ang="0">
                    <a:pos x="0" y="907"/>
                  </a:cxn>
                  <a:cxn ang="0">
                    <a:pos x="0" y="827"/>
                  </a:cxn>
                  <a:cxn ang="0">
                    <a:pos x="0" y="776"/>
                  </a:cxn>
                  <a:cxn ang="0">
                    <a:pos x="0" y="751"/>
                  </a:cxn>
                  <a:cxn ang="0">
                    <a:pos x="0" y="725"/>
                  </a:cxn>
                  <a:cxn ang="0">
                    <a:pos x="0" y="700"/>
                  </a:cxn>
                  <a:cxn ang="0">
                    <a:pos x="0" y="674"/>
                  </a:cxn>
                  <a:cxn ang="0">
                    <a:pos x="0" y="647"/>
                  </a:cxn>
                  <a:cxn ang="0">
                    <a:pos x="0" y="621"/>
                  </a:cxn>
                  <a:cxn ang="0">
                    <a:pos x="0" y="596"/>
                  </a:cxn>
                  <a:cxn ang="0">
                    <a:pos x="0" y="570"/>
                  </a:cxn>
                  <a:cxn ang="0">
                    <a:pos x="0" y="543"/>
                  </a:cxn>
                  <a:cxn ang="0">
                    <a:pos x="0" y="516"/>
                  </a:cxn>
                  <a:cxn ang="0">
                    <a:pos x="0" y="490"/>
                  </a:cxn>
                  <a:cxn ang="0">
                    <a:pos x="0" y="465"/>
                  </a:cxn>
                  <a:cxn ang="0">
                    <a:pos x="0" y="439"/>
                  </a:cxn>
                  <a:cxn ang="0">
                    <a:pos x="0" y="412"/>
                  </a:cxn>
                  <a:cxn ang="0">
                    <a:pos x="0" y="385"/>
                  </a:cxn>
                  <a:cxn ang="0">
                    <a:pos x="0" y="359"/>
                  </a:cxn>
                  <a:cxn ang="0">
                    <a:pos x="0" y="332"/>
                  </a:cxn>
                  <a:cxn ang="0">
                    <a:pos x="0" y="305"/>
                  </a:cxn>
                  <a:cxn ang="0">
                    <a:pos x="0" y="281"/>
                  </a:cxn>
                  <a:cxn ang="0">
                    <a:pos x="0" y="254"/>
                  </a:cxn>
                  <a:cxn ang="0">
                    <a:pos x="0" y="228"/>
                  </a:cxn>
                  <a:cxn ang="0">
                    <a:pos x="0" y="201"/>
                  </a:cxn>
                  <a:cxn ang="0">
                    <a:pos x="0" y="174"/>
                  </a:cxn>
                  <a:cxn ang="0">
                    <a:pos x="0" y="148"/>
                  </a:cxn>
                  <a:cxn ang="0">
                    <a:pos x="0" y="121"/>
                  </a:cxn>
                  <a:cxn ang="0">
                    <a:pos x="0" y="94"/>
                  </a:cxn>
                  <a:cxn ang="0">
                    <a:pos x="0" y="70"/>
                  </a:cxn>
                  <a:cxn ang="0">
                    <a:pos x="0" y="44"/>
                  </a:cxn>
                  <a:cxn ang="0">
                    <a:pos x="0" y="17"/>
                  </a:cxn>
                  <a:cxn ang="0">
                    <a:pos x="2" y="0"/>
                  </a:cxn>
                </a:cxnLst>
                <a:rect l="0" t="0" r="r" b="b"/>
                <a:pathLst>
                  <a:path w="9" h="1040">
                    <a:moveTo>
                      <a:pt x="9" y="1040"/>
                    </a:moveTo>
                    <a:lnTo>
                      <a:pt x="2" y="1040"/>
                    </a:lnTo>
                    <a:lnTo>
                      <a:pt x="0" y="1037"/>
                    </a:lnTo>
                    <a:lnTo>
                      <a:pt x="0" y="1035"/>
                    </a:lnTo>
                    <a:lnTo>
                      <a:pt x="0" y="1033"/>
                    </a:lnTo>
                    <a:lnTo>
                      <a:pt x="0" y="1030"/>
                    </a:lnTo>
                    <a:lnTo>
                      <a:pt x="0" y="1028"/>
                    </a:lnTo>
                    <a:lnTo>
                      <a:pt x="0" y="1025"/>
                    </a:lnTo>
                    <a:lnTo>
                      <a:pt x="0" y="1023"/>
                    </a:lnTo>
                    <a:lnTo>
                      <a:pt x="0" y="1020"/>
                    </a:lnTo>
                    <a:lnTo>
                      <a:pt x="0" y="1018"/>
                    </a:lnTo>
                    <a:lnTo>
                      <a:pt x="0" y="1013"/>
                    </a:lnTo>
                    <a:lnTo>
                      <a:pt x="0" y="1011"/>
                    </a:lnTo>
                    <a:lnTo>
                      <a:pt x="0" y="1008"/>
                    </a:lnTo>
                    <a:lnTo>
                      <a:pt x="0" y="1006"/>
                    </a:lnTo>
                    <a:lnTo>
                      <a:pt x="0" y="1003"/>
                    </a:lnTo>
                    <a:lnTo>
                      <a:pt x="0" y="1001"/>
                    </a:lnTo>
                    <a:lnTo>
                      <a:pt x="0" y="999"/>
                    </a:lnTo>
                    <a:lnTo>
                      <a:pt x="0" y="996"/>
                    </a:lnTo>
                    <a:lnTo>
                      <a:pt x="0" y="994"/>
                    </a:lnTo>
                    <a:lnTo>
                      <a:pt x="0" y="991"/>
                    </a:lnTo>
                    <a:lnTo>
                      <a:pt x="0" y="989"/>
                    </a:lnTo>
                    <a:lnTo>
                      <a:pt x="0" y="984"/>
                    </a:lnTo>
                    <a:lnTo>
                      <a:pt x="0" y="982"/>
                    </a:lnTo>
                    <a:lnTo>
                      <a:pt x="0" y="979"/>
                    </a:lnTo>
                    <a:lnTo>
                      <a:pt x="0" y="977"/>
                    </a:lnTo>
                    <a:lnTo>
                      <a:pt x="0" y="974"/>
                    </a:lnTo>
                    <a:lnTo>
                      <a:pt x="0" y="972"/>
                    </a:lnTo>
                    <a:lnTo>
                      <a:pt x="0" y="970"/>
                    </a:lnTo>
                    <a:lnTo>
                      <a:pt x="0" y="967"/>
                    </a:lnTo>
                    <a:lnTo>
                      <a:pt x="0" y="965"/>
                    </a:lnTo>
                    <a:lnTo>
                      <a:pt x="0" y="962"/>
                    </a:lnTo>
                    <a:lnTo>
                      <a:pt x="0" y="960"/>
                    </a:lnTo>
                    <a:lnTo>
                      <a:pt x="0" y="957"/>
                    </a:lnTo>
                    <a:lnTo>
                      <a:pt x="0" y="953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0" y="945"/>
                    </a:lnTo>
                    <a:lnTo>
                      <a:pt x="0" y="943"/>
                    </a:lnTo>
                    <a:lnTo>
                      <a:pt x="0" y="940"/>
                    </a:lnTo>
                    <a:lnTo>
                      <a:pt x="0" y="933"/>
                    </a:lnTo>
                    <a:lnTo>
                      <a:pt x="0" y="907"/>
                    </a:lnTo>
                    <a:lnTo>
                      <a:pt x="0" y="880"/>
                    </a:lnTo>
                    <a:lnTo>
                      <a:pt x="0" y="853"/>
                    </a:lnTo>
                    <a:lnTo>
                      <a:pt x="0" y="827"/>
                    </a:lnTo>
                    <a:lnTo>
                      <a:pt x="0" y="800"/>
                    </a:lnTo>
                    <a:lnTo>
                      <a:pt x="0" y="785"/>
                    </a:lnTo>
                    <a:lnTo>
                      <a:pt x="0" y="776"/>
                    </a:lnTo>
                    <a:lnTo>
                      <a:pt x="0" y="768"/>
                    </a:lnTo>
                    <a:lnTo>
                      <a:pt x="0" y="759"/>
                    </a:lnTo>
                    <a:lnTo>
                      <a:pt x="0" y="751"/>
                    </a:lnTo>
                    <a:lnTo>
                      <a:pt x="0" y="742"/>
                    </a:lnTo>
                    <a:lnTo>
                      <a:pt x="0" y="734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4"/>
                    </a:lnTo>
                    <a:lnTo>
                      <a:pt x="0" y="674"/>
                    </a:lnTo>
                    <a:lnTo>
                      <a:pt x="0" y="664"/>
                    </a:lnTo>
                    <a:lnTo>
                      <a:pt x="0" y="657"/>
                    </a:lnTo>
                    <a:lnTo>
                      <a:pt x="0" y="647"/>
                    </a:lnTo>
                    <a:lnTo>
                      <a:pt x="0" y="640"/>
                    </a:lnTo>
                    <a:lnTo>
                      <a:pt x="0" y="630"/>
                    </a:lnTo>
                    <a:lnTo>
                      <a:pt x="0" y="621"/>
                    </a:lnTo>
                    <a:lnTo>
                      <a:pt x="0" y="613"/>
                    </a:lnTo>
                    <a:lnTo>
                      <a:pt x="0" y="604"/>
                    </a:lnTo>
                    <a:lnTo>
                      <a:pt x="0" y="596"/>
                    </a:lnTo>
                    <a:lnTo>
                      <a:pt x="0" y="587"/>
                    </a:lnTo>
                    <a:lnTo>
                      <a:pt x="0" y="579"/>
                    </a:lnTo>
                    <a:lnTo>
                      <a:pt x="0" y="570"/>
                    </a:lnTo>
                    <a:lnTo>
                      <a:pt x="0" y="560"/>
                    </a:lnTo>
                    <a:lnTo>
                      <a:pt x="0" y="553"/>
                    </a:lnTo>
                    <a:lnTo>
                      <a:pt x="0" y="543"/>
                    </a:lnTo>
                    <a:lnTo>
                      <a:pt x="0" y="536"/>
                    </a:lnTo>
                    <a:lnTo>
                      <a:pt x="0" y="526"/>
                    </a:lnTo>
                    <a:lnTo>
                      <a:pt x="0" y="516"/>
                    </a:lnTo>
                    <a:lnTo>
                      <a:pt x="0" y="509"/>
                    </a:lnTo>
                    <a:lnTo>
                      <a:pt x="0" y="499"/>
                    </a:lnTo>
                    <a:lnTo>
                      <a:pt x="0" y="490"/>
                    </a:lnTo>
                    <a:lnTo>
                      <a:pt x="0" y="482"/>
                    </a:lnTo>
                    <a:lnTo>
                      <a:pt x="0" y="473"/>
                    </a:lnTo>
                    <a:lnTo>
                      <a:pt x="0" y="465"/>
                    </a:lnTo>
                    <a:lnTo>
                      <a:pt x="0" y="456"/>
                    </a:lnTo>
                    <a:lnTo>
                      <a:pt x="0" y="446"/>
                    </a:lnTo>
                    <a:lnTo>
                      <a:pt x="0" y="439"/>
                    </a:lnTo>
                    <a:lnTo>
                      <a:pt x="0" y="429"/>
                    </a:lnTo>
                    <a:lnTo>
                      <a:pt x="0" y="422"/>
                    </a:lnTo>
                    <a:lnTo>
                      <a:pt x="0" y="412"/>
                    </a:lnTo>
                    <a:lnTo>
                      <a:pt x="0" y="402"/>
                    </a:lnTo>
                    <a:lnTo>
                      <a:pt x="0" y="395"/>
                    </a:lnTo>
                    <a:lnTo>
                      <a:pt x="0" y="385"/>
                    </a:lnTo>
                    <a:lnTo>
                      <a:pt x="0" y="376"/>
                    </a:lnTo>
                    <a:lnTo>
                      <a:pt x="0" y="368"/>
                    </a:lnTo>
                    <a:lnTo>
                      <a:pt x="0" y="359"/>
                    </a:lnTo>
                    <a:lnTo>
                      <a:pt x="0" y="351"/>
                    </a:lnTo>
                    <a:lnTo>
                      <a:pt x="0" y="342"/>
                    </a:lnTo>
                    <a:lnTo>
                      <a:pt x="0" y="332"/>
                    </a:lnTo>
                    <a:lnTo>
                      <a:pt x="0" y="325"/>
                    </a:lnTo>
                    <a:lnTo>
                      <a:pt x="0" y="315"/>
                    </a:lnTo>
                    <a:lnTo>
                      <a:pt x="0" y="305"/>
                    </a:lnTo>
                    <a:lnTo>
                      <a:pt x="0" y="298"/>
                    </a:lnTo>
                    <a:lnTo>
                      <a:pt x="0" y="288"/>
                    </a:lnTo>
                    <a:lnTo>
                      <a:pt x="0" y="281"/>
                    </a:lnTo>
                    <a:lnTo>
                      <a:pt x="0" y="271"/>
                    </a:lnTo>
                    <a:lnTo>
                      <a:pt x="0" y="262"/>
                    </a:lnTo>
                    <a:lnTo>
                      <a:pt x="0" y="254"/>
                    </a:lnTo>
                    <a:lnTo>
                      <a:pt x="0" y="245"/>
                    </a:lnTo>
                    <a:lnTo>
                      <a:pt x="0" y="235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0" y="211"/>
                    </a:lnTo>
                    <a:lnTo>
                      <a:pt x="0" y="201"/>
                    </a:lnTo>
                    <a:lnTo>
                      <a:pt x="0" y="191"/>
                    </a:lnTo>
                    <a:lnTo>
                      <a:pt x="0" y="184"/>
                    </a:lnTo>
                    <a:lnTo>
                      <a:pt x="0" y="174"/>
                    </a:lnTo>
                    <a:lnTo>
                      <a:pt x="0" y="165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0" y="14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10" name="Freeform 2838"/>
              <p:cNvSpPr>
                <a:spLocks/>
              </p:cNvSpPr>
              <p:nvPr/>
            </p:nvSpPr>
            <p:spPr bwMode="auto">
              <a:xfrm>
                <a:off x="330" y="1057"/>
                <a:ext cx="1820" cy="1086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274" y="0"/>
                  </a:cxn>
                  <a:cxn ang="0">
                    <a:pos x="414" y="0"/>
                  </a:cxn>
                  <a:cxn ang="0">
                    <a:pos x="555" y="0"/>
                  </a:cxn>
                  <a:cxn ang="0">
                    <a:pos x="695" y="0"/>
                  </a:cxn>
                  <a:cxn ang="0">
                    <a:pos x="836" y="0"/>
                  </a:cxn>
                  <a:cxn ang="0">
                    <a:pos x="976" y="0"/>
                  </a:cxn>
                  <a:cxn ang="0">
                    <a:pos x="1117" y="0"/>
                  </a:cxn>
                  <a:cxn ang="0">
                    <a:pos x="1258" y="0"/>
                  </a:cxn>
                  <a:cxn ang="0">
                    <a:pos x="1398" y="0"/>
                  </a:cxn>
                  <a:cxn ang="0">
                    <a:pos x="1539" y="0"/>
                  </a:cxn>
                  <a:cxn ang="0">
                    <a:pos x="1679" y="0"/>
                  </a:cxn>
                  <a:cxn ang="0">
                    <a:pos x="1818" y="0"/>
                  </a:cxn>
                  <a:cxn ang="0">
                    <a:pos x="1820" y="158"/>
                  </a:cxn>
                  <a:cxn ang="0">
                    <a:pos x="1820" y="325"/>
                  </a:cxn>
                  <a:cxn ang="0">
                    <a:pos x="1820" y="490"/>
                  </a:cxn>
                  <a:cxn ang="0">
                    <a:pos x="1820" y="657"/>
                  </a:cxn>
                  <a:cxn ang="0">
                    <a:pos x="1820" y="880"/>
                  </a:cxn>
                  <a:cxn ang="0">
                    <a:pos x="1820" y="982"/>
                  </a:cxn>
                  <a:cxn ang="0">
                    <a:pos x="1820" y="1033"/>
                  </a:cxn>
                  <a:cxn ang="0">
                    <a:pos x="1774" y="1086"/>
                  </a:cxn>
                  <a:cxn ang="0">
                    <a:pos x="1633" y="1086"/>
                  </a:cxn>
                  <a:cxn ang="0">
                    <a:pos x="1493" y="1086"/>
                  </a:cxn>
                  <a:cxn ang="0">
                    <a:pos x="1352" y="1086"/>
                  </a:cxn>
                  <a:cxn ang="0">
                    <a:pos x="1214" y="1086"/>
                  </a:cxn>
                  <a:cxn ang="0">
                    <a:pos x="1073" y="1086"/>
                  </a:cxn>
                  <a:cxn ang="0">
                    <a:pos x="933" y="1086"/>
                  </a:cxn>
                  <a:cxn ang="0">
                    <a:pos x="792" y="1086"/>
                  </a:cxn>
                  <a:cxn ang="0">
                    <a:pos x="652" y="1086"/>
                  </a:cxn>
                  <a:cxn ang="0">
                    <a:pos x="511" y="1086"/>
                  </a:cxn>
                  <a:cxn ang="0">
                    <a:pos x="370" y="1086"/>
                  </a:cxn>
                  <a:cxn ang="0">
                    <a:pos x="230" y="1086"/>
                  </a:cxn>
                  <a:cxn ang="0">
                    <a:pos x="89" y="1086"/>
                  </a:cxn>
                  <a:cxn ang="0">
                    <a:pos x="9" y="1062"/>
                  </a:cxn>
                  <a:cxn ang="0">
                    <a:pos x="68" y="1059"/>
                  </a:cxn>
                  <a:cxn ang="0">
                    <a:pos x="157" y="1050"/>
                  </a:cxn>
                  <a:cxn ang="0">
                    <a:pos x="295" y="1054"/>
                  </a:cxn>
                  <a:cxn ang="0">
                    <a:pos x="370" y="1057"/>
                  </a:cxn>
                  <a:cxn ang="0">
                    <a:pos x="504" y="1052"/>
                  </a:cxn>
                  <a:cxn ang="0">
                    <a:pos x="637" y="1057"/>
                  </a:cxn>
                  <a:cxn ang="0">
                    <a:pos x="778" y="1057"/>
                  </a:cxn>
                  <a:cxn ang="0">
                    <a:pos x="918" y="1057"/>
                  </a:cxn>
                  <a:cxn ang="0">
                    <a:pos x="879" y="1037"/>
                  </a:cxn>
                  <a:cxn ang="0">
                    <a:pos x="814" y="1011"/>
                  </a:cxn>
                  <a:cxn ang="0">
                    <a:pos x="753" y="987"/>
                  </a:cxn>
                  <a:cxn ang="0">
                    <a:pos x="681" y="977"/>
                  </a:cxn>
                  <a:cxn ang="0">
                    <a:pos x="608" y="994"/>
                  </a:cxn>
                  <a:cxn ang="0">
                    <a:pos x="547" y="1003"/>
                  </a:cxn>
                  <a:cxn ang="0">
                    <a:pos x="477" y="1013"/>
                  </a:cxn>
                  <a:cxn ang="0">
                    <a:pos x="378" y="1023"/>
                  </a:cxn>
                  <a:cxn ang="0">
                    <a:pos x="281" y="1030"/>
                  </a:cxn>
                  <a:cxn ang="0">
                    <a:pos x="172" y="1033"/>
                  </a:cxn>
                  <a:cxn ang="0">
                    <a:pos x="60" y="1037"/>
                  </a:cxn>
                  <a:cxn ang="0">
                    <a:pos x="0" y="1018"/>
                  </a:cxn>
                  <a:cxn ang="0">
                    <a:pos x="0" y="967"/>
                  </a:cxn>
                  <a:cxn ang="0">
                    <a:pos x="0" y="768"/>
                  </a:cxn>
                  <a:cxn ang="0">
                    <a:pos x="0" y="604"/>
                  </a:cxn>
                  <a:cxn ang="0">
                    <a:pos x="0" y="439"/>
                  </a:cxn>
                  <a:cxn ang="0">
                    <a:pos x="0" y="271"/>
                  </a:cxn>
                  <a:cxn ang="0">
                    <a:pos x="0" y="104"/>
                  </a:cxn>
                </a:cxnLst>
                <a:rect l="0" t="0" r="r" b="b"/>
                <a:pathLst>
                  <a:path w="1820" h="1086">
                    <a:moveTo>
                      <a:pt x="2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1" y="0"/>
                    </a:lnTo>
                    <a:lnTo>
                      <a:pt x="118" y="0"/>
                    </a:lnTo>
                    <a:lnTo>
                      <a:pt x="126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7" y="0"/>
                    </a:lnTo>
                    <a:lnTo>
                      <a:pt x="157" y="0"/>
                    </a:lnTo>
                    <a:lnTo>
                      <a:pt x="164" y="0"/>
                    </a:lnTo>
                    <a:lnTo>
                      <a:pt x="172" y="0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4" y="0"/>
                    </a:lnTo>
                    <a:lnTo>
                      <a:pt x="201" y="0"/>
                    </a:lnTo>
                    <a:lnTo>
                      <a:pt x="208" y="0"/>
                    </a:lnTo>
                    <a:lnTo>
                      <a:pt x="215" y="0"/>
                    </a:lnTo>
                    <a:lnTo>
                      <a:pt x="223" y="0"/>
                    </a:lnTo>
                    <a:lnTo>
                      <a:pt x="230" y="0"/>
                    </a:lnTo>
                    <a:lnTo>
                      <a:pt x="237" y="0"/>
                    </a:lnTo>
                    <a:lnTo>
                      <a:pt x="244" y="0"/>
                    </a:lnTo>
                    <a:lnTo>
                      <a:pt x="252" y="0"/>
                    </a:lnTo>
                    <a:lnTo>
                      <a:pt x="259" y="0"/>
                    </a:lnTo>
                    <a:lnTo>
                      <a:pt x="266" y="0"/>
                    </a:lnTo>
                    <a:lnTo>
                      <a:pt x="274" y="0"/>
                    </a:lnTo>
                    <a:lnTo>
                      <a:pt x="281" y="0"/>
                    </a:lnTo>
                    <a:lnTo>
                      <a:pt x="288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2" y="0"/>
                    </a:lnTo>
                    <a:lnTo>
                      <a:pt x="320" y="0"/>
                    </a:lnTo>
                    <a:lnTo>
                      <a:pt x="327" y="0"/>
                    </a:lnTo>
                    <a:lnTo>
                      <a:pt x="334" y="0"/>
                    </a:lnTo>
                    <a:lnTo>
                      <a:pt x="341" y="0"/>
                    </a:lnTo>
                    <a:lnTo>
                      <a:pt x="349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70" y="0"/>
                    </a:lnTo>
                    <a:lnTo>
                      <a:pt x="378" y="0"/>
                    </a:lnTo>
                    <a:lnTo>
                      <a:pt x="385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7" y="0"/>
                    </a:lnTo>
                    <a:lnTo>
                      <a:pt x="414" y="0"/>
                    </a:lnTo>
                    <a:lnTo>
                      <a:pt x="421" y="0"/>
                    </a:lnTo>
                    <a:lnTo>
                      <a:pt x="429" y="0"/>
                    </a:lnTo>
                    <a:lnTo>
                      <a:pt x="436" y="0"/>
                    </a:lnTo>
                    <a:lnTo>
                      <a:pt x="443" y="0"/>
                    </a:lnTo>
                    <a:lnTo>
                      <a:pt x="450" y="0"/>
                    </a:lnTo>
                    <a:lnTo>
                      <a:pt x="460" y="0"/>
                    </a:lnTo>
                    <a:lnTo>
                      <a:pt x="467" y="0"/>
                    </a:lnTo>
                    <a:lnTo>
                      <a:pt x="475" y="0"/>
                    </a:lnTo>
                    <a:lnTo>
                      <a:pt x="482" y="0"/>
                    </a:lnTo>
                    <a:lnTo>
                      <a:pt x="489" y="0"/>
                    </a:lnTo>
                    <a:lnTo>
                      <a:pt x="497" y="0"/>
                    </a:lnTo>
                    <a:lnTo>
                      <a:pt x="504" y="0"/>
                    </a:lnTo>
                    <a:lnTo>
                      <a:pt x="511" y="0"/>
                    </a:lnTo>
                    <a:lnTo>
                      <a:pt x="518" y="0"/>
                    </a:lnTo>
                    <a:lnTo>
                      <a:pt x="526" y="0"/>
                    </a:lnTo>
                    <a:lnTo>
                      <a:pt x="533" y="0"/>
                    </a:lnTo>
                    <a:lnTo>
                      <a:pt x="540" y="0"/>
                    </a:lnTo>
                    <a:lnTo>
                      <a:pt x="547" y="0"/>
                    </a:lnTo>
                    <a:lnTo>
                      <a:pt x="555" y="0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77" y="0"/>
                    </a:lnTo>
                    <a:lnTo>
                      <a:pt x="584" y="0"/>
                    </a:lnTo>
                    <a:lnTo>
                      <a:pt x="591" y="0"/>
                    </a:lnTo>
                    <a:lnTo>
                      <a:pt x="598" y="0"/>
                    </a:lnTo>
                    <a:lnTo>
                      <a:pt x="606" y="0"/>
                    </a:lnTo>
                    <a:lnTo>
                      <a:pt x="615" y="0"/>
                    </a:lnTo>
                    <a:lnTo>
                      <a:pt x="623" y="0"/>
                    </a:lnTo>
                    <a:lnTo>
                      <a:pt x="630" y="0"/>
                    </a:lnTo>
                    <a:lnTo>
                      <a:pt x="637" y="0"/>
                    </a:lnTo>
                    <a:lnTo>
                      <a:pt x="644" y="0"/>
                    </a:lnTo>
                    <a:lnTo>
                      <a:pt x="652" y="0"/>
                    </a:lnTo>
                    <a:lnTo>
                      <a:pt x="659" y="0"/>
                    </a:lnTo>
                    <a:lnTo>
                      <a:pt x="666" y="0"/>
                    </a:lnTo>
                    <a:lnTo>
                      <a:pt x="673" y="0"/>
                    </a:lnTo>
                    <a:lnTo>
                      <a:pt x="681" y="0"/>
                    </a:lnTo>
                    <a:lnTo>
                      <a:pt x="688" y="0"/>
                    </a:lnTo>
                    <a:lnTo>
                      <a:pt x="695" y="0"/>
                    </a:lnTo>
                    <a:lnTo>
                      <a:pt x="703" y="0"/>
                    </a:lnTo>
                    <a:lnTo>
                      <a:pt x="710" y="0"/>
                    </a:lnTo>
                    <a:lnTo>
                      <a:pt x="717" y="0"/>
                    </a:lnTo>
                    <a:lnTo>
                      <a:pt x="724" y="0"/>
                    </a:lnTo>
                    <a:lnTo>
                      <a:pt x="732" y="0"/>
                    </a:lnTo>
                    <a:lnTo>
                      <a:pt x="739" y="0"/>
                    </a:ln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0" y="0"/>
                    </a:lnTo>
                    <a:lnTo>
                      <a:pt x="778" y="0"/>
                    </a:lnTo>
                    <a:lnTo>
                      <a:pt x="785" y="0"/>
                    </a:lnTo>
                    <a:lnTo>
                      <a:pt x="792" y="0"/>
                    </a:lnTo>
                    <a:lnTo>
                      <a:pt x="799" y="0"/>
                    </a:lnTo>
                    <a:lnTo>
                      <a:pt x="807" y="0"/>
                    </a:lnTo>
                    <a:lnTo>
                      <a:pt x="814" y="0"/>
                    </a:lnTo>
                    <a:lnTo>
                      <a:pt x="821" y="0"/>
                    </a:lnTo>
                    <a:lnTo>
                      <a:pt x="829" y="0"/>
                    </a:lnTo>
                    <a:lnTo>
                      <a:pt x="836" y="0"/>
                    </a:lnTo>
                    <a:lnTo>
                      <a:pt x="843" y="0"/>
                    </a:lnTo>
                    <a:lnTo>
                      <a:pt x="850" y="0"/>
                    </a:lnTo>
                    <a:lnTo>
                      <a:pt x="858" y="0"/>
                    </a:lnTo>
                    <a:lnTo>
                      <a:pt x="865" y="0"/>
                    </a:lnTo>
                    <a:lnTo>
                      <a:pt x="872" y="0"/>
                    </a:lnTo>
                    <a:lnTo>
                      <a:pt x="879" y="0"/>
                    </a:lnTo>
                    <a:lnTo>
                      <a:pt x="887" y="0"/>
                    </a:lnTo>
                    <a:lnTo>
                      <a:pt x="894" y="0"/>
                    </a:lnTo>
                    <a:lnTo>
                      <a:pt x="901" y="0"/>
                    </a:lnTo>
                    <a:lnTo>
                      <a:pt x="909" y="0"/>
                    </a:lnTo>
                    <a:lnTo>
                      <a:pt x="918" y="0"/>
                    </a:lnTo>
                    <a:lnTo>
                      <a:pt x="926" y="0"/>
                    </a:lnTo>
                    <a:lnTo>
                      <a:pt x="933" y="0"/>
                    </a:lnTo>
                    <a:lnTo>
                      <a:pt x="940" y="0"/>
                    </a:lnTo>
                    <a:lnTo>
                      <a:pt x="947" y="0"/>
                    </a:lnTo>
                    <a:lnTo>
                      <a:pt x="955" y="0"/>
                    </a:lnTo>
                    <a:lnTo>
                      <a:pt x="962" y="0"/>
                    </a:lnTo>
                    <a:lnTo>
                      <a:pt x="969" y="0"/>
                    </a:lnTo>
                    <a:lnTo>
                      <a:pt x="976" y="0"/>
                    </a:lnTo>
                    <a:lnTo>
                      <a:pt x="984" y="0"/>
                    </a:lnTo>
                    <a:lnTo>
                      <a:pt x="991" y="0"/>
                    </a:lnTo>
                    <a:lnTo>
                      <a:pt x="998" y="0"/>
                    </a:lnTo>
                    <a:lnTo>
                      <a:pt x="1006" y="0"/>
                    </a:lnTo>
                    <a:lnTo>
                      <a:pt x="1013" y="0"/>
                    </a:lnTo>
                    <a:lnTo>
                      <a:pt x="1020" y="0"/>
                    </a:lnTo>
                    <a:lnTo>
                      <a:pt x="1027" y="0"/>
                    </a:lnTo>
                    <a:lnTo>
                      <a:pt x="1035" y="0"/>
                    </a:lnTo>
                    <a:lnTo>
                      <a:pt x="1042" y="0"/>
                    </a:lnTo>
                    <a:lnTo>
                      <a:pt x="1049" y="0"/>
                    </a:lnTo>
                    <a:lnTo>
                      <a:pt x="1056" y="0"/>
                    </a:lnTo>
                    <a:lnTo>
                      <a:pt x="1066" y="0"/>
                    </a:lnTo>
                    <a:lnTo>
                      <a:pt x="1073" y="0"/>
                    </a:lnTo>
                    <a:lnTo>
                      <a:pt x="1081" y="0"/>
                    </a:lnTo>
                    <a:lnTo>
                      <a:pt x="1088" y="0"/>
                    </a:lnTo>
                    <a:lnTo>
                      <a:pt x="1095" y="0"/>
                    </a:lnTo>
                    <a:lnTo>
                      <a:pt x="1102" y="0"/>
                    </a:lnTo>
                    <a:lnTo>
                      <a:pt x="1110" y="0"/>
                    </a:lnTo>
                    <a:lnTo>
                      <a:pt x="1117" y="0"/>
                    </a:lnTo>
                    <a:lnTo>
                      <a:pt x="1124" y="0"/>
                    </a:lnTo>
                    <a:lnTo>
                      <a:pt x="1132" y="0"/>
                    </a:lnTo>
                    <a:lnTo>
                      <a:pt x="1139" y="0"/>
                    </a:lnTo>
                    <a:lnTo>
                      <a:pt x="1146" y="0"/>
                    </a:lnTo>
                    <a:lnTo>
                      <a:pt x="1153" y="0"/>
                    </a:lnTo>
                    <a:lnTo>
                      <a:pt x="1161" y="0"/>
                    </a:lnTo>
                    <a:lnTo>
                      <a:pt x="1168" y="0"/>
                    </a:lnTo>
                    <a:lnTo>
                      <a:pt x="1175" y="0"/>
                    </a:lnTo>
                    <a:lnTo>
                      <a:pt x="1182" y="0"/>
                    </a:lnTo>
                    <a:lnTo>
                      <a:pt x="1190" y="0"/>
                    </a:lnTo>
                    <a:lnTo>
                      <a:pt x="1197" y="0"/>
                    </a:lnTo>
                    <a:lnTo>
                      <a:pt x="1204" y="0"/>
                    </a:lnTo>
                    <a:lnTo>
                      <a:pt x="1214" y="0"/>
                    </a:lnTo>
                    <a:lnTo>
                      <a:pt x="1221" y="0"/>
                    </a:lnTo>
                    <a:lnTo>
                      <a:pt x="1229" y="0"/>
                    </a:lnTo>
                    <a:lnTo>
                      <a:pt x="1236" y="0"/>
                    </a:lnTo>
                    <a:lnTo>
                      <a:pt x="1243" y="0"/>
                    </a:lnTo>
                    <a:lnTo>
                      <a:pt x="1250" y="0"/>
                    </a:lnTo>
                    <a:lnTo>
                      <a:pt x="1258" y="0"/>
                    </a:lnTo>
                    <a:lnTo>
                      <a:pt x="1265" y="0"/>
                    </a:lnTo>
                    <a:lnTo>
                      <a:pt x="1272" y="0"/>
                    </a:lnTo>
                    <a:lnTo>
                      <a:pt x="1279" y="0"/>
                    </a:lnTo>
                    <a:lnTo>
                      <a:pt x="1287" y="0"/>
                    </a:lnTo>
                    <a:lnTo>
                      <a:pt x="1294" y="0"/>
                    </a:lnTo>
                    <a:lnTo>
                      <a:pt x="1301" y="0"/>
                    </a:lnTo>
                    <a:lnTo>
                      <a:pt x="1309" y="0"/>
                    </a:lnTo>
                    <a:lnTo>
                      <a:pt x="1316" y="0"/>
                    </a:lnTo>
                    <a:lnTo>
                      <a:pt x="1323" y="0"/>
                    </a:lnTo>
                    <a:lnTo>
                      <a:pt x="1330" y="0"/>
                    </a:lnTo>
                    <a:lnTo>
                      <a:pt x="1338" y="0"/>
                    </a:lnTo>
                    <a:lnTo>
                      <a:pt x="1345" y="0"/>
                    </a:lnTo>
                    <a:lnTo>
                      <a:pt x="1352" y="0"/>
                    </a:lnTo>
                    <a:lnTo>
                      <a:pt x="1359" y="0"/>
                    </a:lnTo>
                    <a:lnTo>
                      <a:pt x="1369" y="0"/>
                    </a:lnTo>
                    <a:lnTo>
                      <a:pt x="1376" y="0"/>
                    </a:lnTo>
                    <a:lnTo>
                      <a:pt x="1384" y="0"/>
                    </a:lnTo>
                    <a:lnTo>
                      <a:pt x="1391" y="0"/>
                    </a:lnTo>
                    <a:lnTo>
                      <a:pt x="1398" y="0"/>
                    </a:lnTo>
                    <a:lnTo>
                      <a:pt x="1405" y="0"/>
                    </a:lnTo>
                    <a:lnTo>
                      <a:pt x="1413" y="0"/>
                    </a:lnTo>
                    <a:lnTo>
                      <a:pt x="1420" y="0"/>
                    </a:lnTo>
                    <a:lnTo>
                      <a:pt x="1427" y="0"/>
                    </a:lnTo>
                    <a:lnTo>
                      <a:pt x="1435" y="0"/>
                    </a:lnTo>
                    <a:lnTo>
                      <a:pt x="1442" y="0"/>
                    </a:lnTo>
                    <a:lnTo>
                      <a:pt x="1449" y="0"/>
                    </a:lnTo>
                    <a:lnTo>
                      <a:pt x="1456" y="0"/>
                    </a:lnTo>
                    <a:lnTo>
                      <a:pt x="1464" y="0"/>
                    </a:lnTo>
                    <a:lnTo>
                      <a:pt x="1471" y="0"/>
                    </a:lnTo>
                    <a:lnTo>
                      <a:pt x="1478" y="0"/>
                    </a:lnTo>
                    <a:lnTo>
                      <a:pt x="1485" y="0"/>
                    </a:lnTo>
                    <a:lnTo>
                      <a:pt x="1493" y="0"/>
                    </a:lnTo>
                    <a:lnTo>
                      <a:pt x="1500" y="0"/>
                    </a:lnTo>
                    <a:lnTo>
                      <a:pt x="1507" y="0"/>
                    </a:lnTo>
                    <a:lnTo>
                      <a:pt x="1515" y="0"/>
                    </a:lnTo>
                    <a:lnTo>
                      <a:pt x="1524" y="0"/>
                    </a:lnTo>
                    <a:lnTo>
                      <a:pt x="1531" y="0"/>
                    </a:lnTo>
                    <a:lnTo>
                      <a:pt x="1539" y="0"/>
                    </a:lnTo>
                    <a:lnTo>
                      <a:pt x="1546" y="0"/>
                    </a:lnTo>
                    <a:lnTo>
                      <a:pt x="1553" y="0"/>
                    </a:lnTo>
                    <a:lnTo>
                      <a:pt x="1561" y="0"/>
                    </a:lnTo>
                    <a:lnTo>
                      <a:pt x="1568" y="0"/>
                    </a:lnTo>
                    <a:lnTo>
                      <a:pt x="1575" y="0"/>
                    </a:lnTo>
                    <a:lnTo>
                      <a:pt x="1582" y="0"/>
                    </a:lnTo>
                    <a:lnTo>
                      <a:pt x="1590" y="0"/>
                    </a:lnTo>
                    <a:lnTo>
                      <a:pt x="1597" y="0"/>
                    </a:lnTo>
                    <a:lnTo>
                      <a:pt x="1604" y="0"/>
                    </a:lnTo>
                    <a:lnTo>
                      <a:pt x="1611" y="0"/>
                    </a:lnTo>
                    <a:lnTo>
                      <a:pt x="1619" y="0"/>
                    </a:lnTo>
                    <a:lnTo>
                      <a:pt x="1626" y="0"/>
                    </a:lnTo>
                    <a:lnTo>
                      <a:pt x="1633" y="0"/>
                    </a:lnTo>
                    <a:lnTo>
                      <a:pt x="1641" y="0"/>
                    </a:lnTo>
                    <a:lnTo>
                      <a:pt x="1648" y="0"/>
                    </a:lnTo>
                    <a:lnTo>
                      <a:pt x="1655" y="0"/>
                    </a:lnTo>
                    <a:lnTo>
                      <a:pt x="1662" y="0"/>
                    </a:lnTo>
                    <a:lnTo>
                      <a:pt x="1672" y="0"/>
                    </a:lnTo>
                    <a:lnTo>
                      <a:pt x="1679" y="0"/>
                    </a:lnTo>
                    <a:lnTo>
                      <a:pt x="1687" y="0"/>
                    </a:lnTo>
                    <a:lnTo>
                      <a:pt x="1694" y="0"/>
                    </a:lnTo>
                    <a:lnTo>
                      <a:pt x="1701" y="0"/>
                    </a:lnTo>
                    <a:lnTo>
                      <a:pt x="1708" y="0"/>
                    </a:lnTo>
                    <a:lnTo>
                      <a:pt x="1716" y="0"/>
                    </a:lnTo>
                    <a:lnTo>
                      <a:pt x="1723" y="0"/>
                    </a:lnTo>
                    <a:lnTo>
                      <a:pt x="1730" y="0"/>
                    </a:lnTo>
                    <a:lnTo>
                      <a:pt x="1738" y="0"/>
                    </a:lnTo>
                    <a:lnTo>
                      <a:pt x="1745" y="0"/>
                    </a:lnTo>
                    <a:lnTo>
                      <a:pt x="1752" y="0"/>
                    </a:lnTo>
                    <a:lnTo>
                      <a:pt x="1759" y="0"/>
                    </a:lnTo>
                    <a:lnTo>
                      <a:pt x="1767" y="0"/>
                    </a:lnTo>
                    <a:lnTo>
                      <a:pt x="1774" y="0"/>
                    </a:lnTo>
                    <a:lnTo>
                      <a:pt x="1781" y="0"/>
                    </a:lnTo>
                    <a:lnTo>
                      <a:pt x="1788" y="0"/>
                    </a:lnTo>
                    <a:lnTo>
                      <a:pt x="1796" y="0"/>
                    </a:lnTo>
                    <a:lnTo>
                      <a:pt x="1803" y="0"/>
                    </a:lnTo>
                    <a:lnTo>
                      <a:pt x="1810" y="0"/>
                    </a:lnTo>
                    <a:lnTo>
                      <a:pt x="1818" y="0"/>
                    </a:lnTo>
                    <a:lnTo>
                      <a:pt x="1820" y="0"/>
                    </a:lnTo>
                    <a:lnTo>
                      <a:pt x="1820" y="7"/>
                    </a:lnTo>
                    <a:lnTo>
                      <a:pt x="1820" y="17"/>
                    </a:lnTo>
                    <a:lnTo>
                      <a:pt x="1820" y="24"/>
                    </a:lnTo>
                    <a:lnTo>
                      <a:pt x="1820" y="34"/>
                    </a:lnTo>
                    <a:lnTo>
                      <a:pt x="1820" y="44"/>
                    </a:lnTo>
                    <a:lnTo>
                      <a:pt x="1820" y="51"/>
                    </a:lnTo>
                    <a:lnTo>
                      <a:pt x="1820" y="61"/>
                    </a:lnTo>
                    <a:lnTo>
                      <a:pt x="1820" y="70"/>
                    </a:lnTo>
                    <a:lnTo>
                      <a:pt x="1820" y="78"/>
                    </a:lnTo>
                    <a:lnTo>
                      <a:pt x="1820" y="87"/>
                    </a:lnTo>
                    <a:lnTo>
                      <a:pt x="1820" y="94"/>
                    </a:lnTo>
                    <a:lnTo>
                      <a:pt x="1820" y="104"/>
                    </a:lnTo>
                    <a:lnTo>
                      <a:pt x="1820" y="114"/>
                    </a:lnTo>
                    <a:lnTo>
                      <a:pt x="1820" y="121"/>
                    </a:lnTo>
                    <a:lnTo>
                      <a:pt x="1820" y="131"/>
                    </a:lnTo>
                    <a:lnTo>
                      <a:pt x="1820" y="141"/>
                    </a:lnTo>
                    <a:lnTo>
                      <a:pt x="1820" y="148"/>
                    </a:lnTo>
                    <a:lnTo>
                      <a:pt x="1820" y="158"/>
                    </a:lnTo>
                    <a:lnTo>
                      <a:pt x="1820" y="165"/>
                    </a:lnTo>
                    <a:lnTo>
                      <a:pt x="1820" y="174"/>
                    </a:lnTo>
                    <a:lnTo>
                      <a:pt x="1820" y="184"/>
                    </a:lnTo>
                    <a:lnTo>
                      <a:pt x="1820" y="191"/>
                    </a:lnTo>
                    <a:lnTo>
                      <a:pt x="1820" y="201"/>
                    </a:lnTo>
                    <a:lnTo>
                      <a:pt x="1820" y="211"/>
                    </a:lnTo>
                    <a:lnTo>
                      <a:pt x="1820" y="218"/>
                    </a:lnTo>
                    <a:lnTo>
                      <a:pt x="1820" y="228"/>
                    </a:lnTo>
                    <a:lnTo>
                      <a:pt x="1820" y="235"/>
                    </a:lnTo>
                    <a:lnTo>
                      <a:pt x="1820" y="245"/>
                    </a:lnTo>
                    <a:lnTo>
                      <a:pt x="1820" y="254"/>
                    </a:lnTo>
                    <a:lnTo>
                      <a:pt x="1820" y="262"/>
                    </a:lnTo>
                    <a:lnTo>
                      <a:pt x="1820" y="271"/>
                    </a:lnTo>
                    <a:lnTo>
                      <a:pt x="1820" y="281"/>
                    </a:lnTo>
                    <a:lnTo>
                      <a:pt x="1820" y="288"/>
                    </a:lnTo>
                    <a:lnTo>
                      <a:pt x="1820" y="298"/>
                    </a:lnTo>
                    <a:lnTo>
                      <a:pt x="1820" y="305"/>
                    </a:lnTo>
                    <a:lnTo>
                      <a:pt x="1820" y="315"/>
                    </a:lnTo>
                    <a:lnTo>
                      <a:pt x="1820" y="325"/>
                    </a:lnTo>
                    <a:lnTo>
                      <a:pt x="1820" y="332"/>
                    </a:lnTo>
                    <a:lnTo>
                      <a:pt x="1820" y="342"/>
                    </a:lnTo>
                    <a:lnTo>
                      <a:pt x="1820" y="351"/>
                    </a:lnTo>
                    <a:lnTo>
                      <a:pt x="1820" y="359"/>
                    </a:lnTo>
                    <a:lnTo>
                      <a:pt x="1820" y="368"/>
                    </a:lnTo>
                    <a:lnTo>
                      <a:pt x="1820" y="376"/>
                    </a:lnTo>
                    <a:lnTo>
                      <a:pt x="1820" y="385"/>
                    </a:lnTo>
                    <a:lnTo>
                      <a:pt x="1820" y="395"/>
                    </a:lnTo>
                    <a:lnTo>
                      <a:pt x="1820" y="402"/>
                    </a:lnTo>
                    <a:lnTo>
                      <a:pt x="1820" y="412"/>
                    </a:lnTo>
                    <a:lnTo>
                      <a:pt x="1820" y="422"/>
                    </a:lnTo>
                    <a:lnTo>
                      <a:pt x="1820" y="429"/>
                    </a:lnTo>
                    <a:lnTo>
                      <a:pt x="1820" y="439"/>
                    </a:lnTo>
                    <a:lnTo>
                      <a:pt x="1820" y="446"/>
                    </a:lnTo>
                    <a:lnTo>
                      <a:pt x="1820" y="456"/>
                    </a:lnTo>
                    <a:lnTo>
                      <a:pt x="1820" y="465"/>
                    </a:lnTo>
                    <a:lnTo>
                      <a:pt x="1820" y="473"/>
                    </a:lnTo>
                    <a:lnTo>
                      <a:pt x="1820" y="482"/>
                    </a:lnTo>
                    <a:lnTo>
                      <a:pt x="1820" y="490"/>
                    </a:lnTo>
                    <a:lnTo>
                      <a:pt x="1820" y="499"/>
                    </a:lnTo>
                    <a:lnTo>
                      <a:pt x="1820" y="509"/>
                    </a:lnTo>
                    <a:lnTo>
                      <a:pt x="1820" y="516"/>
                    </a:lnTo>
                    <a:lnTo>
                      <a:pt x="1820" y="526"/>
                    </a:lnTo>
                    <a:lnTo>
                      <a:pt x="1820" y="536"/>
                    </a:lnTo>
                    <a:lnTo>
                      <a:pt x="1820" y="543"/>
                    </a:lnTo>
                    <a:lnTo>
                      <a:pt x="1820" y="553"/>
                    </a:lnTo>
                    <a:lnTo>
                      <a:pt x="1820" y="560"/>
                    </a:lnTo>
                    <a:lnTo>
                      <a:pt x="1820" y="570"/>
                    </a:lnTo>
                    <a:lnTo>
                      <a:pt x="1820" y="579"/>
                    </a:lnTo>
                    <a:lnTo>
                      <a:pt x="1820" y="587"/>
                    </a:lnTo>
                    <a:lnTo>
                      <a:pt x="1820" y="596"/>
                    </a:lnTo>
                    <a:lnTo>
                      <a:pt x="1820" y="604"/>
                    </a:lnTo>
                    <a:lnTo>
                      <a:pt x="1820" y="613"/>
                    </a:lnTo>
                    <a:lnTo>
                      <a:pt x="1820" y="621"/>
                    </a:lnTo>
                    <a:lnTo>
                      <a:pt x="1820" y="630"/>
                    </a:lnTo>
                    <a:lnTo>
                      <a:pt x="1820" y="640"/>
                    </a:lnTo>
                    <a:lnTo>
                      <a:pt x="1820" y="647"/>
                    </a:lnTo>
                    <a:lnTo>
                      <a:pt x="1820" y="657"/>
                    </a:lnTo>
                    <a:lnTo>
                      <a:pt x="1820" y="664"/>
                    </a:lnTo>
                    <a:lnTo>
                      <a:pt x="1820" y="674"/>
                    </a:lnTo>
                    <a:lnTo>
                      <a:pt x="1820" y="684"/>
                    </a:lnTo>
                    <a:lnTo>
                      <a:pt x="1820" y="691"/>
                    </a:lnTo>
                    <a:lnTo>
                      <a:pt x="1820" y="700"/>
                    </a:lnTo>
                    <a:lnTo>
                      <a:pt x="1820" y="708"/>
                    </a:lnTo>
                    <a:lnTo>
                      <a:pt x="1820" y="717"/>
                    </a:lnTo>
                    <a:lnTo>
                      <a:pt x="1820" y="725"/>
                    </a:lnTo>
                    <a:lnTo>
                      <a:pt x="1820" y="734"/>
                    </a:lnTo>
                    <a:lnTo>
                      <a:pt x="1820" y="742"/>
                    </a:lnTo>
                    <a:lnTo>
                      <a:pt x="1820" y="751"/>
                    </a:lnTo>
                    <a:lnTo>
                      <a:pt x="1820" y="759"/>
                    </a:lnTo>
                    <a:lnTo>
                      <a:pt x="1820" y="768"/>
                    </a:lnTo>
                    <a:lnTo>
                      <a:pt x="1820" y="776"/>
                    </a:lnTo>
                    <a:lnTo>
                      <a:pt x="1820" y="785"/>
                    </a:lnTo>
                    <a:lnTo>
                      <a:pt x="1820" y="800"/>
                    </a:lnTo>
                    <a:lnTo>
                      <a:pt x="1820" y="827"/>
                    </a:lnTo>
                    <a:lnTo>
                      <a:pt x="1820" y="853"/>
                    </a:lnTo>
                    <a:lnTo>
                      <a:pt x="1820" y="880"/>
                    </a:lnTo>
                    <a:lnTo>
                      <a:pt x="1820" y="907"/>
                    </a:lnTo>
                    <a:lnTo>
                      <a:pt x="1820" y="933"/>
                    </a:lnTo>
                    <a:lnTo>
                      <a:pt x="1820" y="940"/>
                    </a:lnTo>
                    <a:lnTo>
                      <a:pt x="1820" y="943"/>
                    </a:lnTo>
                    <a:lnTo>
                      <a:pt x="1820" y="945"/>
                    </a:lnTo>
                    <a:lnTo>
                      <a:pt x="1820" y="948"/>
                    </a:lnTo>
                    <a:lnTo>
                      <a:pt x="1820" y="950"/>
                    </a:lnTo>
                    <a:lnTo>
                      <a:pt x="1820" y="953"/>
                    </a:lnTo>
                    <a:lnTo>
                      <a:pt x="1820" y="957"/>
                    </a:lnTo>
                    <a:lnTo>
                      <a:pt x="1820" y="960"/>
                    </a:lnTo>
                    <a:lnTo>
                      <a:pt x="1820" y="962"/>
                    </a:lnTo>
                    <a:lnTo>
                      <a:pt x="1820" y="965"/>
                    </a:lnTo>
                    <a:lnTo>
                      <a:pt x="1820" y="967"/>
                    </a:lnTo>
                    <a:lnTo>
                      <a:pt x="1820" y="970"/>
                    </a:lnTo>
                    <a:lnTo>
                      <a:pt x="1820" y="972"/>
                    </a:lnTo>
                    <a:lnTo>
                      <a:pt x="1820" y="974"/>
                    </a:lnTo>
                    <a:lnTo>
                      <a:pt x="1820" y="977"/>
                    </a:lnTo>
                    <a:lnTo>
                      <a:pt x="1820" y="979"/>
                    </a:lnTo>
                    <a:lnTo>
                      <a:pt x="1820" y="982"/>
                    </a:lnTo>
                    <a:lnTo>
                      <a:pt x="1820" y="984"/>
                    </a:lnTo>
                    <a:lnTo>
                      <a:pt x="1820" y="989"/>
                    </a:lnTo>
                    <a:lnTo>
                      <a:pt x="1820" y="991"/>
                    </a:lnTo>
                    <a:lnTo>
                      <a:pt x="1820" y="994"/>
                    </a:lnTo>
                    <a:lnTo>
                      <a:pt x="1820" y="996"/>
                    </a:lnTo>
                    <a:lnTo>
                      <a:pt x="1820" y="999"/>
                    </a:lnTo>
                    <a:lnTo>
                      <a:pt x="1820" y="1001"/>
                    </a:lnTo>
                    <a:lnTo>
                      <a:pt x="1820" y="1003"/>
                    </a:lnTo>
                    <a:lnTo>
                      <a:pt x="1820" y="1006"/>
                    </a:lnTo>
                    <a:lnTo>
                      <a:pt x="1820" y="1008"/>
                    </a:lnTo>
                    <a:lnTo>
                      <a:pt x="1820" y="1011"/>
                    </a:lnTo>
                    <a:lnTo>
                      <a:pt x="1820" y="1013"/>
                    </a:lnTo>
                    <a:lnTo>
                      <a:pt x="1820" y="1018"/>
                    </a:lnTo>
                    <a:lnTo>
                      <a:pt x="1820" y="1020"/>
                    </a:lnTo>
                    <a:lnTo>
                      <a:pt x="1820" y="1023"/>
                    </a:lnTo>
                    <a:lnTo>
                      <a:pt x="1820" y="1025"/>
                    </a:lnTo>
                    <a:lnTo>
                      <a:pt x="1820" y="1028"/>
                    </a:lnTo>
                    <a:lnTo>
                      <a:pt x="1820" y="1030"/>
                    </a:lnTo>
                    <a:lnTo>
                      <a:pt x="1820" y="1033"/>
                    </a:lnTo>
                    <a:lnTo>
                      <a:pt x="1820" y="1035"/>
                    </a:lnTo>
                    <a:lnTo>
                      <a:pt x="1820" y="1037"/>
                    </a:lnTo>
                    <a:lnTo>
                      <a:pt x="1820" y="1040"/>
                    </a:lnTo>
                    <a:lnTo>
                      <a:pt x="1820" y="1042"/>
                    </a:lnTo>
                    <a:lnTo>
                      <a:pt x="1820" y="1050"/>
                    </a:lnTo>
                    <a:lnTo>
                      <a:pt x="1820" y="1054"/>
                    </a:lnTo>
                    <a:lnTo>
                      <a:pt x="1820" y="1059"/>
                    </a:lnTo>
                    <a:lnTo>
                      <a:pt x="1820" y="1064"/>
                    </a:lnTo>
                    <a:lnTo>
                      <a:pt x="1820" y="1069"/>
                    </a:lnTo>
                    <a:lnTo>
                      <a:pt x="1820" y="1074"/>
                    </a:lnTo>
                    <a:lnTo>
                      <a:pt x="1820" y="1081"/>
                    </a:lnTo>
                    <a:lnTo>
                      <a:pt x="1820" y="1086"/>
                    </a:lnTo>
                    <a:lnTo>
                      <a:pt x="1818" y="1086"/>
                    </a:lnTo>
                    <a:lnTo>
                      <a:pt x="1810" y="1086"/>
                    </a:lnTo>
                    <a:lnTo>
                      <a:pt x="1803" y="1086"/>
                    </a:lnTo>
                    <a:lnTo>
                      <a:pt x="1796" y="1086"/>
                    </a:lnTo>
                    <a:lnTo>
                      <a:pt x="1788" y="1086"/>
                    </a:lnTo>
                    <a:lnTo>
                      <a:pt x="1781" y="1086"/>
                    </a:lnTo>
                    <a:lnTo>
                      <a:pt x="1774" y="1086"/>
                    </a:lnTo>
                    <a:lnTo>
                      <a:pt x="1767" y="1086"/>
                    </a:lnTo>
                    <a:lnTo>
                      <a:pt x="1759" y="1086"/>
                    </a:lnTo>
                    <a:lnTo>
                      <a:pt x="1752" y="1086"/>
                    </a:lnTo>
                    <a:lnTo>
                      <a:pt x="1745" y="1086"/>
                    </a:lnTo>
                    <a:lnTo>
                      <a:pt x="1738" y="1086"/>
                    </a:lnTo>
                    <a:lnTo>
                      <a:pt x="1730" y="1086"/>
                    </a:lnTo>
                    <a:lnTo>
                      <a:pt x="1723" y="1086"/>
                    </a:lnTo>
                    <a:lnTo>
                      <a:pt x="1716" y="1086"/>
                    </a:lnTo>
                    <a:lnTo>
                      <a:pt x="1708" y="1086"/>
                    </a:lnTo>
                    <a:lnTo>
                      <a:pt x="1701" y="1086"/>
                    </a:lnTo>
                    <a:lnTo>
                      <a:pt x="1694" y="1086"/>
                    </a:lnTo>
                    <a:lnTo>
                      <a:pt x="1687" y="1086"/>
                    </a:lnTo>
                    <a:lnTo>
                      <a:pt x="1679" y="1086"/>
                    </a:lnTo>
                    <a:lnTo>
                      <a:pt x="1672" y="1086"/>
                    </a:lnTo>
                    <a:lnTo>
                      <a:pt x="1662" y="1086"/>
                    </a:lnTo>
                    <a:lnTo>
                      <a:pt x="1655" y="1086"/>
                    </a:lnTo>
                    <a:lnTo>
                      <a:pt x="1648" y="1086"/>
                    </a:lnTo>
                    <a:lnTo>
                      <a:pt x="1641" y="1086"/>
                    </a:lnTo>
                    <a:lnTo>
                      <a:pt x="1633" y="1086"/>
                    </a:lnTo>
                    <a:lnTo>
                      <a:pt x="1626" y="1086"/>
                    </a:lnTo>
                    <a:lnTo>
                      <a:pt x="1619" y="1086"/>
                    </a:lnTo>
                    <a:lnTo>
                      <a:pt x="1611" y="1086"/>
                    </a:lnTo>
                    <a:lnTo>
                      <a:pt x="1604" y="1086"/>
                    </a:lnTo>
                    <a:lnTo>
                      <a:pt x="1597" y="1086"/>
                    </a:lnTo>
                    <a:lnTo>
                      <a:pt x="1590" y="1086"/>
                    </a:lnTo>
                    <a:lnTo>
                      <a:pt x="1582" y="1086"/>
                    </a:lnTo>
                    <a:lnTo>
                      <a:pt x="1575" y="1086"/>
                    </a:lnTo>
                    <a:lnTo>
                      <a:pt x="1568" y="1086"/>
                    </a:lnTo>
                    <a:lnTo>
                      <a:pt x="1561" y="1086"/>
                    </a:lnTo>
                    <a:lnTo>
                      <a:pt x="1553" y="1086"/>
                    </a:lnTo>
                    <a:lnTo>
                      <a:pt x="1546" y="1086"/>
                    </a:lnTo>
                    <a:lnTo>
                      <a:pt x="1539" y="1086"/>
                    </a:lnTo>
                    <a:lnTo>
                      <a:pt x="1531" y="1086"/>
                    </a:lnTo>
                    <a:lnTo>
                      <a:pt x="1524" y="1086"/>
                    </a:lnTo>
                    <a:lnTo>
                      <a:pt x="1515" y="1086"/>
                    </a:lnTo>
                    <a:lnTo>
                      <a:pt x="1507" y="1086"/>
                    </a:lnTo>
                    <a:lnTo>
                      <a:pt x="1500" y="1086"/>
                    </a:lnTo>
                    <a:lnTo>
                      <a:pt x="1493" y="1086"/>
                    </a:lnTo>
                    <a:lnTo>
                      <a:pt x="1485" y="1086"/>
                    </a:lnTo>
                    <a:lnTo>
                      <a:pt x="1478" y="1086"/>
                    </a:lnTo>
                    <a:lnTo>
                      <a:pt x="1471" y="1086"/>
                    </a:lnTo>
                    <a:lnTo>
                      <a:pt x="1464" y="1086"/>
                    </a:lnTo>
                    <a:lnTo>
                      <a:pt x="1456" y="1086"/>
                    </a:lnTo>
                    <a:lnTo>
                      <a:pt x="1449" y="1086"/>
                    </a:lnTo>
                    <a:lnTo>
                      <a:pt x="1442" y="1086"/>
                    </a:lnTo>
                    <a:lnTo>
                      <a:pt x="1435" y="1086"/>
                    </a:lnTo>
                    <a:lnTo>
                      <a:pt x="1427" y="1086"/>
                    </a:lnTo>
                    <a:lnTo>
                      <a:pt x="1420" y="1086"/>
                    </a:lnTo>
                    <a:lnTo>
                      <a:pt x="1413" y="1086"/>
                    </a:lnTo>
                    <a:lnTo>
                      <a:pt x="1405" y="1086"/>
                    </a:lnTo>
                    <a:lnTo>
                      <a:pt x="1398" y="1086"/>
                    </a:lnTo>
                    <a:lnTo>
                      <a:pt x="1391" y="1086"/>
                    </a:lnTo>
                    <a:lnTo>
                      <a:pt x="1384" y="1086"/>
                    </a:lnTo>
                    <a:lnTo>
                      <a:pt x="1376" y="1086"/>
                    </a:lnTo>
                    <a:lnTo>
                      <a:pt x="1369" y="1086"/>
                    </a:lnTo>
                    <a:lnTo>
                      <a:pt x="1359" y="1086"/>
                    </a:lnTo>
                    <a:lnTo>
                      <a:pt x="1352" y="1086"/>
                    </a:lnTo>
                    <a:lnTo>
                      <a:pt x="1345" y="1086"/>
                    </a:lnTo>
                    <a:lnTo>
                      <a:pt x="1338" y="1086"/>
                    </a:lnTo>
                    <a:lnTo>
                      <a:pt x="1330" y="1086"/>
                    </a:lnTo>
                    <a:lnTo>
                      <a:pt x="1323" y="1086"/>
                    </a:lnTo>
                    <a:lnTo>
                      <a:pt x="1316" y="1086"/>
                    </a:lnTo>
                    <a:lnTo>
                      <a:pt x="1309" y="1086"/>
                    </a:lnTo>
                    <a:lnTo>
                      <a:pt x="1301" y="1086"/>
                    </a:lnTo>
                    <a:lnTo>
                      <a:pt x="1294" y="1086"/>
                    </a:lnTo>
                    <a:lnTo>
                      <a:pt x="1287" y="1086"/>
                    </a:lnTo>
                    <a:lnTo>
                      <a:pt x="1279" y="1086"/>
                    </a:lnTo>
                    <a:lnTo>
                      <a:pt x="1272" y="1086"/>
                    </a:lnTo>
                    <a:lnTo>
                      <a:pt x="1265" y="1086"/>
                    </a:lnTo>
                    <a:lnTo>
                      <a:pt x="1258" y="1086"/>
                    </a:lnTo>
                    <a:lnTo>
                      <a:pt x="1250" y="1086"/>
                    </a:lnTo>
                    <a:lnTo>
                      <a:pt x="1243" y="1086"/>
                    </a:lnTo>
                    <a:lnTo>
                      <a:pt x="1236" y="1086"/>
                    </a:lnTo>
                    <a:lnTo>
                      <a:pt x="1229" y="1086"/>
                    </a:lnTo>
                    <a:lnTo>
                      <a:pt x="1221" y="1086"/>
                    </a:lnTo>
                    <a:lnTo>
                      <a:pt x="1214" y="1086"/>
                    </a:lnTo>
                    <a:lnTo>
                      <a:pt x="1204" y="1086"/>
                    </a:lnTo>
                    <a:lnTo>
                      <a:pt x="1197" y="1086"/>
                    </a:lnTo>
                    <a:lnTo>
                      <a:pt x="1190" y="1086"/>
                    </a:lnTo>
                    <a:lnTo>
                      <a:pt x="1182" y="1086"/>
                    </a:lnTo>
                    <a:lnTo>
                      <a:pt x="1175" y="1086"/>
                    </a:lnTo>
                    <a:lnTo>
                      <a:pt x="1168" y="1086"/>
                    </a:lnTo>
                    <a:lnTo>
                      <a:pt x="1161" y="1086"/>
                    </a:lnTo>
                    <a:lnTo>
                      <a:pt x="1153" y="1086"/>
                    </a:lnTo>
                    <a:lnTo>
                      <a:pt x="1146" y="1086"/>
                    </a:lnTo>
                    <a:lnTo>
                      <a:pt x="1139" y="1086"/>
                    </a:lnTo>
                    <a:lnTo>
                      <a:pt x="1132" y="1086"/>
                    </a:lnTo>
                    <a:lnTo>
                      <a:pt x="1124" y="1086"/>
                    </a:lnTo>
                    <a:lnTo>
                      <a:pt x="1117" y="1086"/>
                    </a:lnTo>
                    <a:lnTo>
                      <a:pt x="1110" y="1086"/>
                    </a:lnTo>
                    <a:lnTo>
                      <a:pt x="1102" y="1086"/>
                    </a:lnTo>
                    <a:lnTo>
                      <a:pt x="1095" y="1086"/>
                    </a:lnTo>
                    <a:lnTo>
                      <a:pt x="1088" y="1086"/>
                    </a:lnTo>
                    <a:lnTo>
                      <a:pt x="1081" y="1086"/>
                    </a:lnTo>
                    <a:lnTo>
                      <a:pt x="1073" y="1086"/>
                    </a:lnTo>
                    <a:lnTo>
                      <a:pt x="1066" y="1086"/>
                    </a:lnTo>
                    <a:lnTo>
                      <a:pt x="1056" y="1086"/>
                    </a:lnTo>
                    <a:lnTo>
                      <a:pt x="1049" y="1086"/>
                    </a:lnTo>
                    <a:lnTo>
                      <a:pt x="1042" y="1086"/>
                    </a:lnTo>
                    <a:lnTo>
                      <a:pt x="1035" y="1086"/>
                    </a:lnTo>
                    <a:lnTo>
                      <a:pt x="1027" y="1086"/>
                    </a:lnTo>
                    <a:lnTo>
                      <a:pt x="1020" y="1086"/>
                    </a:lnTo>
                    <a:lnTo>
                      <a:pt x="1013" y="1086"/>
                    </a:lnTo>
                    <a:lnTo>
                      <a:pt x="1006" y="1086"/>
                    </a:lnTo>
                    <a:lnTo>
                      <a:pt x="998" y="1086"/>
                    </a:lnTo>
                    <a:lnTo>
                      <a:pt x="991" y="1086"/>
                    </a:lnTo>
                    <a:lnTo>
                      <a:pt x="984" y="1086"/>
                    </a:lnTo>
                    <a:lnTo>
                      <a:pt x="976" y="1086"/>
                    </a:lnTo>
                    <a:lnTo>
                      <a:pt x="969" y="1086"/>
                    </a:lnTo>
                    <a:lnTo>
                      <a:pt x="962" y="1086"/>
                    </a:lnTo>
                    <a:lnTo>
                      <a:pt x="955" y="1086"/>
                    </a:lnTo>
                    <a:lnTo>
                      <a:pt x="947" y="1086"/>
                    </a:lnTo>
                    <a:lnTo>
                      <a:pt x="940" y="1086"/>
                    </a:lnTo>
                    <a:lnTo>
                      <a:pt x="933" y="1086"/>
                    </a:lnTo>
                    <a:lnTo>
                      <a:pt x="926" y="1086"/>
                    </a:lnTo>
                    <a:lnTo>
                      <a:pt x="918" y="1086"/>
                    </a:lnTo>
                    <a:lnTo>
                      <a:pt x="909" y="1086"/>
                    </a:lnTo>
                    <a:lnTo>
                      <a:pt x="901" y="1086"/>
                    </a:lnTo>
                    <a:lnTo>
                      <a:pt x="894" y="1086"/>
                    </a:lnTo>
                    <a:lnTo>
                      <a:pt x="887" y="1086"/>
                    </a:lnTo>
                    <a:lnTo>
                      <a:pt x="879" y="1086"/>
                    </a:lnTo>
                    <a:lnTo>
                      <a:pt x="872" y="1086"/>
                    </a:lnTo>
                    <a:lnTo>
                      <a:pt x="865" y="1086"/>
                    </a:lnTo>
                    <a:lnTo>
                      <a:pt x="858" y="1086"/>
                    </a:lnTo>
                    <a:lnTo>
                      <a:pt x="850" y="1086"/>
                    </a:lnTo>
                    <a:lnTo>
                      <a:pt x="843" y="1086"/>
                    </a:lnTo>
                    <a:lnTo>
                      <a:pt x="836" y="1086"/>
                    </a:lnTo>
                    <a:lnTo>
                      <a:pt x="829" y="1086"/>
                    </a:lnTo>
                    <a:lnTo>
                      <a:pt x="821" y="1086"/>
                    </a:lnTo>
                    <a:lnTo>
                      <a:pt x="814" y="1086"/>
                    </a:lnTo>
                    <a:lnTo>
                      <a:pt x="807" y="1086"/>
                    </a:lnTo>
                    <a:lnTo>
                      <a:pt x="799" y="1086"/>
                    </a:lnTo>
                    <a:lnTo>
                      <a:pt x="792" y="1086"/>
                    </a:lnTo>
                    <a:lnTo>
                      <a:pt x="785" y="1086"/>
                    </a:lnTo>
                    <a:lnTo>
                      <a:pt x="778" y="1086"/>
                    </a:lnTo>
                    <a:lnTo>
                      <a:pt x="770" y="1086"/>
                    </a:lnTo>
                    <a:lnTo>
                      <a:pt x="763" y="1086"/>
                    </a:lnTo>
                    <a:lnTo>
                      <a:pt x="753" y="1086"/>
                    </a:lnTo>
                    <a:lnTo>
                      <a:pt x="746" y="1086"/>
                    </a:lnTo>
                    <a:lnTo>
                      <a:pt x="739" y="1086"/>
                    </a:lnTo>
                    <a:lnTo>
                      <a:pt x="732" y="1086"/>
                    </a:lnTo>
                    <a:lnTo>
                      <a:pt x="724" y="1086"/>
                    </a:lnTo>
                    <a:lnTo>
                      <a:pt x="717" y="1086"/>
                    </a:lnTo>
                    <a:lnTo>
                      <a:pt x="710" y="1086"/>
                    </a:lnTo>
                    <a:lnTo>
                      <a:pt x="703" y="1086"/>
                    </a:lnTo>
                    <a:lnTo>
                      <a:pt x="695" y="1086"/>
                    </a:lnTo>
                    <a:lnTo>
                      <a:pt x="688" y="1086"/>
                    </a:lnTo>
                    <a:lnTo>
                      <a:pt x="681" y="1086"/>
                    </a:lnTo>
                    <a:lnTo>
                      <a:pt x="673" y="1086"/>
                    </a:lnTo>
                    <a:lnTo>
                      <a:pt x="666" y="1086"/>
                    </a:lnTo>
                    <a:lnTo>
                      <a:pt x="659" y="1086"/>
                    </a:lnTo>
                    <a:lnTo>
                      <a:pt x="652" y="1086"/>
                    </a:lnTo>
                    <a:lnTo>
                      <a:pt x="644" y="1086"/>
                    </a:lnTo>
                    <a:lnTo>
                      <a:pt x="637" y="1086"/>
                    </a:lnTo>
                    <a:lnTo>
                      <a:pt x="630" y="1086"/>
                    </a:lnTo>
                    <a:lnTo>
                      <a:pt x="623" y="1086"/>
                    </a:lnTo>
                    <a:lnTo>
                      <a:pt x="615" y="1086"/>
                    </a:lnTo>
                    <a:lnTo>
                      <a:pt x="606" y="1086"/>
                    </a:lnTo>
                    <a:lnTo>
                      <a:pt x="598" y="1086"/>
                    </a:lnTo>
                    <a:lnTo>
                      <a:pt x="591" y="1086"/>
                    </a:lnTo>
                    <a:lnTo>
                      <a:pt x="584" y="1086"/>
                    </a:lnTo>
                    <a:lnTo>
                      <a:pt x="577" y="1086"/>
                    </a:lnTo>
                    <a:lnTo>
                      <a:pt x="569" y="1086"/>
                    </a:lnTo>
                    <a:lnTo>
                      <a:pt x="562" y="1086"/>
                    </a:lnTo>
                    <a:lnTo>
                      <a:pt x="555" y="1086"/>
                    </a:lnTo>
                    <a:lnTo>
                      <a:pt x="547" y="1086"/>
                    </a:lnTo>
                    <a:lnTo>
                      <a:pt x="540" y="1086"/>
                    </a:lnTo>
                    <a:lnTo>
                      <a:pt x="533" y="1086"/>
                    </a:lnTo>
                    <a:lnTo>
                      <a:pt x="526" y="1086"/>
                    </a:lnTo>
                    <a:lnTo>
                      <a:pt x="518" y="1086"/>
                    </a:lnTo>
                    <a:lnTo>
                      <a:pt x="511" y="1086"/>
                    </a:lnTo>
                    <a:lnTo>
                      <a:pt x="504" y="1086"/>
                    </a:lnTo>
                    <a:lnTo>
                      <a:pt x="497" y="1086"/>
                    </a:lnTo>
                    <a:lnTo>
                      <a:pt x="489" y="1086"/>
                    </a:lnTo>
                    <a:lnTo>
                      <a:pt x="482" y="1086"/>
                    </a:lnTo>
                    <a:lnTo>
                      <a:pt x="475" y="1086"/>
                    </a:lnTo>
                    <a:lnTo>
                      <a:pt x="467" y="1086"/>
                    </a:lnTo>
                    <a:lnTo>
                      <a:pt x="460" y="1086"/>
                    </a:lnTo>
                    <a:lnTo>
                      <a:pt x="450" y="1086"/>
                    </a:lnTo>
                    <a:lnTo>
                      <a:pt x="443" y="1086"/>
                    </a:lnTo>
                    <a:lnTo>
                      <a:pt x="436" y="1086"/>
                    </a:lnTo>
                    <a:lnTo>
                      <a:pt x="429" y="1086"/>
                    </a:lnTo>
                    <a:lnTo>
                      <a:pt x="421" y="1086"/>
                    </a:lnTo>
                    <a:lnTo>
                      <a:pt x="414" y="1086"/>
                    </a:lnTo>
                    <a:lnTo>
                      <a:pt x="407" y="1086"/>
                    </a:lnTo>
                    <a:lnTo>
                      <a:pt x="400" y="1086"/>
                    </a:lnTo>
                    <a:lnTo>
                      <a:pt x="392" y="1086"/>
                    </a:lnTo>
                    <a:lnTo>
                      <a:pt x="385" y="1086"/>
                    </a:lnTo>
                    <a:lnTo>
                      <a:pt x="378" y="1086"/>
                    </a:lnTo>
                    <a:lnTo>
                      <a:pt x="370" y="1086"/>
                    </a:lnTo>
                    <a:lnTo>
                      <a:pt x="363" y="1086"/>
                    </a:lnTo>
                    <a:lnTo>
                      <a:pt x="356" y="1086"/>
                    </a:lnTo>
                    <a:lnTo>
                      <a:pt x="349" y="1086"/>
                    </a:lnTo>
                    <a:lnTo>
                      <a:pt x="341" y="1086"/>
                    </a:lnTo>
                    <a:lnTo>
                      <a:pt x="334" y="1086"/>
                    </a:lnTo>
                    <a:lnTo>
                      <a:pt x="327" y="1086"/>
                    </a:lnTo>
                    <a:lnTo>
                      <a:pt x="320" y="1086"/>
                    </a:lnTo>
                    <a:lnTo>
                      <a:pt x="312" y="1086"/>
                    </a:lnTo>
                    <a:lnTo>
                      <a:pt x="303" y="1086"/>
                    </a:lnTo>
                    <a:lnTo>
                      <a:pt x="295" y="1086"/>
                    </a:lnTo>
                    <a:lnTo>
                      <a:pt x="288" y="1086"/>
                    </a:lnTo>
                    <a:lnTo>
                      <a:pt x="281" y="1086"/>
                    </a:lnTo>
                    <a:lnTo>
                      <a:pt x="274" y="1086"/>
                    </a:lnTo>
                    <a:lnTo>
                      <a:pt x="266" y="1086"/>
                    </a:lnTo>
                    <a:lnTo>
                      <a:pt x="259" y="1086"/>
                    </a:lnTo>
                    <a:lnTo>
                      <a:pt x="252" y="1086"/>
                    </a:lnTo>
                    <a:lnTo>
                      <a:pt x="244" y="1086"/>
                    </a:lnTo>
                    <a:lnTo>
                      <a:pt x="237" y="1086"/>
                    </a:lnTo>
                    <a:lnTo>
                      <a:pt x="230" y="1086"/>
                    </a:lnTo>
                    <a:lnTo>
                      <a:pt x="223" y="1086"/>
                    </a:lnTo>
                    <a:lnTo>
                      <a:pt x="215" y="1086"/>
                    </a:lnTo>
                    <a:lnTo>
                      <a:pt x="208" y="1086"/>
                    </a:lnTo>
                    <a:lnTo>
                      <a:pt x="201" y="1086"/>
                    </a:lnTo>
                    <a:lnTo>
                      <a:pt x="194" y="1086"/>
                    </a:lnTo>
                    <a:lnTo>
                      <a:pt x="186" y="1086"/>
                    </a:lnTo>
                    <a:lnTo>
                      <a:pt x="179" y="1086"/>
                    </a:lnTo>
                    <a:lnTo>
                      <a:pt x="172" y="1086"/>
                    </a:lnTo>
                    <a:lnTo>
                      <a:pt x="164" y="1086"/>
                    </a:lnTo>
                    <a:lnTo>
                      <a:pt x="157" y="1086"/>
                    </a:lnTo>
                    <a:lnTo>
                      <a:pt x="147" y="1086"/>
                    </a:lnTo>
                    <a:lnTo>
                      <a:pt x="140" y="1086"/>
                    </a:lnTo>
                    <a:lnTo>
                      <a:pt x="133" y="1086"/>
                    </a:lnTo>
                    <a:lnTo>
                      <a:pt x="126" y="1086"/>
                    </a:lnTo>
                    <a:lnTo>
                      <a:pt x="118" y="1086"/>
                    </a:lnTo>
                    <a:lnTo>
                      <a:pt x="111" y="1086"/>
                    </a:lnTo>
                    <a:lnTo>
                      <a:pt x="104" y="1086"/>
                    </a:lnTo>
                    <a:lnTo>
                      <a:pt x="97" y="1086"/>
                    </a:lnTo>
                    <a:lnTo>
                      <a:pt x="89" y="1086"/>
                    </a:lnTo>
                    <a:lnTo>
                      <a:pt x="82" y="1086"/>
                    </a:lnTo>
                    <a:lnTo>
                      <a:pt x="75" y="1086"/>
                    </a:lnTo>
                    <a:lnTo>
                      <a:pt x="68" y="1086"/>
                    </a:lnTo>
                    <a:lnTo>
                      <a:pt x="60" y="1086"/>
                    </a:lnTo>
                    <a:lnTo>
                      <a:pt x="53" y="1086"/>
                    </a:lnTo>
                    <a:lnTo>
                      <a:pt x="46" y="1086"/>
                    </a:lnTo>
                    <a:lnTo>
                      <a:pt x="38" y="1086"/>
                    </a:lnTo>
                    <a:lnTo>
                      <a:pt x="31" y="1086"/>
                    </a:lnTo>
                    <a:lnTo>
                      <a:pt x="24" y="1086"/>
                    </a:lnTo>
                    <a:lnTo>
                      <a:pt x="17" y="1086"/>
                    </a:lnTo>
                    <a:lnTo>
                      <a:pt x="9" y="1086"/>
                    </a:lnTo>
                    <a:lnTo>
                      <a:pt x="2" y="1086"/>
                    </a:lnTo>
                    <a:lnTo>
                      <a:pt x="0" y="1086"/>
                    </a:lnTo>
                    <a:lnTo>
                      <a:pt x="0" y="1081"/>
                    </a:lnTo>
                    <a:lnTo>
                      <a:pt x="0" y="1074"/>
                    </a:lnTo>
                    <a:lnTo>
                      <a:pt x="0" y="1069"/>
                    </a:lnTo>
                    <a:lnTo>
                      <a:pt x="0" y="1064"/>
                    </a:lnTo>
                    <a:lnTo>
                      <a:pt x="2" y="1064"/>
                    </a:lnTo>
                    <a:lnTo>
                      <a:pt x="9" y="1062"/>
                    </a:lnTo>
                    <a:lnTo>
                      <a:pt x="12" y="1059"/>
                    </a:lnTo>
                    <a:lnTo>
                      <a:pt x="9" y="1059"/>
                    </a:lnTo>
                    <a:lnTo>
                      <a:pt x="2" y="1054"/>
                    </a:lnTo>
                    <a:lnTo>
                      <a:pt x="0" y="1054"/>
                    </a:lnTo>
                    <a:lnTo>
                      <a:pt x="0" y="1050"/>
                    </a:lnTo>
                    <a:lnTo>
                      <a:pt x="0" y="1042"/>
                    </a:lnTo>
                    <a:lnTo>
                      <a:pt x="2" y="1042"/>
                    </a:lnTo>
                    <a:lnTo>
                      <a:pt x="9" y="1042"/>
                    </a:lnTo>
                    <a:lnTo>
                      <a:pt x="17" y="1042"/>
                    </a:lnTo>
                    <a:lnTo>
                      <a:pt x="24" y="1042"/>
                    </a:lnTo>
                    <a:lnTo>
                      <a:pt x="26" y="1042"/>
                    </a:lnTo>
                    <a:lnTo>
                      <a:pt x="29" y="1050"/>
                    </a:lnTo>
                    <a:lnTo>
                      <a:pt x="31" y="1050"/>
                    </a:lnTo>
                    <a:lnTo>
                      <a:pt x="38" y="1050"/>
                    </a:lnTo>
                    <a:lnTo>
                      <a:pt x="46" y="1050"/>
                    </a:lnTo>
                    <a:lnTo>
                      <a:pt x="53" y="1050"/>
                    </a:lnTo>
                    <a:lnTo>
                      <a:pt x="60" y="1052"/>
                    </a:lnTo>
                    <a:lnTo>
                      <a:pt x="60" y="1054"/>
                    </a:lnTo>
                    <a:lnTo>
                      <a:pt x="68" y="1059"/>
                    </a:lnTo>
                    <a:lnTo>
                      <a:pt x="68" y="1059"/>
                    </a:lnTo>
                    <a:lnTo>
                      <a:pt x="75" y="1062"/>
                    </a:lnTo>
                    <a:lnTo>
                      <a:pt x="82" y="1062"/>
                    </a:lnTo>
                    <a:lnTo>
                      <a:pt x="89" y="1062"/>
                    </a:lnTo>
                    <a:lnTo>
                      <a:pt x="97" y="1062"/>
                    </a:lnTo>
                    <a:lnTo>
                      <a:pt x="104" y="1062"/>
                    </a:lnTo>
                    <a:lnTo>
                      <a:pt x="111" y="1062"/>
                    </a:lnTo>
                    <a:lnTo>
                      <a:pt x="116" y="1059"/>
                    </a:lnTo>
                    <a:lnTo>
                      <a:pt x="111" y="1059"/>
                    </a:lnTo>
                    <a:lnTo>
                      <a:pt x="104" y="1054"/>
                    </a:lnTo>
                    <a:lnTo>
                      <a:pt x="104" y="1054"/>
                    </a:lnTo>
                    <a:lnTo>
                      <a:pt x="104" y="1052"/>
                    </a:lnTo>
                    <a:lnTo>
                      <a:pt x="111" y="1052"/>
                    </a:lnTo>
                    <a:lnTo>
                      <a:pt x="118" y="1050"/>
                    </a:lnTo>
                    <a:lnTo>
                      <a:pt x="126" y="1050"/>
                    </a:lnTo>
                    <a:lnTo>
                      <a:pt x="133" y="1050"/>
                    </a:lnTo>
                    <a:lnTo>
                      <a:pt x="140" y="1050"/>
                    </a:lnTo>
                    <a:lnTo>
                      <a:pt x="147" y="1050"/>
                    </a:lnTo>
                    <a:lnTo>
                      <a:pt x="157" y="1050"/>
                    </a:lnTo>
                    <a:lnTo>
                      <a:pt x="164" y="1050"/>
                    </a:lnTo>
                    <a:lnTo>
                      <a:pt x="172" y="1052"/>
                    </a:lnTo>
                    <a:lnTo>
                      <a:pt x="179" y="1052"/>
                    </a:lnTo>
                    <a:lnTo>
                      <a:pt x="186" y="1050"/>
                    </a:lnTo>
                    <a:lnTo>
                      <a:pt x="194" y="1050"/>
                    </a:lnTo>
                    <a:lnTo>
                      <a:pt x="201" y="1050"/>
                    </a:lnTo>
                    <a:lnTo>
                      <a:pt x="208" y="1050"/>
                    </a:lnTo>
                    <a:lnTo>
                      <a:pt x="215" y="1050"/>
                    </a:lnTo>
                    <a:lnTo>
                      <a:pt x="223" y="1050"/>
                    </a:lnTo>
                    <a:lnTo>
                      <a:pt x="230" y="1050"/>
                    </a:lnTo>
                    <a:lnTo>
                      <a:pt x="237" y="1052"/>
                    </a:lnTo>
                    <a:lnTo>
                      <a:pt x="244" y="1050"/>
                    </a:lnTo>
                    <a:lnTo>
                      <a:pt x="252" y="1050"/>
                    </a:lnTo>
                    <a:lnTo>
                      <a:pt x="259" y="1050"/>
                    </a:lnTo>
                    <a:lnTo>
                      <a:pt x="266" y="1050"/>
                    </a:lnTo>
                    <a:lnTo>
                      <a:pt x="274" y="1050"/>
                    </a:lnTo>
                    <a:lnTo>
                      <a:pt x="281" y="1050"/>
                    </a:lnTo>
                    <a:lnTo>
                      <a:pt x="288" y="1052"/>
                    </a:lnTo>
                    <a:lnTo>
                      <a:pt x="295" y="1054"/>
                    </a:lnTo>
                    <a:lnTo>
                      <a:pt x="288" y="1057"/>
                    </a:lnTo>
                    <a:lnTo>
                      <a:pt x="281" y="1059"/>
                    </a:lnTo>
                    <a:lnTo>
                      <a:pt x="274" y="1059"/>
                    </a:lnTo>
                    <a:lnTo>
                      <a:pt x="269" y="1059"/>
                    </a:lnTo>
                    <a:lnTo>
                      <a:pt x="274" y="1059"/>
                    </a:lnTo>
                    <a:lnTo>
                      <a:pt x="281" y="1062"/>
                    </a:lnTo>
                    <a:lnTo>
                      <a:pt x="288" y="1062"/>
                    </a:lnTo>
                    <a:lnTo>
                      <a:pt x="295" y="1062"/>
                    </a:lnTo>
                    <a:lnTo>
                      <a:pt x="303" y="1062"/>
                    </a:lnTo>
                    <a:lnTo>
                      <a:pt x="312" y="1062"/>
                    </a:lnTo>
                    <a:lnTo>
                      <a:pt x="320" y="1062"/>
                    </a:lnTo>
                    <a:lnTo>
                      <a:pt x="327" y="1062"/>
                    </a:lnTo>
                    <a:lnTo>
                      <a:pt x="334" y="1062"/>
                    </a:lnTo>
                    <a:lnTo>
                      <a:pt x="341" y="1062"/>
                    </a:lnTo>
                    <a:lnTo>
                      <a:pt x="349" y="1062"/>
                    </a:lnTo>
                    <a:lnTo>
                      <a:pt x="356" y="1059"/>
                    </a:lnTo>
                    <a:lnTo>
                      <a:pt x="356" y="1059"/>
                    </a:lnTo>
                    <a:lnTo>
                      <a:pt x="363" y="1059"/>
                    </a:lnTo>
                    <a:lnTo>
                      <a:pt x="370" y="1057"/>
                    </a:lnTo>
                    <a:lnTo>
                      <a:pt x="378" y="1057"/>
                    </a:lnTo>
                    <a:lnTo>
                      <a:pt x="380" y="1054"/>
                    </a:lnTo>
                    <a:lnTo>
                      <a:pt x="385" y="1052"/>
                    </a:lnTo>
                    <a:lnTo>
                      <a:pt x="392" y="1050"/>
                    </a:lnTo>
                    <a:lnTo>
                      <a:pt x="400" y="1050"/>
                    </a:lnTo>
                    <a:lnTo>
                      <a:pt x="407" y="1052"/>
                    </a:lnTo>
                    <a:lnTo>
                      <a:pt x="414" y="1052"/>
                    </a:lnTo>
                    <a:lnTo>
                      <a:pt x="421" y="1052"/>
                    </a:lnTo>
                    <a:lnTo>
                      <a:pt x="429" y="1052"/>
                    </a:lnTo>
                    <a:lnTo>
                      <a:pt x="436" y="1052"/>
                    </a:lnTo>
                    <a:lnTo>
                      <a:pt x="443" y="1050"/>
                    </a:lnTo>
                    <a:lnTo>
                      <a:pt x="450" y="1050"/>
                    </a:lnTo>
                    <a:lnTo>
                      <a:pt x="460" y="1050"/>
                    </a:lnTo>
                    <a:lnTo>
                      <a:pt x="467" y="1050"/>
                    </a:lnTo>
                    <a:lnTo>
                      <a:pt x="475" y="1052"/>
                    </a:lnTo>
                    <a:lnTo>
                      <a:pt x="482" y="1052"/>
                    </a:lnTo>
                    <a:lnTo>
                      <a:pt x="489" y="1052"/>
                    </a:lnTo>
                    <a:lnTo>
                      <a:pt x="497" y="1052"/>
                    </a:lnTo>
                    <a:lnTo>
                      <a:pt x="504" y="1052"/>
                    </a:lnTo>
                    <a:lnTo>
                      <a:pt x="511" y="1052"/>
                    </a:lnTo>
                    <a:lnTo>
                      <a:pt x="518" y="1052"/>
                    </a:lnTo>
                    <a:lnTo>
                      <a:pt x="526" y="1052"/>
                    </a:lnTo>
                    <a:lnTo>
                      <a:pt x="533" y="1052"/>
                    </a:lnTo>
                    <a:lnTo>
                      <a:pt x="540" y="1052"/>
                    </a:lnTo>
                    <a:lnTo>
                      <a:pt x="547" y="1052"/>
                    </a:lnTo>
                    <a:lnTo>
                      <a:pt x="555" y="1054"/>
                    </a:lnTo>
                    <a:lnTo>
                      <a:pt x="557" y="1054"/>
                    </a:lnTo>
                    <a:lnTo>
                      <a:pt x="562" y="1054"/>
                    </a:lnTo>
                    <a:lnTo>
                      <a:pt x="569" y="1057"/>
                    </a:lnTo>
                    <a:lnTo>
                      <a:pt x="577" y="1057"/>
                    </a:lnTo>
                    <a:lnTo>
                      <a:pt x="584" y="1057"/>
                    </a:lnTo>
                    <a:lnTo>
                      <a:pt x="591" y="1057"/>
                    </a:lnTo>
                    <a:lnTo>
                      <a:pt x="598" y="1054"/>
                    </a:lnTo>
                    <a:lnTo>
                      <a:pt x="606" y="1054"/>
                    </a:lnTo>
                    <a:lnTo>
                      <a:pt x="615" y="1054"/>
                    </a:lnTo>
                    <a:lnTo>
                      <a:pt x="623" y="1054"/>
                    </a:lnTo>
                    <a:lnTo>
                      <a:pt x="630" y="1054"/>
                    </a:lnTo>
                    <a:lnTo>
                      <a:pt x="637" y="1057"/>
                    </a:lnTo>
                    <a:lnTo>
                      <a:pt x="644" y="1057"/>
                    </a:lnTo>
                    <a:lnTo>
                      <a:pt x="652" y="1057"/>
                    </a:lnTo>
                    <a:lnTo>
                      <a:pt x="659" y="1057"/>
                    </a:lnTo>
                    <a:lnTo>
                      <a:pt x="666" y="1057"/>
                    </a:lnTo>
                    <a:lnTo>
                      <a:pt x="673" y="1057"/>
                    </a:lnTo>
                    <a:lnTo>
                      <a:pt x="681" y="1057"/>
                    </a:lnTo>
                    <a:lnTo>
                      <a:pt x="688" y="1057"/>
                    </a:lnTo>
                    <a:lnTo>
                      <a:pt x="695" y="1057"/>
                    </a:lnTo>
                    <a:lnTo>
                      <a:pt x="703" y="1057"/>
                    </a:lnTo>
                    <a:lnTo>
                      <a:pt x="710" y="1057"/>
                    </a:lnTo>
                    <a:lnTo>
                      <a:pt x="717" y="1057"/>
                    </a:lnTo>
                    <a:lnTo>
                      <a:pt x="724" y="1057"/>
                    </a:lnTo>
                    <a:lnTo>
                      <a:pt x="732" y="1057"/>
                    </a:lnTo>
                    <a:lnTo>
                      <a:pt x="739" y="1057"/>
                    </a:lnTo>
                    <a:lnTo>
                      <a:pt x="746" y="1057"/>
                    </a:lnTo>
                    <a:lnTo>
                      <a:pt x="753" y="1057"/>
                    </a:lnTo>
                    <a:lnTo>
                      <a:pt x="763" y="1057"/>
                    </a:lnTo>
                    <a:lnTo>
                      <a:pt x="770" y="1057"/>
                    </a:lnTo>
                    <a:lnTo>
                      <a:pt x="778" y="1057"/>
                    </a:lnTo>
                    <a:lnTo>
                      <a:pt x="785" y="1057"/>
                    </a:lnTo>
                    <a:lnTo>
                      <a:pt x="792" y="1057"/>
                    </a:lnTo>
                    <a:lnTo>
                      <a:pt x="799" y="1057"/>
                    </a:lnTo>
                    <a:lnTo>
                      <a:pt x="807" y="1057"/>
                    </a:lnTo>
                    <a:lnTo>
                      <a:pt x="814" y="1057"/>
                    </a:lnTo>
                    <a:lnTo>
                      <a:pt x="821" y="1057"/>
                    </a:lnTo>
                    <a:lnTo>
                      <a:pt x="829" y="1057"/>
                    </a:lnTo>
                    <a:lnTo>
                      <a:pt x="836" y="1057"/>
                    </a:lnTo>
                    <a:lnTo>
                      <a:pt x="843" y="1057"/>
                    </a:lnTo>
                    <a:lnTo>
                      <a:pt x="850" y="1057"/>
                    </a:lnTo>
                    <a:lnTo>
                      <a:pt x="858" y="1057"/>
                    </a:lnTo>
                    <a:lnTo>
                      <a:pt x="865" y="1057"/>
                    </a:lnTo>
                    <a:lnTo>
                      <a:pt x="872" y="1057"/>
                    </a:lnTo>
                    <a:lnTo>
                      <a:pt x="879" y="1057"/>
                    </a:lnTo>
                    <a:lnTo>
                      <a:pt x="887" y="1057"/>
                    </a:lnTo>
                    <a:lnTo>
                      <a:pt x="894" y="1057"/>
                    </a:lnTo>
                    <a:lnTo>
                      <a:pt x="901" y="1057"/>
                    </a:lnTo>
                    <a:lnTo>
                      <a:pt x="909" y="1057"/>
                    </a:lnTo>
                    <a:lnTo>
                      <a:pt x="918" y="1057"/>
                    </a:lnTo>
                    <a:lnTo>
                      <a:pt x="926" y="1054"/>
                    </a:lnTo>
                    <a:lnTo>
                      <a:pt x="933" y="1054"/>
                    </a:lnTo>
                    <a:lnTo>
                      <a:pt x="940" y="1054"/>
                    </a:lnTo>
                    <a:lnTo>
                      <a:pt x="945" y="1054"/>
                    </a:lnTo>
                    <a:lnTo>
                      <a:pt x="940" y="1052"/>
                    </a:lnTo>
                    <a:lnTo>
                      <a:pt x="933" y="1052"/>
                    </a:lnTo>
                    <a:lnTo>
                      <a:pt x="926" y="1050"/>
                    </a:lnTo>
                    <a:lnTo>
                      <a:pt x="918" y="1050"/>
                    </a:lnTo>
                    <a:lnTo>
                      <a:pt x="909" y="1050"/>
                    </a:lnTo>
                    <a:lnTo>
                      <a:pt x="909" y="1050"/>
                    </a:lnTo>
                    <a:lnTo>
                      <a:pt x="901" y="1047"/>
                    </a:lnTo>
                    <a:lnTo>
                      <a:pt x="894" y="1047"/>
                    </a:lnTo>
                    <a:lnTo>
                      <a:pt x="887" y="1045"/>
                    </a:lnTo>
                    <a:lnTo>
                      <a:pt x="882" y="1042"/>
                    </a:lnTo>
                    <a:lnTo>
                      <a:pt x="887" y="1042"/>
                    </a:lnTo>
                    <a:lnTo>
                      <a:pt x="889" y="1040"/>
                    </a:lnTo>
                    <a:lnTo>
                      <a:pt x="887" y="1040"/>
                    </a:lnTo>
                    <a:lnTo>
                      <a:pt x="882" y="1037"/>
                    </a:lnTo>
                    <a:lnTo>
                      <a:pt x="879" y="1037"/>
                    </a:lnTo>
                    <a:lnTo>
                      <a:pt x="877" y="1035"/>
                    </a:lnTo>
                    <a:lnTo>
                      <a:pt x="872" y="1035"/>
                    </a:lnTo>
                    <a:lnTo>
                      <a:pt x="865" y="1033"/>
                    </a:lnTo>
                    <a:lnTo>
                      <a:pt x="865" y="1033"/>
                    </a:lnTo>
                    <a:lnTo>
                      <a:pt x="858" y="1030"/>
                    </a:lnTo>
                    <a:lnTo>
                      <a:pt x="858" y="1030"/>
                    </a:lnTo>
                    <a:lnTo>
                      <a:pt x="855" y="1028"/>
                    </a:lnTo>
                    <a:lnTo>
                      <a:pt x="850" y="1025"/>
                    </a:lnTo>
                    <a:lnTo>
                      <a:pt x="846" y="1025"/>
                    </a:lnTo>
                    <a:lnTo>
                      <a:pt x="843" y="1023"/>
                    </a:lnTo>
                    <a:lnTo>
                      <a:pt x="843" y="1023"/>
                    </a:lnTo>
                    <a:lnTo>
                      <a:pt x="836" y="1020"/>
                    </a:lnTo>
                    <a:lnTo>
                      <a:pt x="836" y="1020"/>
                    </a:lnTo>
                    <a:lnTo>
                      <a:pt x="829" y="1018"/>
                    </a:lnTo>
                    <a:lnTo>
                      <a:pt x="824" y="1018"/>
                    </a:lnTo>
                    <a:lnTo>
                      <a:pt x="821" y="1013"/>
                    </a:lnTo>
                    <a:lnTo>
                      <a:pt x="821" y="1013"/>
                    </a:lnTo>
                    <a:lnTo>
                      <a:pt x="814" y="1011"/>
                    </a:lnTo>
                    <a:lnTo>
                      <a:pt x="814" y="1011"/>
                    </a:lnTo>
                    <a:lnTo>
                      <a:pt x="807" y="1008"/>
                    </a:lnTo>
                    <a:lnTo>
                      <a:pt x="807" y="1008"/>
                    </a:lnTo>
                    <a:lnTo>
                      <a:pt x="799" y="1006"/>
                    </a:lnTo>
                    <a:lnTo>
                      <a:pt x="799" y="1006"/>
                    </a:lnTo>
                    <a:lnTo>
                      <a:pt x="795" y="1003"/>
                    </a:lnTo>
                    <a:lnTo>
                      <a:pt x="792" y="1003"/>
                    </a:lnTo>
                    <a:lnTo>
                      <a:pt x="785" y="1001"/>
                    </a:lnTo>
                    <a:lnTo>
                      <a:pt x="783" y="1001"/>
                    </a:lnTo>
                    <a:lnTo>
                      <a:pt x="778" y="999"/>
                    </a:lnTo>
                    <a:lnTo>
                      <a:pt x="778" y="996"/>
                    </a:lnTo>
                    <a:lnTo>
                      <a:pt x="770" y="996"/>
                    </a:lnTo>
                    <a:lnTo>
                      <a:pt x="763" y="996"/>
                    </a:lnTo>
                    <a:lnTo>
                      <a:pt x="761" y="996"/>
                    </a:lnTo>
                    <a:lnTo>
                      <a:pt x="763" y="994"/>
                    </a:lnTo>
                    <a:lnTo>
                      <a:pt x="763" y="994"/>
                    </a:lnTo>
                    <a:lnTo>
                      <a:pt x="763" y="994"/>
                    </a:lnTo>
                    <a:lnTo>
                      <a:pt x="756" y="991"/>
                    </a:lnTo>
                    <a:lnTo>
                      <a:pt x="758" y="989"/>
                    </a:lnTo>
                    <a:lnTo>
                      <a:pt x="753" y="987"/>
                    </a:lnTo>
                    <a:lnTo>
                      <a:pt x="751" y="984"/>
                    </a:lnTo>
                    <a:lnTo>
                      <a:pt x="746" y="984"/>
                    </a:lnTo>
                    <a:lnTo>
                      <a:pt x="739" y="984"/>
                    </a:lnTo>
                    <a:lnTo>
                      <a:pt x="739" y="982"/>
                    </a:lnTo>
                    <a:lnTo>
                      <a:pt x="734" y="979"/>
                    </a:lnTo>
                    <a:lnTo>
                      <a:pt x="732" y="977"/>
                    </a:lnTo>
                    <a:lnTo>
                      <a:pt x="732" y="977"/>
                    </a:lnTo>
                    <a:lnTo>
                      <a:pt x="724" y="977"/>
                    </a:lnTo>
                    <a:lnTo>
                      <a:pt x="717" y="977"/>
                    </a:lnTo>
                    <a:lnTo>
                      <a:pt x="712" y="977"/>
                    </a:lnTo>
                    <a:lnTo>
                      <a:pt x="710" y="977"/>
                    </a:lnTo>
                    <a:lnTo>
                      <a:pt x="703" y="979"/>
                    </a:lnTo>
                    <a:lnTo>
                      <a:pt x="695" y="979"/>
                    </a:lnTo>
                    <a:lnTo>
                      <a:pt x="690" y="977"/>
                    </a:lnTo>
                    <a:lnTo>
                      <a:pt x="693" y="974"/>
                    </a:lnTo>
                    <a:lnTo>
                      <a:pt x="688" y="974"/>
                    </a:lnTo>
                    <a:lnTo>
                      <a:pt x="681" y="974"/>
                    </a:lnTo>
                    <a:lnTo>
                      <a:pt x="678" y="974"/>
                    </a:lnTo>
                    <a:lnTo>
                      <a:pt x="681" y="977"/>
                    </a:lnTo>
                    <a:lnTo>
                      <a:pt x="681" y="977"/>
                    </a:lnTo>
                    <a:lnTo>
                      <a:pt x="681" y="977"/>
                    </a:lnTo>
                    <a:lnTo>
                      <a:pt x="673" y="979"/>
                    </a:lnTo>
                    <a:lnTo>
                      <a:pt x="669" y="979"/>
                    </a:lnTo>
                    <a:lnTo>
                      <a:pt x="666" y="982"/>
                    </a:lnTo>
                    <a:lnTo>
                      <a:pt x="659" y="982"/>
                    </a:lnTo>
                    <a:lnTo>
                      <a:pt x="652" y="982"/>
                    </a:lnTo>
                    <a:lnTo>
                      <a:pt x="644" y="982"/>
                    </a:lnTo>
                    <a:lnTo>
                      <a:pt x="640" y="982"/>
                    </a:lnTo>
                    <a:lnTo>
                      <a:pt x="637" y="984"/>
                    </a:lnTo>
                    <a:lnTo>
                      <a:pt x="632" y="982"/>
                    </a:lnTo>
                    <a:lnTo>
                      <a:pt x="630" y="982"/>
                    </a:lnTo>
                    <a:lnTo>
                      <a:pt x="623" y="982"/>
                    </a:lnTo>
                    <a:lnTo>
                      <a:pt x="618" y="982"/>
                    </a:lnTo>
                    <a:lnTo>
                      <a:pt x="615" y="984"/>
                    </a:lnTo>
                    <a:lnTo>
                      <a:pt x="615" y="984"/>
                    </a:lnTo>
                    <a:lnTo>
                      <a:pt x="613" y="989"/>
                    </a:lnTo>
                    <a:lnTo>
                      <a:pt x="608" y="991"/>
                    </a:lnTo>
                    <a:lnTo>
                      <a:pt x="608" y="994"/>
                    </a:lnTo>
                    <a:lnTo>
                      <a:pt x="606" y="994"/>
                    </a:lnTo>
                    <a:lnTo>
                      <a:pt x="606" y="994"/>
                    </a:lnTo>
                    <a:lnTo>
                      <a:pt x="598" y="991"/>
                    </a:lnTo>
                    <a:lnTo>
                      <a:pt x="591" y="991"/>
                    </a:lnTo>
                    <a:lnTo>
                      <a:pt x="586" y="994"/>
                    </a:lnTo>
                    <a:lnTo>
                      <a:pt x="584" y="994"/>
                    </a:lnTo>
                    <a:lnTo>
                      <a:pt x="577" y="996"/>
                    </a:lnTo>
                    <a:lnTo>
                      <a:pt x="577" y="996"/>
                    </a:lnTo>
                    <a:lnTo>
                      <a:pt x="569" y="999"/>
                    </a:lnTo>
                    <a:lnTo>
                      <a:pt x="567" y="999"/>
                    </a:lnTo>
                    <a:lnTo>
                      <a:pt x="569" y="999"/>
                    </a:lnTo>
                    <a:lnTo>
                      <a:pt x="577" y="1001"/>
                    </a:lnTo>
                    <a:lnTo>
                      <a:pt x="569" y="1003"/>
                    </a:lnTo>
                    <a:lnTo>
                      <a:pt x="564" y="1003"/>
                    </a:lnTo>
                    <a:lnTo>
                      <a:pt x="562" y="1003"/>
                    </a:lnTo>
                    <a:lnTo>
                      <a:pt x="557" y="1003"/>
                    </a:lnTo>
                    <a:lnTo>
                      <a:pt x="555" y="1003"/>
                    </a:lnTo>
                    <a:lnTo>
                      <a:pt x="552" y="1003"/>
                    </a:lnTo>
                    <a:lnTo>
                      <a:pt x="547" y="1003"/>
                    </a:lnTo>
                    <a:lnTo>
                      <a:pt x="543" y="1006"/>
                    </a:lnTo>
                    <a:lnTo>
                      <a:pt x="540" y="1008"/>
                    </a:lnTo>
                    <a:lnTo>
                      <a:pt x="533" y="1008"/>
                    </a:lnTo>
                    <a:lnTo>
                      <a:pt x="526" y="1006"/>
                    </a:lnTo>
                    <a:lnTo>
                      <a:pt x="518" y="1008"/>
                    </a:lnTo>
                    <a:lnTo>
                      <a:pt x="516" y="1008"/>
                    </a:lnTo>
                    <a:lnTo>
                      <a:pt x="511" y="1011"/>
                    </a:lnTo>
                    <a:lnTo>
                      <a:pt x="509" y="1011"/>
                    </a:lnTo>
                    <a:lnTo>
                      <a:pt x="511" y="1013"/>
                    </a:lnTo>
                    <a:lnTo>
                      <a:pt x="511" y="1013"/>
                    </a:lnTo>
                    <a:lnTo>
                      <a:pt x="511" y="1016"/>
                    </a:lnTo>
                    <a:lnTo>
                      <a:pt x="504" y="1016"/>
                    </a:lnTo>
                    <a:lnTo>
                      <a:pt x="501" y="1013"/>
                    </a:lnTo>
                    <a:lnTo>
                      <a:pt x="499" y="1011"/>
                    </a:lnTo>
                    <a:lnTo>
                      <a:pt x="497" y="1011"/>
                    </a:lnTo>
                    <a:lnTo>
                      <a:pt x="489" y="1011"/>
                    </a:lnTo>
                    <a:lnTo>
                      <a:pt x="482" y="1011"/>
                    </a:lnTo>
                    <a:lnTo>
                      <a:pt x="480" y="1011"/>
                    </a:lnTo>
                    <a:lnTo>
                      <a:pt x="477" y="1013"/>
                    </a:lnTo>
                    <a:lnTo>
                      <a:pt x="475" y="1016"/>
                    </a:lnTo>
                    <a:lnTo>
                      <a:pt x="470" y="1018"/>
                    </a:lnTo>
                    <a:lnTo>
                      <a:pt x="467" y="1018"/>
                    </a:lnTo>
                    <a:lnTo>
                      <a:pt x="460" y="1018"/>
                    </a:lnTo>
                    <a:lnTo>
                      <a:pt x="450" y="1018"/>
                    </a:lnTo>
                    <a:lnTo>
                      <a:pt x="443" y="1018"/>
                    </a:lnTo>
                    <a:lnTo>
                      <a:pt x="438" y="1020"/>
                    </a:lnTo>
                    <a:lnTo>
                      <a:pt x="436" y="1020"/>
                    </a:lnTo>
                    <a:lnTo>
                      <a:pt x="429" y="1020"/>
                    </a:lnTo>
                    <a:lnTo>
                      <a:pt x="424" y="1020"/>
                    </a:lnTo>
                    <a:lnTo>
                      <a:pt x="421" y="1020"/>
                    </a:lnTo>
                    <a:lnTo>
                      <a:pt x="419" y="1020"/>
                    </a:lnTo>
                    <a:lnTo>
                      <a:pt x="414" y="1020"/>
                    </a:lnTo>
                    <a:lnTo>
                      <a:pt x="407" y="1023"/>
                    </a:lnTo>
                    <a:lnTo>
                      <a:pt x="400" y="1020"/>
                    </a:lnTo>
                    <a:lnTo>
                      <a:pt x="392" y="1020"/>
                    </a:lnTo>
                    <a:lnTo>
                      <a:pt x="385" y="1020"/>
                    </a:lnTo>
                    <a:lnTo>
                      <a:pt x="380" y="1023"/>
                    </a:lnTo>
                    <a:lnTo>
                      <a:pt x="378" y="1023"/>
                    </a:lnTo>
                    <a:lnTo>
                      <a:pt x="375" y="1025"/>
                    </a:lnTo>
                    <a:lnTo>
                      <a:pt x="378" y="1028"/>
                    </a:lnTo>
                    <a:lnTo>
                      <a:pt x="370" y="1028"/>
                    </a:lnTo>
                    <a:lnTo>
                      <a:pt x="363" y="1028"/>
                    </a:lnTo>
                    <a:lnTo>
                      <a:pt x="361" y="1028"/>
                    </a:lnTo>
                    <a:lnTo>
                      <a:pt x="356" y="1025"/>
                    </a:lnTo>
                    <a:lnTo>
                      <a:pt x="349" y="1025"/>
                    </a:lnTo>
                    <a:lnTo>
                      <a:pt x="341" y="1025"/>
                    </a:lnTo>
                    <a:lnTo>
                      <a:pt x="334" y="1025"/>
                    </a:lnTo>
                    <a:lnTo>
                      <a:pt x="334" y="1025"/>
                    </a:lnTo>
                    <a:lnTo>
                      <a:pt x="327" y="1023"/>
                    </a:lnTo>
                    <a:lnTo>
                      <a:pt x="320" y="1025"/>
                    </a:lnTo>
                    <a:lnTo>
                      <a:pt x="320" y="1025"/>
                    </a:lnTo>
                    <a:lnTo>
                      <a:pt x="312" y="1025"/>
                    </a:lnTo>
                    <a:lnTo>
                      <a:pt x="305" y="1028"/>
                    </a:lnTo>
                    <a:lnTo>
                      <a:pt x="303" y="1028"/>
                    </a:lnTo>
                    <a:lnTo>
                      <a:pt x="295" y="1028"/>
                    </a:lnTo>
                    <a:lnTo>
                      <a:pt x="288" y="1028"/>
                    </a:lnTo>
                    <a:lnTo>
                      <a:pt x="281" y="1030"/>
                    </a:lnTo>
                    <a:lnTo>
                      <a:pt x="274" y="1028"/>
                    </a:lnTo>
                    <a:lnTo>
                      <a:pt x="266" y="1028"/>
                    </a:lnTo>
                    <a:lnTo>
                      <a:pt x="259" y="1028"/>
                    </a:lnTo>
                    <a:lnTo>
                      <a:pt x="252" y="1028"/>
                    </a:lnTo>
                    <a:lnTo>
                      <a:pt x="249" y="1030"/>
                    </a:lnTo>
                    <a:lnTo>
                      <a:pt x="244" y="1030"/>
                    </a:lnTo>
                    <a:lnTo>
                      <a:pt x="237" y="1030"/>
                    </a:lnTo>
                    <a:lnTo>
                      <a:pt x="235" y="1030"/>
                    </a:lnTo>
                    <a:lnTo>
                      <a:pt x="230" y="1028"/>
                    </a:lnTo>
                    <a:lnTo>
                      <a:pt x="223" y="1028"/>
                    </a:lnTo>
                    <a:lnTo>
                      <a:pt x="215" y="1030"/>
                    </a:lnTo>
                    <a:lnTo>
                      <a:pt x="213" y="1030"/>
                    </a:lnTo>
                    <a:lnTo>
                      <a:pt x="208" y="1030"/>
                    </a:lnTo>
                    <a:lnTo>
                      <a:pt x="201" y="1030"/>
                    </a:lnTo>
                    <a:lnTo>
                      <a:pt x="194" y="1030"/>
                    </a:lnTo>
                    <a:lnTo>
                      <a:pt x="186" y="1033"/>
                    </a:lnTo>
                    <a:lnTo>
                      <a:pt x="181" y="1033"/>
                    </a:lnTo>
                    <a:lnTo>
                      <a:pt x="179" y="1033"/>
                    </a:lnTo>
                    <a:lnTo>
                      <a:pt x="172" y="1033"/>
                    </a:lnTo>
                    <a:lnTo>
                      <a:pt x="164" y="1033"/>
                    </a:lnTo>
                    <a:lnTo>
                      <a:pt x="157" y="1035"/>
                    </a:lnTo>
                    <a:lnTo>
                      <a:pt x="147" y="1035"/>
                    </a:lnTo>
                    <a:lnTo>
                      <a:pt x="140" y="1035"/>
                    </a:lnTo>
                    <a:lnTo>
                      <a:pt x="133" y="1035"/>
                    </a:lnTo>
                    <a:lnTo>
                      <a:pt x="126" y="1035"/>
                    </a:lnTo>
                    <a:lnTo>
                      <a:pt x="121" y="1035"/>
                    </a:lnTo>
                    <a:lnTo>
                      <a:pt x="118" y="1035"/>
                    </a:lnTo>
                    <a:lnTo>
                      <a:pt x="116" y="1035"/>
                    </a:lnTo>
                    <a:lnTo>
                      <a:pt x="111" y="1035"/>
                    </a:lnTo>
                    <a:lnTo>
                      <a:pt x="104" y="1035"/>
                    </a:lnTo>
                    <a:lnTo>
                      <a:pt x="97" y="1035"/>
                    </a:lnTo>
                    <a:lnTo>
                      <a:pt x="92" y="1035"/>
                    </a:lnTo>
                    <a:lnTo>
                      <a:pt x="89" y="1035"/>
                    </a:lnTo>
                    <a:lnTo>
                      <a:pt x="82" y="1035"/>
                    </a:lnTo>
                    <a:lnTo>
                      <a:pt x="75" y="1037"/>
                    </a:lnTo>
                    <a:lnTo>
                      <a:pt x="70" y="1037"/>
                    </a:lnTo>
                    <a:lnTo>
                      <a:pt x="68" y="1037"/>
                    </a:lnTo>
                    <a:lnTo>
                      <a:pt x="60" y="1037"/>
                    </a:lnTo>
                    <a:lnTo>
                      <a:pt x="53" y="1037"/>
                    </a:lnTo>
                    <a:lnTo>
                      <a:pt x="46" y="1037"/>
                    </a:lnTo>
                    <a:lnTo>
                      <a:pt x="46" y="1037"/>
                    </a:lnTo>
                    <a:lnTo>
                      <a:pt x="38" y="1037"/>
                    </a:lnTo>
                    <a:lnTo>
                      <a:pt x="31" y="1037"/>
                    </a:lnTo>
                    <a:lnTo>
                      <a:pt x="26" y="1037"/>
                    </a:lnTo>
                    <a:lnTo>
                      <a:pt x="24" y="1037"/>
                    </a:lnTo>
                    <a:lnTo>
                      <a:pt x="17" y="1037"/>
                    </a:lnTo>
                    <a:lnTo>
                      <a:pt x="9" y="1037"/>
                    </a:lnTo>
                    <a:lnTo>
                      <a:pt x="2" y="1037"/>
                    </a:lnTo>
                    <a:lnTo>
                      <a:pt x="0" y="1037"/>
                    </a:lnTo>
                    <a:lnTo>
                      <a:pt x="0" y="1035"/>
                    </a:lnTo>
                    <a:lnTo>
                      <a:pt x="0" y="1033"/>
                    </a:lnTo>
                    <a:lnTo>
                      <a:pt x="0" y="1030"/>
                    </a:lnTo>
                    <a:lnTo>
                      <a:pt x="0" y="1028"/>
                    </a:lnTo>
                    <a:lnTo>
                      <a:pt x="0" y="1025"/>
                    </a:lnTo>
                    <a:lnTo>
                      <a:pt x="0" y="1023"/>
                    </a:lnTo>
                    <a:lnTo>
                      <a:pt x="0" y="1020"/>
                    </a:lnTo>
                    <a:lnTo>
                      <a:pt x="0" y="1018"/>
                    </a:lnTo>
                    <a:lnTo>
                      <a:pt x="0" y="1013"/>
                    </a:lnTo>
                    <a:lnTo>
                      <a:pt x="0" y="1011"/>
                    </a:lnTo>
                    <a:lnTo>
                      <a:pt x="0" y="1008"/>
                    </a:lnTo>
                    <a:lnTo>
                      <a:pt x="0" y="1006"/>
                    </a:lnTo>
                    <a:lnTo>
                      <a:pt x="0" y="1003"/>
                    </a:lnTo>
                    <a:lnTo>
                      <a:pt x="0" y="1001"/>
                    </a:lnTo>
                    <a:lnTo>
                      <a:pt x="0" y="999"/>
                    </a:lnTo>
                    <a:lnTo>
                      <a:pt x="0" y="996"/>
                    </a:lnTo>
                    <a:lnTo>
                      <a:pt x="0" y="994"/>
                    </a:lnTo>
                    <a:lnTo>
                      <a:pt x="0" y="991"/>
                    </a:lnTo>
                    <a:lnTo>
                      <a:pt x="0" y="989"/>
                    </a:lnTo>
                    <a:lnTo>
                      <a:pt x="0" y="984"/>
                    </a:lnTo>
                    <a:lnTo>
                      <a:pt x="0" y="982"/>
                    </a:lnTo>
                    <a:lnTo>
                      <a:pt x="0" y="979"/>
                    </a:lnTo>
                    <a:lnTo>
                      <a:pt x="0" y="977"/>
                    </a:lnTo>
                    <a:lnTo>
                      <a:pt x="0" y="974"/>
                    </a:lnTo>
                    <a:lnTo>
                      <a:pt x="0" y="972"/>
                    </a:lnTo>
                    <a:lnTo>
                      <a:pt x="0" y="970"/>
                    </a:lnTo>
                    <a:lnTo>
                      <a:pt x="0" y="967"/>
                    </a:lnTo>
                    <a:lnTo>
                      <a:pt x="0" y="965"/>
                    </a:lnTo>
                    <a:lnTo>
                      <a:pt x="0" y="962"/>
                    </a:lnTo>
                    <a:lnTo>
                      <a:pt x="0" y="960"/>
                    </a:lnTo>
                    <a:lnTo>
                      <a:pt x="0" y="957"/>
                    </a:lnTo>
                    <a:lnTo>
                      <a:pt x="0" y="953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0" y="945"/>
                    </a:lnTo>
                    <a:lnTo>
                      <a:pt x="0" y="943"/>
                    </a:lnTo>
                    <a:lnTo>
                      <a:pt x="0" y="940"/>
                    </a:lnTo>
                    <a:lnTo>
                      <a:pt x="0" y="933"/>
                    </a:lnTo>
                    <a:lnTo>
                      <a:pt x="0" y="907"/>
                    </a:lnTo>
                    <a:lnTo>
                      <a:pt x="0" y="880"/>
                    </a:lnTo>
                    <a:lnTo>
                      <a:pt x="0" y="853"/>
                    </a:lnTo>
                    <a:lnTo>
                      <a:pt x="0" y="827"/>
                    </a:lnTo>
                    <a:lnTo>
                      <a:pt x="0" y="800"/>
                    </a:lnTo>
                    <a:lnTo>
                      <a:pt x="0" y="785"/>
                    </a:lnTo>
                    <a:lnTo>
                      <a:pt x="0" y="776"/>
                    </a:lnTo>
                    <a:lnTo>
                      <a:pt x="0" y="768"/>
                    </a:lnTo>
                    <a:lnTo>
                      <a:pt x="0" y="759"/>
                    </a:lnTo>
                    <a:lnTo>
                      <a:pt x="0" y="751"/>
                    </a:lnTo>
                    <a:lnTo>
                      <a:pt x="0" y="742"/>
                    </a:lnTo>
                    <a:lnTo>
                      <a:pt x="0" y="734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4"/>
                    </a:lnTo>
                    <a:lnTo>
                      <a:pt x="0" y="674"/>
                    </a:lnTo>
                    <a:lnTo>
                      <a:pt x="0" y="664"/>
                    </a:lnTo>
                    <a:lnTo>
                      <a:pt x="0" y="657"/>
                    </a:lnTo>
                    <a:lnTo>
                      <a:pt x="0" y="647"/>
                    </a:lnTo>
                    <a:lnTo>
                      <a:pt x="0" y="640"/>
                    </a:lnTo>
                    <a:lnTo>
                      <a:pt x="0" y="630"/>
                    </a:lnTo>
                    <a:lnTo>
                      <a:pt x="0" y="621"/>
                    </a:lnTo>
                    <a:lnTo>
                      <a:pt x="0" y="613"/>
                    </a:lnTo>
                    <a:lnTo>
                      <a:pt x="0" y="604"/>
                    </a:lnTo>
                    <a:lnTo>
                      <a:pt x="0" y="596"/>
                    </a:lnTo>
                    <a:lnTo>
                      <a:pt x="0" y="587"/>
                    </a:lnTo>
                    <a:lnTo>
                      <a:pt x="0" y="579"/>
                    </a:lnTo>
                    <a:lnTo>
                      <a:pt x="0" y="570"/>
                    </a:lnTo>
                    <a:lnTo>
                      <a:pt x="0" y="560"/>
                    </a:lnTo>
                    <a:lnTo>
                      <a:pt x="0" y="553"/>
                    </a:lnTo>
                    <a:lnTo>
                      <a:pt x="0" y="543"/>
                    </a:lnTo>
                    <a:lnTo>
                      <a:pt x="0" y="536"/>
                    </a:lnTo>
                    <a:lnTo>
                      <a:pt x="0" y="526"/>
                    </a:lnTo>
                    <a:lnTo>
                      <a:pt x="0" y="516"/>
                    </a:lnTo>
                    <a:lnTo>
                      <a:pt x="0" y="509"/>
                    </a:lnTo>
                    <a:lnTo>
                      <a:pt x="0" y="499"/>
                    </a:lnTo>
                    <a:lnTo>
                      <a:pt x="0" y="490"/>
                    </a:lnTo>
                    <a:lnTo>
                      <a:pt x="0" y="482"/>
                    </a:lnTo>
                    <a:lnTo>
                      <a:pt x="0" y="473"/>
                    </a:lnTo>
                    <a:lnTo>
                      <a:pt x="0" y="465"/>
                    </a:lnTo>
                    <a:lnTo>
                      <a:pt x="0" y="456"/>
                    </a:lnTo>
                    <a:lnTo>
                      <a:pt x="0" y="446"/>
                    </a:lnTo>
                    <a:lnTo>
                      <a:pt x="0" y="439"/>
                    </a:lnTo>
                    <a:lnTo>
                      <a:pt x="0" y="429"/>
                    </a:lnTo>
                    <a:lnTo>
                      <a:pt x="0" y="422"/>
                    </a:lnTo>
                    <a:lnTo>
                      <a:pt x="0" y="412"/>
                    </a:lnTo>
                    <a:lnTo>
                      <a:pt x="0" y="402"/>
                    </a:lnTo>
                    <a:lnTo>
                      <a:pt x="0" y="395"/>
                    </a:lnTo>
                    <a:lnTo>
                      <a:pt x="0" y="385"/>
                    </a:lnTo>
                    <a:lnTo>
                      <a:pt x="0" y="376"/>
                    </a:lnTo>
                    <a:lnTo>
                      <a:pt x="0" y="368"/>
                    </a:lnTo>
                    <a:lnTo>
                      <a:pt x="0" y="359"/>
                    </a:lnTo>
                    <a:lnTo>
                      <a:pt x="0" y="351"/>
                    </a:lnTo>
                    <a:lnTo>
                      <a:pt x="0" y="342"/>
                    </a:lnTo>
                    <a:lnTo>
                      <a:pt x="0" y="332"/>
                    </a:lnTo>
                    <a:lnTo>
                      <a:pt x="0" y="325"/>
                    </a:lnTo>
                    <a:lnTo>
                      <a:pt x="0" y="315"/>
                    </a:lnTo>
                    <a:lnTo>
                      <a:pt x="0" y="305"/>
                    </a:lnTo>
                    <a:lnTo>
                      <a:pt x="0" y="298"/>
                    </a:lnTo>
                    <a:lnTo>
                      <a:pt x="0" y="288"/>
                    </a:lnTo>
                    <a:lnTo>
                      <a:pt x="0" y="281"/>
                    </a:lnTo>
                    <a:lnTo>
                      <a:pt x="0" y="271"/>
                    </a:lnTo>
                    <a:lnTo>
                      <a:pt x="0" y="262"/>
                    </a:lnTo>
                    <a:lnTo>
                      <a:pt x="0" y="254"/>
                    </a:lnTo>
                    <a:lnTo>
                      <a:pt x="0" y="245"/>
                    </a:lnTo>
                    <a:lnTo>
                      <a:pt x="0" y="235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0" y="211"/>
                    </a:lnTo>
                    <a:lnTo>
                      <a:pt x="0" y="201"/>
                    </a:lnTo>
                    <a:lnTo>
                      <a:pt x="0" y="191"/>
                    </a:lnTo>
                    <a:lnTo>
                      <a:pt x="0" y="184"/>
                    </a:lnTo>
                    <a:lnTo>
                      <a:pt x="0" y="174"/>
                    </a:lnTo>
                    <a:lnTo>
                      <a:pt x="0" y="165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0" y="14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11" name="Freeform 2839"/>
              <p:cNvSpPr>
                <a:spLocks/>
              </p:cNvSpPr>
              <p:nvPr/>
            </p:nvSpPr>
            <p:spPr bwMode="auto">
              <a:xfrm>
                <a:off x="330" y="1057"/>
                <a:ext cx="1820" cy="108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244" y="0"/>
                  </a:cxn>
                  <a:cxn ang="0">
                    <a:pos x="370" y="0"/>
                  </a:cxn>
                  <a:cxn ang="0">
                    <a:pos x="497" y="0"/>
                  </a:cxn>
                  <a:cxn ang="0">
                    <a:pos x="623" y="0"/>
                  </a:cxn>
                  <a:cxn ang="0">
                    <a:pos x="746" y="0"/>
                  </a:cxn>
                  <a:cxn ang="0">
                    <a:pos x="872" y="0"/>
                  </a:cxn>
                  <a:cxn ang="0">
                    <a:pos x="998" y="0"/>
                  </a:cxn>
                  <a:cxn ang="0">
                    <a:pos x="1124" y="0"/>
                  </a:cxn>
                  <a:cxn ang="0">
                    <a:pos x="1250" y="0"/>
                  </a:cxn>
                  <a:cxn ang="0">
                    <a:pos x="1376" y="0"/>
                  </a:cxn>
                  <a:cxn ang="0">
                    <a:pos x="1500" y="0"/>
                  </a:cxn>
                  <a:cxn ang="0">
                    <a:pos x="1626" y="0"/>
                  </a:cxn>
                  <a:cxn ang="0">
                    <a:pos x="1752" y="0"/>
                  </a:cxn>
                  <a:cxn ang="0">
                    <a:pos x="1820" y="61"/>
                  </a:cxn>
                  <a:cxn ang="0">
                    <a:pos x="1820" y="211"/>
                  </a:cxn>
                  <a:cxn ang="0">
                    <a:pos x="1820" y="359"/>
                  </a:cxn>
                  <a:cxn ang="0">
                    <a:pos x="1820" y="509"/>
                  </a:cxn>
                  <a:cxn ang="0">
                    <a:pos x="1820" y="657"/>
                  </a:cxn>
                  <a:cxn ang="0">
                    <a:pos x="1820" y="827"/>
                  </a:cxn>
                  <a:cxn ang="0">
                    <a:pos x="1820" y="972"/>
                  </a:cxn>
                  <a:cxn ang="0">
                    <a:pos x="1820" y="1018"/>
                  </a:cxn>
                  <a:cxn ang="0">
                    <a:pos x="1820" y="1081"/>
                  </a:cxn>
                  <a:cxn ang="0">
                    <a:pos x="1708" y="1086"/>
                  </a:cxn>
                  <a:cxn ang="0">
                    <a:pos x="1582" y="1086"/>
                  </a:cxn>
                  <a:cxn ang="0">
                    <a:pos x="1456" y="1086"/>
                  </a:cxn>
                  <a:cxn ang="0">
                    <a:pos x="1330" y="1086"/>
                  </a:cxn>
                  <a:cxn ang="0">
                    <a:pos x="1204" y="1086"/>
                  </a:cxn>
                  <a:cxn ang="0">
                    <a:pos x="1081" y="1086"/>
                  </a:cxn>
                  <a:cxn ang="0">
                    <a:pos x="955" y="1086"/>
                  </a:cxn>
                  <a:cxn ang="0">
                    <a:pos x="829" y="1086"/>
                  </a:cxn>
                  <a:cxn ang="0">
                    <a:pos x="703" y="1086"/>
                  </a:cxn>
                  <a:cxn ang="0">
                    <a:pos x="577" y="1086"/>
                  </a:cxn>
                  <a:cxn ang="0">
                    <a:pos x="450" y="1086"/>
                  </a:cxn>
                  <a:cxn ang="0">
                    <a:pos x="327" y="1086"/>
                  </a:cxn>
                  <a:cxn ang="0">
                    <a:pos x="201" y="1086"/>
                  </a:cxn>
                  <a:cxn ang="0">
                    <a:pos x="75" y="1086"/>
                  </a:cxn>
                  <a:cxn ang="0">
                    <a:pos x="9" y="1062"/>
                  </a:cxn>
                  <a:cxn ang="0">
                    <a:pos x="60" y="1052"/>
                  </a:cxn>
                  <a:cxn ang="0">
                    <a:pos x="126" y="1050"/>
                  </a:cxn>
                  <a:cxn ang="0">
                    <a:pos x="252" y="1050"/>
                  </a:cxn>
                  <a:cxn ang="0">
                    <a:pos x="320" y="1062"/>
                  </a:cxn>
                  <a:cxn ang="0">
                    <a:pos x="429" y="1052"/>
                  </a:cxn>
                  <a:cxn ang="0">
                    <a:pos x="555" y="1054"/>
                  </a:cxn>
                  <a:cxn ang="0">
                    <a:pos x="673" y="1057"/>
                  </a:cxn>
                  <a:cxn ang="0">
                    <a:pos x="799" y="1057"/>
                  </a:cxn>
                  <a:cxn ang="0">
                    <a:pos x="926" y="1054"/>
                  </a:cxn>
                  <a:cxn ang="0">
                    <a:pos x="882" y="1037"/>
                  </a:cxn>
                  <a:cxn ang="0">
                    <a:pos x="821" y="1013"/>
                  </a:cxn>
                  <a:cxn ang="0">
                    <a:pos x="763" y="994"/>
                  </a:cxn>
                  <a:cxn ang="0">
                    <a:pos x="703" y="979"/>
                  </a:cxn>
                  <a:cxn ang="0">
                    <a:pos x="637" y="984"/>
                  </a:cxn>
                  <a:cxn ang="0">
                    <a:pos x="577" y="996"/>
                  </a:cxn>
                  <a:cxn ang="0">
                    <a:pos x="516" y="1008"/>
                  </a:cxn>
                  <a:cxn ang="0">
                    <a:pos x="460" y="1018"/>
                  </a:cxn>
                  <a:cxn ang="0">
                    <a:pos x="378" y="1028"/>
                  </a:cxn>
                  <a:cxn ang="0">
                    <a:pos x="281" y="1030"/>
                  </a:cxn>
                  <a:cxn ang="0">
                    <a:pos x="181" y="1033"/>
                  </a:cxn>
                  <a:cxn ang="0">
                    <a:pos x="82" y="1035"/>
                  </a:cxn>
                  <a:cxn ang="0">
                    <a:pos x="0" y="1033"/>
                  </a:cxn>
                </a:cxnLst>
                <a:rect l="0" t="0" r="r" b="b"/>
                <a:pathLst>
                  <a:path w="1820" h="1086">
                    <a:moveTo>
                      <a:pt x="2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1" y="0"/>
                    </a:lnTo>
                    <a:lnTo>
                      <a:pt x="118" y="0"/>
                    </a:lnTo>
                    <a:lnTo>
                      <a:pt x="126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7" y="0"/>
                    </a:lnTo>
                    <a:lnTo>
                      <a:pt x="157" y="0"/>
                    </a:lnTo>
                    <a:lnTo>
                      <a:pt x="164" y="0"/>
                    </a:lnTo>
                    <a:lnTo>
                      <a:pt x="172" y="0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4" y="0"/>
                    </a:lnTo>
                    <a:lnTo>
                      <a:pt x="201" y="0"/>
                    </a:lnTo>
                    <a:lnTo>
                      <a:pt x="208" y="0"/>
                    </a:lnTo>
                    <a:lnTo>
                      <a:pt x="215" y="0"/>
                    </a:lnTo>
                    <a:lnTo>
                      <a:pt x="223" y="0"/>
                    </a:lnTo>
                    <a:lnTo>
                      <a:pt x="230" y="0"/>
                    </a:lnTo>
                    <a:lnTo>
                      <a:pt x="237" y="0"/>
                    </a:lnTo>
                    <a:lnTo>
                      <a:pt x="244" y="0"/>
                    </a:lnTo>
                    <a:lnTo>
                      <a:pt x="252" y="0"/>
                    </a:lnTo>
                    <a:lnTo>
                      <a:pt x="259" y="0"/>
                    </a:lnTo>
                    <a:lnTo>
                      <a:pt x="266" y="0"/>
                    </a:lnTo>
                    <a:lnTo>
                      <a:pt x="274" y="0"/>
                    </a:lnTo>
                    <a:lnTo>
                      <a:pt x="281" y="0"/>
                    </a:lnTo>
                    <a:lnTo>
                      <a:pt x="288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2" y="0"/>
                    </a:lnTo>
                    <a:lnTo>
                      <a:pt x="320" y="0"/>
                    </a:lnTo>
                    <a:lnTo>
                      <a:pt x="327" y="0"/>
                    </a:lnTo>
                    <a:lnTo>
                      <a:pt x="334" y="0"/>
                    </a:lnTo>
                    <a:lnTo>
                      <a:pt x="341" y="0"/>
                    </a:lnTo>
                    <a:lnTo>
                      <a:pt x="349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70" y="0"/>
                    </a:lnTo>
                    <a:lnTo>
                      <a:pt x="378" y="0"/>
                    </a:lnTo>
                    <a:lnTo>
                      <a:pt x="385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7" y="0"/>
                    </a:lnTo>
                    <a:lnTo>
                      <a:pt x="414" y="0"/>
                    </a:lnTo>
                    <a:lnTo>
                      <a:pt x="421" y="0"/>
                    </a:lnTo>
                    <a:lnTo>
                      <a:pt x="429" y="0"/>
                    </a:lnTo>
                    <a:lnTo>
                      <a:pt x="436" y="0"/>
                    </a:lnTo>
                    <a:lnTo>
                      <a:pt x="443" y="0"/>
                    </a:lnTo>
                    <a:lnTo>
                      <a:pt x="450" y="0"/>
                    </a:lnTo>
                    <a:lnTo>
                      <a:pt x="460" y="0"/>
                    </a:lnTo>
                    <a:lnTo>
                      <a:pt x="467" y="0"/>
                    </a:lnTo>
                    <a:lnTo>
                      <a:pt x="475" y="0"/>
                    </a:lnTo>
                    <a:lnTo>
                      <a:pt x="482" y="0"/>
                    </a:lnTo>
                    <a:lnTo>
                      <a:pt x="489" y="0"/>
                    </a:lnTo>
                    <a:lnTo>
                      <a:pt x="497" y="0"/>
                    </a:lnTo>
                    <a:lnTo>
                      <a:pt x="504" y="0"/>
                    </a:lnTo>
                    <a:lnTo>
                      <a:pt x="511" y="0"/>
                    </a:lnTo>
                    <a:lnTo>
                      <a:pt x="518" y="0"/>
                    </a:lnTo>
                    <a:lnTo>
                      <a:pt x="526" y="0"/>
                    </a:lnTo>
                    <a:lnTo>
                      <a:pt x="533" y="0"/>
                    </a:lnTo>
                    <a:lnTo>
                      <a:pt x="540" y="0"/>
                    </a:lnTo>
                    <a:lnTo>
                      <a:pt x="547" y="0"/>
                    </a:lnTo>
                    <a:lnTo>
                      <a:pt x="555" y="0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77" y="0"/>
                    </a:lnTo>
                    <a:lnTo>
                      <a:pt x="584" y="0"/>
                    </a:lnTo>
                    <a:lnTo>
                      <a:pt x="591" y="0"/>
                    </a:lnTo>
                    <a:lnTo>
                      <a:pt x="598" y="0"/>
                    </a:lnTo>
                    <a:lnTo>
                      <a:pt x="606" y="0"/>
                    </a:lnTo>
                    <a:lnTo>
                      <a:pt x="615" y="0"/>
                    </a:lnTo>
                    <a:lnTo>
                      <a:pt x="623" y="0"/>
                    </a:lnTo>
                    <a:lnTo>
                      <a:pt x="630" y="0"/>
                    </a:lnTo>
                    <a:lnTo>
                      <a:pt x="637" y="0"/>
                    </a:lnTo>
                    <a:lnTo>
                      <a:pt x="644" y="0"/>
                    </a:lnTo>
                    <a:lnTo>
                      <a:pt x="652" y="0"/>
                    </a:lnTo>
                    <a:lnTo>
                      <a:pt x="659" y="0"/>
                    </a:lnTo>
                    <a:lnTo>
                      <a:pt x="666" y="0"/>
                    </a:lnTo>
                    <a:lnTo>
                      <a:pt x="673" y="0"/>
                    </a:lnTo>
                    <a:lnTo>
                      <a:pt x="681" y="0"/>
                    </a:lnTo>
                    <a:lnTo>
                      <a:pt x="688" y="0"/>
                    </a:lnTo>
                    <a:lnTo>
                      <a:pt x="695" y="0"/>
                    </a:lnTo>
                    <a:lnTo>
                      <a:pt x="703" y="0"/>
                    </a:lnTo>
                    <a:lnTo>
                      <a:pt x="710" y="0"/>
                    </a:lnTo>
                    <a:lnTo>
                      <a:pt x="717" y="0"/>
                    </a:lnTo>
                    <a:lnTo>
                      <a:pt x="724" y="0"/>
                    </a:lnTo>
                    <a:lnTo>
                      <a:pt x="732" y="0"/>
                    </a:lnTo>
                    <a:lnTo>
                      <a:pt x="739" y="0"/>
                    </a:ln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0" y="0"/>
                    </a:lnTo>
                    <a:lnTo>
                      <a:pt x="778" y="0"/>
                    </a:lnTo>
                    <a:lnTo>
                      <a:pt x="785" y="0"/>
                    </a:lnTo>
                    <a:lnTo>
                      <a:pt x="792" y="0"/>
                    </a:lnTo>
                    <a:lnTo>
                      <a:pt x="799" y="0"/>
                    </a:lnTo>
                    <a:lnTo>
                      <a:pt x="807" y="0"/>
                    </a:lnTo>
                    <a:lnTo>
                      <a:pt x="814" y="0"/>
                    </a:lnTo>
                    <a:lnTo>
                      <a:pt x="821" y="0"/>
                    </a:lnTo>
                    <a:lnTo>
                      <a:pt x="829" y="0"/>
                    </a:lnTo>
                    <a:lnTo>
                      <a:pt x="836" y="0"/>
                    </a:lnTo>
                    <a:lnTo>
                      <a:pt x="843" y="0"/>
                    </a:lnTo>
                    <a:lnTo>
                      <a:pt x="850" y="0"/>
                    </a:lnTo>
                    <a:lnTo>
                      <a:pt x="858" y="0"/>
                    </a:lnTo>
                    <a:lnTo>
                      <a:pt x="865" y="0"/>
                    </a:lnTo>
                    <a:lnTo>
                      <a:pt x="872" y="0"/>
                    </a:lnTo>
                    <a:lnTo>
                      <a:pt x="879" y="0"/>
                    </a:lnTo>
                    <a:lnTo>
                      <a:pt x="887" y="0"/>
                    </a:lnTo>
                    <a:lnTo>
                      <a:pt x="894" y="0"/>
                    </a:lnTo>
                    <a:lnTo>
                      <a:pt x="901" y="0"/>
                    </a:lnTo>
                    <a:lnTo>
                      <a:pt x="909" y="0"/>
                    </a:lnTo>
                    <a:lnTo>
                      <a:pt x="918" y="0"/>
                    </a:lnTo>
                    <a:lnTo>
                      <a:pt x="926" y="0"/>
                    </a:lnTo>
                    <a:lnTo>
                      <a:pt x="933" y="0"/>
                    </a:lnTo>
                    <a:lnTo>
                      <a:pt x="940" y="0"/>
                    </a:lnTo>
                    <a:lnTo>
                      <a:pt x="947" y="0"/>
                    </a:lnTo>
                    <a:lnTo>
                      <a:pt x="955" y="0"/>
                    </a:lnTo>
                    <a:lnTo>
                      <a:pt x="962" y="0"/>
                    </a:lnTo>
                    <a:lnTo>
                      <a:pt x="969" y="0"/>
                    </a:lnTo>
                    <a:lnTo>
                      <a:pt x="976" y="0"/>
                    </a:lnTo>
                    <a:lnTo>
                      <a:pt x="984" y="0"/>
                    </a:lnTo>
                    <a:lnTo>
                      <a:pt x="991" y="0"/>
                    </a:lnTo>
                    <a:lnTo>
                      <a:pt x="998" y="0"/>
                    </a:lnTo>
                    <a:lnTo>
                      <a:pt x="1006" y="0"/>
                    </a:lnTo>
                    <a:lnTo>
                      <a:pt x="1013" y="0"/>
                    </a:lnTo>
                    <a:lnTo>
                      <a:pt x="1020" y="0"/>
                    </a:lnTo>
                    <a:lnTo>
                      <a:pt x="1027" y="0"/>
                    </a:lnTo>
                    <a:lnTo>
                      <a:pt x="1035" y="0"/>
                    </a:lnTo>
                    <a:lnTo>
                      <a:pt x="1042" y="0"/>
                    </a:lnTo>
                    <a:lnTo>
                      <a:pt x="1049" y="0"/>
                    </a:lnTo>
                    <a:lnTo>
                      <a:pt x="1056" y="0"/>
                    </a:lnTo>
                    <a:lnTo>
                      <a:pt x="1066" y="0"/>
                    </a:lnTo>
                    <a:lnTo>
                      <a:pt x="1073" y="0"/>
                    </a:lnTo>
                    <a:lnTo>
                      <a:pt x="1081" y="0"/>
                    </a:lnTo>
                    <a:lnTo>
                      <a:pt x="1088" y="0"/>
                    </a:lnTo>
                    <a:lnTo>
                      <a:pt x="1095" y="0"/>
                    </a:lnTo>
                    <a:lnTo>
                      <a:pt x="1102" y="0"/>
                    </a:lnTo>
                    <a:lnTo>
                      <a:pt x="1110" y="0"/>
                    </a:lnTo>
                    <a:lnTo>
                      <a:pt x="1117" y="0"/>
                    </a:lnTo>
                    <a:lnTo>
                      <a:pt x="1124" y="0"/>
                    </a:lnTo>
                    <a:lnTo>
                      <a:pt x="1132" y="0"/>
                    </a:lnTo>
                    <a:lnTo>
                      <a:pt x="1139" y="0"/>
                    </a:lnTo>
                    <a:lnTo>
                      <a:pt x="1146" y="0"/>
                    </a:lnTo>
                    <a:lnTo>
                      <a:pt x="1153" y="0"/>
                    </a:lnTo>
                    <a:lnTo>
                      <a:pt x="1161" y="0"/>
                    </a:lnTo>
                    <a:lnTo>
                      <a:pt x="1168" y="0"/>
                    </a:lnTo>
                    <a:lnTo>
                      <a:pt x="1175" y="0"/>
                    </a:lnTo>
                    <a:lnTo>
                      <a:pt x="1182" y="0"/>
                    </a:lnTo>
                    <a:lnTo>
                      <a:pt x="1190" y="0"/>
                    </a:lnTo>
                    <a:lnTo>
                      <a:pt x="1197" y="0"/>
                    </a:lnTo>
                    <a:lnTo>
                      <a:pt x="1204" y="0"/>
                    </a:lnTo>
                    <a:lnTo>
                      <a:pt x="1214" y="0"/>
                    </a:lnTo>
                    <a:lnTo>
                      <a:pt x="1221" y="0"/>
                    </a:lnTo>
                    <a:lnTo>
                      <a:pt x="1229" y="0"/>
                    </a:lnTo>
                    <a:lnTo>
                      <a:pt x="1236" y="0"/>
                    </a:lnTo>
                    <a:lnTo>
                      <a:pt x="1243" y="0"/>
                    </a:lnTo>
                    <a:lnTo>
                      <a:pt x="1250" y="0"/>
                    </a:lnTo>
                    <a:lnTo>
                      <a:pt x="1258" y="0"/>
                    </a:lnTo>
                    <a:lnTo>
                      <a:pt x="1265" y="0"/>
                    </a:lnTo>
                    <a:lnTo>
                      <a:pt x="1272" y="0"/>
                    </a:lnTo>
                    <a:lnTo>
                      <a:pt x="1279" y="0"/>
                    </a:lnTo>
                    <a:lnTo>
                      <a:pt x="1287" y="0"/>
                    </a:lnTo>
                    <a:lnTo>
                      <a:pt x="1294" y="0"/>
                    </a:lnTo>
                    <a:lnTo>
                      <a:pt x="1301" y="0"/>
                    </a:lnTo>
                    <a:lnTo>
                      <a:pt x="1309" y="0"/>
                    </a:lnTo>
                    <a:lnTo>
                      <a:pt x="1316" y="0"/>
                    </a:lnTo>
                    <a:lnTo>
                      <a:pt x="1323" y="0"/>
                    </a:lnTo>
                    <a:lnTo>
                      <a:pt x="1330" y="0"/>
                    </a:lnTo>
                    <a:lnTo>
                      <a:pt x="1338" y="0"/>
                    </a:lnTo>
                    <a:lnTo>
                      <a:pt x="1345" y="0"/>
                    </a:lnTo>
                    <a:lnTo>
                      <a:pt x="1352" y="0"/>
                    </a:lnTo>
                    <a:lnTo>
                      <a:pt x="1359" y="0"/>
                    </a:lnTo>
                    <a:lnTo>
                      <a:pt x="1369" y="0"/>
                    </a:lnTo>
                    <a:lnTo>
                      <a:pt x="1376" y="0"/>
                    </a:lnTo>
                    <a:lnTo>
                      <a:pt x="1384" y="0"/>
                    </a:lnTo>
                    <a:lnTo>
                      <a:pt x="1391" y="0"/>
                    </a:lnTo>
                    <a:lnTo>
                      <a:pt x="1398" y="0"/>
                    </a:lnTo>
                    <a:lnTo>
                      <a:pt x="1405" y="0"/>
                    </a:lnTo>
                    <a:lnTo>
                      <a:pt x="1413" y="0"/>
                    </a:lnTo>
                    <a:lnTo>
                      <a:pt x="1420" y="0"/>
                    </a:lnTo>
                    <a:lnTo>
                      <a:pt x="1427" y="0"/>
                    </a:lnTo>
                    <a:lnTo>
                      <a:pt x="1435" y="0"/>
                    </a:lnTo>
                    <a:lnTo>
                      <a:pt x="1442" y="0"/>
                    </a:lnTo>
                    <a:lnTo>
                      <a:pt x="1449" y="0"/>
                    </a:lnTo>
                    <a:lnTo>
                      <a:pt x="1456" y="0"/>
                    </a:lnTo>
                    <a:lnTo>
                      <a:pt x="1464" y="0"/>
                    </a:lnTo>
                    <a:lnTo>
                      <a:pt x="1471" y="0"/>
                    </a:lnTo>
                    <a:lnTo>
                      <a:pt x="1478" y="0"/>
                    </a:lnTo>
                    <a:lnTo>
                      <a:pt x="1485" y="0"/>
                    </a:lnTo>
                    <a:lnTo>
                      <a:pt x="1493" y="0"/>
                    </a:lnTo>
                    <a:lnTo>
                      <a:pt x="1500" y="0"/>
                    </a:lnTo>
                    <a:lnTo>
                      <a:pt x="1507" y="0"/>
                    </a:lnTo>
                    <a:lnTo>
                      <a:pt x="1515" y="0"/>
                    </a:lnTo>
                    <a:lnTo>
                      <a:pt x="1524" y="0"/>
                    </a:lnTo>
                    <a:lnTo>
                      <a:pt x="1531" y="0"/>
                    </a:lnTo>
                    <a:lnTo>
                      <a:pt x="1539" y="0"/>
                    </a:lnTo>
                    <a:lnTo>
                      <a:pt x="1546" y="0"/>
                    </a:lnTo>
                    <a:lnTo>
                      <a:pt x="1553" y="0"/>
                    </a:lnTo>
                    <a:lnTo>
                      <a:pt x="1561" y="0"/>
                    </a:lnTo>
                    <a:lnTo>
                      <a:pt x="1568" y="0"/>
                    </a:lnTo>
                    <a:lnTo>
                      <a:pt x="1575" y="0"/>
                    </a:lnTo>
                    <a:lnTo>
                      <a:pt x="1582" y="0"/>
                    </a:lnTo>
                    <a:lnTo>
                      <a:pt x="1590" y="0"/>
                    </a:lnTo>
                    <a:lnTo>
                      <a:pt x="1597" y="0"/>
                    </a:lnTo>
                    <a:lnTo>
                      <a:pt x="1604" y="0"/>
                    </a:lnTo>
                    <a:lnTo>
                      <a:pt x="1611" y="0"/>
                    </a:lnTo>
                    <a:lnTo>
                      <a:pt x="1619" y="0"/>
                    </a:lnTo>
                    <a:lnTo>
                      <a:pt x="1626" y="0"/>
                    </a:lnTo>
                    <a:lnTo>
                      <a:pt x="1633" y="0"/>
                    </a:lnTo>
                    <a:lnTo>
                      <a:pt x="1641" y="0"/>
                    </a:lnTo>
                    <a:lnTo>
                      <a:pt x="1648" y="0"/>
                    </a:lnTo>
                    <a:lnTo>
                      <a:pt x="1655" y="0"/>
                    </a:lnTo>
                    <a:lnTo>
                      <a:pt x="1662" y="0"/>
                    </a:lnTo>
                    <a:lnTo>
                      <a:pt x="1672" y="0"/>
                    </a:lnTo>
                    <a:lnTo>
                      <a:pt x="1679" y="0"/>
                    </a:lnTo>
                    <a:lnTo>
                      <a:pt x="1687" y="0"/>
                    </a:lnTo>
                    <a:lnTo>
                      <a:pt x="1694" y="0"/>
                    </a:lnTo>
                    <a:lnTo>
                      <a:pt x="1701" y="0"/>
                    </a:lnTo>
                    <a:lnTo>
                      <a:pt x="1708" y="0"/>
                    </a:lnTo>
                    <a:lnTo>
                      <a:pt x="1716" y="0"/>
                    </a:lnTo>
                    <a:lnTo>
                      <a:pt x="1723" y="0"/>
                    </a:lnTo>
                    <a:lnTo>
                      <a:pt x="1730" y="0"/>
                    </a:lnTo>
                    <a:lnTo>
                      <a:pt x="1738" y="0"/>
                    </a:lnTo>
                    <a:lnTo>
                      <a:pt x="1745" y="0"/>
                    </a:lnTo>
                    <a:lnTo>
                      <a:pt x="1752" y="0"/>
                    </a:lnTo>
                    <a:lnTo>
                      <a:pt x="1759" y="0"/>
                    </a:lnTo>
                    <a:lnTo>
                      <a:pt x="1767" y="0"/>
                    </a:lnTo>
                    <a:lnTo>
                      <a:pt x="1774" y="0"/>
                    </a:lnTo>
                    <a:lnTo>
                      <a:pt x="1781" y="0"/>
                    </a:lnTo>
                    <a:lnTo>
                      <a:pt x="1788" y="0"/>
                    </a:lnTo>
                    <a:lnTo>
                      <a:pt x="1796" y="0"/>
                    </a:lnTo>
                    <a:lnTo>
                      <a:pt x="1803" y="0"/>
                    </a:lnTo>
                    <a:lnTo>
                      <a:pt x="1810" y="0"/>
                    </a:lnTo>
                    <a:lnTo>
                      <a:pt x="1818" y="0"/>
                    </a:lnTo>
                    <a:lnTo>
                      <a:pt x="1820" y="0"/>
                    </a:lnTo>
                    <a:lnTo>
                      <a:pt x="1820" y="7"/>
                    </a:lnTo>
                    <a:lnTo>
                      <a:pt x="1820" y="17"/>
                    </a:lnTo>
                    <a:lnTo>
                      <a:pt x="1820" y="24"/>
                    </a:lnTo>
                    <a:lnTo>
                      <a:pt x="1820" y="34"/>
                    </a:lnTo>
                    <a:lnTo>
                      <a:pt x="1820" y="44"/>
                    </a:lnTo>
                    <a:lnTo>
                      <a:pt x="1820" y="51"/>
                    </a:lnTo>
                    <a:lnTo>
                      <a:pt x="1820" y="61"/>
                    </a:lnTo>
                    <a:lnTo>
                      <a:pt x="1820" y="70"/>
                    </a:lnTo>
                    <a:lnTo>
                      <a:pt x="1820" y="78"/>
                    </a:lnTo>
                    <a:lnTo>
                      <a:pt x="1820" y="87"/>
                    </a:lnTo>
                    <a:lnTo>
                      <a:pt x="1820" y="94"/>
                    </a:lnTo>
                    <a:lnTo>
                      <a:pt x="1820" y="104"/>
                    </a:lnTo>
                    <a:lnTo>
                      <a:pt x="1820" y="114"/>
                    </a:lnTo>
                    <a:lnTo>
                      <a:pt x="1820" y="121"/>
                    </a:lnTo>
                    <a:lnTo>
                      <a:pt x="1820" y="131"/>
                    </a:lnTo>
                    <a:lnTo>
                      <a:pt x="1820" y="141"/>
                    </a:lnTo>
                    <a:lnTo>
                      <a:pt x="1820" y="148"/>
                    </a:lnTo>
                    <a:lnTo>
                      <a:pt x="1820" y="158"/>
                    </a:lnTo>
                    <a:lnTo>
                      <a:pt x="1820" y="165"/>
                    </a:lnTo>
                    <a:lnTo>
                      <a:pt x="1820" y="174"/>
                    </a:lnTo>
                    <a:lnTo>
                      <a:pt x="1820" y="184"/>
                    </a:lnTo>
                    <a:lnTo>
                      <a:pt x="1820" y="191"/>
                    </a:lnTo>
                    <a:lnTo>
                      <a:pt x="1820" y="201"/>
                    </a:lnTo>
                    <a:lnTo>
                      <a:pt x="1820" y="211"/>
                    </a:lnTo>
                    <a:lnTo>
                      <a:pt x="1820" y="218"/>
                    </a:lnTo>
                    <a:lnTo>
                      <a:pt x="1820" y="228"/>
                    </a:lnTo>
                    <a:lnTo>
                      <a:pt x="1820" y="235"/>
                    </a:lnTo>
                    <a:lnTo>
                      <a:pt x="1820" y="245"/>
                    </a:lnTo>
                    <a:lnTo>
                      <a:pt x="1820" y="254"/>
                    </a:lnTo>
                    <a:lnTo>
                      <a:pt x="1820" y="262"/>
                    </a:lnTo>
                    <a:lnTo>
                      <a:pt x="1820" y="271"/>
                    </a:lnTo>
                    <a:lnTo>
                      <a:pt x="1820" y="281"/>
                    </a:lnTo>
                    <a:lnTo>
                      <a:pt x="1820" y="288"/>
                    </a:lnTo>
                    <a:lnTo>
                      <a:pt x="1820" y="298"/>
                    </a:lnTo>
                    <a:lnTo>
                      <a:pt x="1820" y="305"/>
                    </a:lnTo>
                    <a:lnTo>
                      <a:pt x="1820" y="315"/>
                    </a:lnTo>
                    <a:lnTo>
                      <a:pt x="1820" y="325"/>
                    </a:lnTo>
                    <a:lnTo>
                      <a:pt x="1820" y="332"/>
                    </a:lnTo>
                    <a:lnTo>
                      <a:pt x="1820" y="342"/>
                    </a:lnTo>
                    <a:lnTo>
                      <a:pt x="1820" y="351"/>
                    </a:lnTo>
                    <a:lnTo>
                      <a:pt x="1820" y="359"/>
                    </a:lnTo>
                    <a:lnTo>
                      <a:pt x="1820" y="368"/>
                    </a:lnTo>
                    <a:lnTo>
                      <a:pt x="1820" y="376"/>
                    </a:lnTo>
                    <a:lnTo>
                      <a:pt x="1820" y="385"/>
                    </a:lnTo>
                    <a:lnTo>
                      <a:pt x="1820" y="395"/>
                    </a:lnTo>
                    <a:lnTo>
                      <a:pt x="1820" y="402"/>
                    </a:lnTo>
                    <a:lnTo>
                      <a:pt x="1820" y="412"/>
                    </a:lnTo>
                    <a:lnTo>
                      <a:pt x="1820" y="422"/>
                    </a:lnTo>
                    <a:lnTo>
                      <a:pt x="1820" y="429"/>
                    </a:lnTo>
                    <a:lnTo>
                      <a:pt x="1820" y="439"/>
                    </a:lnTo>
                    <a:lnTo>
                      <a:pt x="1820" y="446"/>
                    </a:lnTo>
                    <a:lnTo>
                      <a:pt x="1820" y="456"/>
                    </a:lnTo>
                    <a:lnTo>
                      <a:pt x="1820" y="465"/>
                    </a:lnTo>
                    <a:lnTo>
                      <a:pt x="1820" y="473"/>
                    </a:lnTo>
                    <a:lnTo>
                      <a:pt x="1820" y="482"/>
                    </a:lnTo>
                    <a:lnTo>
                      <a:pt x="1820" y="490"/>
                    </a:lnTo>
                    <a:lnTo>
                      <a:pt x="1820" y="499"/>
                    </a:lnTo>
                    <a:lnTo>
                      <a:pt x="1820" y="509"/>
                    </a:lnTo>
                    <a:lnTo>
                      <a:pt x="1820" y="516"/>
                    </a:lnTo>
                    <a:lnTo>
                      <a:pt x="1820" y="526"/>
                    </a:lnTo>
                    <a:lnTo>
                      <a:pt x="1820" y="536"/>
                    </a:lnTo>
                    <a:lnTo>
                      <a:pt x="1820" y="543"/>
                    </a:lnTo>
                    <a:lnTo>
                      <a:pt x="1820" y="553"/>
                    </a:lnTo>
                    <a:lnTo>
                      <a:pt x="1820" y="560"/>
                    </a:lnTo>
                    <a:lnTo>
                      <a:pt x="1820" y="570"/>
                    </a:lnTo>
                    <a:lnTo>
                      <a:pt x="1820" y="579"/>
                    </a:lnTo>
                    <a:lnTo>
                      <a:pt x="1820" y="587"/>
                    </a:lnTo>
                    <a:lnTo>
                      <a:pt x="1820" y="596"/>
                    </a:lnTo>
                    <a:lnTo>
                      <a:pt x="1820" y="604"/>
                    </a:lnTo>
                    <a:lnTo>
                      <a:pt x="1820" y="613"/>
                    </a:lnTo>
                    <a:lnTo>
                      <a:pt x="1820" y="621"/>
                    </a:lnTo>
                    <a:lnTo>
                      <a:pt x="1820" y="630"/>
                    </a:lnTo>
                    <a:lnTo>
                      <a:pt x="1820" y="640"/>
                    </a:lnTo>
                    <a:lnTo>
                      <a:pt x="1820" y="647"/>
                    </a:lnTo>
                    <a:lnTo>
                      <a:pt x="1820" y="657"/>
                    </a:lnTo>
                    <a:lnTo>
                      <a:pt x="1820" y="664"/>
                    </a:lnTo>
                    <a:lnTo>
                      <a:pt x="1820" y="674"/>
                    </a:lnTo>
                    <a:lnTo>
                      <a:pt x="1820" y="684"/>
                    </a:lnTo>
                    <a:lnTo>
                      <a:pt x="1820" y="691"/>
                    </a:lnTo>
                    <a:lnTo>
                      <a:pt x="1820" y="700"/>
                    </a:lnTo>
                    <a:lnTo>
                      <a:pt x="1820" y="708"/>
                    </a:lnTo>
                    <a:lnTo>
                      <a:pt x="1820" y="717"/>
                    </a:lnTo>
                    <a:lnTo>
                      <a:pt x="1820" y="725"/>
                    </a:lnTo>
                    <a:lnTo>
                      <a:pt x="1820" y="734"/>
                    </a:lnTo>
                    <a:lnTo>
                      <a:pt x="1820" y="742"/>
                    </a:lnTo>
                    <a:lnTo>
                      <a:pt x="1820" y="751"/>
                    </a:lnTo>
                    <a:lnTo>
                      <a:pt x="1820" y="759"/>
                    </a:lnTo>
                    <a:lnTo>
                      <a:pt x="1820" y="768"/>
                    </a:lnTo>
                    <a:lnTo>
                      <a:pt x="1820" y="776"/>
                    </a:lnTo>
                    <a:lnTo>
                      <a:pt x="1820" y="785"/>
                    </a:lnTo>
                    <a:lnTo>
                      <a:pt x="1820" y="800"/>
                    </a:lnTo>
                    <a:lnTo>
                      <a:pt x="1820" y="827"/>
                    </a:lnTo>
                    <a:lnTo>
                      <a:pt x="1820" y="853"/>
                    </a:lnTo>
                    <a:lnTo>
                      <a:pt x="1820" y="880"/>
                    </a:lnTo>
                    <a:lnTo>
                      <a:pt x="1820" y="907"/>
                    </a:lnTo>
                    <a:lnTo>
                      <a:pt x="1820" y="933"/>
                    </a:lnTo>
                    <a:lnTo>
                      <a:pt x="1820" y="940"/>
                    </a:lnTo>
                    <a:lnTo>
                      <a:pt x="1820" y="943"/>
                    </a:lnTo>
                    <a:lnTo>
                      <a:pt x="1820" y="945"/>
                    </a:lnTo>
                    <a:lnTo>
                      <a:pt x="1820" y="948"/>
                    </a:lnTo>
                    <a:lnTo>
                      <a:pt x="1820" y="950"/>
                    </a:lnTo>
                    <a:lnTo>
                      <a:pt x="1820" y="953"/>
                    </a:lnTo>
                    <a:lnTo>
                      <a:pt x="1820" y="957"/>
                    </a:lnTo>
                    <a:lnTo>
                      <a:pt x="1820" y="960"/>
                    </a:lnTo>
                    <a:lnTo>
                      <a:pt x="1820" y="962"/>
                    </a:lnTo>
                    <a:lnTo>
                      <a:pt x="1820" y="965"/>
                    </a:lnTo>
                    <a:lnTo>
                      <a:pt x="1820" y="967"/>
                    </a:lnTo>
                    <a:lnTo>
                      <a:pt x="1820" y="970"/>
                    </a:lnTo>
                    <a:lnTo>
                      <a:pt x="1820" y="972"/>
                    </a:lnTo>
                    <a:lnTo>
                      <a:pt x="1820" y="974"/>
                    </a:lnTo>
                    <a:lnTo>
                      <a:pt x="1820" y="977"/>
                    </a:lnTo>
                    <a:lnTo>
                      <a:pt x="1820" y="979"/>
                    </a:lnTo>
                    <a:lnTo>
                      <a:pt x="1820" y="982"/>
                    </a:lnTo>
                    <a:lnTo>
                      <a:pt x="1820" y="984"/>
                    </a:lnTo>
                    <a:lnTo>
                      <a:pt x="1820" y="989"/>
                    </a:lnTo>
                    <a:lnTo>
                      <a:pt x="1820" y="991"/>
                    </a:lnTo>
                    <a:lnTo>
                      <a:pt x="1820" y="994"/>
                    </a:lnTo>
                    <a:lnTo>
                      <a:pt x="1820" y="996"/>
                    </a:lnTo>
                    <a:lnTo>
                      <a:pt x="1820" y="999"/>
                    </a:lnTo>
                    <a:lnTo>
                      <a:pt x="1820" y="1001"/>
                    </a:lnTo>
                    <a:lnTo>
                      <a:pt x="1820" y="1003"/>
                    </a:lnTo>
                    <a:lnTo>
                      <a:pt x="1820" y="1006"/>
                    </a:lnTo>
                    <a:lnTo>
                      <a:pt x="1820" y="1008"/>
                    </a:lnTo>
                    <a:lnTo>
                      <a:pt x="1820" y="1011"/>
                    </a:lnTo>
                    <a:lnTo>
                      <a:pt x="1820" y="1013"/>
                    </a:lnTo>
                    <a:lnTo>
                      <a:pt x="1820" y="1018"/>
                    </a:lnTo>
                    <a:lnTo>
                      <a:pt x="1820" y="1020"/>
                    </a:lnTo>
                    <a:lnTo>
                      <a:pt x="1820" y="1023"/>
                    </a:lnTo>
                    <a:lnTo>
                      <a:pt x="1820" y="1025"/>
                    </a:lnTo>
                    <a:lnTo>
                      <a:pt x="1820" y="1028"/>
                    </a:lnTo>
                    <a:lnTo>
                      <a:pt x="1820" y="1030"/>
                    </a:lnTo>
                    <a:lnTo>
                      <a:pt x="1820" y="1033"/>
                    </a:lnTo>
                    <a:lnTo>
                      <a:pt x="1820" y="1035"/>
                    </a:lnTo>
                    <a:lnTo>
                      <a:pt x="1820" y="1037"/>
                    </a:lnTo>
                    <a:lnTo>
                      <a:pt x="1820" y="1040"/>
                    </a:lnTo>
                    <a:lnTo>
                      <a:pt x="1820" y="1042"/>
                    </a:lnTo>
                    <a:lnTo>
                      <a:pt x="1820" y="1050"/>
                    </a:lnTo>
                    <a:lnTo>
                      <a:pt x="1820" y="1054"/>
                    </a:lnTo>
                    <a:lnTo>
                      <a:pt x="1820" y="1059"/>
                    </a:lnTo>
                    <a:lnTo>
                      <a:pt x="1820" y="1064"/>
                    </a:lnTo>
                    <a:lnTo>
                      <a:pt x="1820" y="1069"/>
                    </a:lnTo>
                    <a:lnTo>
                      <a:pt x="1820" y="1074"/>
                    </a:lnTo>
                    <a:lnTo>
                      <a:pt x="1820" y="1081"/>
                    </a:lnTo>
                    <a:lnTo>
                      <a:pt x="1820" y="1086"/>
                    </a:lnTo>
                    <a:lnTo>
                      <a:pt x="1818" y="1086"/>
                    </a:lnTo>
                    <a:lnTo>
                      <a:pt x="1810" y="1086"/>
                    </a:lnTo>
                    <a:lnTo>
                      <a:pt x="1803" y="1086"/>
                    </a:lnTo>
                    <a:lnTo>
                      <a:pt x="1796" y="1086"/>
                    </a:lnTo>
                    <a:lnTo>
                      <a:pt x="1788" y="1086"/>
                    </a:lnTo>
                    <a:lnTo>
                      <a:pt x="1781" y="1086"/>
                    </a:lnTo>
                    <a:lnTo>
                      <a:pt x="1774" y="1086"/>
                    </a:lnTo>
                    <a:lnTo>
                      <a:pt x="1767" y="1086"/>
                    </a:lnTo>
                    <a:lnTo>
                      <a:pt x="1759" y="1086"/>
                    </a:lnTo>
                    <a:lnTo>
                      <a:pt x="1752" y="1086"/>
                    </a:lnTo>
                    <a:lnTo>
                      <a:pt x="1745" y="1086"/>
                    </a:lnTo>
                    <a:lnTo>
                      <a:pt x="1738" y="1086"/>
                    </a:lnTo>
                    <a:lnTo>
                      <a:pt x="1730" y="1086"/>
                    </a:lnTo>
                    <a:lnTo>
                      <a:pt x="1723" y="1086"/>
                    </a:lnTo>
                    <a:lnTo>
                      <a:pt x="1716" y="1086"/>
                    </a:lnTo>
                    <a:lnTo>
                      <a:pt x="1708" y="1086"/>
                    </a:lnTo>
                    <a:lnTo>
                      <a:pt x="1701" y="1086"/>
                    </a:lnTo>
                    <a:lnTo>
                      <a:pt x="1694" y="1086"/>
                    </a:lnTo>
                    <a:lnTo>
                      <a:pt x="1687" y="1086"/>
                    </a:lnTo>
                    <a:lnTo>
                      <a:pt x="1679" y="1086"/>
                    </a:lnTo>
                    <a:lnTo>
                      <a:pt x="1672" y="1086"/>
                    </a:lnTo>
                    <a:lnTo>
                      <a:pt x="1662" y="1086"/>
                    </a:lnTo>
                    <a:lnTo>
                      <a:pt x="1655" y="1086"/>
                    </a:lnTo>
                    <a:lnTo>
                      <a:pt x="1648" y="1086"/>
                    </a:lnTo>
                    <a:lnTo>
                      <a:pt x="1641" y="1086"/>
                    </a:lnTo>
                    <a:lnTo>
                      <a:pt x="1633" y="1086"/>
                    </a:lnTo>
                    <a:lnTo>
                      <a:pt x="1626" y="1086"/>
                    </a:lnTo>
                    <a:lnTo>
                      <a:pt x="1619" y="1086"/>
                    </a:lnTo>
                    <a:lnTo>
                      <a:pt x="1611" y="1086"/>
                    </a:lnTo>
                    <a:lnTo>
                      <a:pt x="1604" y="1086"/>
                    </a:lnTo>
                    <a:lnTo>
                      <a:pt x="1597" y="1086"/>
                    </a:lnTo>
                    <a:lnTo>
                      <a:pt x="1590" y="1086"/>
                    </a:lnTo>
                    <a:lnTo>
                      <a:pt x="1582" y="1086"/>
                    </a:lnTo>
                    <a:lnTo>
                      <a:pt x="1575" y="1086"/>
                    </a:lnTo>
                    <a:lnTo>
                      <a:pt x="1568" y="1086"/>
                    </a:lnTo>
                    <a:lnTo>
                      <a:pt x="1561" y="1086"/>
                    </a:lnTo>
                    <a:lnTo>
                      <a:pt x="1553" y="1086"/>
                    </a:lnTo>
                    <a:lnTo>
                      <a:pt x="1546" y="1086"/>
                    </a:lnTo>
                    <a:lnTo>
                      <a:pt x="1539" y="1086"/>
                    </a:lnTo>
                    <a:lnTo>
                      <a:pt x="1531" y="1086"/>
                    </a:lnTo>
                    <a:lnTo>
                      <a:pt x="1524" y="1086"/>
                    </a:lnTo>
                    <a:lnTo>
                      <a:pt x="1515" y="1086"/>
                    </a:lnTo>
                    <a:lnTo>
                      <a:pt x="1507" y="1086"/>
                    </a:lnTo>
                    <a:lnTo>
                      <a:pt x="1500" y="1086"/>
                    </a:lnTo>
                    <a:lnTo>
                      <a:pt x="1493" y="1086"/>
                    </a:lnTo>
                    <a:lnTo>
                      <a:pt x="1485" y="1086"/>
                    </a:lnTo>
                    <a:lnTo>
                      <a:pt x="1478" y="1086"/>
                    </a:lnTo>
                    <a:lnTo>
                      <a:pt x="1471" y="1086"/>
                    </a:lnTo>
                    <a:lnTo>
                      <a:pt x="1464" y="1086"/>
                    </a:lnTo>
                    <a:lnTo>
                      <a:pt x="1456" y="1086"/>
                    </a:lnTo>
                    <a:lnTo>
                      <a:pt x="1449" y="1086"/>
                    </a:lnTo>
                    <a:lnTo>
                      <a:pt x="1442" y="1086"/>
                    </a:lnTo>
                    <a:lnTo>
                      <a:pt x="1435" y="1086"/>
                    </a:lnTo>
                    <a:lnTo>
                      <a:pt x="1427" y="1086"/>
                    </a:lnTo>
                    <a:lnTo>
                      <a:pt x="1420" y="1086"/>
                    </a:lnTo>
                    <a:lnTo>
                      <a:pt x="1413" y="1086"/>
                    </a:lnTo>
                    <a:lnTo>
                      <a:pt x="1405" y="1086"/>
                    </a:lnTo>
                    <a:lnTo>
                      <a:pt x="1398" y="1086"/>
                    </a:lnTo>
                    <a:lnTo>
                      <a:pt x="1391" y="1086"/>
                    </a:lnTo>
                    <a:lnTo>
                      <a:pt x="1384" y="1086"/>
                    </a:lnTo>
                    <a:lnTo>
                      <a:pt x="1376" y="1086"/>
                    </a:lnTo>
                    <a:lnTo>
                      <a:pt x="1369" y="1086"/>
                    </a:lnTo>
                    <a:lnTo>
                      <a:pt x="1359" y="1086"/>
                    </a:lnTo>
                    <a:lnTo>
                      <a:pt x="1352" y="1086"/>
                    </a:lnTo>
                    <a:lnTo>
                      <a:pt x="1345" y="1086"/>
                    </a:lnTo>
                    <a:lnTo>
                      <a:pt x="1338" y="1086"/>
                    </a:lnTo>
                    <a:lnTo>
                      <a:pt x="1330" y="1086"/>
                    </a:lnTo>
                    <a:lnTo>
                      <a:pt x="1323" y="1086"/>
                    </a:lnTo>
                    <a:lnTo>
                      <a:pt x="1316" y="1086"/>
                    </a:lnTo>
                    <a:lnTo>
                      <a:pt x="1309" y="1086"/>
                    </a:lnTo>
                    <a:lnTo>
                      <a:pt x="1301" y="1086"/>
                    </a:lnTo>
                    <a:lnTo>
                      <a:pt x="1294" y="1086"/>
                    </a:lnTo>
                    <a:lnTo>
                      <a:pt x="1287" y="1086"/>
                    </a:lnTo>
                    <a:lnTo>
                      <a:pt x="1279" y="1086"/>
                    </a:lnTo>
                    <a:lnTo>
                      <a:pt x="1272" y="1086"/>
                    </a:lnTo>
                    <a:lnTo>
                      <a:pt x="1265" y="1086"/>
                    </a:lnTo>
                    <a:lnTo>
                      <a:pt x="1258" y="1086"/>
                    </a:lnTo>
                    <a:lnTo>
                      <a:pt x="1250" y="1086"/>
                    </a:lnTo>
                    <a:lnTo>
                      <a:pt x="1243" y="1086"/>
                    </a:lnTo>
                    <a:lnTo>
                      <a:pt x="1236" y="1086"/>
                    </a:lnTo>
                    <a:lnTo>
                      <a:pt x="1229" y="1086"/>
                    </a:lnTo>
                    <a:lnTo>
                      <a:pt x="1221" y="1086"/>
                    </a:lnTo>
                    <a:lnTo>
                      <a:pt x="1214" y="1086"/>
                    </a:lnTo>
                    <a:lnTo>
                      <a:pt x="1204" y="1086"/>
                    </a:lnTo>
                    <a:lnTo>
                      <a:pt x="1197" y="1086"/>
                    </a:lnTo>
                    <a:lnTo>
                      <a:pt x="1190" y="1086"/>
                    </a:lnTo>
                    <a:lnTo>
                      <a:pt x="1182" y="1086"/>
                    </a:lnTo>
                    <a:lnTo>
                      <a:pt x="1175" y="1086"/>
                    </a:lnTo>
                    <a:lnTo>
                      <a:pt x="1168" y="1086"/>
                    </a:lnTo>
                    <a:lnTo>
                      <a:pt x="1161" y="1086"/>
                    </a:lnTo>
                    <a:lnTo>
                      <a:pt x="1153" y="1086"/>
                    </a:lnTo>
                    <a:lnTo>
                      <a:pt x="1146" y="1086"/>
                    </a:lnTo>
                    <a:lnTo>
                      <a:pt x="1139" y="1086"/>
                    </a:lnTo>
                    <a:lnTo>
                      <a:pt x="1132" y="1086"/>
                    </a:lnTo>
                    <a:lnTo>
                      <a:pt x="1124" y="1086"/>
                    </a:lnTo>
                    <a:lnTo>
                      <a:pt x="1117" y="1086"/>
                    </a:lnTo>
                    <a:lnTo>
                      <a:pt x="1110" y="1086"/>
                    </a:lnTo>
                    <a:lnTo>
                      <a:pt x="1102" y="1086"/>
                    </a:lnTo>
                    <a:lnTo>
                      <a:pt x="1095" y="1086"/>
                    </a:lnTo>
                    <a:lnTo>
                      <a:pt x="1088" y="1086"/>
                    </a:lnTo>
                    <a:lnTo>
                      <a:pt x="1081" y="1086"/>
                    </a:lnTo>
                    <a:lnTo>
                      <a:pt x="1073" y="1086"/>
                    </a:lnTo>
                    <a:lnTo>
                      <a:pt x="1066" y="1086"/>
                    </a:lnTo>
                    <a:lnTo>
                      <a:pt x="1056" y="1086"/>
                    </a:lnTo>
                    <a:lnTo>
                      <a:pt x="1049" y="1086"/>
                    </a:lnTo>
                    <a:lnTo>
                      <a:pt x="1042" y="1086"/>
                    </a:lnTo>
                    <a:lnTo>
                      <a:pt x="1035" y="1086"/>
                    </a:lnTo>
                    <a:lnTo>
                      <a:pt x="1027" y="1086"/>
                    </a:lnTo>
                    <a:lnTo>
                      <a:pt x="1020" y="1086"/>
                    </a:lnTo>
                    <a:lnTo>
                      <a:pt x="1013" y="1086"/>
                    </a:lnTo>
                    <a:lnTo>
                      <a:pt x="1006" y="1086"/>
                    </a:lnTo>
                    <a:lnTo>
                      <a:pt x="998" y="1086"/>
                    </a:lnTo>
                    <a:lnTo>
                      <a:pt x="991" y="1086"/>
                    </a:lnTo>
                    <a:lnTo>
                      <a:pt x="984" y="1086"/>
                    </a:lnTo>
                    <a:lnTo>
                      <a:pt x="976" y="1086"/>
                    </a:lnTo>
                    <a:lnTo>
                      <a:pt x="969" y="1086"/>
                    </a:lnTo>
                    <a:lnTo>
                      <a:pt x="962" y="1086"/>
                    </a:lnTo>
                    <a:lnTo>
                      <a:pt x="955" y="1086"/>
                    </a:lnTo>
                    <a:lnTo>
                      <a:pt x="947" y="1086"/>
                    </a:lnTo>
                    <a:lnTo>
                      <a:pt x="940" y="1086"/>
                    </a:lnTo>
                    <a:lnTo>
                      <a:pt x="933" y="1086"/>
                    </a:lnTo>
                    <a:lnTo>
                      <a:pt x="926" y="1086"/>
                    </a:lnTo>
                    <a:lnTo>
                      <a:pt x="918" y="1086"/>
                    </a:lnTo>
                    <a:lnTo>
                      <a:pt x="909" y="1086"/>
                    </a:lnTo>
                    <a:lnTo>
                      <a:pt x="901" y="1086"/>
                    </a:lnTo>
                    <a:lnTo>
                      <a:pt x="894" y="1086"/>
                    </a:lnTo>
                    <a:lnTo>
                      <a:pt x="887" y="1086"/>
                    </a:lnTo>
                    <a:lnTo>
                      <a:pt x="879" y="1086"/>
                    </a:lnTo>
                    <a:lnTo>
                      <a:pt x="872" y="1086"/>
                    </a:lnTo>
                    <a:lnTo>
                      <a:pt x="865" y="1086"/>
                    </a:lnTo>
                    <a:lnTo>
                      <a:pt x="858" y="1086"/>
                    </a:lnTo>
                    <a:lnTo>
                      <a:pt x="850" y="1086"/>
                    </a:lnTo>
                    <a:lnTo>
                      <a:pt x="843" y="1086"/>
                    </a:lnTo>
                    <a:lnTo>
                      <a:pt x="836" y="1086"/>
                    </a:lnTo>
                    <a:lnTo>
                      <a:pt x="829" y="1086"/>
                    </a:lnTo>
                    <a:lnTo>
                      <a:pt x="821" y="1086"/>
                    </a:lnTo>
                    <a:lnTo>
                      <a:pt x="814" y="1086"/>
                    </a:lnTo>
                    <a:lnTo>
                      <a:pt x="807" y="1086"/>
                    </a:lnTo>
                    <a:lnTo>
                      <a:pt x="799" y="1086"/>
                    </a:lnTo>
                    <a:lnTo>
                      <a:pt x="792" y="1086"/>
                    </a:lnTo>
                    <a:lnTo>
                      <a:pt x="785" y="1086"/>
                    </a:lnTo>
                    <a:lnTo>
                      <a:pt x="778" y="1086"/>
                    </a:lnTo>
                    <a:lnTo>
                      <a:pt x="770" y="1086"/>
                    </a:lnTo>
                    <a:lnTo>
                      <a:pt x="763" y="1086"/>
                    </a:lnTo>
                    <a:lnTo>
                      <a:pt x="753" y="1086"/>
                    </a:lnTo>
                    <a:lnTo>
                      <a:pt x="746" y="1086"/>
                    </a:lnTo>
                    <a:lnTo>
                      <a:pt x="739" y="1086"/>
                    </a:lnTo>
                    <a:lnTo>
                      <a:pt x="732" y="1086"/>
                    </a:lnTo>
                    <a:lnTo>
                      <a:pt x="724" y="1086"/>
                    </a:lnTo>
                    <a:lnTo>
                      <a:pt x="717" y="1086"/>
                    </a:lnTo>
                    <a:lnTo>
                      <a:pt x="710" y="1086"/>
                    </a:lnTo>
                    <a:lnTo>
                      <a:pt x="703" y="1086"/>
                    </a:lnTo>
                    <a:lnTo>
                      <a:pt x="695" y="1086"/>
                    </a:lnTo>
                    <a:lnTo>
                      <a:pt x="688" y="1086"/>
                    </a:lnTo>
                    <a:lnTo>
                      <a:pt x="681" y="1086"/>
                    </a:lnTo>
                    <a:lnTo>
                      <a:pt x="673" y="1086"/>
                    </a:lnTo>
                    <a:lnTo>
                      <a:pt x="666" y="1086"/>
                    </a:lnTo>
                    <a:lnTo>
                      <a:pt x="659" y="1086"/>
                    </a:lnTo>
                    <a:lnTo>
                      <a:pt x="652" y="1086"/>
                    </a:lnTo>
                    <a:lnTo>
                      <a:pt x="644" y="1086"/>
                    </a:lnTo>
                    <a:lnTo>
                      <a:pt x="637" y="1086"/>
                    </a:lnTo>
                    <a:lnTo>
                      <a:pt x="630" y="1086"/>
                    </a:lnTo>
                    <a:lnTo>
                      <a:pt x="623" y="1086"/>
                    </a:lnTo>
                    <a:lnTo>
                      <a:pt x="615" y="1086"/>
                    </a:lnTo>
                    <a:lnTo>
                      <a:pt x="606" y="1086"/>
                    </a:lnTo>
                    <a:lnTo>
                      <a:pt x="598" y="1086"/>
                    </a:lnTo>
                    <a:lnTo>
                      <a:pt x="591" y="1086"/>
                    </a:lnTo>
                    <a:lnTo>
                      <a:pt x="584" y="1086"/>
                    </a:lnTo>
                    <a:lnTo>
                      <a:pt x="577" y="1086"/>
                    </a:lnTo>
                    <a:lnTo>
                      <a:pt x="569" y="1086"/>
                    </a:lnTo>
                    <a:lnTo>
                      <a:pt x="562" y="1086"/>
                    </a:lnTo>
                    <a:lnTo>
                      <a:pt x="555" y="1086"/>
                    </a:lnTo>
                    <a:lnTo>
                      <a:pt x="547" y="1086"/>
                    </a:lnTo>
                    <a:lnTo>
                      <a:pt x="540" y="1086"/>
                    </a:lnTo>
                    <a:lnTo>
                      <a:pt x="533" y="1086"/>
                    </a:lnTo>
                    <a:lnTo>
                      <a:pt x="526" y="1086"/>
                    </a:lnTo>
                    <a:lnTo>
                      <a:pt x="518" y="1086"/>
                    </a:lnTo>
                    <a:lnTo>
                      <a:pt x="511" y="1086"/>
                    </a:lnTo>
                    <a:lnTo>
                      <a:pt x="504" y="1086"/>
                    </a:lnTo>
                    <a:lnTo>
                      <a:pt x="497" y="1086"/>
                    </a:lnTo>
                    <a:lnTo>
                      <a:pt x="489" y="1086"/>
                    </a:lnTo>
                    <a:lnTo>
                      <a:pt x="482" y="1086"/>
                    </a:lnTo>
                    <a:lnTo>
                      <a:pt x="475" y="1086"/>
                    </a:lnTo>
                    <a:lnTo>
                      <a:pt x="467" y="1086"/>
                    </a:lnTo>
                    <a:lnTo>
                      <a:pt x="460" y="1086"/>
                    </a:lnTo>
                    <a:lnTo>
                      <a:pt x="450" y="1086"/>
                    </a:lnTo>
                    <a:lnTo>
                      <a:pt x="443" y="1086"/>
                    </a:lnTo>
                    <a:lnTo>
                      <a:pt x="436" y="1086"/>
                    </a:lnTo>
                    <a:lnTo>
                      <a:pt x="429" y="1086"/>
                    </a:lnTo>
                    <a:lnTo>
                      <a:pt x="421" y="1086"/>
                    </a:lnTo>
                    <a:lnTo>
                      <a:pt x="414" y="1086"/>
                    </a:lnTo>
                    <a:lnTo>
                      <a:pt x="407" y="1086"/>
                    </a:lnTo>
                    <a:lnTo>
                      <a:pt x="400" y="1086"/>
                    </a:lnTo>
                    <a:lnTo>
                      <a:pt x="392" y="1086"/>
                    </a:lnTo>
                    <a:lnTo>
                      <a:pt x="385" y="1086"/>
                    </a:lnTo>
                    <a:lnTo>
                      <a:pt x="378" y="1086"/>
                    </a:lnTo>
                    <a:lnTo>
                      <a:pt x="370" y="1086"/>
                    </a:lnTo>
                    <a:lnTo>
                      <a:pt x="363" y="1086"/>
                    </a:lnTo>
                    <a:lnTo>
                      <a:pt x="356" y="1086"/>
                    </a:lnTo>
                    <a:lnTo>
                      <a:pt x="349" y="1086"/>
                    </a:lnTo>
                    <a:lnTo>
                      <a:pt x="341" y="1086"/>
                    </a:lnTo>
                    <a:lnTo>
                      <a:pt x="334" y="1086"/>
                    </a:lnTo>
                    <a:lnTo>
                      <a:pt x="327" y="1086"/>
                    </a:lnTo>
                    <a:lnTo>
                      <a:pt x="320" y="1086"/>
                    </a:lnTo>
                    <a:lnTo>
                      <a:pt x="312" y="1086"/>
                    </a:lnTo>
                    <a:lnTo>
                      <a:pt x="303" y="1086"/>
                    </a:lnTo>
                    <a:lnTo>
                      <a:pt x="295" y="1086"/>
                    </a:lnTo>
                    <a:lnTo>
                      <a:pt x="288" y="1086"/>
                    </a:lnTo>
                    <a:lnTo>
                      <a:pt x="281" y="1086"/>
                    </a:lnTo>
                    <a:lnTo>
                      <a:pt x="274" y="1086"/>
                    </a:lnTo>
                    <a:lnTo>
                      <a:pt x="266" y="1086"/>
                    </a:lnTo>
                    <a:lnTo>
                      <a:pt x="259" y="1086"/>
                    </a:lnTo>
                    <a:lnTo>
                      <a:pt x="252" y="1086"/>
                    </a:lnTo>
                    <a:lnTo>
                      <a:pt x="244" y="1086"/>
                    </a:lnTo>
                    <a:lnTo>
                      <a:pt x="237" y="1086"/>
                    </a:lnTo>
                    <a:lnTo>
                      <a:pt x="230" y="1086"/>
                    </a:lnTo>
                    <a:lnTo>
                      <a:pt x="223" y="1086"/>
                    </a:lnTo>
                    <a:lnTo>
                      <a:pt x="215" y="1086"/>
                    </a:lnTo>
                    <a:lnTo>
                      <a:pt x="208" y="1086"/>
                    </a:lnTo>
                    <a:lnTo>
                      <a:pt x="201" y="1086"/>
                    </a:lnTo>
                    <a:lnTo>
                      <a:pt x="194" y="1086"/>
                    </a:lnTo>
                    <a:lnTo>
                      <a:pt x="186" y="1086"/>
                    </a:lnTo>
                    <a:lnTo>
                      <a:pt x="179" y="1086"/>
                    </a:lnTo>
                    <a:lnTo>
                      <a:pt x="172" y="1086"/>
                    </a:lnTo>
                    <a:lnTo>
                      <a:pt x="164" y="1086"/>
                    </a:lnTo>
                    <a:lnTo>
                      <a:pt x="157" y="1086"/>
                    </a:lnTo>
                    <a:lnTo>
                      <a:pt x="147" y="1086"/>
                    </a:lnTo>
                    <a:lnTo>
                      <a:pt x="140" y="1086"/>
                    </a:lnTo>
                    <a:lnTo>
                      <a:pt x="133" y="1086"/>
                    </a:lnTo>
                    <a:lnTo>
                      <a:pt x="126" y="1086"/>
                    </a:lnTo>
                    <a:lnTo>
                      <a:pt x="118" y="1086"/>
                    </a:lnTo>
                    <a:lnTo>
                      <a:pt x="111" y="1086"/>
                    </a:lnTo>
                    <a:lnTo>
                      <a:pt x="104" y="1086"/>
                    </a:lnTo>
                    <a:lnTo>
                      <a:pt x="97" y="1086"/>
                    </a:lnTo>
                    <a:lnTo>
                      <a:pt x="89" y="1086"/>
                    </a:lnTo>
                    <a:lnTo>
                      <a:pt x="82" y="1086"/>
                    </a:lnTo>
                    <a:lnTo>
                      <a:pt x="75" y="1086"/>
                    </a:lnTo>
                    <a:lnTo>
                      <a:pt x="68" y="1086"/>
                    </a:lnTo>
                    <a:lnTo>
                      <a:pt x="60" y="1086"/>
                    </a:lnTo>
                    <a:lnTo>
                      <a:pt x="53" y="1086"/>
                    </a:lnTo>
                    <a:lnTo>
                      <a:pt x="46" y="1086"/>
                    </a:lnTo>
                    <a:lnTo>
                      <a:pt x="38" y="1086"/>
                    </a:lnTo>
                    <a:lnTo>
                      <a:pt x="31" y="1086"/>
                    </a:lnTo>
                    <a:lnTo>
                      <a:pt x="24" y="1086"/>
                    </a:lnTo>
                    <a:lnTo>
                      <a:pt x="17" y="1086"/>
                    </a:lnTo>
                    <a:lnTo>
                      <a:pt x="9" y="1086"/>
                    </a:lnTo>
                    <a:lnTo>
                      <a:pt x="2" y="1086"/>
                    </a:lnTo>
                    <a:lnTo>
                      <a:pt x="0" y="1086"/>
                    </a:lnTo>
                    <a:lnTo>
                      <a:pt x="0" y="1081"/>
                    </a:lnTo>
                    <a:lnTo>
                      <a:pt x="0" y="1074"/>
                    </a:lnTo>
                    <a:lnTo>
                      <a:pt x="0" y="1069"/>
                    </a:lnTo>
                    <a:lnTo>
                      <a:pt x="0" y="1064"/>
                    </a:lnTo>
                    <a:lnTo>
                      <a:pt x="2" y="1064"/>
                    </a:lnTo>
                    <a:lnTo>
                      <a:pt x="9" y="1062"/>
                    </a:lnTo>
                    <a:lnTo>
                      <a:pt x="12" y="1059"/>
                    </a:lnTo>
                    <a:lnTo>
                      <a:pt x="9" y="1059"/>
                    </a:lnTo>
                    <a:lnTo>
                      <a:pt x="2" y="1054"/>
                    </a:lnTo>
                    <a:lnTo>
                      <a:pt x="0" y="1054"/>
                    </a:lnTo>
                    <a:lnTo>
                      <a:pt x="0" y="1050"/>
                    </a:lnTo>
                    <a:lnTo>
                      <a:pt x="0" y="1042"/>
                    </a:lnTo>
                    <a:lnTo>
                      <a:pt x="2" y="1042"/>
                    </a:lnTo>
                    <a:lnTo>
                      <a:pt x="9" y="1042"/>
                    </a:lnTo>
                    <a:lnTo>
                      <a:pt x="17" y="1042"/>
                    </a:lnTo>
                    <a:lnTo>
                      <a:pt x="24" y="1042"/>
                    </a:lnTo>
                    <a:lnTo>
                      <a:pt x="26" y="1042"/>
                    </a:lnTo>
                    <a:lnTo>
                      <a:pt x="29" y="1050"/>
                    </a:lnTo>
                    <a:lnTo>
                      <a:pt x="31" y="1050"/>
                    </a:lnTo>
                    <a:lnTo>
                      <a:pt x="38" y="1050"/>
                    </a:lnTo>
                    <a:lnTo>
                      <a:pt x="46" y="1050"/>
                    </a:lnTo>
                    <a:lnTo>
                      <a:pt x="53" y="1050"/>
                    </a:lnTo>
                    <a:lnTo>
                      <a:pt x="60" y="1052"/>
                    </a:lnTo>
                    <a:lnTo>
                      <a:pt x="60" y="1054"/>
                    </a:lnTo>
                    <a:lnTo>
                      <a:pt x="68" y="1059"/>
                    </a:lnTo>
                    <a:lnTo>
                      <a:pt x="68" y="1059"/>
                    </a:lnTo>
                    <a:lnTo>
                      <a:pt x="75" y="1062"/>
                    </a:lnTo>
                    <a:lnTo>
                      <a:pt x="82" y="1062"/>
                    </a:lnTo>
                    <a:lnTo>
                      <a:pt x="89" y="1062"/>
                    </a:lnTo>
                    <a:lnTo>
                      <a:pt x="97" y="1062"/>
                    </a:lnTo>
                    <a:lnTo>
                      <a:pt x="104" y="1062"/>
                    </a:lnTo>
                    <a:lnTo>
                      <a:pt x="111" y="1062"/>
                    </a:lnTo>
                    <a:lnTo>
                      <a:pt x="116" y="1059"/>
                    </a:lnTo>
                    <a:lnTo>
                      <a:pt x="111" y="1059"/>
                    </a:lnTo>
                    <a:lnTo>
                      <a:pt x="104" y="1054"/>
                    </a:lnTo>
                    <a:lnTo>
                      <a:pt x="104" y="1054"/>
                    </a:lnTo>
                    <a:lnTo>
                      <a:pt x="104" y="1052"/>
                    </a:lnTo>
                    <a:lnTo>
                      <a:pt x="111" y="1052"/>
                    </a:lnTo>
                    <a:lnTo>
                      <a:pt x="118" y="1050"/>
                    </a:lnTo>
                    <a:lnTo>
                      <a:pt x="126" y="1050"/>
                    </a:lnTo>
                    <a:lnTo>
                      <a:pt x="133" y="1050"/>
                    </a:lnTo>
                    <a:lnTo>
                      <a:pt x="140" y="1050"/>
                    </a:lnTo>
                    <a:lnTo>
                      <a:pt x="147" y="1050"/>
                    </a:lnTo>
                    <a:lnTo>
                      <a:pt x="157" y="1050"/>
                    </a:lnTo>
                    <a:lnTo>
                      <a:pt x="164" y="1050"/>
                    </a:lnTo>
                    <a:lnTo>
                      <a:pt x="172" y="1052"/>
                    </a:lnTo>
                    <a:lnTo>
                      <a:pt x="179" y="1052"/>
                    </a:lnTo>
                    <a:lnTo>
                      <a:pt x="186" y="1050"/>
                    </a:lnTo>
                    <a:lnTo>
                      <a:pt x="194" y="1050"/>
                    </a:lnTo>
                    <a:lnTo>
                      <a:pt x="201" y="1050"/>
                    </a:lnTo>
                    <a:lnTo>
                      <a:pt x="208" y="1050"/>
                    </a:lnTo>
                    <a:lnTo>
                      <a:pt x="215" y="1050"/>
                    </a:lnTo>
                    <a:lnTo>
                      <a:pt x="223" y="1050"/>
                    </a:lnTo>
                    <a:lnTo>
                      <a:pt x="230" y="1050"/>
                    </a:lnTo>
                    <a:lnTo>
                      <a:pt x="237" y="1052"/>
                    </a:lnTo>
                    <a:lnTo>
                      <a:pt x="244" y="1050"/>
                    </a:lnTo>
                    <a:lnTo>
                      <a:pt x="252" y="1050"/>
                    </a:lnTo>
                    <a:lnTo>
                      <a:pt x="259" y="1050"/>
                    </a:lnTo>
                    <a:lnTo>
                      <a:pt x="266" y="1050"/>
                    </a:lnTo>
                    <a:lnTo>
                      <a:pt x="274" y="1050"/>
                    </a:lnTo>
                    <a:lnTo>
                      <a:pt x="281" y="1050"/>
                    </a:lnTo>
                    <a:lnTo>
                      <a:pt x="288" y="1052"/>
                    </a:lnTo>
                    <a:lnTo>
                      <a:pt x="295" y="1054"/>
                    </a:lnTo>
                    <a:lnTo>
                      <a:pt x="288" y="1057"/>
                    </a:lnTo>
                    <a:lnTo>
                      <a:pt x="281" y="1059"/>
                    </a:lnTo>
                    <a:lnTo>
                      <a:pt x="274" y="1059"/>
                    </a:lnTo>
                    <a:lnTo>
                      <a:pt x="269" y="1059"/>
                    </a:lnTo>
                    <a:lnTo>
                      <a:pt x="274" y="1059"/>
                    </a:lnTo>
                    <a:lnTo>
                      <a:pt x="281" y="1062"/>
                    </a:lnTo>
                    <a:lnTo>
                      <a:pt x="288" y="1062"/>
                    </a:lnTo>
                    <a:lnTo>
                      <a:pt x="295" y="1062"/>
                    </a:lnTo>
                    <a:lnTo>
                      <a:pt x="303" y="1062"/>
                    </a:lnTo>
                    <a:lnTo>
                      <a:pt x="312" y="1062"/>
                    </a:lnTo>
                    <a:lnTo>
                      <a:pt x="320" y="1062"/>
                    </a:lnTo>
                    <a:lnTo>
                      <a:pt x="327" y="1062"/>
                    </a:lnTo>
                    <a:lnTo>
                      <a:pt x="334" y="1062"/>
                    </a:lnTo>
                    <a:lnTo>
                      <a:pt x="341" y="1062"/>
                    </a:lnTo>
                    <a:lnTo>
                      <a:pt x="349" y="1062"/>
                    </a:lnTo>
                    <a:lnTo>
                      <a:pt x="356" y="1059"/>
                    </a:lnTo>
                    <a:lnTo>
                      <a:pt x="356" y="1059"/>
                    </a:lnTo>
                    <a:lnTo>
                      <a:pt x="363" y="1059"/>
                    </a:lnTo>
                    <a:lnTo>
                      <a:pt x="370" y="1057"/>
                    </a:lnTo>
                    <a:lnTo>
                      <a:pt x="378" y="1057"/>
                    </a:lnTo>
                    <a:lnTo>
                      <a:pt x="380" y="1054"/>
                    </a:lnTo>
                    <a:lnTo>
                      <a:pt x="385" y="1052"/>
                    </a:lnTo>
                    <a:lnTo>
                      <a:pt x="392" y="1050"/>
                    </a:lnTo>
                    <a:lnTo>
                      <a:pt x="400" y="1050"/>
                    </a:lnTo>
                    <a:lnTo>
                      <a:pt x="407" y="1052"/>
                    </a:lnTo>
                    <a:lnTo>
                      <a:pt x="414" y="1052"/>
                    </a:lnTo>
                    <a:lnTo>
                      <a:pt x="421" y="1052"/>
                    </a:lnTo>
                    <a:lnTo>
                      <a:pt x="429" y="1052"/>
                    </a:lnTo>
                    <a:lnTo>
                      <a:pt x="436" y="1052"/>
                    </a:lnTo>
                    <a:lnTo>
                      <a:pt x="443" y="1050"/>
                    </a:lnTo>
                    <a:lnTo>
                      <a:pt x="450" y="1050"/>
                    </a:lnTo>
                    <a:lnTo>
                      <a:pt x="460" y="1050"/>
                    </a:lnTo>
                    <a:lnTo>
                      <a:pt x="467" y="1050"/>
                    </a:lnTo>
                    <a:lnTo>
                      <a:pt x="475" y="1052"/>
                    </a:lnTo>
                    <a:lnTo>
                      <a:pt x="482" y="1052"/>
                    </a:lnTo>
                    <a:lnTo>
                      <a:pt x="489" y="1052"/>
                    </a:lnTo>
                    <a:lnTo>
                      <a:pt x="497" y="1052"/>
                    </a:lnTo>
                    <a:lnTo>
                      <a:pt x="504" y="1052"/>
                    </a:lnTo>
                    <a:lnTo>
                      <a:pt x="511" y="1052"/>
                    </a:lnTo>
                    <a:lnTo>
                      <a:pt x="518" y="1052"/>
                    </a:lnTo>
                    <a:lnTo>
                      <a:pt x="526" y="1052"/>
                    </a:lnTo>
                    <a:lnTo>
                      <a:pt x="533" y="1052"/>
                    </a:lnTo>
                    <a:lnTo>
                      <a:pt x="540" y="1052"/>
                    </a:lnTo>
                    <a:lnTo>
                      <a:pt x="547" y="1052"/>
                    </a:lnTo>
                    <a:lnTo>
                      <a:pt x="555" y="1054"/>
                    </a:lnTo>
                    <a:lnTo>
                      <a:pt x="557" y="1054"/>
                    </a:lnTo>
                    <a:lnTo>
                      <a:pt x="562" y="1054"/>
                    </a:lnTo>
                    <a:lnTo>
                      <a:pt x="569" y="1057"/>
                    </a:lnTo>
                    <a:lnTo>
                      <a:pt x="577" y="1057"/>
                    </a:lnTo>
                    <a:lnTo>
                      <a:pt x="584" y="1057"/>
                    </a:lnTo>
                    <a:lnTo>
                      <a:pt x="591" y="1057"/>
                    </a:lnTo>
                    <a:lnTo>
                      <a:pt x="598" y="1054"/>
                    </a:lnTo>
                    <a:lnTo>
                      <a:pt x="606" y="1054"/>
                    </a:lnTo>
                    <a:lnTo>
                      <a:pt x="615" y="1054"/>
                    </a:lnTo>
                    <a:lnTo>
                      <a:pt x="623" y="1054"/>
                    </a:lnTo>
                    <a:lnTo>
                      <a:pt x="630" y="1054"/>
                    </a:lnTo>
                    <a:lnTo>
                      <a:pt x="637" y="1057"/>
                    </a:lnTo>
                    <a:lnTo>
                      <a:pt x="644" y="1057"/>
                    </a:lnTo>
                    <a:lnTo>
                      <a:pt x="652" y="1057"/>
                    </a:lnTo>
                    <a:lnTo>
                      <a:pt x="659" y="1057"/>
                    </a:lnTo>
                    <a:lnTo>
                      <a:pt x="666" y="1057"/>
                    </a:lnTo>
                    <a:lnTo>
                      <a:pt x="673" y="1057"/>
                    </a:lnTo>
                    <a:lnTo>
                      <a:pt x="681" y="1057"/>
                    </a:lnTo>
                    <a:lnTo>
                      <a:pt x="688" y="1057"/>
                    </a:lnTo>
                    <a:lnTo>
                      <a:pt x="695" y="1057"/>
                    </a:lnTo>
                    <a:lnTo>
                      <a:pt x="703" y="1057"/>
                    </a:lnTo>
                    <a:lnTo>
                      <a:pt x="710" y="1057"/>
                    </a:lnTo>
                    <a:lnTo>
                      <a:pt x="717" y="1057"/>
                    </a:lnTo>
                    <a:lnTo>
                      <a:pt x="724" y="1057"/>
                    </a:lnTo>
                    <a:lnTo>
                      <a:pt x="732" y="1057"/>
                    </a:lnTo>
                    <a:lnTo>
                      <a:pt x="739" y="1057"/>
                    </a:lnTo>
                    <a:lnTo>
                      <a:pt x="746" y="1057"/>
                    </a:lnTo>
                    <a:lnTo>
                      <a:pt x="753" y="1057"/>
                    </a:lnTo>
                    <a:lnTo>
                      <a:pt x="763" y="1057"/>
                    </a:lnTo>
                    <a:lnTo>
                      <a:pt x="770" y="1057"/>
                    </a:lnTo>
                    <a:lnTo>
                      <a:pt x="778" y="1057"/>
                    </a:lnTo>
                    <a:lnTo>
                      <a:pt x="785" y="1057"/>
                    </a:lnTo>
                    <a:lnTo>
                      <a:pt x="792" y="1057"/>
                    </a:lnTo>
                    <a:lnTo>
                      <a:pt x="799" y="1057"/>
                    </a:lnTo>
                    <a:lnTo>
                      <a:pt x="807" y="1057"/>
                    </a:lnTo>
                    <a:lnTo>
                      <a:pt x="814" y="1057"/>
                    </a:lnTo>
                    <a:lnTo>
                      <a:pt x="821" y="1057"/>
                    </a:lnTo>
                    <a:lnTo>
                      <a:pt x="829" y="1057"/>
                    </a:lnTo>
                    <a:lnTo>
                      <a:pt x="836" y="1057"/>
                    </a:lnTo>
                    <a:lnTo>
                      <a:pt x="843" y="1057"/>
                    </a:lnTo>
                    <a:lnTo>
                      <a:pt x="850" y="1057"/>
                    </a:lnTo>
                    <a:lnTo>
                      <a:pt x="858" y="1057"/>
                    </a:lnTo>
                    <a:lnTo>
                      <a:pt x="865" y="1057"/>
                    </a:lnTo>
                    <a:lnTo>
                      <a:pt x="872" y="1057"/>
                    </a:lnTo>
                    <a:lnTo>
                      <a:pt x="879" y="1057"/>
                    </a:lnTo>
                    <a:lnTo>
                      <a:pt x="887" y="1057"/>
                    </a:lnTo>
                    <a:lnTo>
                      <a:pt x="894" y="1057"/>
                    </a:lnTo>
                    <a:lnTo>
                      <a:pt x="901" y="1057"/>
                    </a:lnTo>
                    <a:lnTo>
                      <a:pt x="909" y="1057"/>
                    </a:lnTo>
                    <a:lnTo>
                      <a:pt x="918" y="1057"/>
                    </a:lnTo>
                    <a:lnTo>
                      <a:pt x="926" y="1054"/>
                    </a:lnTo>
                    <a:lnTo>
                      <a:pt x="933" y="1054"/>
                    </a:lnTo>
                    <a:lnTo>
                      <a:pt x="940" y="1054"/>
                    </a:lnTo>
                    <a:lnTo>
                      <a:pt x="945" y="1054"/>
                    </a:lnTo>
                    <a:lnTo>
                      <a:pt x="940" y="1052"/>
                    </a:lnTo>
                    <a:lnTo>
                      <a:pt x="933" y="1052"/>
                    </a:lnTo>
                    <a:lnTo>
                      <a:pt x="926" y="1050"/>
                    </a:lnTo>
                    <a:lnTo>
                      <a:pt x="918" y="1050"/>
                    </a:lnTo>
                    <a:lnTo>
                      <a:pt x="909" y="1050"/>
                    </a:lnTo>
                    <a:lnTo>
                      <a:pt x="909" y="1050"/>
                    </a:lnTo>
                    <a:lnTo>
                      <a:pt x="901" y="1047"/>
                    </a:lnTo>
                    <a:lnTo>
                      <a:pt x="894" y="1047"/>
                    </a:lnTo>
                    <a:lnTo>
                      <a:pt x="887" y="1045"/>
                    </a:lnTo>
                    <a:lnTo>
                      <a:pt x="882" y="1042"/>
                    </a:lnTo>
                    <a:lnTo>
                      <a:pt x="887" y="1042"/>
                    </a:lnTo>
                    <a:lnTo>
                      <a:pt x="889" y="1040"/>
                    </a:lnTo>
                    <a:lnTo>
                      <a:pt x="887" y="1040"/>
                    </a:lnTo>
                    <a:lnTo>
                      <a:pt x="882" y="1037"/>
                    </a:lnTo>
                    <a:lnTo>
                      <a:pt x="879" y="1037"/>
                    </a:lnTo>
                    <a:lnTo>
                      <a:pt x="877" y="1035"/>
                    </a:lnTo>
                    <a:lnTo>
                      <a:pt x="872" y="1035"/>
                    </a:lnTo>
                    <a:lnTo>
                      <a:pt x="865" y="1033"/>
                    </a:lnTo>
                    <a:lnTo>
                      <a:pt x="865" y="1033"/>
                    </a:lnTo>
                    <a:lnTo>
                      <a:pt x="858" y="1030"/>
                    </a:lnTo>
                    <a:lnTo>
                      <a:pt x="858" y="1030"/>
                    </a:lnTo>
                    <a:lnTo>
                      <a:pt x="855" y="1028"/>
                    </a:lnTo>
                    <a:lnTo>
                      <a:pt x="850" y="1025"/>
                    </a:lnTo>
                    <a:lnTo>
                      <a:pt x="846" y="1025"/>
                    </a:lnTo>
                    <a:lnTo>
                      <a:pt x="843" y="1023"/>
                    </a:lnTo>
                    <a:lnTo>
                      <a:pt x="843" y="1023"/>
                    </a:lnTo>
                    <a:lnTo>
                      <a:pt x="836" y="1020"/>
                    </a:lnTo>
                    <a:lnTo>
                      <a:pt x="836" y="1020"/>
                    </a:lnTo>
                    <a:lnTo>
                      <a:pt x="829" y="1018"/>
                    </a:lnTo>
                    <a:lnTo>
                      <a:pt x="824" y="1018"/>
                    </a:lnTo>
                    <a:lnTo>
                      <a:pt x="821" y="1013"/>
                    </a:lnTo>
                    <a:lnTo>
                      <a:pt x="821" y="1013"/>
                    </a:lnTo>
                    <a:lnTo>
                      <a:pt x="814" y="1011"/>
                    </a:lnTo>
                    <a:lnTo>
                      <a:pt x="814" y="1011"/>
                    </a:lnTo>
                    <a:lnTo>
                      <a:pt x="807" y="1008"/>
                    </a:lnTo>
                    <a:lnTo>
                      <a:pt x="807" y="1008"/>
                    </a:lnTo>
                    <a:lnTo>
                      <a:pt x="799" y="1006"/>
                    </a:lnTo>
                    <a:lnTo>
                      <a:pt x="799" y="1006"/>
                    </a:lnTo>
                    <a:lnTo>
                      <a:pt x="795" y="1003"/>
                    </a:lnTo>
                    <a:lnTo>
                      <a:pt x="792" y="1003"/>
                    </a:lnTo>
                    <a:lnTo>
                      <a:pt x="785" y="1001"/>
                    </a:lnTo>
                    <a:lnTo>
                      <a:pt x="783" y="1001"/>
                    </a:lnTo>
                    <a:lnTo>
                      <a:pt x="778" y="999"/>
                    </a:lnTo>
                    <a:lnTo>
                      <a:pt x="778" y="996"/>
                    </a:lnTo>
                    <a:lnTo>
                      <a:pt x="770" y="996"/>
                    </a:lnTo>
                    <a:lnTo>
                      <a:pt x="763" y="996"/>
                    </a:lnTo>
                    <a:lnTo>
                      <a:pt x="761" y="996"/>
                    </a:lnTo>
                    <a:lnTo>
                      <a:pt x="763" y="994"/>
                    </a:lnTo>
                    <a:lnTo>
                      <a:pt x="763" y="994"/>
                    </a:lnTo>
                    <a:lnTo>
                      <a:pt x="763" y="994"/>
                    </a:lnTo>
                    <a:lnTo>
                      <a:pt x="756" y="991"/>
                    </a:lnTo>
                    <a:lnTo>
                      <a:pt x="758" y="989"/>
                    </a:lnTo>
                    <a:lnTo>
                      <a:pt x="753" y="987"/>
                    </a:lnTo>
                    <a:lnTo>
                      <a:pt x="751" y="984"/>
                    </a:lnTo>
                    <a:lnTo>
                      <a:pt x="746" y="984"/>
                    </a:lnTo>
                    <a:lnTo>
                      <a:pt x="739" y="984"/>
                    </a:lnTo>
                    <a:lnTo>
                      <a:pt x="739" y="982"/>
                    </a:lnTo>
                    <a:lnTo>
                      <a:pt x="734" y="979"/>
                    </a:lnTo>
                    <a:lnTo>
                      <a:pt x="732" y="977"/>
                    </a:lnTo>
                    <a:lnTo>
                      <a:pt x="732" y="977"/>
                    </a:lnTo>
                    <a:lnTo>
                      <a:pt x="724" y="977"/>
                    </a:lnTo>
                    <a:lnTo>
                      <a:pt x="717" y="977"/>
                    </a:lnTo>
                    <a:lnTo>
                      <a:pt x="712" y="977"/>
                    </a:lnTo>
                    <a:lnTo>
                      <a:pt x="710" y="977"/>
                    </a:lnTo>
                    <a:lnTo>
                      <a:pt x="703" y="979"/>
                    </a:lnTo>
                    <a:lnTo>
                      <a:pt x="695" y="979"/>
                    </a:lnTo>
                    <a:lnTo>
                      <a:pt x="690" y="977"/>
                    </a:lnTo>
                    <a:lnTo>
                      <a:pt x="693" y="974"/>
                    </a:lnTo>
                    <a:lnTo>
                      <a:pt x="688" y="974"/>
                    </a:lnTo>
                    <a:lnTo>
                      <a:pt x="681" y="974"/>
                    </a:lnTo>
                    <a:lnTo>
                      <a:pt x="678" y="974"/>
                    </a:lnTo>
                    <a:lnTo>
                      <a:pt x="681" y="977"/>
                    </a:lnTo>
                    <a:lnTo>
                      <a:pt x="681" y="977"/>
                    </a:lnTo>
                    <a:lnTo>
                      <a:pt x="681" y="977"/>
                    </a:lnTo>
                    <a:lnTo>
                      <a:pt x="673" y="979"/>
                    </a:lnTo>
                    <a:lnTo>
                      <a:pt x="669" y="979"/>
                    </a:lnTo>
                    <a:lnTo>
                      <a:pt x="666" y="982"/>
                    </a:lnTo>
                    <a:lnTo>
                      <a:pt x="659" y="982"/>
                    </a:lnTo>
                    <a:lnTo>
                      <a:pt x="652" y="982"/>
                    </a:lnTo>
                    <a:lnTo>
                      <a:pt x="644" y="982"/>
                    </a:lnTo>
                    <a:lnTo>
                      <a:pt x="640" y="982"/>
                    </a:lnTo>
                    <a:lnTo>
                      <a:pt x="637" y="984"/>
                    </a:lnTo>
                    <a:lnTo>
                      <a:pt x="632" y="982"/>
                    </a:lnTo>
                    <a:lnTo>
                      <a:pt x="630" y="982"/>
                    </a:lnTo>
                    <a:lnTo>
                      <a:pt x="623" y="982"/>
                    </a:lnTo>
                    <a:lnTo>
                      <a:pt x="618" y="982"/>
                    </a:lnTo>
                    <a:lnTo>
                      <a:pt x="615" y="984"/>
                    </a:lnTo>
                    <a:lnTo>
                      <a:pt x="615" y="984"/>
                    </a:lnTo>
                    <a:lnTo>
                      <a:pt x="613" y="989"/>
                    </a:lnTo>
                    <a:lnTo>
                      <a:pt x="608" y="991"/>
                    </a:lnTo>
                    <a:lnTo>
                      <a:pt x="608" y="994"/>
                    </a:lnTo>
                    <a:lnTo>
                      <a:pt x="606" y="994"/>
                    </a:lnTo>
                    <a:lnTo>
                      <a:pt x="606" y="994"/>
                    </a:lnTo>
                    <a:lnTo>
                      <a:pt x="598" y="991"/>
                    </a:lnTo>
                    <a:lnTo>
                      <a:pt x="591" y="991"/>
                    </a:lnTo>
                    <a:lnTo>
                      <a:pt x="586" y="994"/>
                    </a:lnTo>
                    <a:lnTo>
                      <a:pt x="584" y="994"/>
                    </a:lnTo>
                    <a:lnTo>
                      <a:pt x="577" y="996"/>
                    </a:lnTo>
                    <a:lnTo>
                      <a:pt x="577" y="996"/>
                    </a:lnTo>
                    <a:lnTo>
                      <a:pt x="569" y="999"/>
                    </a:lnTo>
                    <a:lnTo>
                      <a:pt x="567" y="999"/>
                    </a:lnTo>
                    <a:lnTo>
                      <a:pt x="569" y="999"/>
                    </a:lnTo>
                    <a:lnTo>
                      <a:pt x="577" y="1001"/>
                    </a:lnTo>
                    <a:lnTo>
                      <a:pt x="569" y="1003"/>
                    </a:lnTo>
                    <a:lnTo>
                      <a:pt x="564" y="1003"/>
                    </a:lnTo>
                    <a:lnTo>
                      <a:pt x="562" y="1003"/>
                    </a:lnTo>
                    <a:lnTo>
                      <a:pt x="557" y="1003"/>
                    </a:lnTo>
                    <a:lnTo>
                      <a:pt x="555" y="1003"/>
                    </a:lnTo>
                    <a:lnTo>
                      <a:pt x="552" y="1003"/>
                    </a:lnTo>
                    <a:lnTo>
                      <a:pt x="547" y="1003"/>
                    </a:lnTo>
                    <a:lnTo>
                      <a:pt x="543" y="1006"/>
                    </a:lnTo>
                    <a:lnTo>
                      <a:pt x="540" y="1008"/>
                    </a:lnTo>
                    <a:lnTo>
                      <a:pt x="533" y="1008"/>
                    </a:lnTo>
                    <a:lnTo>
                      <a:pt x="526" y="1006"/>
                    </a:lnTo>
                    <a:lnTo>
                      <a:pt x="518" y="1008"/>
                    </a:lnTo>
                    <a:lnTo>
                      <a:pt x="516" y="1008"/>
                    </a:lnTo>
                    <a:lnTo>
                      <a:pt x="511" y="1011"/>
                    </a:lnTo>
                    <a:lnTo>
                      <a:pt x="509" y="1011"/>
                    </a:lnTo>
                    <a:lnTo>
                      <a:pt x="511" y="1013"/>
                    </a:lnTo>
                    <a:lnTo>
                      <a:pt x="511" y="1013"/>
                    </a:lnTo>
                    <a:lnTo>
                      <a:pt x="511" y="1016"/>
                    </a:lnTo>
                    <a:lnTo>
                      <a:pt x="504" y="1016"/>
                    </a:lnTo>
                    <a:lnTo>
                      <a:pt x="501" y="1013"/>
                    </a:lnTo>
                    <a:lnTo>
                      <a:pt x="499" y="1011"/>
                    </a:lnTo>
                    <a:lnTo>
                      <a:pt x="497" y="1011"/>
                    </a:lnTo>
                    <a:lnTo>
                      <a:pt x="489" y="1011"/>
                    </a:lnTo>
                    <a:lnTo>
                      <a:pt x="482" y="1011"/>
                    </a:lnTo>
                    <a:lnTo>
                      <a:pt x="480" y="1011"/>
                    </a:lnTo>
                    <a:lnTo>
                      <a:pt x="477" y="1013"/>
                    </a:lnTo>
                    <a:lnTo>
                      <a:pt x="475" y="1016"/>
                    </a:lnTo>
                    <a:lnTo>
                      <a:pt x="470" y="1018"/>
                    </a:lnTo>
                    <a:lnTo>
                      <a:pt x="467" y="1018"/>
                    </a:lnTo>
                    <a:lnTo>
                      <a:pt x="460" y="1018"/>
                    </a:lnTo>
                    <a:lnTo>
                      <a:pt x="450" y="1018"/>
                    </a:lnTo>
                    <a:lnTo>
                      <a:pt x="443" y="1018"/>
                    </a:lnTo>
                    <a:lnTo>
                      <a:pt x="438" y="1020"/>
                    </a:lnTo>
                    <a:lnTo>
                      <a:pt x="436" y="1020"/>
                    </a:lnTo>
                    <a:lnTo>
                      <a:pt x="429" y="1020"/>
                    </a:lnTo>
                    <a:lnTo>
                      <a:pt x="424" y="1020"/>
                    </a:lnTo>
                    <a:lnTo>
                      <a:pt x="421" y="1020"/>
                    </a:lnTo>
                    <a:lnTo>
                      <a:pt x="419" y="1020"/>
                    </a:lnTo>
                    <a:lnTo>
                      <a:pt x="414" y="1020"/>
                    </a:lnTo>
                    <a:lnTo>
                      <a:pt x="407" y="1023"/>
                    </a:lnTo>
                    <a:lnTo>
                      <a:pt x="400" y="1020"/>
                    </a:lnTo>
                    <a:lnTo>
                      <a:pt x="392" y="1020"/>
                    </a:lnTo>
                    <a:lnTo>
                      <a:pt x="385" y="1020"/>
                    </a:lnTo>
                    <a:lnTo>
                      <a:pt x="380" y="1023"/>
                    </a:lnTo>
                    <a:lnTo>
                      <a:pt x="378" y="1023"/>
                    </a:lnTo>
                    <a:lnTo>
                      <a:pt x="375" y="1025"/>
                    </a:lnTo>
                    <a:lnTo>
                      <a:pt x="378" y="1028"/>
                    </a:lnTo>
                    <a:lnTo>
                      <a:pt x="370" y="1028"/>
                    </a:lnTo>
                    <a:lnTo>
                      <a:pt x="363" y="1028"/>
                    </a:lnTo>
                    <a:lnTo>
                      <a:pt x="361" y="1028"/>
                    </a:lnTo>
                    <a:lnTo>
                      <a:pt x="356" y="1025"/>
                    </a:lnTo>
                    <a:lnTo>
                      <a:pt x="349" y="1025"/>
                    </a:lnTo>
                    <a:lnTo>
                      <a:pt x="341" y="1025"/>
                    </a:lnTo>
                    <a:lnTo>
                      <a:pt x="334" y="1025"/>
                    </a:lnTo>
                    <a:lnTo>
                      <a:pt x="334" y="1025"/>
                    </a:lnTo>
                    <a:lnTo>
                      <a:pt x="327" y="1023"/>
                    </a:lnTo>
                    <a:lnTo>
                      <a:pt x="320" y="1025"/>
                    </a:lnTo>
                    <a:lnTo>
                      <a:pt x="320" y="1025"/>
                    </a:lnTo>
                    <a:lnTo>
                      <a:pt x="312" y="1025"/>
                    </a:lnTo>
                    <a:lnTo>
                      <a:pt x="305" y="1028"/>
                    </a:lnTo>
                    <a:lnTo>
                      <a:pt x="303" y="1028"/>
                    </a:lnTo>
                    <a:lnTo>
                      <a:pt x="295" y="1028"/>
                    </a:lnTo>
                    <a:lnTo>
                      <a:pt x="288" y="1028"/>
                    </a:lnTo>
                    <a:lnTo>
                      <a:pt x="281" y="1030"/>
                    </a:lnTo>
                    <a:lnTo>
                      <a:pt x="274" y="1028"/>
                    </a:lnTo>
                    <a:lnTo>
                      <a:pt x="266" y="1028"/>
                    </a:lnTo>
                    <a:lnTo>
                      <a:pt x="259" y="1028"/>
                    </a:lnTo>
                    <a:lnTo>
                      <a:pt x="252" y="1028"/>
                    </a:lnTo>
                    <a:lnTo>
                      <a:pt x="249" y="1030"/>
                    </a:lnTo>
                    <a:lnTo>
                      <a:pt x="244" y="1030"/>
                    </a:lnTo>
                    <a:lnTo>
                      <a:pt x="237" y="1030"/>
                    </a:lnTo>
                    <a:lnTo>
                      <a:pt x="235" y="1030"/>
                    </a:lnTo>
                    <a:lnTo>
                      <a:pt x="230" y="1028"/>
                    </a:lnTo>
                    <a:lnTo>
                      <a:pt x="223" y="1028"/>
                    </a:lnTo>
                    <a:lnTo>
                      <a:pt x="215" y="1030"/>
                    </a:lnTo>
                    <a:lnTo>
                      <a:pt x="213" y="1030"/>
                    </a:lnTo>
                    <a:lnTo>
                      <a:pt x="208" y="1030"/>
                    </a:lnTo>
                    <a:lnTo>
                      <a:pt x="201" y="1030"/>
                    </a:lnTo>
                    <a:lnTo>
                      <a:pt x="194" y="1030"/>
                    </a:lnTo>
                    <a:lnTo>
                      <a:pt x="186" y="1033"/>
                    </a:lnTo>
                    <a:lnTo>
                      <a:pt x="181" y="1033"/>
                    </a:lnTo>
                    <a:lnTo>
                      <a:pt x="179" y="1033"/>
                    </a:lnTo>
                    <a:lnTo>
                      <a:pt x="172" y="1033"/>
                    </a:lnTo>
                    <a:lnTo>
                      <a:pt x="164" y="1033"/>
                    </a:lnTo>
                    <a:lnTo>
                      <a:pt x="157" y="1035"/>
                    </a:lnTo>
                    <a:lnTo>
                      <a:pt x="147" y="1035"/>
                    </a:lnTo>
                    <a:lnTo>
                      <a:pt x="140" y="1035"/>
                    </a:lnTo>
                    <a:lnTo>
                      <a:pt x="133" y="1035"/>
                    </a:lnTo>
                    <a:lnTo>
                      <a:pt x="126" y="1035"/>
                    </a:lnTo>
                    <a:lnTo>
                      <a:pt x="121" y="1035"/>
                    </a:lnTo>
                    <a:lnTo>
                      <a:pt x="118" y="1035"/>
                    </a:lnTo>
                    <a:lnTo>
                      <a:pt x="116" y="1035"/>
                    </a:lnTo>
                    <a:lnTo>
                      <a:pt x="111" y="1035"/>
                    </a:lnTo>
                    <a:lnTo>
                      <a:pt x="104" y="1035"/>
                    </a:lnTo>
                    <a:lnTo>
                      <a:pt x="97" y="1035"/>
                    </a:lnTo>
                    <a:lnTo>
                      <a:pt x="92" y="1035"/>
                    </a:lnTo>
                    <a:lnTo>
                      <a:pt x="89" y="1035"/>
                    </a:lnTo>
                    <a:lnTo>
                      <a:pt x="82" y="1035"/>
                    </a:lnTo>
                    <a:lnTo>
                      <a:pt x="75" y="1037"/>
                    </a:lnTo>
                    <a:lnTo>
                      <a:pt x="70" y="1037"/>
                    </a:lnTo>
                    <a:lnTo>
                      <a:pt x="68" y="1037"/>
                    </a:lnTo>
                    <a:lnTo>
                      <a:pt x="60" y="1037"/>
                    </a:lnTo>
                    <a:lnTo>
                      <a:pt x="53" y="1037"/>
                    </a:lnTo>
                    <a:lnTo>
                      <a:pt x="46" y="1037"/>
                    </a:lnTo>
                    <a:lnTo>
                      <a:pt x="46" y="1037"/>
                    </a:lnTo>
                    <a:lnTo>
                      <a:pt x="38" y="1037"/>
                    </a:lnTo>
                    <a:lnTo>
                      <a:pt x="31" y="1037"/>
                    </a:lnTo>
                    <a:lnTo>
                      <a:pt x="26" y="1037"/>
                    </a:lnTo>
                    <a:lnTo>
                      <a:pt x="24" y="1037"/>
                    </a:lnTo>
                    <a:lnTo>
                      <a:pt x="17" y="1037"/>
                    </a:lnTo>
                    <a:lnTo>
                      <a:pt x="9" y="1037"/>
                    </a:lnTo>
                    <a:lnTo>
                      <a:pt x="2" y="1037"/>
                    </a:lnTo>
                    <a:lnTo>
                      <a:pt x="0" y="1037"/>
                    </a:lnTo>
                    <a:lnTo>
                      <a:pt x="0" y="1035"/>
                    </a:lnTo>
                    <a:lnTo>
                      <a:pt x="0" y="1033"/>
                    </a:lnTo>
                    <a:lnTo>
                      <a:pt x="0" y="1030"/>
                    </a:lnTo>
                    <a:lnTo>
                      <a:pt x="0" y="1028"/>
                    </a:lnTo>
                    <a:lnTo>
                      <a:pt x="0" y="1025"/>
                    </a:lnTo>
                    <a:lnTo>
                      <a:pt x="0" y="10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12" name="Freeform 2840"/>
              <p:cNvSpPr>
                <a:spLocks/>
              </p:cNvSpPr>
              <p:nvPr/>
            </p:nvSpPr>
            <p:spPr bwMode="auto">
              <a:xfrm>
                <a:off x="330" y="1057"/>
                <a:ext cx="2" cy="1023"/>
              </a:xfrm>
              <a:custGeom>
                <a:avLst/>
                <a:gdLst/>
                <a:ahLst/>
                <a:cxnLst>
                  <a:cxn ang="0">
                    <a:pos x="0" y="1018"/>
                  </a:cxn>
                  <a:cxn ang="0">
                    <a:pos x="0" y="1008"/>
                  </a:cxn>
                  <a:cxn ang="0">
                    <a:pos x="0" y="1001"/>
                  </a:cxn>
                  <a:cxn ang="0">
                    <a:pos x="0" y="994"/>
                  </a:cxn>
                  <a:cxn ang="0">
                    <a:pos x="0" y="984"/>
                  </a:cxn>
                  <a:cxn ang="0">
                    <a:pos x="0" y="977"/>
                  </a:cxn>
                  <a:cxn ang="0">
                    <a:pos x="0" y="970"/>
                  </a:cxn>
                  <a:cxn ang="0">
                    <a:pos x="0" y="962"/>
                  </a:cxn>
                  <a:cxn ang="0">
                    <a:pos x="0" y="953"/>
                  </a:cxn>
                  <a:cxn ang="0">
                    <a:pos x="0" y="945"/>
                  </a:cxn>
                  <a:cxn ang="0">
                    <a:pos x="0" y="933"/>
                  </a:cxn>
                  <a:cxn ang="0">
                    <a:pos x="0" y="853"/>
                  </a:cxn>
                  <a:cxn ang="0">
                    <a:pos x="0" y="785"/>
                  </a:cxn>
                  <a:cxn ang="0">
                    <a:pos x="0" y="759"/>
                  </a:cxn>
                  <a:cxn ang="0">
                    <a:pos x="0" y="734"/>
                  </a:cxn>
                  <a:cxn ang="0">
                    <a:pos x="0" y="708"/>
                  </a:cxn>
                  <a:cxn ang="0">
                    <a:pos x="0" y="684"/>
                  </a:cxn>
                  <a:cxn ang="0">
                    <a:pos x="0" y="657"/>
                  </a:cxn>
                  <a:cxn ang="0">
                    <a:pos x="0" y="630"/>
                  </a:cxn>
                  <a:cxn ang="0">
                    <a:pos x="0" y="604"/>
                  </a:cxn>
                  <a:cxn ang="0">
                    <a:pos x="0" y="579"/>
                  </a:cxn>
                  <a:cxn ang="0">
                    <a:pos x="0" y="553"/>
                  </a:cxn>
                  <a:cxn ang="0">
                    <a:pos x="0" y="526"/>
                  </a:cxn>
                  <a:cxn ang="0">
                    <a:pos x="0" y="499"/>
                  </a:cxn>
                  <a:cxn ang="0">
                    <a:pos x="0" y="473"/>
                  </a:cxn>
                  <a:cxn ang="0">
                    <a:pos x="0" y="446"/>
                  </a:cxn>
                  <a:cxn ang="0">
                    <a:pos x="0" y="422"/>
                  </a:cxn>
                  <a:cxn ang="0">
                    <a:pos x="0" y="395"/>
                  </a:cxn>
                  <a:cxn ang="0">
                    <a:pos x="0" y="368"/>
                  </a:cxn>
                  <a:cxn ang="0">
                    <a:pos x="0" y="342"/>
                  </a:cxn>
                  <a:cxn ang="0">
                    <a:pos x="0" y="315"/>
                  </a:cxn>
                  <a:cxn ang="0">
                    <a:pos x="0" y="288"/>
                  </a:cxn>
                  <a:cxn ang="0">
                    <a:pos x="0" y="262"/>
                  </a:cxn>
                  <a:cxn ang="0">
                    <a:pos x="0" y="235"/>
                  </a:cxn>
                  <a:cxn ang="0">
                    <a:pos x="0" y="211"/>
                  </a:cxn>
                  <a:cxn ang="0">
                    <a:pos x="0" y="184"/>
                  </a:cxn>
                  <a:cxn ang="0">
                    <a:pos x="0" y="158"/>
                  </a:cxn>
                  <a:cxn ang="0">
                    <a:pos x="0" y="131"/>
                  </a:cxn>
                  <a:cxn ang="0">
                    <a:pos x="0" y="104"/>
                  </a:cxn>
                  <a:cxn ang="0">
                    <a:pos x="0" y="78"/>
                  </a:cxn>
                  <a:cxn ang="0">
                    <a:pos x="0" y="51"/>
                  </a:cxn>
                  <a:cxn ang="0">
                    <a:pos x="0" y="24"/>
                  </a:cxn>
                  <a:cxn ang="0">
                    <a:pos x="0" y="0"/>
                  </a:cxn>
                </a:cxnLst>
                <a:rect l="0" t="0" r="r" b="b"/>
                <a:pathLst>
                  <a:path w="2" h="1023">
                    <a:moveTo>
                      <a:pt x="0" y="1023"/>
                    </a:moveTo>
                    <a:lnTo>
                      <a:pt x="0" y="1020"/>
                    </a:lnTo>
                    <a:lnTo>
                      <a:pt x="0" y="1018"/>
                    </a:lnTo>
                    <a:lnTo>
                      <a:pt x="0" y="1013"/>
                    </a:lnTo>
                    <a:lnTo>
                      <a:pt x="0" y="1011"/>
                    </a:lnTo>
                    <a:lnTo>
                      <a:pt x="0" y="1008"/>
                    </a:lnTo>
                    <a:lnTo>
                      <a:pt x="0" y="1006"/>
                    </a:lnTo>
                    <a:lnTo>
                      <a:pt x="0" y="1003"/>
                    </a:lnTo>
                    <a:lnTo>
                      <a:pt x="0" y="1001"/>
                    </a:lnTo>
                    <a:lnTo>
                      <a:pt x="0" y="999"/>
                    </a:lnTo>
                    <a:lnTo>
                      <a:pt x="0" y="996"/>
                    </a:lnTo>
                    <a:lnTo>
                      <a:pt x="0" y="994"/>
                    </a:lnTo>
                    <a:lnTo>
                      <a:pt x="0" y="991"/>
                    </a:lnTo>
                    <a:lnTo>
                      <a:pt x="0" y="989"/>
                    </a:lnTo>
                    <a:lnTo>
                      <a:pt x="0" y="984"/>
                    </a:lnTo>
                    <a:lnTo>
                      <a:pt x="0" y="982"/>
                    </a:lnTo>
                    <a:lnTo>
                      <a:pt x="0" y="979"/>
                    </a:lnTo>
                    <a:lnTo>
                      <a:pt x="0" y="977"/>
                    </a:lnTo>
                    <a:lnTo>
                      <a:pt x="0" y="974"/>
                    </a:lnTo>
                    <a:lnTo>
                      <a:pt x="0" y="972"/>
                    </a:lnTo>
                    <a:lnTo>
                      <a:pt x="0" y="970"/>
                    </a:lnTo>
                    <a:lnTo>
                      <a:pt x="0" y="967"/>
                    </a:lnTo>
                    <a:lnTo>
                      <a:pt x="0" y="965"/>
                    </a:lnTo>
                    <a:lnTo>
                      <a:pt x="0" y="962"/>
                    </a:lnTo>
                    <a:lnTo>
                      <a:pt x="0" y="960"/>
                    </a:lnTo>
                    <a:lnTo>
                      <a:pt x="0" y="957"/>
                    </a:lnTo>
                    <a:lnTo>
                      <a:pt x="0" y="953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0" y="945"/>
                    </a:lnTo>
                    <a:lnTo>
                      <a:pt x="0" y="943"/>
                    </a:lnTo>
                    <a:lnTo>
                      <a:pt x="0" y="940"/>
                    </a:lnTo>
                    <a:lnTo>
                      <a:pt x="0" y="933"/>
                    </a:lnTo>
                    <a:lnTo>
                      <a:pt x="0" y="907"/>
                    </a:lnTo>
                    <a:lnTo>
                      <a:pt x="0" y="880"/>
                    </a:lnTo>
                    <a:lnTo>
                      <a:pt x="0" y="853"/>
                    </a:lnTo>
                    <a:lnTo>
                      <a:pt x="0" y="827"/>
                    </a:lnTo>
                    <a:lnTo>
                      <a:pt x="0" y="800"/>
                    </a:lnTo>
                    <a:lnTo>
                      <a:pt x="0" y="785"/>
                    </a:lnTo>
                    <a:lnTo>
                      <a:pt x="0" y="776"/>
                    </a:lnTo>
                    <a:lnTo>
                      <a:pt x="0" y="768"/>
                    </a:lnTo>
                    <a:lnTo>
                      <a:pt x="0" y="759"/>
                    </a:lnTo>
                    <a:lnTo>
                      <a:pt x="0" y="751"/>
                    </a:lnTo>
                    <a:lnTo>
                      <a:pt x="0" y="742"/>
                    </a:lnTo>
                    <a:lnTo>
                      <a:pt x="0" y="734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4"/>
                    </a:lnTo>
                    <a:lnTo>
                      <a:pt x="0" y="674"/>
                    </a:lnTo>
                    <a:lnTo>
                      <a:pt x="0" y="664"/>
                    </a:lnTo>
                    <a:lnTo>
                      <a:pt x="0" y="657"/>
                    </a:lnTo>
                    <a:lnTo>
                      <a:pt x="0" y="647"/>
                    </a:lnTo>
                    <a:lnTo>
                      <a:pt x="0" y="640"/>
                    </a:lnTo>
                    <a:lnTo>
                      <a:pt x="0" y="630"/>
                    </a:lnTo>
                    <a:lnTo>
                      <a:pt x="0" y="621"/>
                    </a:lnTo>
                    <a:lnTo>
                      <a:pt x="0" y="613"/>
                    </a:lnTo>
                    <a:lnTo>
                      <a:pt x="0" y="604"/>
                    </a:lnTo>
                    <a:lnTo>
                      <a:pt x="0" y="596"/>
                    </a:lnTo>
                    <a:lnTo>
                      <a:pt x="0" y="587"/>
                    </a:lnTo>
                    <a:lnTo>
                      <a:pt x="0" y="579"/>
                    </a:lnTo>
                    <a:lnTo>
                      <a:pt x="0" y="570"/>
                    </a:lnTo>
                    <a:lnTo>
                      <a:pt x="0" y="560"/>
                    </a:lnTo>
                    <a:lnTo>
                      <a:pt x="0" y="553"/>
                    </a:lnTo>
                    <a:lnTo>
                      <a:pt x="0" y="543"/>
                    </a:lnTo>
                    <a:lnTo>
                      <a:pt x="0" y="536"/>
                    </a:lnTo>
                    <a:lnTo>
                      <a:pt x="0" y="526"/>
                    </a:lnTo>
                    <a:lnTo>
                      <a:pt x="0" y="516"/>
                    </a:lnTo>
                    <a:lnTo>
                      <a:pt x="0" y="509"/>
                    </a:lnTo>
                    <a:lnTo>
                      <a:pt x="0" y="499"/>
                    </a:lnTo>
                    <a:lnTo>
                      <a:pt x="0" y="490"/>
                    </a:lnTo>
                    <a:lnTo>
                      <a:pt x="0" y="482"/>
                    </a:lnTo>
                    <a:lnTo>
                      <a:pt x="0" y="473"/>
                    </a:lnTo>
                    <a:lnTo>
                      <a:pt x="0" y="465"/>
                    </a:lnTo>
                    <a:lnTo>
                      <a:pt x="0" y="456"/>
                    </a:lnTo>
                    <a:lnTo>
                      <a:pt x="0" y="446"/>
                    </a:lnTo>
                    <a:lnTo>
                      <a:pt x="0" y="439"/>
                    </a:lnTo>
                    <a:lnTo>
                      <a:pt x="0" y="429"/>
                    </a:lnTo>
                    <a:lnTo>
                      <a:pt x="0" y="422"/>
                    </a:lnTo>
                    <a:lnTo>
                      <a:pt x="0" y="412"/>
                    </a:lnTo>
                    <a:lnTo>
                      <a:pt x="0" y="402"/>
                    </a:lnTo>
                    <a:lnTo>
                      <a:pt x="0" y="395"/>
                    </a:lnTo>
                    <a:lnTo>
                      <a:pt x="0" y="385"/>
                    </a:lnTo>
                    <a:lnTo>
                      <a:pt x="0" y="376"/>
                    </a:lnTo>
                    <a:lnTo>
                      <a:pt x="0" y="368"/>
                    </a:lnTo>
                    <a:lnTo>
                      <a:pt x="0" y="359"/>
                    </a:lnTo>
                    <a:lnTo>
                      <a:pt x="0" y="351"/>
                    </a:lnTo>
                    <a:lnTo>
                      <a:pt x="0" y="342"/>
                    </a:lnTo>
                    <a:lnTo>
                      <a:pt x="0" y="332"/>
                    </a:lnTo>
                    <a:lnTo>
                      <a:pt x="0" y="325"/>
                    </a:lnTo>
                    <a:lnTo>
                      <a:pt x="0" y="315"/>
                    </a:lnTo>
                    <a:lnTo>
                      <a:pt x="0" y="305"/>
                    </a:lnTo>
                    <a:lnTo>
                      <a:pt x="0" y="298"/>
                    </a:lnTo>
                    <a:lnTo>
                      <a:pt x="0" y="288"/>
                    </a:lnTo>
                    <a:lnTo>
                      <a:pt x="0" y="281"/>
                    </a:lnTo>
                    <a:lnTo>
                      <a:pt x="0" y="271"/>
                    </a:lnTo>
                    <a:lnTo>
                      <a:pt x="0" y="262"/>
                    </a:lnTo>
                    <a:lnTo>
                      <a:pt x="0" y="254"/>
                    </a:lnTo>
                    <a:lnTo>
                      <a:pt x="0" y="245"/>
                    </a:lnTo>
                    <a:lnTo>
                      <a:pt x="0" y="235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0" y="211"/>
                    </a:lnTo>
                    <a:lnTo>
                      <a:pt x="0" y="201"/>
                    </a:lnTo>
                    <a:lnTo>
                      <a:pt x="0" y="191"/>
                    </a:lnTo>
                    <a:lnTo>
                      <a:pt x="0" y="184"/>
                    </a:lnTo>
                    <a:lnTo>
                      <a:pt x="0" y="174"/>
                    </a:lnTo>
                    <a:lnTo>
                      <a:pt x="0" y="165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0" y="14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13" name="Freeform 2841"/>
              <p:cNvSpPr>
                <a:spLocks/>
              </p:cNvSpPr>
              <p:nvPr/>
            </p:nvSpPr>
            <p:spPr bwMode="auto">
              <a:xfrm>
                <a:off x="330" y="1057"/>
                <a:ext cx="1820" cy="1086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288" y="0"/>
                  </a:cxn>
                  <a:cxn ang="0">
                    <a:pos x="436" y="0"/>
                  </a:cxn>
                  <a:cxn ang="0">
                    <a:pos x="584" y="0"/>
                  </a:cxn>
                  <a:cxn ang="0">
                    <a:pos x="732" y="0"/>
                  </a:cxn>
                  <a:cxn ang="0">
                    <a:pos x="879" y="0"/>
                  </a:cxn>
                  <a:cxn ang="0">
                    <a:pos x="1027" y="0"/>
                  </a:cxn>
                  <a:cxn ang="0">
                    <a:pos x="1175" y="0"/>
                  </a:cxn>
                  <a:cxn ang="0">
                    <a:pos x="1323" y="0"/>
                  </a:cxn>
                  <a:cxn ang="0">
                    <a:pos x="1471" y="0"/>
                  </a:cxn>
                  <a:cxn ang="0">
                    <a:pos x="1619" y="0"/>
                  </a:cxn>
                  <a:cxn ang="0">
                    <a:pos x="1767" y="0"/>
                  </a:cxn>
                  <a:cxn ang="0">
                    <a:pos x="1820" y="104"/>
                  </a:cxn>
                  <a:cxn ang="0">
                    <a:pos x="1820" y="281"/>
                  </a:cxn>
                  <a:cxn ang="0">
                    <a:pos x="1820" y="456"/>
                  </a:cxn>
                  <a:cxn ang="0">
                    <a:pos x="1820" y="630"/>
                  </a:cxn>
                  <a:cxn ang="0">
                    <a:pos x="1820" y="827"/>
                  </a:cxn>
                  <a:cxn ang="0">
                    <a:pos x="1820" y="979"/>
                  </a:cxn>
                  <a:cxn ang="0">
                    <a:pos x="1820" y="1033"/>
                  </a:cxn>
                  <a:cxn ang="0">
                    <a:pos x="1767" y="1086"/>
                  </a:cxn>
                  <a:cxn ang="0">
                    <a:pos x="1619" y="1086"/>
                  </a:cxn>
                  <a:cxn ang="0">
                    <a:pos x="1471" y="1086"/>
                  </a:cxn>
                  <a:cxn ang="0">
                    <a:pos x="1323" y="1086"/>
                  </a:cxn>
                  <a:cxn ang="0">
                    <a:pos x="1175" y="1086"/>
                  </a:cxn>
                  <a:cxn ang="0">
                    <a:pos x="1027" y="1086"/>
                  </a:cxn>
                  <a:cxn ang="0">
                    <a:pos x="879" y="1086"/>
                  </a:cxn>
                  <a:cxn ang="0">
                    <a:pos x="732" y="1086"/>
                  </a:cxn>
                  <a:cxn ang="0">
                    <a:pos x="584" y="1086"/>
                  </a:cxn>
                  <a:cxn ang="0">
                    <a:pos x="436" y="1086"/>
                  </a:cxn>
                  <a:cxn ang="0">
                    <a:pos x="288" y="1086"/>
                  </a:cxn>
                  <a:cxn ang="0">
                    <a:pos x="140" y="1086"/>
                  </a:cxn>
                  <a:cxn ang="0">
                    <a:pos x="0" y="1086"/>
                  </a:cxn>
                  <a:cxn ang="0">
                    <a:pos x="38" y="1050"/>
                  </a:cxn>
                  <a:cxn ang="0">
                    <a:pos x="126" y="1050"/>
                  </a:cxn>
                  <a:cxn ang="0">
                    <a:pos x="274" y="1050"/>
                  </a:cxn>
                  <a:cxn ang="0">
                    <a:pos x="186" y="1059"/>
                  </a:cxn>
                  <a:cxn ang="0">
                    <a:pos x="334" y="1062"/>
                  </a:cxn>
                  <a:cxn ang="0">
                    <a:pos x="467" y="1052"/>
                  </a:cxn>
                  <a:cxn ang="0">
                    <a:pos x="591" y="1057"/>
                  </a:cxn>
                  <a:cxn ang="0">
                    <a:pos x="739" y="1057"/>
                  </a:cxn>
                  <a:cxn ang="0">
                    <a:pos x="887" y="1057"/>
                  </a:cxn>
                  <a:cxn ang="0">
                    <a:pos x="899" y="1042"/>
                  </a:cxn>
                  <a:cxn ang="0">
                    <a:pos x="858" y="1013"/>
                  </a:cxn>
                  <a:cxn ang="0">
                    <a:pos x="809" y="979"/>
                  </a:cxn>
                  <a:cxn ang="0">
                    <a:pos x="758" y="945"/>
                  </a:cxn>
                  <a:cxn ang="0">
                    <a:pos x="652" y="911"/>
                  </a:cxn>
                  <a:cxn ang="0">
                    <a:pos x="572" y="957"/>
                  </a:cxn>
                  <a:cxn ang="0">
                    <a:pos x="516" y="967"/>
                  </a:cxn>
                  <a:cxn ang="0">
                    <a:pos x="441" y="989"/>
                  </a:cxn>
                  <a:cxn ang="0">
                    <a:pos x="378" y="996"/>
                  </a:cxn>
                  <a:cxn ang="0">
                    <a:pos x="337" y="996"/>
                  </a:cxn>
                  <a:cxn ang="0">
                    <a:pos x="247" y="1008"/>
                  </a:cxn>
                  <a:cxn ang="0">
                    <a:pos x="186" y="1013"/>
                  </a:cxn>
                  <a:cxn ang="0">
                    <a:pos x="116" y="1025"/>
                  </a:cxn>
                  <a:cxn ang="0">
                    <a:pos x="9" y="1033"/>
                  </a:cxn>
                  <a:cxn ang="0">
                    <a:pos x="0" y="984"/>
                  </a:cxn>
                  <a:cxn ang="0">
                    <a:pos x="0" y="880"/>
                  </a:cxn>
                  <a:cxn ang="0">
                    <a:pos x="0" y="647"/>
                  </a:cxn>
                  <a:cxn ang="0">
                    <a:pos x="0" y="473"/>
                  </a:cxn>
                  <a:cxn ang="0">
                    <a:pos x="0" y="298"/>
                  </a:cxn>
                  <a:cxn ang="0">
                    <a:pos x="0" y="121"/>
                  </a:cxn>
                </a:cxnLst>
                <a:rect l="0" t="0" r="r" b="b"/>
                <a:pathLst>
                  <a:path w="1820" h="1086">
                    <a:moveTo>
                      <a:pt x="2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1" y="0"/>
                    </a:lnTo>
                    <a:lnTo>
                      <a:pt x="118" y="0"/>
                    </a:lnTo>
                    <a:lnTo>
                      <a:pt x="126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7" y="0"/>
                    </a:lnTo>
                    <a:lnTo>
                      <a:pt x="157" y="0"/>
                    </a:lnTo>
                    <a:lnTo>
                      <a:pt x="164" y="0"/>
                    </a:lnTo>
                    <a:lnTo>
                      <a:pt x="172" y="0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4" y="0"/>
                    </a:lnTo>
                    <a:lnTo>
                      <a:pt x="201" y="0"/>
                    </a:lnTo>
                    <a:lnTo>
                      <a:pt x="208" y="0"/>
                    </a:lnTo>
                    <a:lnTo>
                      <a:pt x="215" y="0"/>
                    </a:lnTo>
                    <a:lnTo>
                      <a:pt x="223" y="0"/>
                    </a:lnTo>
                    <a:lnTo>
                      <a:pt x="230" y="0"/>
                    </a:lnTo>
                    <a:lnTo>
                      <a:pt x="237" y="0"/>
                    </a:lnTo>
                    <a:lnTo>
                      <a:pt x="244" y="0"/>
                    </a:lnTo>
                    <a:lnTo>
                      <a:pt x="252" y="0"/>
                    </a:lnTo>
                    <a:lnTo>
                      <a:pt x="259" y="0"/>
                    </a:lnTo>
                    <a:lnTo>
                      <a:pt x="266" y="0"/>
                    </a:lnTo>
                    <a:lnTo>
                      <a:pt x="274" y="0"/>
                    </a:lnTo>
                    <a:lnTo>
                      <a:pt x="281" y="0"/>
                    </a:lnTo>
                    <a:lnTo>
                      <a:pt x="288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2" y="0"/>
                    </a:lnTo>
                    <a:lnTo>
                      <a:pt x="320" y="0"/>
                    </a:lnTo>
                    <a:lnTo>
                      <a:pt x="327" y="0"/>
                    </a:lnTo>
                    <a:lnTo>
                      <a:pt x="334" y="0"/>
                    </a:lnTo>
                    <a:lnTo>
                      <a:pt x="341" y="0"/>
                    </a:lnTo>
                    <a:lnTo>
                      <a:pt x="349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70" y="0"/>
                    </a:lnTo>
                    <a:lnTo>
                      <a:pt x="378" y="0"/>
                    </a:lnTo>
                    <a:lnTo>
                      <a:pt x="385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7" y="0"/>
                    </a:lnTo>
                    <a:lnTo>
                      <a:pt x="414" y="0"/>
                    </a:lnTo>
                    <a:lnTo>
                      <a:pt x="421" y="0"/>
                    </a:lnTo>
                    <a:lnTo>
                      <a:pt x="429" y="0"/>
                    </a:lnTo>
                    <a:lnTo>
                      <a:pt x="436" y="0"/>
                    </a:lnTo>
                    <a:lnTo>
                      <a:pt x="443" y="0"/>
                    </a:lnTo>
                    <a:lnTo>
                      <a:pt x="450" y="0"/>
                    </a:lnTo>
                    <a:lnTo>
                      <a:pt x="460" y="0"/>
                    </a:lnTo>
                    <a:lnTo>
                      <a:pt x="467" y="0"/>
                    </a:lnTo>
                    <a:lnTo>
                      <a:pt x="475" y="0"/>
                    </a:lnTo>
                    <a:lnTo>
                      <a:pt x="482" y="0"/>
                    </a:lnTo>
                    <a:lnTo>
                      <a:pt x="489" y="0"/>
                    </a:lnTo>
                    <a:lnTo>
                      <a:pt x="497" y="0"/>
                    </a:lnTo>
                    <a:lnTo>
                      <a:pt x="504" y="0"/>
                    </a:lnTo>
                    <a:lnTo>
                      <a:pt x="511" y="0"/>
                    </a:lnTo>
                    <a:lnTo>
                      <a:pt x="518" y="0"/>
                    </a:lnTo>
                    <a:lnTo>
                      <a:pt x="526" y="0"/>
                    </a:lnTo>
                    <a:lnTo>
                      <a:pt x="533" y="0"/>
                    </a:lnTo>
                    <a:lnTo>
                      <a:pt x="540" y="0"/>
                    </a:lnTo>
                    <a:lnTo>
                      <a:pt x="547" y="0"/>
                    </a:lnTo>
                    <a:lnTo>
                      <a:pt x="555" y="0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77" y="0"/>
                    </a:lnTo>
                    <a:lnTo>
                      <a:pt x="584" y="0"/>
                    </a:lnTo>
                    <a:lnTo>
                      <a:pt x="591" y="0"/>
                    </a:lnTo>
                    <a:lnTo>
                      <a:pt x="598" y="0"/>
                    </a:lnTo>
                    <a:lnTo>
                      <a:pt x="606" y="0"/>
                    </a:lnTo>
                    <a:lnTo>
                      <a:pt x="615" y="0"/>
                    </a:lnTo>
                    <a:lnTo>
                      <a:pt x="623" y="0"/>
                    </a:lnTo>
                    <a:lnTo>
                      <a:pt x="630" y="0"/>
                    </a:lnTo>
                    <a:lnTo>
                      <a:pt x="637" y="0"/>
                    </a:lnTo>
                    <a:lnTo>
                      <a:pt x="644" y="0"/>
                    </a:lnTo>
                    <a:lnTo>
                      <a:pt x="652" y="0"/>
                    </a:lnTo>
                    <a:lnTo>
                      <a:pt x="659" y="0"/>
                    </a:lnTo>
                    <a:lnTo>
                      <a:pt x="666" y="0"/>
                    </a:lnTo>
                    <a:lnTo>
                      <a:pt x="673" y="0"/>
                    </a:lnTo>
                    <a:lnTo>
                      <a:pt x="681" y="0"/>
                    </a:lnTo>
                    <a:lnTo>
                      <a:pt x="688" y="0"/>
                    </a:lnTo>
                    <a:lnTo>
                      <a:pt x="695" y="0"/>
                    </a:lnTo>
                    <a:lnTo>
                      <a:pt x="703" y="0"/>
                    </a:lnTo>
                    <a:lnTo>
                      <a:pt x="710" y="0"/>
                    </a:lnTo>
                    <a:lnTo>
                      <a:pt x="717" y="0"/>
                    </a:lnTo>
                    <a:lnTo>
                      <a:pt x="724" y="0"/>
                    </a:lnTo>
                    <a:lnTo>
                      <a:pt x="732" y="0"/>
                    </a:lnTo>
                    <a:lnTo>
                      <a:pt x="739" y="0"/>
                    </a:ln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0" y="0"/>
                    </a:lnTo>
                    <a:lnTo>
                      <a:pt x="778" y="0"/>
                    </a:lnTo>
                    <a:lnTo>
                      <a:pt x="785" y="0"/>
                    </a:lnTo>
                    <a:lnTo>
                      <a:pt x="792" y="0"/>
                    </a:lnTo>
                    <a:lnTo>
                      <a:pt x="799" y="0"/>
                    </a:lnTo>
                    <a:lnTo>
                      <a:pt x="807" y="0"/>
                    </a:lnTo>
                    <a:lnTo>
                      <a:pt x="814" y="0"/>
                    </a:lnTo>
                    <a:lnTo>
                      <a:pt x="821" y="0"/>
                    </a:lnTo>
                    <a:lnTo>
                      <a:pt x="829" y="0"/>
                    </a:lnTo>
                    <a:lnTo>
                      <a:pt x="836" y="0"/>
                    </a:lnTo>
                    <a:lnTo>
                      <a:pt x="843" y="0"/>
                    </a:lnTo>
                    <a:lnTo>
                      <a:pt x="850" y="0"/>
                    </a:lnTo>
                    <a:lnTo>
                      <a:pt x="858" y="0"/>
                    </a:lnTo>
                    <a:lnTo>
                      <a:pt x="865" y="0"/>
                    </a:lnTo>
                    <a:lnTo>
                      <a:pt x="872" y="0"/>
                    </a:lnTo>
                    <a:lnTo>
                      <a:pt x="879" y="0"/>
                    </a:lnTo>
                    <a:lnTo>
                      <a:pt x="887" y="0"/>
                    </a:lnTo>
                    <a:lnTo>
                      <a:pt x="894" y="0"/>
                    </a:lnTo>
                    <a:lnTo>
                      <a:pt x="901" y="0"/>
                    </a:lnTo>
                    <a:lnTo>
                      <a:pt x="909" y="0"/>
                    </a:lnTo>
                    <a:lnTo>
                      <a:pt x="918" y="0"/>
                    </a:lnTo>
                    <a:lnTo>
                      <a:pt x="926" y="0"/>
                    </a:lnTo>
                    <a:lnTo>
                      <a:pt x="933" y="0"/>
                    </a:lnTo>
                    <a:lnTo>
                      <a:pt x="940" y="0"/>
                    </a:lnTo>
                    <a:lnTo>
                      <a:pt x="947" y="0"/>
                    </a:lnTo>
                    <a:lnTo>
                      <a:pt x="955" y="0"/>
                    </a:lnTo>
                    <a:lnTo>
                      <a:pt x="962" y="0"/>
                    </a:lnTo>
                    <a:lnTo>
                      <a:pt x="969" y="0"/>
                    </a:lnTo>
                    <a:lnTo>
                      <a:pt x="976" y="0"/>
                    </a:lnTo>
                    <a:lnTo>
                      <a:pt x="984" y="0"/>
                    </a:lnTo>
                    <a:lnTo>
                      <a:pt x="991" y="0"/>
                    </a:lnTo>
                    <a:lnTo>
                      <a:pt x="998" y="0"/>
                    </a:lnTo>
                    <a:lnTo>
                      <a:pt x="1006" y="0"/>
                    </a:lnTo>
                    <a:lnTo>
                      <a:pt x="1013" y="0"/>
                    </a:lnTo>
                    <a:lnTo>
                      <a:pt x="1020" y="0"/>
                    </a:lnTo>
                    <a:lnTo>
                      <a:pt x="1027" y="0"/>
                    </a:lnTo>
                    <a:lnTo>
                      <a:pt x="1035" y="0"/>
                    </a:lnTo>
                    <a:lnTo>
                      <a:pt x="1042" y="0"/>
                    </a:lnTo>
                    <a:lnTo>
                      <a:pt x="1049" y="0"/>
                    </a:lnTo>
                    <a:lnTo>
                      <a:pt x="1056" y="0"/>
                    </a:lnTo>
                    <a:lnTo>
                      <a:pt x="1066" y="0"/>
                    </a:lnTo>
                    <a:lnTo>
                      <a:pt x="1073" y="0"/>
                    </a:lnTo>
                    <a:lnTo>
                      <a:pt x="1081" y="0"/>
                    </a:lnTo>
                    <a:lnTo>
                      <a:pt x="1088" y="0"/>
                    </a:lnTo>
                    <a:lnTo>
                      <a:pt x="1095" y="0"/>
                    </a:lnTo>
                    <a:lnTo>
                      <a:pt x="1102" y="0"/>
                    </a:lnTo>
                    <a:lnTo>
                      <a:pt x="1110" y="0"/>
                    </a:lnTo>
                    <a:lnTo>
                      <a:pt x="1117" y="0"/>
                    </a:lnTo>
                    <a:lnTo>
                      <a:pt x="1124" y="0"/>
                    </a:lnTo>
                    <a:lnTo>
                      <a:pt x="1132" y="0"/>
                    </a:lnTo>
                    <a:lnTo>
                      <a:pt x="1139" y="0"/>
                    </a:lnTo>
                    <a:lnTo>
                      <a:pt x="1146" y="0"/>
                    </a:lnTo>
                    <a:lnTo>
                      <a:pt x="1153" y="0"/>
                    </a:lnTo>
                    <a:lnTo>
                      <a:pt x="1161" y="0"/>
                    </a:lnTo>
                    <a:lnTo>
                      <a:pt x="1168" y="0"/>
                    </a:lnTo>
                    <a:lnTo>
                      <a:pt x="1175" y="0"/>
                    </a:lnTo>
                    <a:lnTo>
                      <a:pt x="1182" y="0"/>
                    </a:lnTo>
                    <a:lnTo>
                      <a:pt x="1190" y="0"/>
                    </a:lnTo>
                    <a:lnTo>
                      <a:pt x="1197" y="0"/>
                    </a:lnTo>
                    <a:lnTo>
                      <a:pt x="1204" y="0"/>
                    </a:lnTo>
                    <a:lnTo>
                      <a:pt x="1214" y="0"/>
                    </a:lnTo>
                    <a:lnTo>
                      <a:pt x="1221" y="0"/>
                    </a:lnTo>
                    <a:lnTo>
                      <a:pt x="1229" y="0"/>
                    </a:lnTo>
                    <a:lnTo>
                      <a:pt x="1236" y="0"/>
                    </a:lnTo>
                    <a:lnTo>
                      <a:pt x="1243" y="0"/>
                    </a:lnTo>
                    <a:lnTo>
                      <a:pt x="1250" y="0"/>
                    </a:lnTo>
                    <a:lnTo>
                      <a:pt x="1258" y="0"/>
                    </a:lnTo>
                    <a:lnTo>
                      <a:pt x="1265" y="0"/>
                    </a:lnTo>
                    <a:lnTo>
                      <a:pt x="1272" y="0"/>
                    </a:lnTo>
                    <a:lnTo>
                      <a:pt x="1279" y="0"/>
                    </a:lnTo>
                    <a:lnTo>
                      <a:pt x="1287" y="0"/>
                    </a:lnTo>
                    <a:lnTo>
                      <a:pt x="1294" y="0"/>
                    </a:lnTo>
                    <a:lnTo>
                      <a:pt x="1301" y="0"/>
                    </a:lnTo>
                    <a:lnTo>
                      <a:pt x="1309" y="0"/>
                    </a:lnTo>
                    <a:lnTo>
                      <a:pt x="1316" y="0"/>
                    </a:lnTo>
                    <a:lnTo>
                      <a:pt x="1323" y="0"/>
                    </a:lnTo>
                    <a:lnTo>
                      <a:pt x="1330" y="0"/>
                    </a:lnTo>
                    <a:lnTo>
                      <a:pt x="1338" y="0"/>
                    </a:lnTo>
                    <a:lnTo>
                      <a:pt x="1345" y="0"/>
                    </a:lnTo>
                    <a:lnTo>
                      <a:pt x="1352" y="0"/>
                    </a:lnTo>
                    <a:lnTo>
                      <a:pt x="1359" y="0"/>
                    </a:lnTo>
                    <a:lnTo>
                      <a:pt x="1369" y="0"/>
                    </a:lnTo>
                    <a:lnTo>
                      <a:pt x="1376" y="0"/>
                    </a:lnTo>
                    <a:lnTo>
                      <a:pt x="1384" y="0"/>
                    </a:lnTo>
                    <a:lnTo>
                      <a:pt x="1391" y="0"/>
                    </a:lnTo>
                    <a:lnTo>
                      <a:pt x="1398" y="0"/>
                    </a:lnTo>
                    <a:lnTo>
                      <a:pt x="1405" y="0"/>
                    </a:lnTo>
                    <a:lnTo>
                      <a:pt x="1413" y="0"/>
                    </a:lnTo>
                    <a:lnTo>
                      <a:pt x="1420" y="0"/>
                    </a:lnTo>
                    <a:lnTo>
                      <a:pt x="1427" y="0"/>
                    </a:lnTo>
                    <a:lnTo>
                      <a:pt x="1435" y="0"/>
                    </a:lnTo>
                    <a:lnTo>
                      <a:pt x="1442" y="0"/>
                    </a:lnTo>
                    <a:lnTo>
                      <a:pt x="1449" y="0"/>
                    </a:lnTo>
                    <a:lnTo>
                      <a:pt x="1456" y="0"/>
                    </a:lnTo>
                    <a:lnTo>
                      <a:pt x="1464" y="0"/>
                    </a:lnTo>
                    <a:lnTo>
                      <a:pt x="1471" y="0"/>
                    </a:lnTo>
                    <a:lnTo>
                      <a:pt x="1478" y="0"/>
                    </a:lnTo>
                    <a:lnTo>
                      <a:pt x="1485" y="0"/>
                    </a:lnTo>
                    <a:lnTo>
                      <a:pt x="1493" y="0"/>
                    </a:lnTo>
                    <a:lnTo>
                      <a:pt x="1500" y="0"/>
                    </a:lnTo>
                    <a:lnTo>
                      <a:pt x="1507" y="0"/>
                    </a:lnTo>
                    <a:lnTo>
                      <a:pt x="1515" y="0"/>
                    </a:lnTo>
                    <a:lnTo>
                      <a:pt x="1524" y="0"/>
                    </a:lnTo>
                    <a:lnTo>
                      <a:pt x="1531" y="0"/>
                    </a:lnTo>
                    <a:lnTo>
                      <a:pt x="1539" y="0"/>
                    </a:lnTo>
                    <a:lnTo>
                      <a:pt x="1546" y="0"/>
                    </a:lnTo>
                    <a:lnTo>
                      <a:pt x="1553" y="0"/>
                    </a:lnTo>
                    <a:lnTo>
                      <a:pt x="1561" y="0"/>
                    </a:lnTo>
                    <a:lnTo>
                      <a:pt x="1568" y="0"/>
                    </a:lnTo>
                    <a:lnTo>
                      <a:pt x="1575" y="0"/>
                    </a:lnTo>
                    <a:lnTo>
                      <a:pt x="1582" y="0"/>
                    </a:lnTo>
                    <a:lnTo>
                      <a:pt x="1590" y="0"/>
                    </a:lnTo>
                    <a:lnTo>
                      <a:pt x="1597" y="0"/>
                    </a:lnTo>
                    <a:lnTo>
                      <a:pt x="1604" y="0"/>
                    </a:lnTo>
                    <a:lnTo>
                      <a:pt x="1611" y="0"/>
                    </a:lnTo>
                    <a:lnTo>
                      <a:pt x="1619" y="0"/>
                    </a:lnTo>
                    <a:lnTo>
                      <a:pt x="1626" y="0"/>
                    </a:lnTo>
                    <a:lnTo>
                      <a:pt x="1633" y="0"/>
                    </a:lnTo>
                    <a:lnTo>
                      <a:pt x="1641" y="0"/>
                    </a:lnTo>
                    <a:lnTo>
                      <a:pt x="1648" y="0"/>
                    </a:lnTo>
                    <a:lnTo>
                      <a:pt x="1655" y="0"/>
                    </a:lnTo>
                    <a:lnTo>
                      <a:pt x="1662" y="0"/>
                    </a:lnTo>
                    <a:lnTo>
                      <a:pt x="1672" y="0"/>
                    </a:lnTo>
                    <a:lnTo>
                      <a:pt x="1679" y="0"/>
                    </a:lnTo>
                    <a:lnTo>
                      <a:pt x="1687" y="0"/>
                    </a:lnTo>
                    <a:lnTo>
                      <a:pt x="1694" y="0"/>
                    </a:lnTo>
                    <a:lnTo>
                      <a:pt x="1701" y="0"/>
                    </a:lnTo>
                    <a:lnTo>
                      <a:pt x="1708" y="0"/>
                    </a:lnTo>
                    <a:lnTo>
                      <a:pt x="1716" y="0"/>
                    </a:lnTo>
                    <a:lnTo>
                      <a:pt x="1723" y="0"/>
                    </a:lnTo>
                    <a:lnTo>
                      <a:pt x="1730" y="0"/>
                    </a:lnTo>
                    <a:lnTo>
                      <a:pt x="1738" y="0"/>
                    </a:lnTo>
                    <a:lnTo>
                      <a:pt x="1745" y="0"/>
                    </a:lnTo>
                    <a:lnTo>
                      <a:pt x="1752" y="0"/>
                    </a:lnTo>
                    <a:lnTo>
                      <a:pt x="1759" y="0"/>
                    </a:lnTo>
                    <a:lnTo>
                      <a:pt x="1767" y="0"/>
                    </a:lnTo>
                    <a:lnTo>
                      <a:pt x="1774" y="0"/>
                    </a:lnTo>
                    <a:lnTo>
                      <a:pt x="1781" y="0"/>
                    </a:lnTo>
                    <a:lnTo>
                      <a:pt x="1788" y="0"/>
                    </a:lnTo>
                    <a:lnTo>
                      <a:pt x="1796" y="0"/>
                    </a:lnTo>
                    <a:lnTo>
                      <a:pt x="1803" y="0"/>
                    </a:lnTo>
                    <a:lnTo>
                      <a:pt x="1810" y="0"/>
                    </a:lnTo>
                    <a:lnTo>
                      <a:pt x="1818" y="0"/>
                    </a:lnTo>
                    <a:lnTo>
                      <a:pt x="1820" y="0"/>
                    </a:lnTo>
                    <a:lnTo>
                      <a:pt x="1820" y="7"/>
                    </a:lnTo>
                    <a:lnTo>
                      <a:pt x="1818" y="17"/>
                    </a:lnTo>
                    <a:lnTo>
                      <a:pt x="1820" y="24"/>
                    </a:lnTo>
                    <a:lnTo>
                      <a:pt x="1820" y="34"/>
                    </a:lnTo>
                    <a:lnTo>
                      <a:pt x="1820" y="44"/>
                    </a:lnTo>
                    <a:lnTo>
                      <a:pt x="1820" y="51"/>
                    </a:lnTo>
                    <a:lnTo>
                      <a:pt x="1820" y="61"/>
                    </a:lnTo>
                    <a:lnTo>
                      <a:pt x="1820" y="70"/>
                    </a:lnTo>
                    <a:lnTo>
                      <a:pt x="1820" y="78"/>
                    </a:lnTo>
                    <a:lnTo>
                      <a:pt x="1820" y="87"/>
                    </a:lnTo>
                    <a:lnTo>
                      <a:pt x="1820" y="94"/>
                    </a:lnTo>
                    <a:lnTo>
                      <a:pt x="1820" y="104"/>
                    </a:lnTo>
                    <a:lnTo>
                      <a:pt x="1820" y="114"/>
                    </a:lnTo>
                    <a:lnTo>
                      <a:pt x="1820" y="121"/>
                    </a:lnTo>
                    <a:lnTo>
                      <a:pt x="1820" y="131"/>
                    </a:lnTo>
                    <a:lnTo>
                      <a:pt x="1820" y="141"/>
                    </a:lnTo>
                    <a:lnTo>
                      <a:pt x="1820" y="148"/>
                    </a:lnTo>
                    <a:lnTo>
                      <a:pt x="1820" y="158"/>
                    </a:lnTo>
                    <a:lnTo>
                      <a:pt x="1820" y="165"/>
                    </a:lnTo>
                    <a:lnTo>
                      <a:pt x="1820" y="174"/>
                    </a:lnTo>
                    <a:lnTo>
                      <a:pt x="1820" y="184"/>
                    </a:lnTo>
                    <a:lnTo>
                      <a:pt x="1820" y="191"/>
                    </a:lnTo>
                    <a:lnTo>
                      <a:pt x="1820" y="201"/>
                    </a:lnTo>
                    <a:lnTo>
                      <a:pt x="1820" y="211"/>
                    </a:lnTo>
                    <a:lnTo>
                      <a:pt x="1820" y="218"/>
                    </a:lnTo>
                    <a:lnTo>
                      <a:pt x="1820" y="228"/>
                    </a:lnTo>
                    <a:lnTo>
                      <a:pt x="1820" y="235"/>
                    </a:lnTo>
                    <a:lnTo>
                      <a:pt x="1820" y="245"/>
                    </a:lnTo>
                    <a:lnTo>
                      <a:pt x="1820" y="254"/>
                    </a:lnTo>
                    <a:lnTo>
                      <a:pt x="1820" y="262"/>
                    </a:lnTo>
                    <a:lnTo>
                      <a:pt x="1820" y="271"/>
                    </a:lnTo>
                    <a:lnTo>
                      <a:pt x="1820" y="281"/>
                    </a:lnTo>
                    <a:lnTo>
                      <a:pt x="1820" y="288"/>
                    </a:lnTo>
                    <a:lnTo>
                      <a:pt x="1820" y="298"/>
                    </a:lnTo>
                    <a:lnTo>
                      <a:pt x="1820" y="305"/>
                    </a:lnTo>
                    <a:lnTo>
                      <a:pt x="1820" y="315"/>
                    </a:lnTo>
                    <a:lnTo>
                      <a:pt x="1820" y="325"/>
                    </a:lnTo>
                    <a:lnTo>
                      <a:pt x="1820" y="332"/>
                    </a:lnTo>
                    <a:lnTo>
                      <a:pt x="1820" y="342"/>
                    </a:lnTo>
                    <a:lnTo>
                      <a:pt x="1820" y="351"/>
                    </a:lnTo>
                    <a:lnTo>
                      <a:pt x="1820" y="359"/>
                    </a:lnTo>
                    <a:lnTo>
                      <a:pt x="1820" y="368"/>
                    </a:lnTo>
                    <a:lnTo>
                      <a:pt x="1820" y="376"/>
                    </a:lnTo>
                    <a:lnTo>
                      <a:pt x="1820" y="385"/>
                    </a:lnTo>
                    <a:lnTo>
                      <a:pt x="1820" y="395"/>
                    </a:lnTo>
                    <a:lnTo>
                      <a:pt x="1820" y="402"/>
                    </a:lnTo>
                    <a:lnTo>
                      <a:pt x="1820" y="412"/>
                    </a:lnTo>
                    <a:lnTo>
                      <a:pt x="1820" y="422"/>
                    </a:lnTo>
                    <a:lnTo>
                      <a:pt x="1820" y="429"/>
                    </a:lnTo>
                    <a:lnTo>
                      <a:pt x="1820" y="439"/>
                    </a:lnTo>
                    <a:lnTo>
                      <a:pt x="1820" y="446"/>
                    </a:lnTo>
                    <a:lnTo>
                      <a:pt x="1820" y="456"/>
                    </a:lnTo>
                    <a:lnTo>
                      <a:pt x="1820" y="465"/>
                    </a:lnTo>
                    <a:lnTo>
                      <a:pt x="1820" y="473"/>
                    </a:lnTo>
                    <a:lnTo>
                      <a:pt x="1820" y="482"/>
                    </a:lnTo>
                    <a:lnTo>
                      <a:pt x="1820" y="490"/>
                    </a:lnTo>
                    <a:lnTo>
                      <a:pt x="1820" y="499"/>
                    </a:lnTo>
                    <a:lnTo>
                      <a:pt x="1820" y="509"/>
                    </a:lnTo>
                    <a:lnTo>
                      <a:pt x="1820" y="516"/>
                    </a:lnTo>
                    <a:lnTo>
                      <a:pt x="1820" y="526"/>
                    </a:lnTo>
                    <a:lnTo>
                      <a:pt x="1820" y="536"/>
                    </a:lnTo>
                    <a:lnTo>
                      <a:pt x="1820" y="543"/>
                    </a:lnTo>
                    <a:lnTo>
                      <a:pt x="1820" y="553"/>
                    </a:lnTo>
                    <a:lnTo>
                      <a:pt x="1820" y="560"/>
                    </a:lnTo>
                    <a:lnTo>
                      <a:pt x="1820" y="570"/>
                    </a:lnTo>
                    <a:lnTo>
                      <a:pt x="1820" y="579"/>
                    </a:lnTo>
                    <a:lnTo>
                      <a:pt x="1820" y="587"/>
                    </a:lnTo>
                    <a:lnTo>
                      <a:pt x="1820" y="596"/>
                    </a:lnTo>
                    <a:lnTo>
                      <a:pt x="1820" y="604"/>
                    </a:lnTo>
                    <a:lnTo>
                      <a:pt x="1820" y="613"/>
                    </a:lnTo>
                    <a:lnTo>
                      <a:pt x="1820" y="621"/>
                    </a:lnTo>
                    <a:lnTo>
                      <a:pt x="1820" y="630"/>
                    </a:lnTo>
                    <a:lnTo>
                      <a:pt x="1820" y="640"/>
                    </a:lnTo>
                    <a:lnTo>
                      <a:pt x="1820" y="647"/>
                    </a:lnTo>
                    <a:lnTo>
                      <a:pt x="1820" y="657"/>
                    </a:lnTo>
                    <a:lnTo>
                      <a:pt x="1820" y="664"/>
                    </a:lnTo>
                    <a:lnTo>
                      <a:pt x="1820" y="674"/>
                    </a:lnTo>
                    <a:lnTo>
                      <a:pt x="1820" y="684"/>
                    </a:lnTo>
                    <a:lnTo>
                      <a:pt x="1820" y="691"/>
                    </a:lnTo>
                    <a:lnTo>
                      <a:pt x="1820" y="700"/>
                    </a:lnTo>
                    <a:lnTo>
                      <a:pt x="1820" y="708"/>
                    </a:lnTo>
                    <a:lnTo>
                      <a:pt x="1820" y="717"/>
                    </a:lnTo>
                    <a:lnTo>
                      <a:pt x="1820" y="725"/>
                    </a:lnTo>
                    <a:lnTo>
                      <a:pt x="1820" y="734"/>
                    </a:lnTo>
                    <a:lnTo>
                      <a:pt x="1820" y="742"/>
                    </a:lnTo>
                    <a:lnTo>
                      <a:pt x="1820" y="751"/>
                    </a:lnTo>
                    <a:lnTo>
                      <a:pt x="1820" y="759"/>
                    </a:lnTo>
                    <a:lnTo>
                      <a:pt x="1820" y="768"/>
                    </a:lnTo>
                    <a:lnTo>
                      <a:pt x="1820" y="776"/>
                    </a:lnTo>
                    <a:lnTo>
                      <a:pt x="1820" y="785"/>
                    </a:lnTo>
                    <a:lnTo>
                      <a:pt x="1820" y="800"/>
                    </a:lnTo>
                    <a:lnTo>
                      <a:pt x="1820" y="827"/>
                    </a:lnTo>
                    <a:lnTo>
                      <a:pt x="1820" y="853"/>
                    </a:lnTo>
                    <a:lnTo>
                      <a:pt x="1820" y="880"/>
                    </a:lnTo>
                    <a:lnTo>
                      <a:pt x="1820" y="907"/>
                    </a:lnTo>
                    <a:lnTo>
                      <a:pt x="1820" y="933"/>
                    </a:lnTo>
                    <a:lnTo>
                      <a:pt x="1820" y="940"/>
                    </a:lnTo>
                    <a:lnTo>
                      <a:pt x="1820" y="943"/>
                    </a:lnTo>
                    <a:lnTo>
                      <a:pt x="1820" y="945"/>
                    </a:lnTo>
                    <a:lnTo>
                      <a:pt x="1820" y="948"/>
                    </a:lnTo>
                    <a:lnTo>
                      <a:pt x="1820" y="950"/>
                    </a:lnTo>
                    <a:lnTo>
                      <a:pt x="1820" y="953"/>
                    </a:lnTo>
                    <a:lnTo>
                      <a:pt x="1820" y="957"/>
                    </a:lnTo>
                    <a:lnTo>
                      <a:pt x="1820" y="960"/>
                    </a:lnTo>
                    <a:lnTo>
                      <a:pt x="1820" y="962"/>
                    </a:lnTo>
                    <a:lnTo>
                      <a:pt x="1820" y="965"/>
                    </a:lnTo>
                    <a:lnTo>
                      <a:pt x="1820" y="967"/>
                    </a:lnTo>
                    <a:lnTo>
                      <a:pt x="1820" y="970"/>
                    </a:lnTo>
                    <a:lnTo>
                      <a:pt x="1820" y="972"/>
                    </a:lnTo>
                    <a:lnTo>
                      <a:pt x="1820" y="974"/>
                    </a:lnTo>
                    <a:lnTo>
                      <a:pt x="1820" y="977"/>
                    </a:lnTo>
                    <a:lnTo>
                      <a:pt x="1820" y="979"/>
                    </a:lnTo>
                    <a:lnTo>
                      <a:pt x="1820" y="982"/>
                    </a:lnTo>
                    <a:lnTo>
                      <a:pt x="1820" y="984"/>
                    </a:lnTo>
                    <a:lnTo>
                      <a:pt x="1820" y="989"/>
                    </a:lnTo>
                    <a:lnTo>
                      <a:pt x="1820" y="991"/>
                    </a:lnTo>
                    <a:lnTo>
                      <a:pt x="1820" y="994"/>
                    </a:lnTo>
                    <a:lnTo>
                      <a:pt x="1820" y="996"/>
                    </a:lnTo>
                    <a:lnTo>
                      <a:pt x="1820" y="999"/>
                    </a:lnTo>
                    <a:lnTo>
                      <a:pt x="1820" y="1001"/>
                    </a:lnTo>
                    <a:lnTo>
                      <a:pt x="1820" y="1003"/>
                    </a:lnTo>
                    <a:lnTo>
                      <a:pt x="1820" y="1006"/>
                    </a:lnTo>
                    <a:lnTo>
                      <a:pt x="1820" y="1008"/>
                    </a:lnTo>
                    <a:lnTo>
                      <a:pt x="1820" y="1011"/>
                    </a:lnTo>
                    <a:lnTo>
                      <a:pt x="1820" y="1013"/>
                    </a:lnTo>
                    <a:lnTo>
                      <a:pt x="1820" y="1018"/>
                    </a:lnTo>
                    <a:lnTo>
                      <a:pt x="1820" y="1020"/>
                    </a:lnTo>
                    <a:lnTo>
                      <a:pt x="1820" y="1023"/>
                    </a:lnTo>
                    <a:lnTo>
                      <a:pt x="1820" y="1025"/>
                    </a:lnTo>
                    <a:lnTo>
                      <a:pt x="1820" y="1028"/>
                    </a:lnTo>
                    <a:lnTo>
                      <a:pt x="1820" y="1030"/>
                    </a:lnTo>
                    <a:lnTo>
                      <a:pt x="1820" y="1033"/>
                    </a:lnTo>
                    <a:lnTo>
                      <a:pt x="1820" y="1035"/>
                    </a:lnTo>
                    <a:lnTo>
                      <a:pt x="1820" y="1037"/>
                    </a:lnTo>
                    <a:lnTo>
                      <a:pt x="1820" y="1040"/>
                    </a:lnTo>
                    <a:lnTo>
                      <a:pt x="1820" y="1042"/>
                    </a:lnTo>
                    <a:lnTo>
                      <a:pt x="1820" y="1050"/>
                    </a:lnTo>
                    <a:lnTo>
                      <a:pt x="1820" y="1054"/>
                    </a:lnTo>
                    <a:lnTo>
                      <a:pt x="1820" y="1059"/>
                    </a:lnTo>
                    <a:lnTo>
                      <a:pt x="1818" y="1064"/>
                    </a:lnTo>
                    <a:lnTo>
                      <a:pt x="1818" y="1069"/>
                    </a:lnTo>
                    <a:lnTo>
                      <a:pt x="1818" y="1074"/>
                    </a:lnTo>
                    <a:lnTo>
                      <a:pt x="1818" y="1081"/>
                    </a:lnTo>
                    <a:lnTo>
                      <a:pt x="1818" y="1086"/>
                    </a:lnTo>
                    <a:lnTo>
                      <a:pt x="1818" y="1086"/>
                    </a:lnTo>
                    <a:lnTo>
                      <a:pt x="1810" y="1086"/>
                    </a:lnTo>
                    <a:lnTo>
                      <a:pt x="1803" y="1086"/>
                    </a:lnTo>
                    <a:lnTo>
                      <a:pt x="1796" y="1086"/>
                    </a:lnTo>
                    <a:lnTo>
                      <a:pt x="1788" y="1086"/>
                    </a:lnTo>
                    <a:lnTo>
                      <a:pt x="1781" y="1086"/>
                    </a:lnTo>
                    <a:lnTo>
                      <a:pt x="1774" y="1086"/>
                    </a:lnTo>
                    <a:lnTo>
                      <a:pt x="1767" y="1086"/>
                    </a:lnTo>
                    <a:lnTo>
                      <a:pt x="1759" y="1086"/>
                    </a:lnTo>
                    <a:lnTo>
                      <a:pt x="1752" y="1086"/>
                    </a:lnTo>
                    <a:lnTo>
                      <a:pt x="1745" y="1086"/>
                    </a:lnTo>
                    <a:lnTo>
                      <a:pt x="1738" y="1086"/>
                    </a:lnTo>
                    <a:lnTo>
                      <a:pt x="1730" y="1086"/>
                    </a:lnTo>
                    <a:lnTo>
                      <a:pt x="1723" y="1086"/>
                    </a:lnTo>
                    <a:lnTo>
                      <a:pt x="1716" y="1086"/>
                    </a:lnTo>
                    <a:lnTo>
                      <a:pt x="1708" y="1086"/>
                    </a:lnTo>
                    <a:lnTo>
                      <a:pt x="1701" y="1086"/>
                    </a:lnTo>
                    <a:lnTo>
                      <a:pt x="1694" y="1086"/>
                    </a:lnTo>
                    <a:lnTo>
                      <a:pt x="1687" y="1086"/>
                    </a:lnTo>
                    <a:lnTo>
                      <a:pt x="1679" y="1086"/>
                    </a:lnTo>
                    <a:lnTo>
                      <a:pt x="1672" y="1086"/>
                    </a:lnTo>
                    <a:lnTo>
                      <a:pt x="1662" y="1086"/>
                    </a:lnTo>
                    <a:lnTo>
                      <a:pt x="1655" y="1086"/>
                    </a:lnTo>
                    <a:lnTo>
                      <a:pt x="1648" y="1086"/>
                    </a:lnTo>
                    <a:lnTo>
                      <a:pt x="1641" y="1086"/>
                    </a:lnTo>
                    <a:lnTo>
                      <a:pt x="1633" y="1086"/>
                    </a:lnTo>
                    <a:lnTo>
                      <a:pt x="1626" y="1086"/>
                    </a:lnTo>
                    <a:lnTo>
                      <a:pt x="1619" y="1086"/>
                    </a:lnTo>
                    <a:lnTo>
                      <a:pt x="1611" y="1086"/>
                    </a:lnTo>
                    <a:lnTo>
                      <a:pt x="1604" y="1086"/>
                    </a:lnTo>
                    <a:lnTo>
                      <a:pt x="1597" y="1086"/>
                    </a:lnTo>
                    <a:lnTo>
                      <a:pt x="1590" y="1086"/>
                    </a:lnTo>
                    <a:lnTo>
                      <a:pt x="1582" y="1086"/>
                    </a:lnTo>
                    <a:lnTo>
                      <a:pt x="1575" y="1086"/>
                    </a:lnTo>
                    <a:lnTo>
                      <a:pt x="1568" y="1086"/>
                    </a:lnTo>
                    <a:lnTo>
                      <a:pt x="1561" y="1086"/>
                    </a:lnTo>
                    <a:lnTo>
                      <a:pt x="1553" y="1086"/>
                    </a:lnTo>
                    <a:lnTo>
                      <a:pt x="1546" y="1086"/>
                    </a:lnTo>
                    <a:lnTo>
                      <a:pt x="1539" y="1086"/>
                    </a:lnTo>
                    <a:lnTo>
                      <a:pt x="1531" y="1086"/>
                    </a:lnTo>
                    <a:lnTo>
                      <a:pt x="1524" y="1086"/>
                    </a:lnTo>
                    <a:lnTo>
                      <a:pt x="1515" y="1086"/>
                    </a:lnTo>
                    <a:lnTo>
                      <a:pt x="1507" y="1086"/>
                    </a:lnTo>
                    <a:lnTo>
                      <a:pt x="1500" y="1086"/>
                    </a:lnTo>
                    <a:lnTo>
                      <a:pt x="1493" y="1086"/>
                    </a:lnTo>
                    <a:lnTo>
                      <a:pt x="1485" y="1086"/>
                    </a:lnTo>
                    <a:lnTo>
                      <a:pt x="1478" y="1086"/>
                    </a:lnTo>
                    <a:lnTo>
                      <a:pt x="1471" y="1086"/>
                    </a:lnTo>
                    <a:lnTo>
                      <a:pt x="1464" y="1086"/>
                    </a:lnTo>
                    <a:lnTo>
                      <a:pt x="1456" y="1086"/>
                    </a:lnTo>
                    <a:lnTo>
                      <a:pt x="1449" y="1086"/>
                    </a:lnTo>
                    <a:lnTo>
                      <a:pt x="1442" y="1086"/>
                    </a:lnTo>
                    <a:lnTo>
                      <a:pt x="1435" y="1086"/>
                    </a:lnTo>
                    <a:lnTo>
                      <a:pt x="1427" y="1086"/>
                    </a:lnTo>
                    <a:lnTo>
                      <a:pt x="1420" y="1086"/>
                    </a:lnTo>
                    <a:lnTo>
                      <a:pt x="1413" y="1086"/>
                    </a:lnTo>
                    <a:lnTo>
                      <a:pt x="1405" y="1086"/>
                    </a:lnTo>
                    <a:lnTo>
                      <a:pt x="1398" y="1086"/>
                    </a:lnTo>
                    <a:lnTo>
                      <a:pt x="1391" y="1086"/>
                    </a:lnTo>
                    <a:lnTo>
                      <a:pt x="1384" y="1086"/>
                    </a:lnTo>
                    <a:lnTo>
                      <a:pt x="1376" y="1086"/>
                    </a:lnTo>
                    <a:lnTo>
                      <a:pt x="1369" y="1086"/>
                    </a:lnTo>
                    <a:lnTo>
                      <a:pt x="1359" y="1086"/>
                    </a:lnTo>
                    <a:lnTo>
                      <a:pt x="1352" y="1086"/>
                    </a:lnTo>
                    <a:lnTo>
                      <a:pt x="1345" y="1086"/>
                    </a:lnTo>
                    <a:lnTo>
                      <a:pt x="1338" y="1086"/>
                    </a:lnTo>
                    <a:lnTo>
                      <a:pt x="1330" y="1086"/>
                    </a:lnTo>
                    <a:lnTo>
                      <a:pt x="1323" y="1086"/>
                    </a:lnTo>
                    <a:lnTo>
                      <a:pt x="1316" y="1086"/>
                    </a:lnTo>
                    <a:lnTo>
                      <a:pt x="1309" y="1086"/>
                    </a:lnTo>
                    <a:lnTo>
                      <a:pt x="1301" y="1086"/>
                    </a:lnTo>
                    <a:lnTo>
                      <a:pt x="1294" y="1086"/>
                    </a:lnTo>
                    <a:lnTo>
                      <a:pt x="1287" y="1086"/>
                    </a:lnTo>
                    <a:lnTo>
                      <a:pt x="1279" y="1086"/>
                    </a:lnTo>
                    <a:lnTo>
                      <a:pt x="1272" y="1086"/>
                    </a:lnTo>
                    <a:lnTo>
                      <a:pt x="1265" y="1086"/>
                    </a:lnTo>
                    <a:lnTo>
                      <a:pt x="1258" y="1086"/>
                    </a:lnTo>
                    <a:lnTo>
                      <a:pt x="1250" y="1086"/>
                    </a:lnTo>
                    <a:lnTo>
                      <a:pt x="1243" y="1086"/>
                    </a:lnTo>
                    <a:lnTo>
                      <a:pt x="1236" y="1086"/>
                    </a:lnTo>
                    <a:lnTo>
                      <a:pt x="1229" y="1086"/>
                    </a:lnTo>
                    <a:lnTo>
                      <a:pt x="1221" y="1086"/>
                    </a:lnTo>
                    <a:lnTo>
                      <a:pt x="1214" y="1086"/>
                    </a:lnTo>
                    <a:lnTo>
                      <a:pt x="1204" y="1086"/>
                    </a:lnTo>
                    <a:lnTo>
                      <a:pt x="1197" y="1086"/>
                    </a:lnTo>
                    <a:lnTo>
                      <a:pt x="1190" y="1086"/>
                    </a:lnTo>
                    <a:lnTo>
                      <a:pt x="1182" y="1086"/>
                    </a:lnTo>
                    <a:lnTo>
                      <a:pt x="1175" y="1086"/>
                    </a:lnTo>
                    <a:lnTo>
                      <a:pt x="1168" y="1086"/>
                    </a:lnTo>
                    <a:lnTo>
                      <a:pt x="1161" y="1086"/>
                    </a:lnTo>
                    <a:lnTo>
                      <a:pt x="1153" y="1086"/>
                    </a:lnTo>
                    <a:lnTo>
                      <a:pt x="1146" y="1086"/>
                    </a:lnTo>
                    <a:lnTo>
                      <a:pt x="1139" y="1086"/>
                    </a:lnTo>
                    <a:lnTo>
                      <a:pt x="1132" y="1086"/>
                    </a:lnTo>
                    <a:lnTo>
                      <a:pt x="1124" y="1086"/>
                    </a:lnTo>
                    <a:lnTo>
                      <a:pt x="1117" y="1086"/>
                    </a:lnTo>
                    <a:lnTo>
                      <a:pt x="1110" y="1086"/>
                    </a:lnTo>
                    <a:lnTo>
                      <a:pt x="1102" y="1086"/>
                    </a:lnTo>
                    <a:lnTo>
                      <a:pt x="1095" y="1086"/>
                    </a:lnTo>
                    <a:lnTo>
                      <a:pt x="1088" y="1086"/>
                    </a:lnTo>
                    <a:lnTo>
                      <a:pt x="1081" y="1086"/>
                    </a:lnTo>
                    <a:lnTo>
                      <a:pt x="1073" y="1086"/>
                    </a:lnTo>
                    <a:lnTo>
                      <a:pt x="1066" y="1086"/>
                    </a:lnTo>
                    <a:lnTo>
                      <a:pt x="1056" y="1086"/>
                    </a:lnTo>
                    <a:lnTo>
                      <a:pt x="1049" y="1086"/>
                    </a:lnTo>
                    <a:lnTo>
                      <a:pt x="1042" y="1086"/>
                    </a:lnTo>
                    <a:lnTo>
                      <a:pt x="1035" y="1086"/>
                    </a:lnTo>
                    <a:lnTo>
                      <a:pt x="1027" y="1086"/>
                    </a:lnTo>
                    <a:lnTo>
                      <a:pt x="1020" y="1086"/>
                    </a:lnTo>
                    <a:lnTo>
                      <a:pt x="1013" y="1086"/>
                    </a:lnTo>
                    <a:lnTo>
                      <a:pt x="1006" y="1086"/>
                    </a:lnTo>
                    <a:lnTo>
                      <a:pt x="998" y="1086"/>
                    </a:lnTo>
                    <a:lnTo>
                      <a:pt x="991" y="1086"/>
                    </a:lnTo>
                    <a:lnTo>
                      <a:pt x="984" y="1086"/>
                    </a:lnTo>
                    <a:lnTo>
                      <a:pt x="976" y="1086"/>
                    </a:lnTo>
                    <a:lnTo>
                      <a:pt x="969" y="1086"/>
                    </a:lnTo>
                    <a:lnTo>
                      <a:pt x="962" y="1086"/>
                    </a:lnTo>
                    <a:lnTo>
                      <a:pt x="955" y="1086"/>
                    </a:lnTo>
                    <a:lnTo>
                      <a:pt x="947" y="1086"/>
                    </a:lnTo>
                    <a:lnTo>
                      <a:pt x="940" y="1086"/>
                    </a:lnTo>
                    <a:lnTo>
                      <a:pt x="933" y="1086"/>
                    </a:lnTo>
                    <a:lnTo>
                      <a:pt x="926" y="1086"/>
                    </a:lnTo>
                    <a:lnTo>
                      <a:pt x="918" y="1086"/>
                    </a:lnTo>
                    <a:lnTo>
                      <a:pt x="909" y="1086"/>
                    </a:lnTo>
                    <a:lnTo>
                      <a:pt x="901" y="1086"/>
                    </a:lnTo>
                    <a:lnTo>
                      <a:pt x="894" y="1086"/>
                    </a:lnTo>
                    <a:lnTo>
                      <a:pt x="887" y="1086"/>
                    </a:lnTo>
                    <a:lnTo>
                      <a:pt x="879" y="1086"/>
                    </a:lnTo>
                    <a:lnTo>
                      <a:pt x="872" y="1086"/>
                    </a:lnTo>
                    <a:lnTo>
                      <a:pt x="865" y="1086"/>
                    </a:lnTo>
                    <a:lnTo>
                      <a:pt x="858" y="1086"/>
                    </a:lnTo>
                    <a:lnTo>
                      <a:pt x="850" y="1086"/>
                    </a:lnTo>
                    <a:lnTo>
                      <a:pt x="843" y="1086"/>
                    </a:lnTo>
                    <a:lnTo>
                      <a:pt x="836" y="1086"/>
                    </a:lnTo>
                    <a:lnTo>
                      <a:pt x="829" y="1086"/>
                    </a:lnTo>
                    <a:lnTo>
                      <a:pt x="821" y="1086"/>
                    </a:lnTo>
                    <a:lnTo>
                      <a:pt x="814" y="1086"/>
                    </a:lnTo>
                    <a:lnTo>
                      <a:pt x="807" y="1086"/>
                    </a:lnTo>
                    <a:lnTo>
                      <a:pt x="799" y="1086"/>
                    </a:lnTo>
                    <a:lnTo>
                      <a:pt x="792" y="1086"/>
                    </a:lnTo>
                    <a:lnTo>
                      <a:pt x="785" y="1086"/>
                    </a:lnTo>
                    <a:lnTo>
                      <a:pt x="778" y="1086"/>
                    </a:lnTo>
                    <a:lnTo>
                      <a:pt x="770" y="1086"/>
                    </a:lnTo>
                    <a:lnTo>
                      <a:pt x="763" y="1086"/>
                    </a:lnTo>
                    <a:lnTo>
                      <a:pt x="753" y="1086"/>
                    </a:lnTo>
                    <a:lnTo>
                      <a:pt x="746" y="1086"/>
                    </a:lnTo>
                    <a:lnTo>
                      <a:pt x="739" y="1086"/>
                    </a:lnTo>
                    <a:lnTo>
                      <a:pt x="732" y="1086"/>
                    </a:lnTo>
                    <a:lnTo>
                      <a:pt x="724" y="1086"/>
                    </a:lnTo>
                    <a:lnTo>
                      <a:pt x="717" y="1086"/>
                    </a:lnTo>
                    <a:lnTo>
                      <a:pt x="710" y="1086"/>
                    </a:lnTo>
                    <a:lnTo>
                      <a:pt x="703" y="1086"/>
                    </a:lnTo>
                    <a:lnTo>
                      <a:pt x="695" y="1086"/>
                    </a:lnTo>
                    <a:lnTo>
                      <a:pt x="688" y="1086"/>
                    </a:lnTo>
                    <a:lnTo>
                      <a:pt x="681" y="1086"/>
                    </a:lnTo>
                    <a:lnTo>
                      <a:pt x="673" y="1086"/>
                    </a:lnTo>
                    <a:lnTo>
                      <a:pt x="666" y="1086"/>
                    </a:lnTo>
                    <a:lnTo>
                      <a:pt x="659" y="1086"/>
                    </a:lnTo>
                    <a:lnTo>
                      <a:pt x="652" y="1086"/>
                    </a:lnTo>
                    <a:lnTo>
                      <a:pt x="644" y="1086"/>
                    </a:lnTo>
                    <a:lnTo>
                      <a:pt x="637" y="1086"/>
                    </a:lnTo>
                    <a:lnTo>
                      <a:pt x="630" y="1086"/>
                    </a:lnTo>
                    <a:lnTo>
                      <a:pt x="623" y="1086"/>
                    </a:lnTo>
                    <a:lnTo>
                      <a:pt x="615" y="1086"/>
                    </a:lnTo>
                    <a:lnTo>
                      <a:pt x="606" y="1086"/>
                    </a:lnTo>
                    <a:lnTo>
                      <a:pt x="598" y="1086"/>
                    </a:lnTo>
                    <a:lnTo>
                      <a:pt x="591" y="1086"/>
                    </a:lnTo>
                    <a:lnTo>
                      <a:pt x="584" y="1086"/>
                    </a:lnTo>
                    <a:lnTo>
                      <a:pt x="577" y="1086"/>
                    </a:lnTo>
                    <a:lnTo>
                      <a:pt x="569" y="1086"/>
                    </a:lnTo>
                    <a:lnTo>
                      <a:pt x="562" y="1086"/>
                    </a:lnTo>
                    <a:lnTo>
                      <a:pt x="555" y="1086"/>
                    </a:lnTo>
                    <a:lnTo>
                      <a:pt x="547" y="1086"/>
                    </a:lnTo>
                    <a:lnTo>
                      <a:pt x="540" y="1086"/>
                    </a:lnTo>
                    <a:lnTo>
                      <a:pt x="533" y="1086"/>
                    </a:lnTo>
                    <a:lnTo>
                      <a:pt x="526" y="1086"/>
                    </a:lnTo>
                    <a:lnTo>
                      <a:pt x="518" y="1086"/>
                    </a:lnTo>
                    <a:lnTo>
                      <a:pt x="511" y="1086"/>
                    </a:lnTo>
                    <a:lnTo>
                      <a:pt x="504" y="1086"/>
                    </a:lnTo>
                    <a:lnTo>
                      <a:pt x="497" y="1086"/>
                    </a:lnTo>
                    <a:lnTo>
                      <a:pt x="489" y="1086"/>
                    </a:lnTo>
                    <a:lnTo>
                      <a:pt x="482" y="1086"/>
                    </a:lnTo>
                    <a:lnTo>
                      <a:pt x="475" y="1086"/>
                    </a:lnTo>
                    <a:lnTo>
                      <a:pt x="467" y="1086"/>
                    </a:lnTo>
                    <a:lnTo>
                      <a:pt x="460" y="1086"/>
                    </a:lnTo>
                    <a:lnTo>
                      <a:pt x="450" y="1086"/>
                    </a:lnTo>
                    <a:lnTo>
                      <a:pt x="443" y="1086"/>
                    </a:lnTo>
                    <a:lnTo>
                      <a:pt x="436" y="1086"/>
                    </a:lnTo>
                    <a:lnTo>
                      <a:pt x="429" y="1086"/>
                    </a:lnTo>
                    <a:lnTo>
                      <a:pt x="421" y="1086"/>
                    </a:lnTo>
                    <a:lnTo>
                      <a:pt x="414" y="1086"/>
                    </a:lnTo>
                    <a:lnTo>
                      <a:pt x="407" y="1086"/>
                    </a:lnTo>
                    <a:lnTo>
                      <a:pt x="400" y="1086"/>
                    </a:lnTo>
                    <a:lnTo>
                      <a:pt x="392" y="1086"/>
                    </a:lnTo>
                    <a:lnTo>
                      <a:pt x="385" y="1086"/>
                    </a:lnTo>
                    <a:lnTo>
                      <a:pt x="378" y="1086"/>
                    </a:lnTo>
                    <a:lnTo>
                      <a:pt x="370" y="1086"/>
                    </a:lnTo>
                    <a:lnTo>
                      <a:pt x="363" y="1086"/>
                    </a:lnTo>
                    <a:lnTo>
                      <a:pt x="356" y="1086"/>
                    </a:lnTo>
                    <a:lnTo>
                      <a:pt x="349" y="1086"/>
                    </a:lnTo>
                    <a:lnTo>
                      <a:pt x="341" y="1086"/>
                    </a:lnTo>
                    <a:lnTo>
                      <a:pt x="334" y="1086"/>
                    </a:lnTo>
                    <a:lnTo>
                      <a:pt x="327" y="1086"/>
                    </a:lnTo>
                    <a:lnTo>
                      <a:pt x="320" y="1086"/>
                    </a:lnTo>
                    <a:lnTo>
                      <a:pt x="312" y="1086"/>
                    </a:lnTo>
                    <a:lnTo>
                      <a:pt x="303" y="1086"/>
                    </a:lnTo>
                    <a:lnTo>
                      <a:pt x="295" y="1086"/>
                    </a:lnTo>
                    <a:lnTo>
                      <a:pt x="288" y="1086"/>
                    </a:lnTo>
                    <a:lnTo>
                      <a:pt x="281" y="1086"/>
                    </a:lnTo>
                    <a:lnTo>
                      <a:pt x="274" y="1086"/>
                    </a:lnTo>
                    <a:lnTo>
                      <a:pt x="266" y="1086"/>
                    </a:lnTo>
                    <a:lnTo>
                      <a:pt x="259" y="1086"/>
                    </a:lnTo>
                    <a:lnTo>
                      <a:pt x="252" y="1086"/>
                    </a:lnTo>
                    <a:lnTo>
                      <a:pt x="244" y="1086"/>
                    </a:lnTo>
                    <a:lnTo>
                      <a:pt x="237" y="1086"/>
                    </a:lnTo>
                    <a:lnTo>
                      <a:pt x="230" y="1086"/>
                    </a:lnTo>
                    <a:lnTo>
                      <a:pt x="223" y="1086"/>
                    </a:lnTo>
                    <a:lnTo>
                      <a:pt x="215" y="1086"/>
                    </a:lnTo>
                    <a:lnTo>
                      <a:pt x="208" y="1086"/>
                    </a:lnTo>
                    <a:lnTo>
                      <a:pt x="201" y="1086"/>
                    </a:lnTo>
                    <a:lnTo>
                      <a:pt x="194" y="1086"/>
                    </a:lnTo>
                    <a:lnTo>
                      <a:pt x="186" y="1086"/>
                    </a:lnTo>
                    <a:lnTo>
                      <a:pt x="179" y="1086"/>
                    </a:lnTo>
                    <a:lnTo>
                      <a:pt x="172" y="1086"/>
                    </a:lnTo>
                    <a:lnTo>
                      <a:pt x="164" y="1086"/>
                    </a:lnTo>
                    <a:lnTo>
                      <a:pt x="157" y="1086"/>
                    </a:lnTo>
                    <a:lnTo>
                      <a:pt x="147" y="1086"/>
                    </a:lnTo>
                    <a:lnTo>
                      <a:pt x="140" y="1086"/>
                    </a:lnTo>
                    <a:lnTo>
                      <a:pt x="133" y="1086"/>
                    </a:lnTo>
                    <a:lnTo>
                      <a:pt x="126" y="1086"/>
                    </a:lnTo>
                    <a:lnTo>
                      <a:pt x="118" y="1086"/>
                    </a:lnTo>
                    <a:lnTo>
                      <a:pt x="111" y="1086"/>
                    </a:lnTo>
                    <a:lnTo>
                      <a:pt x="104" y="1086"/>
                    </a:lnTo>
                    <a:lnTo>
                      <a:pt x="97" y="1086"/>
                    </a:lnTo>
                    <a:lnTo>
                      <a:pt x="89" y="1086"/>
                    </a:lnTo>
                    <a:lnTo>
                      <a:pt x="82" y="1086"/>
                    </a:lnTo>
                    <a:lnTo>
                      <a:pt x="75" y="1086"/>
                    </a:lnTo>
                    <a:lnTo>
                      <a:pt x="68" y="1086"/>
                    </a:lnTo>
                    <a:lnTo>
                      <a:pt x="60" y="1086"/>
                    </a:lnTo>
                    <a:lnTo>
                      <a:pt x="53" y="1086"/>
                    </a:lnTo>
                    <a:lnTo>
                      <a:pt x="46" y="1086"/>
                    </a:lnTo>
                    <a:lnTo>
                      <a:pt x="38" y="1086"/>
                    </a:lnTo>
                    <a:lnTo>
                      <a:pt x="31" y="1086"/>
                    </a:lnTo>
                    <a:lnTo>
                      <a:pt x="24" y="1086"/>
                    </a:lnTo>
                    <a:lnTo>
                      <a:pt x="17" y="1086"/>
                    </a:lnTo>
                    <a:lnTo>
                      <a:pt x="9" y="1086"/>
                    </a:lnTo>
                    <a:lnTo>
                      <a:pt x="2" y="1086"/>
                    </a:lnTo>
                    <a:lnTo>
                      <a:pt x="0" y="1086"/>
                    </a:lnTo>
                    <a:lnTo>
                      <a:pt x="0" y="1081"/>
                    </a:lnTo>
                    <a:lnTo>
                      <a:pt x="0" y="1074"/>
                    </a:lnTo>
                    <a:lnTo>
                      <a:pt x="0" y="1069"/>
                    </a:lnTo>
                    <a:lnTo>
                      <a:pt x="0" y="1064"/>
                    </a:lnTo>
                    <a:lnTo>
                      <a:pt x="2" y="1064"/>
                    </a:lnTo>
                    <a:lnTo>
                      <a:pt x="9" y="1062"/>
                    </a:lnTo>
                    <a:lnTo>
                      <a:pt x="12" y="1059"/>
                    </a:lnTo>
                    <a:lnTo>
                      <a:pt x="9" y="1059"/>
                    </a:lnTo>
                    <a:lnTo>
                      <a:pt x="2" y="1054"/>
                    </a:lnTo>
                    <a:lnTo>
                      <a:pt x="2" y="1052"/>
                    </a:lnTo>
                    <a:lnTo>
                      <a:pt x="0" y="1050"/>
                    </a:lnTo>
                    <a:lnTo>
                      <a:pt x="0" y="1042"/>
                    </a:lnTo>
                    <a:lnTo>
                      <a:pt x="2" y="1042"/>
                    </a:lnTo>
                    <a:lnTo>
                      <a:pt x="9" y="1042"/>
                    </a:lnTo>
                    <a:lnTo>
                      <a:pt x="17" y="1042"/>
                    </a:lnTo>
                    <a:lnTo>
                      <a:pt x="21" y="1042"/>
                    </a:lnTo>
                    <a:lnTo>
                      <a:pt x="24" y="1045"/>
                    </a:lnTo>
                    <a:lnTo>
                      <a:pt x="26" y="1050"/>
                    </a:lnTo>
                    <a:lnTo>
                      <a:pt x="31" y="1050"/>
                    </a:lnTo>
                    <a:lnTo>
                      <a:pt x="38" y="1050"/>
                    </a:lnTo>
                    <a:lnTo>
                      <a:pt x="46" y="1050"/>
                    </a:lnTo>
                    <a:lnTo>
                      <a:pt x="53" y="1050"/>
                    </a:lnTo>
                    <a:lnTo>
                      <a:pt x="60" y="1054"/>
                    </a:lnTo>
                    <a:lnTo>
                      <a:pt x="60" y="1054"/>
                    </a:lnTo>
                    <a:lnTo>
                      <a:pt x="65" y="1059"/>
                    </a:lnTo>
                    <a:lnTo>
                      <a:pt x="68" y="1059"/>
                    </a:lnTo>
                    <a:lnTo>
                      <a:pt x="75" y="1062"/>
                    </a:lnTo>
                    <a:lnTo>
                      <a:pt x="82" y="1064"/>
                    </a:lnTo>
                    <a:lnTo>
                      <a:pt x="89" y="1064"/>
                    </a:lnTo>
                    <a:lnTo>
                      <a:pt x="97" y="1064"/>
                    </a:lnTo>
                    <a:lnTo>
                      <a:pt x="104" y="1062"/>
                    </a:lnTo>
                    <a:lnTo>
                      <a:pt x="111" y="1062"/>
                    </a:lnTo>
                    <a:lnTo>
                      <a:pt x="118" y="1059"/>
                    </a:lnTo>
                    <a:lnTo>
                      <a:pt x="111" y="1059"/>
                    </a:lnTo>
                    <a:lnTo>
                      <a:pt x="104" y="1054"/>
                    </a:lnTo>
                    <a:lnTo>
                      <a:pt x="104" y="1054"/>
                    </a:lnTo>
                    <a:lnTo>
                      <a:pt x="104" y="1054"/>
                    </a:lnTo>
                    <a:lnTo>
                      <a:pt x="111" y="1052"/>
                    </a:lnTo>
                    <a:lnTo>
                      <a:pt x="118" y="1050"/>
                    </a:lnTo>
                    <a:lnTo>
                      <a:pt x="126" y="1050"/>
                    </a:lnTo>
                    <a:lnTo>
                      <a:pt x="133" y="1050"/>
                    </a:lnTo>
                    <a:lnTo>
                      <a:pt x="140" y="1050"/>
                    </a:lnTo>
                    <a:lnTo>
                      <a:pt x="147" y="1050"/>
                    </a:lnTo>
                    <a:lnTo>
                      <a:pt x="157" y="1050"/>
                    </a:lnTo>
                    <a:lnTo>
                      <a:pt x="164" y="1050"/>
                    </a:lnTo>
                    <a:lnTo>
                      <a:pt x="172" y="1052"/>
                    </a:lnTo>
                    <a:lnTo>
                      <a:pt x="179" y="1052"/>
                    </a:lnTo>
                    <a:lnTo>
                      <a:pt x="186" y="1052"/>
                    </a:lnTo>
                    <a:lnTo>
                      <a:pt x="194" y="1050"/>
                    </a:lnTo>
                    <a:lnTo>
                      <a:pt x="201" y="1050"/>
                    </a:lnTo>
                    <a:lnTo>
                      <a:pt x="208" y="1050"/>
                    </a:lnTo>
                    <a:lnTo>
                      <a:pt x="215" y="1050"/>
                    </a:lnTo>
                    <a:lnTo>
                      <a:pt x="223" y="1050"/>
                    </a:lnTo>
                    <a:lnTo>
                      <a:pt x="230" y="1052"/>
                    </a:lnTo>
                    <a:lnTo>
                      <a:pt x="237" y="1052"/>
                    </a:lnTo>
                    <a:lnTo>
                      <a:pt x="244" y="1050"/>
                    </a:lnTo>
                    <a:lnTo>
                      <a:pt x="252" y="1050"/>
                    </a:lnTo>
                    <a:lnTo>
                      <a:pt x="259" y="1050"/>
                    </a:lnTo>
                    <a:lnTo>
                      <a:pt x="266" y="1050"/>
                    </a:lnTo>
                    <a:lnTo>
                      <a:pt x="274" y="1050"/>
                    </a:lnTo>
                    <a:lnTo>
                      <a:pt x="281" y="1052"/>
                    </a:lnTo>
                    <a:lnTo>
                      <a:pt x="288" y="1052"/>
                    </a:lnTo>
                    <a:lnTo>
                      <a:pt x="293" y="1054"/>
                    </a:lnTo>
                    <a:lnTo>
                      <a:pt x="288" y="1057"/>
                    </a:lnTo>
                    <a:lnTo>
                      <a:pt x="281" y="1059"/>
                    </a:lnTo>
                    <a:lnTo>
                      <a:pt x="274" y="1059"/>
                    </a:lnTo>
                    <a:lnTo>
                      <a:pt x="266" y="1059"/>
                    </a:lnTo>
                    <a:lnTo>
                      <a:pt x="259" y="1059"/>
                    </a:lnTo>
                    <a:lnTo>
                      <a:pt x="252" y="1059"/>
                    </a:lnTo>
                    <a:lnTo>
                      <a:pt x="244" y="1059"/>
                    </a:lnTo>
                    <a:lnTo>
                      <a:pt x="237" y="1059"/>
                    </a:lnTo>
                    <a:lnTo>
                      <a:pt x="230" y="1059"/>
                    </a:lnTo>
                    <a:lnTo>
                      <a:pt x="223" y="1059"/>
                    </a:lnTo>
                    <a:lnTo>
                      <a:pt x="215" y="1059"/>
                    </a:lnTo>
                    <a:lnTo>
                      <a:pt x="208" y="1059"/>
                    </a:lnTo>
                    <a:lnTo>
                      <a:pt x="201" y="1059"/>
                    </a:lnTo>
                    <a:lnTo>
                      <a:pt x="194" y="1059"/>
                    </a:lnTo>
                    <a:lnTo>
                      <a:pt x="186" y="1059"/>
                    </a:lnTo>
                    <a:lnTo>
                      <a:pt x="184" y="1059"/>
                    </a:lnTo>
                    <a:lnTo>
                      <a:pt x="186" y="1059"/>
                    </a:lnTo>
                    <a:lnTo>
                      <a:pt x="194" y="1062"/>
                    </a:lnTo>
                    <a:lnTo>
                      <a:pt x="201" y="1062"/>
                    </a:lnTo>
                    <a:lnTo>
                      <a:pt x="208" y="1062"/>
                    </a:lnTo>
                    <a:lnTo>
                      <a:pt x="215" y="1062"/>
                    </a:lnTo>
                    <a:lnTo>
                      <a:pt x="223" y="1062"/>
                    </a:lnTo>
                    <a:lnTo>
                      <a:pt x="230" y="1062"/>
                    </a:lnTo>
                    <a:lnTo>
                      <a:pt x="237" y="1062"/>
                    </a:lnTo>
                    <a:lnTo>
                      <a:pt x="244" y="1062"/>
                    </a:lnTo>
                    <a:lnTo>
                      <a:pt x="252" y="1062"/>
                    </a:lnTo>
                    <a:lnTo>
                      <a:pt x="259" y="1062"/>
                    </a:lnTo>
                    <a:lnTo>
                      <a:pt x="266" y="1062"/>
                    </a:lnTo>
                    <a:lnTo>
                      <a:pt x="274" y="1062"/>
                    </a:lnTo>
                    <a:lnTo>
                      <a:pt x="281" y="1062"/>
                    </a:lnTo>
                    <a:lnTo>
                      <a:pt x="288" y="1062"/>
                    </a:lnTo>
                    <a:lnTo>
                      <a:pt x="295" y="1062"/>
                    </a:lnTo>
                    <a:lnTo>
                      <a:pt x="303" y="1062"/>
                    </a:lnTo>
                    <a:lnTo>
                      <a:pt x="312" y="1062"/>
                    </a:lnTo>
                    <a:lnTo>
                      <a:pt x="320" y="1062"/>
                    </a:lnTo>
                    <a:lnTo>
                      <a:pt x="327" y="1062"/>
                    </a:lnTo>
                    <a:lnTo>
                      <a:pt x="334" y="1062"/>
                    </a:lnTo>
                    <a:lnTo>
                      <a:pt x="341" y="1062"/>
                    </a:lnTo>
                    <a:lnTo>
                      <a:pt x="349" y="1062"/>
                    </a:lnTo>
                    <a:lnTo>
                      <a:pt x="356" y="1059"/>
                    </a:lnTo>
                    <a:lnTo>
                      <a:pt x="358" y="1059"/>
                    </a:lnTo>
                    <a:lnTo>
                      <a:pt x="363" y="1059"/>
                    </a:lnTo>
                    <a:lnTo>
                      <a:pt x="370" y="1059"/>
                    </a:lnTo>
                    <a:lnTo>
                      <a:pt x="378" y="1057"/>
                    </a:lnTo>
                    <a:lnTo>
                      <a:pt x="380" y="1054"/>
                    </a:lnTo>
                    <a:lnTo>
                      <a:pt x="385" y="1052"/>
                    </a:lnTo>
                    <a:lnTo>
                      <a:pt x="392" y="1052"/>
                    </a:lnTo>
                    <a:lnTo>
                      <a:pt x="400" y="1052"/>
                    </a:lnTo>
                    <a:lnTo>
                      <a:pt x="407" y="1052"/>
                    </a:lnTo>
                    <a:lnTo>
                      <a:pt x="414" y="1052"/>
                    </a:lnTo>
                    <a:lnTo>
                      <a:pt x="421" y="1052"/>
                    </a:lnTo>
                    <a:lnTo>
                      <a:pt x="429" y="1052"/>
                    </a:lnTo>
                    <a:lnTo>
                      <a:pt x="436" y="1052"/>
                    </a:lnTo>
                    <a:lnTo>
                      <a:pt x="443" y="1052"/>
                    </a:lnTo>
                    <a:lnTo>
                      <a:pt x="450" y="1050"/>
                    </a:lnTo>
                    <a:lnTo>
                      <a:pt x="460" y="1050"/>
                    </a:lnTo>
                    <a:lnTo>
                      <a:pt x="467" y="1052"/>
                    </a:lnTo>
                    <a:lnTo>
                      <a:pt x="475" y="1052"/>
                    </a:lnTo>
                    <a:lnTo>
                      <a:pt x="482" y="1052"/>
                    </a:lnTo>
                    <a:lnTo>
                      <a:pt x="489" y="1054"/>
                    </a:lnTo>
                    <a:lnTo>
                      <a:pt x="494" y="1054"/>
                    </a:lnTo>
                    <a:lnTo>
                      <a:pt x="497" y="1054"/>
                    </a:lnTo>
                    <a:lnTo>
                      <a:pt x="504" y="1054"/>
                    </a:lnTo>
                    <a:lnTo>
                      <a:pt x="504" y="1054"/>
                    </a:lnTo>
                    <a:lnTo>
                      <a:pt x="511" y="1052"/>
                    </a:lnTo>
                    <a:lnTo>
                      <a:pt x="518" y="1052"/>
                    </a:lnTo>
                    <a:lnTo>
                      <a:pt x="526" y="1052"/>
                    </a:lnTo>
                    <a:lnTo>
                      <a:pt x="533" y="1052"/>
                    </a:lnTo>
                    <a:lnTo>
                      <a:pt x="540" y="1052"/>
                    </a:lnTo>
                    <a:lnTo>
                      <a:pt x="547" y="1052"/>
                    </a:lnTo>
                    <a:lnTo>
                      <a:pt x="552" y="1054"/>
                    </a:lnTo>
                    <a:lnTo>
                      <a:pt x="555" y="1054"/>
                    </a:lnTo>
                    <a:lnTo>
                      <a:pt x="562" y="1057"/>
                    </a:lnTo>
                    <a:lnTo>
                      <a:pt x="569" y="1057"/>
                    </a:lnTo>
                    <a:lnTo>
                      <a:pt x="577" y="1057"/>
                    </a:lnTo>
                    <a:lnTo>
                      <a:pt x="584" y="1057"/>
                    </a:lnTo>
                    <a:lnTo>
                      <a:pt x="591" y="1057"/>
                    </a:lnTo>
                    <a:lnTo>
                      <a:pt x="598" y="1057"/>
                    </a:lnTo>
                    <a:lnTo>
                      <a:pt x="606" y="1057"/>
                    </a:lnTo>
                    <a:lnTo>
                      <a:pt x="615" y="1054"/>
                    </a:lnTo>
                    <a:lnTo>
                      <a:pt x="623" y="1054"/>
                    </a:lnTo>
                    <a:lnTo>
                      <a:pt x="630" y="1057"/>
                    </a:lnTo>
                    <a:lnTo>
                      <a:pt x="637" y="1057"/>
                    </a:lnTo>
                    <a:lnTo>
                      <a:pt x="644" y="1057"/>
                    </a:lnTo>
                    <a:lnTo>
                      <a:pt x="652" y="1057"/>
                    </a:lnTo>
                    <a:lnTo>
                      <a:pt x="659" y="1057"/>
                    </a:lnTo>
                    <a:lnTo>
                      <a:pt x="666" y="1057"/>
                    </a:lnTo>
                    <a:lnTo>
                      <a:pt x="673" y="1057"/>
                    </a:lnTo>
                    <a:lnTo>
                      <a:pt x="681" y="1057"/>
                    </a:lnTo>
                    <a:lnTo>
                      <a:pt x="688" y="1057"/>
                    </a:lnTo>
                    <a:lnTo>
                      <a:pt x="695" y="1057"/>
                    </a:lnTo>
                    <a:lnTo>
                      <a:pt x="703" y="1057"/>
                    </a:lnTo>
                    <a:lnTo>
                      <a:pt x="710" y="1057"/>
                    </a:lnTo>
                    <a:lnTo>
                      <a:pt x="717" y="1057"/>
                    </a:lnTo>
                    <a:lnTo>
                      <a:pt x="724" y="1057"/>
                    </a:lnTo>
                    <a:lnTo>
                      <a:pt x="732" y="1057"/>
                    </a:lnTo>
                    <a:lnTo>
                      <a:pt x="739" y="1057"/>
                    </a:lnTo>
                    <a:lnTo>
                      <a:pt x="746" y="1057"/>
                    </a:lnTo>
                    <a:lnTo>
                      <a:pt x="753" y="1057"/>
                    </a:lnTo>
                    <a:lnTo>
                      <a:pt x="763" y="1057"/>
                    </a:lnTo>
                    <a:lnTo>
                      <a:pt x="770" y="1057"/>
                    </a:lnTo>
                    <a:lnTo>
                      <a:pt x="778" y="1057"/>
                    </a:lnTo>
                    <a:lnTo>
                      <a:pt x="785" y="1057"/>
                    </a:lnTo>
                    <a:lnTo>
                      <a:pt x="792" y="1057"/>
                    </a:lnTo>
                    <a:lnTo>
                      <a:pt x="799" y="1057"/>
                    </a:lnTo>
                    <a:lnTo>
                      <a:pt x="807" y="1057"/>
                    </a:lnTo>
                    <a:lnTo>
                      <a:pt x="814" y="1057"/>
                    </a:lnTo>
                    <a:lnTo>
                      <a:pt x="821" y="1057"/>
                    </a:lnTo>
                    <a:lnTo>
                      <a:pt x="829" y="1057"/>
                    </a:lnTo>
                    <a:lnTo>
                      <a:pt x="836" y="1057"/>
                    </a:lnTo>
                    <a:lnTo>
                      <a:pt x="843" y="1057"/>
                    </a:lnTo>
                    <a:lnTo>
                      <a:pt x="850" y="1057"/>
                    </a:lnTo>
                    <a:lnTo>
                      <a:pt x="858" y="1057"/>
                    </a:lnTo>
                    <a:lnTo>
                      <a:pt x="865" y="1057"/>
                    </a:lnTo>
                    <a:lnTo>
                      <a:pt x="872" y="1057"/>
                    </a:lnTo>
                    <a:lnTo>
                      <a:pt x="879" y="1057"/>
                    </a:lnTo>
                    <a:lnTo>
                      <a:pt x="887" y="1057"/>
                    </a:lnTo>
                    <a:lnTo>
                      <a:pt x="894" y="1057"/>
                    </a:lnTo>
                    <a:lnTo>
                      <a:pt x="901" y="1057"/>
                    </a:lnTo>
                    <a:lnTo>
                      <a:pt x="909" y="1057"/>
                    </a:lnTo>
                    <a:lnTo>
                      <a:pt x="918" y="1057"/>
                    </a:lnTo>
                    <a:lnTo>
                      <a:pt x="926" y="1057"/>
                    </a:lnTo>
                    <a:lnTo>
                      <a:pt x="933" y="1057"/>
                    </a:lnTo>
                    <a:lnTo>
                      <a:pt x="940" y="1054"/>
                    </a:lnTo>
                    <a:lnTo>
                      <a:pt x="947" y="1054"/>
                    </a:lnTo>
                    <a:lnTo>
                      <a:pt x="955" y="1054"/>
                    </a:lnTo>
                    <a:lnTo>
                      <a:pt x="957" y="1054"/>
                    </a:lnTo>
                    <a:lnTo>
                      <a:pt x="955" y="1052"/>
                    </a:lnTo>
                    <a:lnTo>
                      <a:pt x="947" y="1052"/>
                    </a:lnTo>
                    <a:lnTo>
                      <a:pt x="940" y="1050"/>
                    </a:lnTo>
                    <a:lnTo>
                      <a:pt x="933" y="1050"/>
                    </a:lnTo>
                    <a:lnTo>
                      <a:pt x="930" y="1050"/>
                    </a:lnTo>
                    <a:lnTo>
                      <a:pt x="926" y="1047"/>
                    </a:lnTo>
                    <a:lnTo>
                      <a:pt x="918" y="1047"/>
                    </a:lnTo>
                    <a:lnTo>
                      <a:pt x="909" y="1045"/>
                    </a:lnTo>
                    <a:lnTo>
                      <a:pt x="901" y="1045"/>
                    </a:lnTo>
                    <a:lnTo>
                      <a:pt x="899" y="1042"/>
                    </a:lnTo>
                    <a:lnTo>
                      <a:pt x="901" y="1042"/>
                    </a:lnTo>
                    <a:lnTo>
                      <a:pt x="909" y="1042"/>
                    </a:lnTo>
                    <a:lnTo>
                      <a:pt x="913" y="1040"/>
                    </a:lnTo>
                    <a:lnTo>
                      <a:pt x="909" y="1037"/>
                    </a:lnTo>
                    <a:lnTo>
                      <a:pt x="909" y="1037"/>
                    </a:lnTo>
                    <a:lnTo>
                      <a:pt x="901" y="1037"/>
                    </a:lnTo>
                    <a:lnTo>
                      <a:pt x="901" y="1035"/>
                    </a:lnTo>
                    <a:lnTo>
                      <a:pt x="894" y="1033"/>
                    </a:lnTo>
                    <a:lnTo>
                      <a:pt x="892" y="1033"/>
                    </a:lnTo>
                    <a:lnTo>
                      <a:pt x="887" y="1030"/>
                    </a:lnTo>
                    <a:lnTo>
                      <a:pt x="884" y="1030"/>
                    </a:lnTo>
                    <a:lnTo>
                      <a:pt x="884" y="1028"/>
                    </a:lnTo>
                    <a:lnTo>
                      <a:pt x="879" y="1025"/>
                    </a:lnTo>
                    <a:lnTo>
                      <a:pt x="872" y="1025"/>
                    </a:lnTo>
                    <a:lnTo>
                      <a:pt x="872" y="1025"/>
                    </a:lnTo>
                    <a:lnTo>
                      <a:pt x="872" y="1023"/>
                    </a:lnTo>
                    <a:lnTo>
                      <a:pt x="865" y="1020"/>
                    </a:lnTo>
                    <a:lnTo>
                      <a:pt x="865" y="1020"/>
                    </a:lnTo>
                    <a:lnTo>
                      <a:pt x="860" y="1018"/>
                    </a:lnTo>
                    <a:lnTo>
                      <a:pt x="858" y="1013"/>
                    </a:lnTo>
                    <a:lnTo>
                      <a:pt x="858" y="1013"/>
                    </a:lnTo>
                    <a:lnTo>
                      <a:pt x="855" y="1011"/>
                    </a:lnTo>
                    <a:lnTo>
                      <a:pt x="850" y="1008"/>
                    </a:lnTo>
                    <a:lnTo>
                      <a:pt x="850" y="1008"/>
                    </a:lnTo>
                    <a:lnTo>
                      <a:pt x="848" y="1006"/>
                    </a:lnTo>
                    <a:lnTo>
                      <a:pt x="846" y="1003"/>
                    </a:lnTo>
                    <a:lnTo>
                      <a:pt x="843" y="1003"/>
                    </a:lnTo>
                    <a:lnTo>
                      <a:pt x="836" y="1001"/>
                    </a:lnTo>
                    <a:lnTo>
                      <a:pt x="836" y="1001"/>
                    </a:lnTo>
                    <a:lnTo>
                      <a:pt x="831" y="999"/>
                    </a:lnTo>
                    <a:lnTo>
                      <a:pt x="829" y="996"/>
                    </a:lnTo>
                    <a:lnTo>
                      <a:pt x="829" y="996"/>
                    </a:lnTo>
                    <a:lnTo>
                      <a:pt x="826" y="994"/>
                    </a:lnTo>
                    <a:lnTo>
                      <a:pt x="824" y="991"/>
                    </a:lnTo>
                    <a:lnTo>
                      <a:pt x="821" y="989"/>
                    </a:lnTo>
                    <a:lnTo>
                      <a:pt x="819" y="989"/>
                    </a:lnTo>
                    <a:lnTo>
                      <a:pt x="814" y="984"/>
                    </a:lnTo>
                    <a:lnTo>
                      <a:pt x="814" y="984"/>
                    </a:lnTo>
                    <a:lnTo>
                      <a:pt x="814" y="982"/>
                    </a:lnTo>
                    <a:lnTo>
                      <a:pt x="809" y="979"/>
                    </a:lnTo>
                    <a:lnTo>
                      <a:pt x="807" y="977"/>
                    </a:lnTo>
                    <a:lnTo>
                      <a:pt x="807" y="977"/>
                    </a:lnTo>
                    <a:lnTo>
                      <a:pt x="799" y="974"/>
                    </a:lnTo>
                    <a:lnTo>
                      <a:pt x="792" y="974"/>
                    </a:lnTo>
                    <a:lnTo>
                      <a:pt x="792" y="972"/>
                    </a:lnTo>
                    <a:lnTo>
                      <a:pt x="792" y="970"/>
                    </a:lnTo>
                    <a:lnTo>
                      <a:pt x="792" y="967"/>
                    </a:lnTo>
                    <a:lnTo>
                      <a:pt x="792" y="967"/>
                    </a:lnTo>
                    <a:lnTo>
                      <a:pt x="787" y="965"/>
                    </a:lnTo>
                    <a:lnTo>
                      <a:pt x="785" y="962"/>
                    </a:lnTo>
                    <a:lnTo>
                      <a:pt x="785" y="962"/>
                    </a:lnTo>
                    <a:lnTo>
                      <a:pt x="783" y="960"/>
                    </a:lnTo>
                    <a:lnTo>
                      <a:pt x="780" y="957"/>
                    </a:lnTo>
                    <a:lnTo>
                      <a:pt x="778" y="953"/>
                    </a:lnTo>
                    <a:lnTo>
                      <a:pt x="775" y="953"/>
                    </a:lnTo>
                    <a:lnTo>
                      <a:pt x="770" y="953"/>
                    </a:lnTo>
                    <a:lnTo>
                      <a:pt x="768" y="950"/>
                    </a:lnTo>
                    <a:lnTo>
                      <a:pt x="763" y="950"/>
                    </a:lnTo>
                    <a:lnTo>
                      <a:pt x="761" y="948"/>
                    </a:lnTo>
                    <a:lnTo>
                      <a:pt x="758" y="945"/>
                    </a:lnTo>
                    <a:lnTo>
                      <a:pt x="758" y="943"/>
                    </a:lnTo>
                    <a:lnTo>
                      <a:pt x="756" y="940"/>
                    </a:lnTo>
                    <a:lnTo>
                      <a:pt x="753" y="938"/>
                    </a:lnTo>
                    <a:lnTo>
                      <a:pt x="751" y="933"/>
                    </a:lnTo>
                    <a:lnTo>
                      <a:pt x="746" y="921"/>
                    </a:lnTo>
                    <a:lnTo>
                      <a:pt x="739" y="921"/>
                    </a:lnTo>
                    <a:lnTo>
                      <a:pt x="732" y="914"/>
                    </a:lnTo>
                    <a:lnTo>
                      <a:pt x="724" y="907"/>
                    </a:lnTo>
                    <a:lnTo>
                      <a:pt x="724" y="907"/>
                    </a:lnTo>
                    <a:lnTo>
                      <a:pt x="717" y="899"/>
                    </a:lnTo>
                    <a:lnTo>
                      <a:pt x="710" y="899"/>
                    </a:lnTo>
                    <a:lnTo>
                      <a:pt x="703" y="904"/>
                    </a:lnTo>
                    <a:lnTo>
                      <a:pt x="695" y="907"/>
                    </a:lnTo>
                    <a:lnTo>
                      <a:pt x="688" y="899"/>
                    </a:lnTo>
                    <a:lnTo>
                      <a:pt x="681" y="902"/>
                    </a:lnTo>
                    <a:lnTo>
                      <a:pt x="673" y="907"/>
                    </a:lnTo>
                    <a:lnTo>
                      <a:pt x="673" y="907"/>
                    </a:lnTo>
                    <a:lnTo>
                      <a:pt x="666" y="914"/>
                    </a:lnTo>
                    <a:lnTo>
                      <a:pt x="659" y="914"/>
                    </a:lnTo>
                    <a:lnTo>
                      <a:pt x="652" y="911"/>
                    </a:lnTo>
                    <a:lnTo>
                      <a:pt x="644" y="907"/>
                    </a:lnTo>
                    <a:lnTo>
                      <a:pt x="644" y="904"/>
                    </a:lnTo>
                    <a:lnTo>
                      <a:pt x="642" y="907"/>
                    </a:lnTo>
                    <a:lnTo>
                      <a:pt x="637" y="909"/>
                    </a:lnTo>
                    <a:lnTo>
                      <a:pt x="630" y="914"/>
                    </a:lnTo>
                    <a:lnTo>
                      <a:pt x="623" y="916"/>
                    </a:lnTo>
                    <a:lnTo>
                      <a:pt x="615" y="919"/>
                    </a:lnTo>
                    <a:lnTo>
                      <a:pt x="606" y="924"/>
                    </a:lnTo>
                    <a:lnTo>
                      <a:pt x="598" y="924"/>
                    </a:lnTo>
                    <a:lnTo>
                      <a:pt x="591" y="931"/>
                    </a:lnTo>
                    <a:lnTo>
                      <a:pt x="591" y="933"/>
                    </a:lnTo>
                    <a:lnTo>
                      <a:pt x="584" y="938"/>
                    </a:lnTo>
                    <a:lnTo>
                      <a:pt x="581" y="940"/>
                    </a:lnTo>
                    <a:lnTo>
                      <a:pt x="579" y="943"/>
                    </a:lnTo>
                    <a:lnTo>
                      <a:pt x="577" y="945"/>
                    </a:lnTo>
                    <a:lnTo>
                      <a:pt x="577" y="945"/>
                    </a:lnTo>
                    <a:lnTo>
                      <a:pt x="577" y="948"/>
                    </a:lnTo>
                    <a:lnTo>
                      <a:pt x="574" y="950"/>
                    </a:lnTo>
                    <a:lnTo>
                      <a:pt x="572" y="953"/>
                    </a:lnTo>
                    <a:lnTo>
                      <a:pt x="572" y="957"/>
                    </a:lnTo>
                    <a:lnTo>
                      <a:pt x="569" y="957"/>
                    </a:lnTo>
                    <a:lnTo>
                      <a:pt x="567" y="960"/>
                    </a:lnTo>
                    <a:lnTo>
                      <a:pt x="562" y="960"/>
                    </a:lnTo>
                    <a:lnTo>
                      <a:pt x="562" y="960"/>
                    </a:lnTo>
                    <a:lnTo>
                      <a:pt x="560" y="957"/>
                    </a:lnTo>
                    <a:lnTo>
                      <a:pt x="555" y="955"/>
                    </a:lnTo>
                    <a:lnTo>
                      <a:pt x="547" y="955"/>
                    </a:lnTo>
                    <a:lnTo>
                      <a:pt x="540" y="955"/>
                    </a:lnTo>
                    <a:lnTo>
                      <a:pt x="535" y="953"/>
                    </a:lnTo>
                    <a:lnTo>
                      <a:pt x="533" y="953"/>
                    </a:lnTo>
                    <a:lnTo>
                      <a:pt x="528" y="950"/>
                    </a:lnTo>
                    <a:lnTo>
                      <a:pt x="526" y="950"/>
                    </a:lnTo>
                    <a:lnTo>
                      <a:pt x="523" y="950"/>
                    </a:lnTo>
                    <a:lnTo>
                      <a:pt x="518" y="953"/>
                    </a:lnTo>
                    <a:lnTo>
                      <a:pt x="518" y="953"/>
                    </a:lnTo>
                    <a:lnTo>
                      <a:pt x="516" y="957"/>
                    </a:lnTo>
                    <a:lnTo>
                      <a:pt x="513" y="960"/>
                    </a:lnTo>
                    <a:lnTo>
                      <a:pt x="513" y="962"/>
                    </a:lnTo>
                    <a:lnTo>
                      <a:pt x="513" y="965"/>
                    </a:lnTo>
                    <a:lnTo>
                      <a:pt x="516" y="967"/>
                    </a:lnTo>
                    <a:lnTo>
                      <a:pt x="513" y="970"/>
                    </a:lnTo>
                    <a:lnTo>
                      <a:pt x="516" y="972"/>
                    </a:lnTo>
                    <a:lnTo>
                      <a:pt x="511" y="974"/>
                    </a:lnTo>
                    <a:lnTo>
                      <a:pt x="506" y="974"/>
                    </a:lnTo>
                    <a:lnTo>
                      <a:pt x="504" y="977"/>
                    </a:lnTo>
                    <a:lnTo>
                      <a:pt x="497" y="977"/>
                    </a:lnTo>
                    <a:lnTo>
                      <a:pt x="497" y="977"/>
                    </a:lnTo>
                    <a:lnTo>
                      <a:pt x="489" y="979"/>
                    </a:lnTo>
                    <a:lnTo>
                      <a:pt x="482" y="979"/>
                    </a:lnTo>
                    <a:lnTo>
                      <a:pt x="480" y="979"/>
                    </a:lnTo>
                    <a:lnTo>
                      <a:pt x="477" y="982"/>
                    </a:lnTo>
                    <a:lnTo>
                      <a:pt x="475" y="984"/>
                    </a:lnTo>
                    <a:lnTo>
                      <a:pt x="475" y="987"/>
                    </a:lnTo>
                    <a:lnTo>
                      <a:pt x="467" y="987"/>
                    </a:lnTo>
                    <a:lnTo>
                      <a:pt x="460" y="987"/>
                    </a:lnTo>
                    <a:lnTo>
                      <a:pt x="458" y="984"/>
                    </a:lnTo>
                    <a:lnTo>
                      <a:pt x="450" y="984"/>
                    </a:lnTo>
                    <a:lnTo>
                      <a:pt x="443" y="982"/>
                    </a:lnTo>
                    <a:lnTo>
                      <a:pt x="441" y="984"/>
                    </a:lnTo>
                    <a:lnTo>
                      <a:pt x="441" y="989"/>
                    </a:lnTo>
                    <a:lnTo>
                      <a:pt x="438" y="991"/>
                    </a:lnTo>
                    <a:lnTo>
                      <a:pt x="436" y="991"/>
                    </a:lnTo>
                    <a:lnTo>
                      <a:pt x="429" y="991"/>
                    </a:lnTo>
                    <a:lnTo>
                      <a:pt x="429" y="991"/>
                    </a:lnTo>
                    <a:lnTo>
                      <a:pt x="421" y="989"/>
                    </a:lnTo>
                    <a:lnTo>
                      <a:pt x="414" y="989"/>
                    </a:lnTo>
                    <a:lnTo>
                      <a:pt x="409" y="991"/>
                    </a:lnTo>
                    <a:lnTo>
                      <a:pt x="409" y="994"/>
                    </a:lnTo>
                    <a:lnTo>
                      <a:pt x="407" y="994"/>
                    </a:lnTo>
                    <a:lnTo>
                      <a:pt x="400" y="994"/>
                    </a:lnTo>
                    <a:lnTo>
                      <a:pt x="395" y="994"/>
                    </a:lnTo>
                    <a:lnTo>
                      <a:pt x="400" y="991"/>
                    </a:lnTo>
                    <a:lnTo>
                      <a:pt x="392" y="989"/>
                    </a:lnTo>
                    <a:lnTo>
                      <a:pt x="385" y="991"/>
                    </a:lnTo>
                    <a:lnTo>
                      <a:pt x="385" y="991"/>
                    </a:lnTo>
                    <a:lnTo>
                      <a:pt x="385" y="991"/>
                    </a:lnTo>
                    <a:lnTo>
                      <a:pt x="390" y="994"/>
                    </a:lnTo>
                    <a:lnTo>
                      <a:pt x="385" y="994"/>
                    </a:lnTo>
                    <a:lnTo>
                      <a:pt x="378" y="996"/>
                    </a:lnTo>
                    <a:lnTo>
                      <a:pt x="378" y="996"/>
                    </a:lnTo>
                    <a:lnTo>
                      <a:pt x="378" y="996"/>
                    </a:lnTo>
                    <a:lnTo>
                      <a:pt x="378" y="999"/>
                    </a:lnTo>
                    <a:lnTo>
                      <a:pt x="378" y="999"/>
                    </a:lnTo>
                    <a:lnTo>
                      <a:pt x="375" y="1001"/>
                    </a:lnTo>
                    <a:lnTo>
                      <a:pt x="373" y="1003"/>
                    </a:lnTo>
                    <a:lnTo>
                      <a:pt x="370" y="1006"/>
                    </a:lnTo>
                    <a:lnTo>
                      <a:pt x="370" y="1006"/>
                    </a:lnTo>
                    <a:lnTo>
                      <a:pt x="368" y="1006"/>
                    </a:lnTo>
                    <a:lnTo>
                      <a:pt x="363" y="1003"/>
                    </a:lnTo>
                    <a:lnTo>
                      <a:pt x="363" y="1003"/>
                    </a:lnTo>
                    <a:lnTo>
                      <a:pt x="358" y="1001"/>
                    </a:lnTo>
                    <a:lnTo>
                      <a:pt x="356" y="999"/>
                    </a:lnTo>
                    <a:lnTo>
                      <a:pt x="356" y="999"/>
                    </a:lnTo>
                    <a:lnTo>
                      <a:pt x="354" y="996"/>
                    </a:lnTo>
                    <a:lnTo>
                      <a:pt x="349" y="996"/>
                    </a:lnTo>
                    <a:lnTo>
                      <a:pt x="346" y="996"/>
                    </a:lnTo>
                    <a:lnTo>
                      <a:pt x="344" y="999"/>
                    </a:lnTo>
                    <a:lnTo>
                      <a:pt x="341" y="999"/>
                    </a:lnTo>
                    <a:lnTo>
                      <a:pt x="339" y="999"/>
                    </a:lnTo>
                    <a:lnTo>
                      <a:pt x="337" y="996"/>
                    </a:lnTo>
                    <a:lnTo>
                      <a:pt x="334" y="994"/>
                    </a:lnTo>
                    <a:lnTo>
                      <a:pt x="327" y="994"/>
                    </a:lnTo>
                    <a:lnTo>
                      <a:pt x="320" y="994"/>
                    </a:lnTo>
                    <a:lnTo>
                      <a:pt x="312" y="996"/>
                    </a:lnTo>
                    <a:lnTo>
                      <a:pt x="315" y="999"/>
                    </a:lnTo>
                    <a:lnTo>
                      <a:pt x="312" y="999"/>
                    </a:lnTo>
                    <a:lnTo>
                      <a:pt x="307" y="1001"/>
                    </a:lnTo>
                    <a:lnTo>
                      <a:pt x="305" y="1003"/>
                    </a:lnTo>
                    <a:lnTo>
                      <a:pt x="303" y="1003"/>
                    </a:lnTo>
                    <a:lnTo>
                      <a:pt x="295" y="1006"/>
                    </a:lnTo>
                    <a:lnTo>
                      <a:pt x="295" y="1006"/>
                    </a:lnTo>
                    <a:lnTo>
                      <a:pt x="288" y="1006"/>
                    </a:lnTo>
                    <a:lnTo>
                      <a:pt x="281" y="1008"/>
                    </a:lnTo>
                    <a:lnTo>
                      <a:pt x="278" y="1006"/>
                    </a:lnTo>
                    <a:lnTo>
                      <a:pt x="274" y="1006"/>
                    </a:lnTo>
                    <a:lnTo>
                      <a:pt x="266" y="1006"/>
                    </a:lnTo>
                    <a:lnTo>
                      <a:pt x="259" y="1003"/>
                    </a:lnTo>
                    <a:lnTo>
                      <a:pt x="252" y="1006"/>
                    </a:lnTo>
                    <a:lnTo>
                      <a:pt x="249" y="1006"/>
                    </a:lnTo>
                    <a:lnTo>
                      <a:pt x="247" y="1008"/>
                    </a:lnTo>
                    <a:lnTo>
                      <a:pt x="244" y="1011"/>
                    </a:lnTo>
                    <a:lnTo>
                      <a:pt x="244" y="1013"/>
                    </a:lnTo>
                    <a:lnTo>
                      <a:pt x="242" y="1011"/>
                    </a:lnTo>
                    <a:lnTo>
                      <a:pt x="237" y="1011"/>
                    </a:lnTo>
                    <a:lnTo>
                      <a:pt x="237" y="1008"/>
                    </a:lnTo>
                    <a:lnTo>
                      <a:pt x="232" y="1006"/>
                    </a:lnTo>
                    <a:lnTo>
                      <a:pt x="230" y="1006"/>
                    </a:lnTo>
                    <a:lnTo>
                      <a:pt x="223" y="1003"/>
                    </a:lnTo>
                    <a:lnTo>
                      <a:pt x="215" y="1006"/>
                    </a:lnTo>
                    <a:lnTo>
                      <a:pt x="215" y="1006"/>
                    </a:lnTo>
                    <a:lnTo>
                      <a:pt x="208" y="1008"/>
                    </a:lnTo>
                    <a:lnTo>
                      <a:pt x="201" y="1008"/>
                    </a:lnTo>
                    <a:lnTo>
                      <a:pt x="201" y="1008"/>
                    </a:lnTo>
                    <a:lnTo>
                      <a:pt x="201" y="1011"/>
                    </a:lnTo>
                    <a:lnTo>
                      <a:pt x="201" y="1011"/>
                    </a:lnTo>
                    <a:lnTo>
                      <a:pt x="201" y="1011"/>
                    </a:lnTo>
                    <a:lnTo>
                      <a:pt x="201" y="1011"/>
                    </a:lnTo>
                    <a:lnTo>
                      <a:pt x="194" y="1011"/>
                    </a:lnTo>
                    <a:lnTo>
                      <a:pt x="189" y="1011"/>
                    </a:lnTo>
                    <a:lnTo>
                      <a:pt x="186" y="1013"/>
                    </a:lnTo>
                    <a:lnTo>
                      <a:pt x="179" y="1013"/>
                    </a:lnTo>
                    <a:lnTo>
                      <a:pt x="181" y="1018"/>
                    </a:lnTo>
                    <a:lnTo>
                      <a:pt x="179" y="1018"/>
                    </a:lnTo>
                    <a:lnTo>
                      <a:pt x="174" y="1018"/>
                    </a:lnTo>
                    <a:lnTo>
                      <a:pt x="172" y="1016"/>
                    </a:lnTo>
                    <a:lnTo>
                      <a:pt x="167" y="1018"/>
                    </a:lnTo>
                    <a:lnTo>
                      <a:pt x="164" y="1018"/>
                    </a:lnTo>
                    <a:lnTo>
                      <a:pt x="160" y="1020"/>
                    </a:lnTo>
                    <a:lnTo>
                      <a:pt x="157" y="1020"/>
                    </a:lnTo>
                    <a:lnTo>
                      <a:pt x="152" y="1023"/>
                    </a:lnTo>
                    <a:lnTo>
                      <a:pt x="147" y="1023"/>
                    </a:lnTo>
                    <a:lnTo>
                      <a:pt x="143" y="1023"/>
                    </a:lnTo>
                    <a:lnTo>
                      <a:pt x="140" y="1020"/>
                    </a:lnTo>
                    <a:lnTo>
                      <a:pt x="138" y="1020"/>
                    </a:lnTo>
                    <a:lnTo>
                      <a:pt x="133" y="1018"/>
                    </a:lnTo>
                    <a:lnTo>
                      <a:pt x="126" y="1018"/>
                    </a:lnTo>
                    <a:lnTo>
                      <a:pt x="123" y="1020"/>
                    </a:lnTo>
                    <a:lnTo>
                      <a:pt x="118" y="1023"/>
                    </a:lnTo>
                    <a:lnTo>
                      <a:pt x="118" y="1023"/>
                    </a:lnTo>
                    <a:lnTo>
                      <a:pt x="116" y="1025"/>
                    </a:lnTo>
                    <a:lnTo>
                      <a:pt x="111" y="1025"/>
                    </a:lnTo>
                    <a:lnTo>
                      <a:pt x="104" y="1025"/>
                    </a:lnTo>
                    <a:lnTo>
                      <a:pt x="97" y="1025"/>
                    </a:lnTo>
                    <a:lnTo>
                      <a:pt x="89" y="1028"/>
                    </a:lnTo>
                    <a:lnTo>
                      <a:pt x="82" y="1028"/>
                    </a:lnTo>
                    <a:lnTo>
                      <a:pt x="80" y="1028"/>
                    </a:lnTo>
                    <a:lnTo>
                      <a:pt x="75" y="1028"/>
                    </a:lnTo>
                    <a:lnTo>
                      <a:pt x="68" y="1030"/>
                    </a:lnTo>
                    <a:lnTo>
                      <a:pt x="60" y="1030"/>
                    </a:lnTo>
                    <a:lnTo>
                      <a:pt x="55" y="1030"/>
                    </a:lnTo>
                    <a:lnTo>
                      <a:pt x="53" y="1030"/>
                    </a:lnTo>
                    <a:lnTo>
                      <a:pt x="46" y="1033"/>
                    </a:lnTo>
                    <a:lnTo>
                      <a:pt x="38" y="1030"/>
                    </a:lnTo>
                    <a:lnTo>
                      <a:pt x="38" y="1030"/>
                    </a:lnTo>
                    <a:lnTo>
                      <a:pt x="38" y="1030"/>
                    </a:lnTo>
                    <a:lnTo>
                      <a:pt x="31" y="1033"/>
                    </a:lnTo>
                    <a:lnTo>
                      <a:pt x="29" y="1033"/>
                    </a:lnTo>
                    <a:lnTo>
                      <a:pt x="24" y="1033"/>
                    </a:lnTo>
                    <a:lnTo>
                      <a:pt x="17" y="1033"/>
                    </a:lnTo>
                    <a:lnTo>
                      <a:pt x="9" y="1033"/>
                    </a:lnTo>
                    <a:lnTo>
                      <a:pt x="2" y="1033"/>
                    </a:lnTo>
                    <a:lnTo>
                      <a:pt x="0" y="1033"/>
                    </a:lnTo>
                    <a:lnTo>
                      <a:pt x="0" y="1030"/>
                    </a:lnTo>
                    <a:lnTo>
                      <a:pt x="0" y="1028"/>
                    </a:lnTo>
                    <a:lnTo>
                      <a:pt x="0" y="1025"/>
                    </a:lnTo>
                    <a:lnTo>
                      <a:pt x="0" y="1023"/>
                    </a:lnTo>
                    <a:lnTo>
                      <a:pt x="0" y="1020"/>
                    </a:lnTo>
                    <a:lnTo>
                      <a:pt x="0" y="1018"/>
                    </a:lnTo>
                    <a:lnTo>
                      <a:pt x="0" y="1013"/>
                    </a:lnTo>
                    <a:lnTo>
                      <a:pt x="0" y="1011"/>
                    </a:lnTo>
                    <a:lnTo>
                      <a:pt x="0" y="1008"/>
                    </a:lnTo>
                    <a:lnTo>
                      <a:pt x="0" y="1006"/>
                    </a:lnTo>
                    <a:lnTo>
                      <a:pt x="0" y="1003"/>
                    </a:lnTo>
                    <a:lnTo>
                      <a:pt x="0" y="1001"/>
                    </a:lnTo>
                    <a:lnTo>
                      <a:pt x="0" y="999"/>
                    </a:lnTo>
                    <a:lnTo>
                      <a:pt x="0" y="996"/>
                    </a:lnTo>
                    <a:lnTo>
                      <a:pt x="0" y="994"/>
                    </a:lnTo>
                    <a:lnTo>
                      <a:pt x="0" y="991"/>
                    </a:lnTo>
                    <a:lnTo>
                      <a:pt x="0" y="989"/>
                    </a:lnTo>
                    <a:lnTo>
                      <a:pt x="0" y="984"/>
                    </a:lnTo>
                    <a:lnTo>
                      <a:pt x="0" y="982"/>
                    </a:lnTo>
                    <a:lnTo>
                      <a:pt x="0" y="979"/>
                    </a:lnTo>
                    <a:lnTo>
                      <a:pt x="0" y="977"/>
                    </a:lnTo>
                    <a:lnTo>
                      <a:pt x="0" y="974"/>
                    </a:lnTo>
                    <a:lnTo>
                      <a:pt x="0" y="972"/>
                    </a:lnTo>
                    <a:lnTo>
                      <a:pt x="0" y="970"/>
                    </a:lnTo>
                    <a:lnTo>
                      <a:pt x="0" y="967"/>
                    </a:lnTo>
                    <a:lnTo>
                      <a:pt x="0" y="965"/>
                    </a:lnTo>
                    <a:lnTo>
                      <a:pt x="0" y="962"/>
                    </a:lnTo>
                    <a:lnTo>
                      <a:pt x="0" y="960"/>
                    </a:lnTo>
                    <a:lnTo>
                      <a:pt x="0" y="957"/>
                    </a:lnTo>
                    <a:lnTo>
                      <a:pt x="0" y="953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0" y="945"/>
                    </a:lnTo>
                    <a:lnTo>
                      <a:pt x="0" y="943"/>
                    </a:lnTo>
                    <a:lnTo>
                      <a:pt x="0" y="940"/>
                    </a:lnTo>
                    <a:lnTo>
                      <a:pt x="0" y="933"/>
                    </a:lnTo>
                    <a:lnTo>
                      <a:pt x="0" y="907"/>
                    </a:lnTo>
                    <a:lnTo>
                      <a:pt x="0" y="880"/>
                    </a:lnTo>
                    <a:lnTo>
                      <a:pt x="0" y="853"/>
                    </a:lnTo>
                    <a:lnTo>
                      <a:pt x="0" y="827"/>
                    </a:lnTo>
                    <a:lnTo>
                      <a:pt x="0" y="800"/>
                    </a:lnTo>
                    <a:lnTo>
                      <a:pt x="0" y="785"/>
                    </a:lnTo>
                    <a:lnTo>
                      <a:pt x="0" y="776"/>
                    </a:lnTo>
                    <a:lnTo>
                      <a:pt x="0" y="768"/>
                    </a:lnTo>
                    <a:lnTo>
                      <a:pt x="0" y="759"/>
                    </a:lnTo>
                    <a:lnTo>
                      <a:pt x="0" y="751"/>
                    </a:lnTo>
                    <a:lnTo>
                      <a:pt x="0" y="742"/>
                    </a:lnTo>
                    <a:lnTo>
                      <a:pt x="0" y="734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4"/>
                    </a:lnTo>
                    <a:lnTo>
                      <a:pt x="0" y="674"/>
                    </a:lnTo>
                    <a:lnTo>
                      <a:pt x="0" y="664"/>
                    </a:lnTo>
                    <a:lnTo>
                      <a:pt x="0" y="657"/>
                    </a:lnTo>
                    <a:lnTo>
                      <a:pt x="0" y="647"/>
                    </a:lnTo>
                    <a:lnTo>
                      <a:pt x="0" y="640"/>
                    </a:lnTo>
                    <a:lnTo>
                      <a:pt x="0" y="630"/>
                    </a:lnTo>
                    <a:lnTo>
                      <a:pt x="0" y="621"/>
                    </a:lnTo>
                    <a:lnTo>
                      <a:pt x="0" y="613"/>
                    </a:lnTo>
                    <a:lnTo>
                      <a:pt x="0" y="604"/>
                    </a:lnTo>
                    <a:lnTo>
                      <a:pt x="0" y="596"/>
                    </a:lnTo>
                    <a:lnTo>
                      <a:pt x="0" y="587"/>
                    </a:lnTo>
                    <a:lnTo>
                      <a:pt x="0" y="579"/>
                    </a:lnTo>
                    <a:lnTo>
                      <a:pt x="0" y="570"/>
                    </a:lnTo>
                    <a:lnTo>
                      <a:pt x="0" y="560"/>
                    </a:lnTo>
                    <a:lnTo>
                      <a:pt x="0" y="553"/>
                    </a:lnTo>
                    <a:lnTo>
                      <a:pt x="0" y="543"/>
                    </a:lnTo>
                    <a:lnTo>
                      <a:pt x="0" y="536"/>
                    </a:lnTo>
                    <a:lnTo>
                      <a:pt x="0" y="526"/>
                    </a:lnTo>
                    <a:lnTo>
                      <a:pt x="0" y="516"/>
                    </a:lnTo>
                    <a:lnTo>
                      <a:pt x="0" y="509"/>
                    </a:lnTo>
                    <a:lnTo>
                      <a:pt x="0" y="499"/>
                    </a:lnTo>
                    <a:lnTo>
                      <a:pt x="0" y="490"/>
                    </a:lnTo>
                    <a:lnTo>
                      <a:pt x="0" y="482"/>
                    </a:lnTo>
                    <a:lnTo>
                      <a:pt x="0" y="473"/>
                    </a:lnTo>
                    <a:lnTo>
                      <a:pt x="0" y="465"/>
                    </a:lnTo>
                    <a:lnTo>
                      <a:pt x="0" y="456"/>
                    </a:lnTo>
                    <a:lnTo>
                      <a:pt x="0" y="446"/>
                    </a:lnTo>
                    <a:lnTo>
                      <a:pt x="0" y="439"/>
                    </a:lnTo>
                    <a:lnTo>
                      <a:pt x="0" y="429"/>
                    </a:lnTo>
                    <a:lnTo>
                      <a:pt x="0" y="422"/>
                    </a:lnTo>
                    <a:lnTo>
                      <a:pt x="0" y="412"/>
                    </a:lnTo>
                    <a:lnTo>
                      <a:pt x="0" y="402"/>
                    </a:lnTo>
                    <a:lnTo>
                      <a:pt x="0" y="395"/>
                    </a:lnTo>
                    <a:lnTo>
                      <a:pt x="0" y="385"/>
                    </a:lnTo>
                    <a:lnTo>
                      <a:pt x="0" y="376"/>
                    </a:lnTo>
                    <a:lnTo>
                      <a:pt x="0" y="368"/>
                    </a:lnTo>
                    <a:lnTo>
                      <a:pt x="0" y="359"/>
                    </a:lnTo>
                    <a:lnTo>
                      <a:pt x="0" y="351"/>
                    </a:lnTo>
                    <a:lnTo>
                      <a:pt x="0" y="342"/>
                    </a:lnTo>
                    <a:lnTo>
                      <a:pt x="0" y="332"/>
                    </a:lnTo>
                    <a:lnTo>
                      <a:pt x="0" y="325"/>
                    </a:lnTo>
                    <a:lnTo>
                      <a:pt x="0" y="315"/>
                    </a:lnTo>
                    <a:lnTo>
                      <a:pt x="0" y="305"/>
                    </a:lnTo>
                    <a:lnTo>
                      <a:pt x="0" y="298"/>
                    </a:lnTo>
                    <a:lnTo>
                      <a:pt x="0" y="288"/>
                    </a:lnTo>
                    <a:lnTo>
                      <a:pt x="0" y="281"/>
                    </a:lnTo>
                    <a:lnTo>
                      <a:pt x="0" y="271"/>
                    </a:lnTo>
                    <a:lnTo>
                      <a:pt x="0" y="262"/>
                    </a:lnTo>
                    <a:lnTo>
                      <a:pt x="0" y="254"/>
                    </a:lnTo>
                    <a:lnTo>
                      <a:pt x="0" y="245"/>
                    </a:lnTo>
                    <a:lnTo>
                      <a:pt x="0" y="235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0" y="211"/>
                    </a:lnTo>
                    <a:lnTo>
                      <a:pt x="0" y="201"/>
                    </a:lnTo>
                    <a:lnTo>
                      <a:pt x="0" y="191"/>
                    </a:lnTo>
                    <a:lnTo>
                      <a:pt x="0" y="184"/>
                    </a:lnTo>
                    <a:lnTo>
                      <a:pt x="0" y="174"/>
                    </a:lnTo>
                    <a:lnTo>
                      <a:pt x="0" y="165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0" y="14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14" name="Freeform 2842"/>
              <p:cNvSpPr>
                <a:spLocks/>
              </p:cNvSpPr>
              <p:nvPr/>
            </p:nvSpPr>
            <p:spPr bwMode="auto">
              <a:xfrm>
                <a:off x="330" y="1057"/>
                <a:ext cx="1820" cy="108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244" y="0"/>
                  </a:cxn>
                  <a:cxn ang="0">
                    <a:pos x="370" y="0"/>
                  </a:cxn>
                  <a:cxn ang="0">
                    <a:pos x="497" y="0"/>
                  </a:cxn>
                  <a:cxn ang="0">
                    <a:pos x="623" y="0"/>
                  </a:cxn>
                  <a:cxn ang="0">
                    <a:pos x="746" y="0"/>
                  </a:cxn>
                  <a:cxn ang="0">
                    <a:pos x="872" y="0"/>
                  </a:cxn>
                  <a:cxn ang="0">
                    <a:pos x="998" y="0"/>
                  </a:cxn>
                  <a:cxn ang="0">
                    <a:pos x="1124" y="0"/>
                  </a:cxn>
                  <a:cxn ang="0">
                    <a:pos x="1250" y="0"/>
                  </a:cxn>
                  <a:cxn ang="0">
                    <a:pos x="1376" y="0"/>
                  </a:cxn>
                  <a:cxn ang="0">
                    <a:pos x="1500" y="0"/>
                  </a:cxn>
                  <a:cxn ang="0">
                    <a:pos x="1626" y="0"/>
                  </a:cxn>
                  <a:cxn ang="0">
                    <a:pos x="1752" y="0"/>
                  </a:cxn>
                  <a:cxn ang="0">
                    <a:pos x="1820" y="61"/>
                  </a:cxn>
                  <a:cxn ang="0">
                    <a:pos x="1820" y="211"/>
                  </a:cxn>
                  <a:cxn ang="0">
                    <a:pos x="1820" y="359"/>
                  </a:cxn>
                  <a:cxn ang="0">
                    <a:pos x="1820" y="509"/>
                  </a:cxn>
                  <a:cxn ang="0">
                    <a:pos x="1820" y="657"/>
                  </a:cxn>
                  <a:cxn ang="0">
                    <a:pos x="1820" y="827"/>
                  </a:cxn>
                  <a:cxn ang="0">
                    <a:pos x="1820" y="972"/>
                  </a:cxn>
                  <a:cxn ang="0">
                    <a:pos x="1820" y="1018"/>
                  </a:cxn>
                  <a:cxn ang="0">
                    <a:pos x="1818" y="1081"/>
                  </a:cxn>
                  <a:cxn ang="0">
                    <a:pos x="1708" y="1086"/>
                  </a:cxn>
                  <a:cxn ang="0">
                    <a:pos x="1582" y="1086"/>
                  </a:cxn>
                  <a:cxn ang="0">
                    <a:pos x="1456" y="1086"/>
                  </a:cxn>
                  <a:cxn ang="0">
                    <a:pos x="1330" y="1086"/>
                  </a:cxn>
                  <a:cxn ang="0">
                    <a:pos x="1204" y="1086"/>
                  </a:cxn>
                  <a:cxn ang="0">
                    <a:pos x="1081" y="1086"/>
                  </a:cxn>
                  <a:cxn ang="0">
                    <a:pos x="955" y="1086"/>
                  </a:cxn>
                  <a:cxn ang="0">
                    <a:pos x="829" y="1086"/>
                  </a:cxn>
                  <a:cxn ang="0">
                    <a:pos x="703" y="1086"/>
                  </a:cxn>
                  <a:cxn ang="0">
                    <a:pos x="577" y="1086"/>
                  </a:cxn>
                  <a:cxn ang="0">
                    <a:pos x="450" y="1086"/>
                  </a:cxn>
                  <a:cxn ang="0">
                    <a:pos x="327" y="1086"/>
                  </a:cxn>
                  <a:cxn ang="0">
                    <a:pos x="201" y="1086"/>
                  </a:cxn>
                  <a:cxn ang="0">
                    <a:pos x="75" y="1086"/>
                  </a:cxn>
                  <a:cxn ang="0">
                    <a:pos x="9" y="1062"/>
                  </a:cxn>
                  <a:cxn ang="0">
                    <a:pos x="60" y="1054"/>
                  </a:cxn>
                  <a:cxn ang="0">
                    <a:pos x="126" y="1050"/>
                  </a:cxn>
                  <a:cxn ang="0">
                    <a:pos x="252" y="1050"/>
                  </a:cxn>
                  <a:cxn ang="0">
                    <a:pos x="215" y="1059"/>
                  </a:cxn>
                  <a:cxn ang="0">
                    <a:pos x="266" y="1062"/>
                  </a:cxn>
                  <a:cxn ang="0">
                    <a:pos x="380" y="1054"/>
                  </a:cxn>
                  <a:cxn ang="0">
                    <a:pos x="497" y="1054"/>
                  </a:cxn>
                  <a:cxn ang="0">
                    <a:pos x="606" y="1057"/>
                  </a:cxn>
                  <a:cxn ang="0">
                    <a:pos x="732" y="1057"/>
                  </a:cxn>
                  <a:cxn ang="0">
                    <a:pos x="858" y="1057"/>
                  </a:cxn>
                  <a:cxn ang="0">
                    <a:pos x="940" y="1050"/>
                  </a:cxn>
                  <a:cxn ang="0">
                    <a:pos x="887" y="1030"/>
                  </a:cxn>
                  <a:cxn ang="0">
                    <a:pos x="843" y="1003"/>
                  </a:cxn>
                  <a:cxn ang="0">
                    <a:pos x="792" y="974"/>
                  </a:cxn>
                  <a:cxn ang="0">
                    <a:pos x="758" y="943"/>
                  </a:cxn>
                  <a:cxn ang="0">
                    <a:pos x="666" y="914"/>
                  </a:cxn>
                  <a:cxn ang="0">
                    <a:pos x="577" y="945"/>
                  </a:cxn>
                  <a:cxn ang="0">
                    <a:pos x="526" y="950"/>
                  </a:cxn>
                  <a:cxn ang="0">
                    <a:pos x="482" y="979"/>
                  </a:cxn>
                  <a:cxn ang="0">
                    <a:pos x="414" y="989"/>
                  </a:cxn>
                  <a:cxn ang="0">
                    <a:pos x="378" y="999"/>
                  </a:cxn>
                  <a:cxn ang="0">
                    <a:pos x="337" y="996"/>
                  </a:cxn>
                </a:cxnLst>
                <a:rect l="0" t="0" r="r" b="b"/>
                <a:pathLst>
                  <a:path w="1820" h="1086">
                    <a:moveTo>
                      <a:pt x="2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1" y="0"/>
                    </a:lnTo>
                    <a:lnTo>
                      <a:pt x="118" y="0"/>
                    </a:lnTo>
                    <a:lnTo>
                      <a:pt x="126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7" y="0"/>
                    </a:lnTo>
                    <a:lnTo>
                      <a:pt x="157" y="0"/>
                    </a:lnTo>
                    <a:lnTo>
                      <a:pt x="164" y="0"/>
                    </a:lnTo>
                    <a:lnTo>
                      <a:pt x="172" y="0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4" y="0"/>
                    </a:lnTo>
                    <a:lnTo>
                      <a:pt x="201" y="0"/>
                    </a:lnTo>
                    <a:lnTo>
                      <a:pt x="208" y="0"/>
                    </a:lnTo>
                    <a:lnTo>
                      <a:pt x="215" y="0"/>
                    </a:lnTo>
                    <a:lnTo>
                      <a:pt x="223" y="0"/>
                    </a:lnTo>
                    <a:lnTo>
                      <a:pt x="230" y="0"/>
                    </a:lnTo>
                    <a:lnTo>
                      <a:pt x="237" y="0"/>
                    </a:lnTo>
                    <a:lnTo>
                      <a:pt x="244" y="0"/>
                    </a:lnTo>
                    <a:lnTo>
                      <a:pt x="252" y="0"/>
                    </a:lnTo>
                    <a:lnTo>
                      <a:pt x="259" y="0"/>
                    </a:lnTo>
                    <a:lnTo>
                      <a:pt x="266" y="0"/>
                    </a:lnTo>
                    <a:lnTo>
                      <a:pt x="274" y="0"/>
                    </a:lnTo>
                    <a:lnTo>
                      <a:pt x="281" y="0"/>
                    </a:lnTo>
                    <a:lnTo>
                      <a:pt x="288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2" y="0"/>
                    </a:lnTo>
                    <a:lnTo>
                      <a:pt x="320" y="0"/>
                    </a:lnTo>
                    <a:lnTo>
                      <a:pt x="327" y="0"/>
                    </a:lnTo>
                    <a:lnTo>
                      <a:pt x="334" y="0"/>
                    </a:lnTo>
                    <a:lnTo>
                      <a:pt x="341" y="0"/>
                    </a:lnTo>
                    <a:lnTo>
                      <a:pt x="349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70" y="0"/>
                    </a:lnTo>
                    <a:lnTo>
                      <a:pt x="378" y="0"/>
                    </a:lnTo>
                    <a:lnTo>
                      <a:pt x="385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7" y="0"/>
                    </a:lnTo>
                    <a:lnTo>
                      <a:pt x="414" y="0"/>
                    </a:lnTo>
                    <a:lnTo>
                      <a:pt x="421" y="0"/>
                    </a:lnTo>
                    <a:lnTo>
                      <a:pt x="429" y="0"/>
                    </a:lnTo>
                    <a:lnTo>
                      <a:pt x="436" y="0"/>
                    </a:lnTo>
                    <a:lnTo>
                      <a:pt x="443" y="0"/>
                    </a:lnTo>
                    <a:lnTo>
                      <a:pt x="450" y="0"/>
                    </a:lnTo>
                    <a:lnTo>
                      <a:pt x="460" y="0"/>
                    </a:lnTo>
                    <a:lnTo>
                      <a:pt x="467" y="0"/>
                    </a:lnTo>
                    <a:lnTo>
                      <a:pt x="475" y="0"/>
                    </a:lnTo>
                    <a:lnTo>
                      <a:pt x="482" y="0"/>
                    </a:lnTo>
                    <a:lnTo>
                      <a:pt x="489" y="0"/>
                    </a:lnTo>
                    <a:lnTo>
                      <a:pt x="497" y="0"/>
                    </a:lnTo>
                    <a:lnTo>
                      <a:pt x="504" y="0"/>
                    </a:lnTo>
                    <a:lnTo>
                      <a:pt x="511" y="0"/>
                    </a:lnTo>
                    <a:lnTo>
                      <a:pt x="518" y="0"/>
                    </a:lnTo>
                    <a:lnTo>
                      <a:pt x="526" y="0"/>
                    </a:lnTo>
                    <a:lnTo>
                      <a:pt x="533" y="0"/>
                    </a:lnTo>
                    <a:lnTo>
                      <a:pt x="540" y="0"/>
                    </a:lnTo>
                    <a:lnTo>
                      <a:pt x="547" y="0"/>
                    </a:lnTo>
                    <a:lnTo>
                      <a:pt x="555" y="0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77" y="0"/>
                    </a:lnTo>
                    <a:lnTo>
                      <a:pt x="584" y="0"/>
                    </a:lnTo>
                    <a:lnTo>
                      <a:pt x="591" y="0"/>
                    </a:lnTo>
                    <a:lnTo>
                      <a:pt x="598" y="0"/>
                    </a:lnTo>
                    <a:lnTo>
                      <a:pt x="606" y="0"/>
                    </a:lnTo>
                    <a:lnTo>
                      <a:pt x="615" y="0"/>
                    </a:lnTo>
                    <a:lnTo>
                      <a:pt x="623" y="0"/>
                    </a:lnTo>
                    <a:lnTo>
                      <a:pt x="630" y="0"/>
                    </a:lnTo>
                    <a:lnTo>
                      <a:pt x="637" y="0"/>
                    </a:lnTo>
                    <a:lnTo>
                      <a:pt x="644" y="0"/>
                    </a:lnTo>
                    <a:lnTo>
                      <a:pt x="652" y="0"/>
                    </a:lnTo>
                    <a:lnTo>
                      <a:pt x="659" y="0"/>
                    </a:lnTo>
                    <a:lnTo>
                      <a:pt x="666" y="0"/>
                    </a:lnTo>
                    <a:lnTo>
                      <a:pt x="673" y="0"/>
                    </a:lnTo>
                    <a:lnTo>
                      <a:pt x="681" y="0"/>
                    </a:lnTo>
                    <a:lnTo>
                      <a:pt x="688" y="0"/>
                    </a:lnTo>
                    <a:lnTo>
                      <a:pt x="695" y="0"/>
                    </a:lnTo>
                    <a:lnTo>
                      <a:pt x="703" y="0"/>
                    </a:lnTo>
                    <a:lnTo>
                      <a:pt x="710" y="0"/>
                    </a:lnTo>
                    <a:lnTo>
                      <a:pt x="717" y="0"/>
                    </a:lnTo>
                    <a:lnTo>
                      <a:pt x="724" y="0"/>
                    </a:lnTo>
                    <a:lnTo>
                      <a:pt x="732" y="0"/>
                    </a:lnTo>
                    <a:lnTo>
                      <a:pt x="739" y="0"/>
                    </a:ln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0" y="0"/>
                    </a:lnTo>
                    <a:lnTo>
                      <a:pt x="778" y="0"/>
                    </a:lnTo>
                    <a:lnTo>
                      <a:pt x="785" y="0"/>
                    </a:lnTo>
                    <a:lnTo>
                      <a:pt x="792" y="0"/>
                    </a:lnTo>
                    <a:lnTo>
                      <a:pt x="799" y="0"/>
                    </a:lnTo>
                    <a:lnTo>
                      <a:pt x="807" y="0"/>
                    </a:lnTo>
                    <a:lnTo>
                      <a:pt x="814" y="0"/>
                    </a:lnTo>
                    <a:lnTo>
                      <a:pt x="821" y="0"/>
                    </a:lnTo>
                    <a:lnTo>
                      <a:pt x="829" y="0"/>
                    </a:lnTo>
                    <a:lnTo>
                      <a:pt x="836" y="0"/>
                    </a:lnTo>
                    <a:lnTo>
                      <a:pt x="843" y="0"/>
                    </a:lnTo>
                    <a:lnTo>
                      <a:pt x="850" y="0"/>
                    </a:lnTo>
                    <a:lnTo>
                      <a:pt x="858" y="0"/>
                    </a:lnTo>
                    <a:lnTo>
                      <a:pt x="865" y="0"/>
                    </a:lnTo>
                    <a:lnTo>
                      <a:pt x="872" y="0"/>
                    </a:lnTo>
                    <a:lnTo>
                      <a:pt x="879" y="0"/>
                    </a:lnTo>
                    <a:lnTo>
                      <a:pt x="887" y="0"/>
                    </a:lnTo>
                    <a:lnTo>
                      <a:pt x="894" y="0"/>
                    </a:lnTo>
                    <a:lnTo>
                      <a:pt x="901" y="0"/>
                    </a:lnTo>
                    <a:lnTo>
                      <a:pt x="909" y="0"/>
                    </a:lnTo>
                    <a:lnTo>
                      <a:pt x="918" y="0"/>
                    </a:lnTo>
                    <a:lnTo>
                      <a:pt x="926" y="0"/>
                    </a:lnTo>
                    <a:lnTo>
                      <a:pt x="933" y="0"/>
                    </a:lnTo>
                    <a:lnTo>
                      <a:pt x="940" y="0"/>
                    </a:lnTo>
                    <a:lnTo>
                      <a:pt x="947" y="0"/>
                    </a:lnTo>
                    <a:lnTo>
                      <a:pt x="955" y="0"/>
                    </a:lnTo>
                    <a:lnTo>
                      <a:pt x="962" y="0"/>
                    </a:lnTo>
                    <a:lnTo>
                      <a:pt x="969" y="0"/>
                    </a:lnTo>
                    <a:lnTo>
                      <a:pt x="976" y="0"/>
                    </a:lnTo>
                    <a:lnTo>
                      <a:pt x="984" y="0"/>
                    </a:lnTo>
                    <a:lnTo>
                      <a:pt x="991" y="0"/>
                    </a:lnTo>
                    <a:lnTo>
                      <a:pt x="998" y="0"/>
                    </a:lnTo>
                    <a:lnTo>
                      <a:pt x="1006" y="0"/>
                    </a:lnTo>
                    <a:lnTo>
                      <a:pt x="1013" y="0"/>
                    </a:lnTo>
                    <a:lnTo>
                      <a:pt x="1020" y="0"/>
                    </a:lnTo>
                    <a:lnTo>
                      <a:pt x="1027" y="0"/>
                    </a:lnTo>
                    <a:lnTo>
                      <a:pt x="1035" y="0"/>
                    </a:lnTo>
                    <a:lnTo>
                      <a:pt x="1042" y="0"/>
                    </a:lnTo>
                    <a:lnTo>
                      <a:pt x="1049" y="0"/>
                    </a:lnTo>
                    <a:lnTo>
                      <a:pt x="1056" y="0"/>
                    </a:lnTo>
                    <a:lnTo>
                      <a:pt x="1066" y="0"/>
                    </a:lnTo>
                    <a:lnTo>
                      <a:pt x="1073" y="0"/>
                    </a:lnTo>
                    <a:lnTo>
                      <a:pt x="1081" y="0"/>
                    </a:lnTo>
                    <a:lnTo>
                      <a:pt x="1088" y="0"/>
                    </a:lnTo>
                    <a:lnTo>
                      <a:pt x="1095" y="0"/>
                    </a:lnTo>
                    <a:lnTo>
                      <a:pt x="1102" y="0"/>
                    </a:lnTo>
                    <a:lnTo>
                      <a:pt x="1110" y="0"/>
                    </a:lnTo>
                    <a:lnTo>
                      <a:pt x="1117" y="0"/>
                    </a:lnTo>
                    <a:lnTo>
                      <a:pt x="1124" y="0"/>
                    </a:lnTo>
                    <a:lnTo>
                      <a:pt x="1132" y="0"/>
                    </a:lnTo>
                    <a:lnTo>
                      <a:pt x="1139" y="0"/>
                    </a:lnTo>
                    <a:lnTo>
                      <a:pt x="1146" y="0"/>
                    </a:lnTo>
                    <a:lnTo>
                      <a:pt x="1153" y="0"/>
                    </a:lnTo>
                    <a:lnTo>
                      <a:pt x="1161" y="0"/>
                    </a:lnTo>
                    <a:lnTo>
                      <a:pt x="1168" y="0"/>
                    </a:lnTo>
                    <a:lnTo>
                      <a:pt x="1175" y="0"/>
                    </a:lnTo>
                    <a:lnTo>
                      <a:pt x="1182" y="0"/>
                    </a:lnTo>
                    <a:lnTo>
                      <a:pt x="1190" y="0"/>
                    </a:lnTo>
                    <a:lnTo>
                      <a:pt x="1197" y="0"/>
                    </a:lnTo>
                    <a:lnTo>
                      <a:pt x="1204" y="0"/>
                    </a:lnTo>
                    <a:lnTo>
                      <a:pt x="1214" y="0"/>
                    </a:lnTo>
                    <a:lnTo>
                      <a:pt x="1221" y="0"/>
                    </a:lnTo>
                    <a:lnTo>
                      <a:pt x="1229" y="0"/>
                    </a:lnTo>
                    <a:lnTo>
                      <a:pt x="1236" y="0"/>
                    </a:lnTo>
                    <a:lnTo>
                      <a:pt x="1243" y="0"/>
                    </a:lnTo>
                    <a:lnTo>
                      <a:pt x="1250" y="0"/>
                    </a:lnTo>
                    <a:lnTo>
                      <a:pt x="1258" y="0"/>
                    </a:lnTo>
                    <a:lnTo>
                      <a:pt x="1265" y="0"/>
                    </a:lnTo>
                    <a:lnTo>
                      <a:pt x="1272" y="0"/>
                    </a:lnTo>
                    <a:lnTo>
                      <a:pt x="1279" y="0"/>
                    </a:lnTo>
                    <a:lnTo>
                      <a:pt x="1287" y="0"/>
                    </a:lnTo>
                    <a:lnTo>
                      <a:pt x="1294" y="0"/>
                    </a:lnTo>
                    <a:lnTo>
                      <a:pt x="1301" y="0"/>
                    </a:lnTo>
                    <a:lnTo>
                      <a:pt x="1309" y="0"/>
                    </a:lnTo>
                    <a:lnTo>
                      <a:pt x="1316" y="0"/>
                    </a:lnTo>
                    <a:lnTo>
                      <a:pt x="1323" y="0"/>
                    </a:lnTo>
                    <a:lnTo>
                      <a:pt x="1330" y="0"/>
                    </a:lnTo>
                    <a:lnTo>
                      <a:pt x="1338" y="0"/>
                    </a:lnTo>
                    <a:lnTo>
                      <a:pt x="1345" y="0"/>
                    </a:lnTo>
                    <a:lnTo>
                      <a:pt x="1352" y="0"/>
                    </a:lnTo>
                    <a:lnTo>
                      <a:pt x="1359" y="0"/>
                    </a:lnTo>
                    <a:lnTo>
                      <a:pt x="1369" y="0"/>
                    </a:lnTo>
                    <a:lnTo>
                      <a:pt x="1376" y="0"/>
                    </a:lnTo>
                    <a:lnTo>
                      <a:pt x="1384" y="0"/>
                    </a:lnTo>
                    <a:lnTo>
                      <a:pt x="1391" y="0"/>
                    </a:lnTo>
                    <a:lnTo>
                      <a:pt x="1398" y="0"/>
                    </a:lnTo>
                    <a:lnTo>
                      <a:pt x="1405" y="0"/>
                    </a:lnTo>
                    <a:lnTo>
                      <a:pt x="1413" y="0"/>
                    </a:lnTo>
                    <a:lnTo>
                      <a:pt x="1420" y="0"/>
                    </a:lnTo>
                    <a:lnTo>
                      <a:pt x="1427" y="0"/>
                    </a:lnTo>
                    <a:lnTo>
                      <a:pt x="1435" y="0"/>
                    </a:lnTo>
                    <a:lnTo>
                      <a:pt x="1442" y="0"/>
                    </a:lnTo>
                    <a:lnTo>
                      <a:pt x="1449" y="0"/>
                    </a:lnTo>
                    <a:lnTo>
                      <a:pt x="1456" y="0"/>
                    </a:lnTo>
                    <a:lnTo>
                      <a:pt x="1464" y="0"/>
                    </a:lnTo>
                    <a:lnTo>
                      <a:pt x="1471" y="0"/>
                    </a:lnTo>
                    <a:lnTo>
                      <a:pt x="1478" y="0"/>
                    </a:lnTo>
                    <a:lnTo>
                      <a:pt x="1485" y="0"/>
                    </a:lnTo>
                    <a:lnTo>
                      <a:pt x="1493" y="0"/>
                    </a:lnTo>
                    <a:lnTo>
                      <a:pt x="1500" y="0"/>
                    </a:lnTo>
                    <a:lnTo>
                      <a:pt x="1507" y="0"/>
                    </a:lnTo>
                    <a:lnTo>
                      <a:pt x="1515" y="0"/>
                    </a:lnTo>
                    <a:lnTo>
                      <a:pt x="1524" y="0"/>
                    </a:lnTo>
                    <a:lnTo>
                      <a:pt x="1531" y="0"/>
                    </a:lnTo>
                    <a:lnTo>
                      <a:pt x="1539" y="0"/>
                    </a:lnTo>
                    <a:lnTo>
                      <a:pt x="1546" y="0"/>
                    </a:lnTo>
                    <a:lnTo>
                      <a:pt x="1553" y="0"/>
                    </a:lnTo>
                    <a:lnTo>
                      <a:pt x="1561" y="0"/>
                    </a:lnTo>
                    <a:lnTo>
                      <a:pt x="1568" y="0"/>
                    </a:lnTo>
                    <a:lnTo>
                      <a:pt x="1575" y="0"/>
                    </a:lnTo>
                    <a:lnTo>
                      <a:pt x="1582" y="0"/>
                    </a:lnTo>
                    <a:lnTo>
                      <a:pt x="1590" y="0"/>
                    </a:lnTo>
                    <a:lnTo>
                      <a:pt x="1597" y="0"/>
                    </a:lnTo>
                    <a:lnTo>
                      <a:pt x="1604" y="0"/>
                    </a:lnTo>
                    <a:lnTo>
                      <a:pt x="1611" y="0"/>
                    </a:lnTo>
                    <a:lnTo>
                      <a:pt x="1619" y="0"/>
                    </a:lnTo>
                    <a:lnTo>
                      <a:pt x="1626" y="0"/>
                    </a:lnTo>
                    <a:lnTo>
                      <a:pt x="1633" y="0"/>
                    </a:lnTo>
                    <a:lnTo>
                      <a:pt x="1641" y="0"/>
                    </a:lnTo>
                    <a:lnTo>
                      <a:pt x="1648" y="0"/>
                    </a:lnTo>
                    <a:lnTo>
                      <a:pt x="1655" y="0"/>
                    </a:lnTo>
                    <a:lnTo>
                      <a:pt x="1662" y="0"/>
                    </a:lnTo>
                    <a:lnTo>
                      <a:pt x="1672" y="0"/>
                    </a:lnTo>
                    <a:lnTo>
                      <a:pt x="1679" y="0"/>
                    </a:lnTo>
                    <a:lnTo>
                      <a:pt x="1687" y="0"/>
                    </a:lnTo>
                    <a:lnTo>
                      <a:pt x="1694" y="0"/>
                    </a:lnTo>
                    <a:lnTo>
                      <a:pt x="1701" y="0"/>
                    </a:lnTo>
                    <a:lnTo>
                      <a:pt x="1708" y="0"/>
                    </a:lnTo>
                    <a:lnTo>
                      <a:pt x="1716" y="0"/>
                    </a:lnTo>
                    <a:lnTo>
                      <a:pt x="1723" y="0"/>
                    </a:lnTo>
                    <a:lnTo>
                      <a:pt x="1730" y="0"/>
                    </a:lnTo>
                    <a:lnTo>
                      <a:pt x="1738" y="0"/>
                    </a:lnTo>
                    <a:lnTo>
                      <a:pt x="1745" y="0"/>
                    </a:lnTo>
                    <a:lnTo>
                      <a:pt x="1752" y="0"/>
                    </a:lnTo>
                    <a:lnTo>
                      <a:pt x="1759" y="0"/>
                    </a:lnTo>
                    <a:lnTo>
                      <a:pt x="1767" y="0"/>
                    </a:lnTo>
                    <a:lnTo>
                      <a:pt x="1774" y="0"/>
                    </a:lnTo>
                    <a:lnTo>
                      <a:pt x="1781" y="0"/>
                    </a:lnTo>
                    <a:lnTo>
                      <a:pt x="1788" y="0"/>
                    </a:lnTo>
                    <a:lnTo>
                      <a:pt x="1796" y="0"/>
                    </a:lnTo>
                    <a:lnTo>
                      <a:pt x="1803" y="0"/>
                    </a:lnTo>
                    <a:lnTo>
                      <a:pt x="1810" y="0"/>
                    </a:lnTo>
                    <a:lnTo>
                      <a:pt x="1818" y="0"/>
                    </a:lnTo>
                    <a:lnTo>
                      <a:pt x="1820" y="0"/>
                    </a:lnTo>
                    <a:lnTo>
                      <a:pt x="1820" y="7"/>
                    </a:lnTo>
                    <a:lnTo>
                      <a:pt x="1818" y="17"/>
                    </a:lnTo>
                    <a:lnTo>
                      <a:pt x="1820" y="24"/>
                    </a:lnTo>
                    <a:lnTo>
                      <a:pt x="1820" y="34"/>
                    </a:lnTo>
                    <a:lnTo>
                      <a:pt x="1820" y="44"/>
                    </a:lnTo>
                    <a:lnTo>
                      <a:pt x="1820" y="51"/>
                    </a:lnTo>
                    <a:lnTo>
                      <a:pt x="1820" y="61"/>
                    </a:lnTo>
                    <a:lnTo>
                      <a:pt x="1820" y="70"/>
                    </a:lnTo>
                    <a:lnTo>
                      <a:pt x="1820" y="78"/>
                    </a:lnTo>
                    <a:lnTo>
                      <a:pt x="1820" y="87"/>
                    </a:lnTo>
                    <a:lnTo>
                      <a:pt x="1820" y="94"/>
                    </a:lnTo>
                    <a:lnTo>
                      <a:pt x="1820" y="104"/>
                    </a:lnTo>
                    <a:lnTo>
                      <a:pt x="1820" y="114"/>
                    </a:lnTo>
                    <a:lnTo>
                      <a:pt x="1820" y="121"/>
                    </a:lnTo>
                    <a:lnTo>
                      <a:pt x="1820" y="131"/>
                    </a:lnTo>
                    <a:lnTo>
                      <a:pt x="1820" y="141"/>
                    </a:lnTo>
                    <a:lnTo>
                      <a:pt x="1820" y="148"/>
                    </a:lnTo>
                    <a:lnTo>
                      <a:pt x="1820" y="158"/>
                    </a:lnTo>
                    <a:lnTo>
                      <a:pt x="1820" y="165"/>
                    </a:lnTo>
                    <a:lnTo>
                      <a:pt x="1820" y="174"/>
                    </a:lnTo>
                    <a:lnTo>
                      <a:pt x="1820" y="184"/>
                    </a:lnTo>
                    <a:lnTo>
                      <a:pt x="1820" y="191"/>
                    </a:lnTo>
                    <a:lnTo>
                      <a:pt x="1820" y="201"/>
                    </a:lnTo>
                    <a:lnTo>
                      <a:pt x="1820" y="211"/>
                    </a:lnTo>
                    <a:lnTo>
                      <a:pt x="1820" y="218"/>
                    </a:lnTo>
                    <a:lnTo>
                      <a:pt x="1820" y="228"/>
                    </a:lnTo>
                    <a:lnTo>
                      <a:pt x="1820" y="235"/>
                    </a:lnTo>
                    <a:lnTo>
                      <a:pt x="1820" y="245"/>
                    </a:lnTo>
                    <a:lnTo>
                      <a:pt x="1820" y="254"/>
                    </a:lnTo>
                    <a:lnTo>
                      <a:pt x="1820" y="262"/>
                    </a:lnTo>
                    <a:lnTo>
                      <a:pt x="1820" y="271"/>
                    </a:lnTo>
                    <a:lnTo>
                      <a:pt x="1820" y="281"/>
                    </a:lnTo>
                    <a:lnTo>
                      <a:pt x="1820" y="288"/>
                    </a:lnTo>
                    <a:lnTo>
                      <a:pt x="1820" y="298"/>
                    </a:lnTo>
                    <a:lnTo>
                      <a:pt x="1820" y="305"/>
                    </a:lnTo>
                    <a:lnTo>
                      <a:pt x="1820" y="315"/>
                    </a:lnTo>
                    <a:lnTo>
                      <a:pt x="1820" y="325"/>
                    </a:lnTo>
                    <a:lnTo>
                      <a:pt x="1820" y="332"/>
                    </a:lnTo>
                    <a:lnTo>
                      <a:pt x="1820" y="342"/>
                    </a:lnTo>
                    <a:lnTo>
                      <a:pt x="1820" y="351"/>
                    </a:lnTo>
                    <a:lnTo>
                      <a:pt x="1820" y="359"/>
                    </a:lnTo>
                    <a:lnTo>
                      <a:pt x="1820" y="368"/>
                    </a:lnTo>
                    <a:lnTo>
                      <a:pt x="1820" y="376"/>
                    </a:lnTo>
                    <a:lnTo>
                      <a:pt x="1820" y="385"/>
                    </a:lnTo>
                    <a:lnTo>
                      <a:pt x="1820" y="395"/>
                    </a:lnTo>
                    <a:lnTo>
                      <a:pt x="1820" y="402"/>
                    </a:lnTo>
                    <a:lnTo>
                      <a:pt x="1820" y="412"/>
                    </a:lnTo>
                    <a:lnTo>
                      <a:pt x="1820" y="422"/>
                    </a:lnTo>
                    <a:lnTo>
                      <a:pt x="1820" y="429"/>
                    </a:lnTo>
                    <a:lnTo>
                      <a:pt x="1820" y="439"/>
                    </a:lnTo>
                    <a:lnTo>
                      <a:pt x="1820" y="446"/>
                    </a:lnTo>
                    <a:lnTo>
                      <a:pt x="1820" y="456"/>
                    </a:lnTo>
                    <a:lnTo>
                      <a:pt x="1820" y="465"/>
                    </a:lnTo>
                    <a:lnTo>
                      <a:pt x="1820" y="473"/>
                    </a:lnTo>
                    <a:lnTo>
                      <a:pt x="1820" y="482"/>
                    </a:lnTo>
                    <a:lnTo>
                      <a:pt x="1820" y="490"/>
                    </a:lnTo>
                    <a:lnTo>
                      <a:pt x="1820" y="499"/>
                    </a:lnTo>
                    <a:lnTo>
                      <a:pt x="1820" y="509"/>
                    </a:lnTo>
                    <a:lnTo>
                      <a:pt x="1820" y="516"/>
                    </a:lnTo>
                    <a:lnTo>
                      <a:pt x="1820" y="526"/>
                    </a:lnTo>
                    <a:lnTo>
                      <a:pt x="1820" y="536"/>
                    </a:lnTo>
                    <a:lnTo>
                      <a:pt x="1820" y="543"/>
                    </a:lnTo>
                    <a:lnTo>
                      <a:pt x="1820" y="553"/>
                    </a:lnTo>
                    <a:lnTo>
                      <a:pt x="1820" y="560"/>
                    </a:lnTo>
                    <a:lnTo>
                      <a:pt x="1820" y="570"/>
                    </a:lnTo>
                    <a:lnTo>
                      <a:pt x="1820" y="579"/>
                    </a:lnTo>
                    <a:lnTo>
                      <a:pt x="1820" y="587"/>
                    </a:lnTo>
                    <a:lnTo>
                      <a:pt x="1820" y="596"/>
                    </a:lnTo>
                    <a:lnTo>
                      <a:pt x="1820" y="604"/>
                    </a:lnTo>
                    <a:lnTo>
                      <a:pt x="1820" y="613"/>
                    </a:lnTo>
                    <a:lnTo>
                      <a:pt x="1820" y="621"/>
                    </a:lnTo>
                    <a:lnTo>
                      <a:pt x="1820" y="630"/>
                    </a:lnTo>
                    <a:lnTo>
                      <a:pt x="1820" y="640"/>
                    </a:lnTo>
                    <a:lnTo>
                      <a:pt x="1820" y="647"/>
                    </a:lnTo>
                    <a:lnTo>
                      <a:pt x="1820" y="657"/>
                    </a:lnTo>
                    <a:lnTo>
                      <a:pt x="1820" y="664"/>
                    </a:lnTo>
                    <a:lnTo>
                      <a:pt x="1820" y="674"/>
                    </a:lnTo>
                    <a:lnTo>
                      <a:pt x="1820" y="684"/>
                    </a:lnTo>
                    <a:lnTo>
                      <a:pt x="1820" y="691"/>
                    </a:lnTo>
                    <a:lnTo>
                      <a:pt x="1820" y="700"/>
                    </a:lnTo>
                    <a:lnTo>
                      <a:pt x="1820" y="708"/>
                    </a:lnTo>
                    <a:lnTo>
                      <a:pt x="1820" y="717"/>
                    </a:lnTo>
                    <a:lnTo>
                      <a:pt x="1820" y="725"/>
                    </a:lnTo>
                    <a:lnTo>
                      <a:pt x="1820" y="734"/>
                    </a:lnTo>
                    <a:lnTo>
                      <a:pt x="1820" y="742"/>
                    </a:lnTo>
                    <a:lnTo>
                      <a:pt x="1820" y="751"/>
                    </a:lnTo>
                    <a:lnTo>
                      <a:pt x="1820" y="759"/>
                    </a:lnTo>
                    <a:lnTo>
                      <a:pt x="1820" y="768"/>
                    </a:lnTo>
                    <a:lnTo>
                      <a:pt x="1820" y="776"/>
                    </a:lnTo>
                    <a:lnTo>
                      <a:pt x="1820" y="785"/>
                    </a:lnTo>
                    <a:lnTo>
                      <a:pt x="1820" y="800"/>
                    </a:lnTo>
                    <a:lnTo>
                      <a:pt x="1820" y="827"/>
                    </a:lnTo>
                    <a:lnTo>
                      <a:pt x="1820" y="853"/>
                    </a:lnTo>
                    <a:lnTo>
                      <a:pt x="1820" y="880"/>
                    </a:lnTo>
                    <a:lnTo>
                      <a:pt x="1820" y="907"/>
                    </a:lnTo>
                    <a:lnTo>
                      <a:pt x="1820" y="933"/>
                    </a:lnTo>
                    <a:lnTo>
                      <a:pt x="1820" y="940"/>
                    </a:lnTo>
                    <a:lnTo>
                      <a:pt x="1820" y="943"/>
                    </a:lnTo>
                    <a:lnTo>
                      <a:pt x="1820" y="945"/>
                    </a:lnTo>
                    <a:lnTo>
                      <a:pt x="1820" y="948"/>
                    </a:lnTo>
                    <a:lnTo>
                      <a:pt x="1820" y="950"/>
                    </a:lnTo>
                    <a:lnTo>
                      <a:pt x="1820" y="953"/>
                    </a:lnTo>
                    <a:lnTo>
                      <a:pt x="1820" y="957"/>
                    </a:lnTo>
                    <a:lnTo>
                      <a:pt x="1820" y="960"/>
                    </a:lnTo>
                    <a:lnTo>
                      <a:pt x="1820" y="962"/>
                    </a:lnTo>
                    <a:lnTo>
                      <a:pt x="1820" y="965"/>
                    </a:lnTo>
                    <a:lnTo>
                      <a:pt x="1820" y="967"/>
                    </a:lnTo>
                    <a:lnTo>
                      <a:pt x="1820" y="970"/>
                    </a:lnTo>
                    <a:lnTo>
                      <a:pt x="1820" y="972"/>
                    </a:lnTo>
                    <a:lnTo>
                      <a:pt x="1820" y="974"/>
                    </a:lnTo>
                    <a:lnTo>
                      <a:pt x="1820" y="977"/>
                    </a:lnTo>
                    <a:lnTo>
                      <a:pt x="1820" y="979"/>
                    </a:lnTo>
                    <a:lnTo>
                      <a:pt x="1820" y="982"/>
                    </a:lnTo>
                    <a:lnTo>
                      <a:pt x="1820" y="984"/>
                    </a:lnTo>
                    <a:lnTo>
                      <a:pt x="1820" y="989"/>
                    </a:lnTo>
                    <a:lnTo>
                      <a:pt x="1820" y="991"/>
                    </a:lnTo>
                    <a:lnTo>
                      <a:pt x="1820" y="994"/>
                    </a:lnTo>
                    <a:lnTo>
                      <a:pt x="1820" y="996"/>
                    </a:lnTo>
                    <a:lnTo>
                      <a:pt x="1820" y="999"/>
                    </a:lnTo>
                    <a:lnTo>
                      <a:pt x="1820" y="1001"/>
                    </a:lnTo>
                    <a:lnTo>
                      <a:pt x="1820" y="1003"/>
                    </a:lnTo>
                    <a:lnTo>
                      <a:pt x="1820" y="1006"/>
                    </a:lnTo>
                    <a:lnTo>
                      <a:pt x="1820" y="1008"/>
                    </a:lnTo>
                    <a:lnTo>
                      <a:pt x="1820" y="1011"/>
                    </a:lnTo>
                    <a:lnTo>
                      <a:pt x="1820" y="1013"/>
                    </a:lnTo>
                    <a:lnTo>
                      <a:pt x="1820" y="1018"/>
                    </a:lnTo>
                    <a:lnTo>
                      <a:pt x="1820" y="1020"/>
                    </a:lnTo>
                    <a:lnTo>
                      <a:pt x="1820" y="1023"/>
                    </a:lnTo>
                    <a:lnTo>
                      <a:pt x="1820" y="1025"/>
                    </a:lnTo>
                    <a:lnTo>
                      <a:pt x="1820" y="1028"/>
                    </a:lnTo>
                    <a:lnTo>
                      <a:pt x="1820" y="1030"/>
                    </a:lnTo>
                    <a:lnTo>
                      <a:pt x="1820" y="1033"/>
                    </a:lnTo>
                    <a:lnTo>
                      <a:pt x="1820" y="1035"/>
                    </a:lnTo>
                    <a:lnTo>
                      <a:pt x="1820" y="1037"/>
                    </a:lnTo>
                    <a:lnTo>
                      <a:pt x="1820" y="1040"/>
                    </a:lnTo>
                    <a:lnTo>
                      <a:pt x="1820" y="1042"/>
                    </a:lnTo>
                    <a:lnTo>
                      <a:pt x="1820" y="1050"/>
                    </a:lnTo>
                    <a:lnTo>
                      <a:pt x="1820" y="1054"/>
                    </a:lnTo>
                    <a:lnTo>
                      <a:pt x="1820" y="1059"/>
                    </a:lnTo>
                    <a:lnTo>
                      <a:pt x="1818" y="1064"/>
                    </a:lnTo>
                    <a:lnTo>
                      <a:pt x="1818" y="1069"/>
                    </a:lnTo>
                    <a:lnTo>
                      <a:pt x="1818" y="1074"/>
                    </a:lnTo>
                    <a:lnTo>
                      <a:pt x="1818" y="1081"/>
                    </a:lnTo>
                    <a:lnTo>
                      <a:pt x="1818" y="1086"/>
                    </a:lnTo>
                    <a:lnTo>
                      <a:pt x="1818" y="1086"/>
                    </a:lnTo>
                    <a:lnTo>
                      <a:pt x="1810" y="1086"/>
                    </a:lnTo>
                    <a:lnTo>
                      <a:pt x="1803" y="1086"/>
                    </a:lnTo>
                    <a:lnTo>
                      <a:pt x="1796" y="1086"/>
                    </a:lnTo>
                    <a:lnTo>
                      <a:pt x="1788" y="1086"/>
                    </a:lnTo>
                    <a:lnTo>
                      <a:pt x="1781" y="1086"/>
                    </a:lnTo>
                    <a:lnTo>
                      <a:pt x="1774" y="1086"/>
                    </a:lnTo>
                    <a:lnTo>
                      <a:pt x="1767" y="1086"/>
                    </a:lnTo>
                    <a:lnTo>
                      <a:pt x="1759" y="1086"/>
                    </a:lnTo>
                    <a:lnTo>
                      <a:pt x="1752" y="1086"/>
                    </a:lnTo>
                    <a:lnTo>
                      <a:pt x="1745" y="1086"/>
                    </a:lnTo>
                    <a:lnTo>
                      <a:pt x="1738" y="1086"/>
                    </a:lnTo>
                    <a:lnTo>
                      <a:pt x="1730" y="1086"/>
                    </a:lnTo>
                    <a:lnTo>
                      <a:pt x="1723" y="1086"/>
                    </a:lnTo>
                    <a:lnTo>
                      <a:pt x="1716" y="1086"/>
                    </a:lnTo>
                    <a:lnTo>
                      <a:pt x="1708" y="1086"/>
                    </a:lnTo>
                    <a:lnTo>
                      <a:pt x="1701" y="1086"/>
                    </a:lnTo>
                    <a:lnTo>
                      <a:pt x="1694" y="1086"/>
                    </a:lnTo>
                    <a:lnTo>
                      <a:pt x="1687" y="1086"/>
                    </a:lnTo>
                    <a:lnTo>
                      <a:pt x="1679" y="1086"/>
                    </a:lnTo>
                    <a:lnTo>
                      <a:pt x="1672" y="1086"/>
                    </a:lnTo>
                    <a:lnTo>
                      <a:pt x="1662" y="1086"/>
                    </a:lnTo>
                    <a:lnTo>
                      <a:pt x="1655" y="1086"/>
                    </a:lnTo>
                    <a:lnTo>
                      <a:pt x="1648" y="1086"/>
                    </a:lnTo>
                    <a:lnTo>
                      <a:pt x="1641" y="1086"/>
                    </a:lnTo>
                    <a:lnTo>
                      <a:pt x="1633" y="1086"/>
                    </a:lnTo>
                    <a:lnTo>
                      <a:pt x="1626" y="1086"/>
                    </a:lnTo>
                    <a:lnTo>
                      <a:pt x="1619" y="1086"/>
                    </a:lnTo>
                    <a:lnTo>
                      <a:pt x="1611" y="1086"/>
                    </a:lnTo>
                    <a:lnTo>
                      <a:pt x="1604" y="1086"/>
                    </a:lnTo>
                    <a:lnTo>
                      <a:pt x="1597" y="1086"/>
                    </a:lnTo>
                    <a:lnTo>
                      <a:pt x="1590" y="1086"/>
                    </a:lnTo>
                    <a:lnTo>
                      <a:pt x="1582" y="1086"/>
                    </a:lnTo>
                    <a:lnTo>
                      <a:pt x="1575" y="1086"/>
                    </a:lnTo>
                    <a:lnTo>
                      <a:pt x="1568" y="1086"/>
                    </a:lnTo>
                    <a:lnTo>
                      <a:pt x="1561" y="1086"/>
                    </a:lnTo>
                    <a:lnTo>
                      <a:pt x="1553" y="1086"/>
                    </a:lnTo>
                    <a:lnTo>
                      <a:pt x="1546" y="1086"/>
                    </a:lnTo>
                    <a:lnTo>
                      <a:pt x="1539" y="1086"/>
                    </a:lnTo>
                    <a:lnTo>
                      <a:pt x="1531" y="1086"/>
                    </a:lnTo>
                    <a:lnTo>
                      <a:pt x="1524" y="1086"/>
                    </a:lnTo>
                    <a:lnTo>
                      <a:pt x="1515" y="1086"/>
                    </a:lnTo>
                    <a:lnTo>
                      <a:pt x="1507" y="1086"/>
                    </a:lnTo>
                    <a:lnTo>
                      <a:pt x="1500" y="1086"/>
                    </a:lnTo>
                    <a:lnTo>
                      <a:pt x="1493" y="1086"/>
                    </a:lnTo>
                    <a:lnTo>
                      <a:pt x="1485" y="1086"/>
                    </a:lnTo>
                    <a:lnTo>
                      <a:pt x="1478" y="1086"/>
                    </a:lnTo>
                    <a:lnTo>
                      <a:pt x="1471" y="1086"/>
                    </a:lnTo>
                    <a:lnTo>
                      <a:pt x="1464" y="1086"/>
                    </a:lnTo>
                    <a:lnTo>
                      <a:pt x="1456" y="1086"/>
                    </a:lnTo>
                    <a:lnTo>
                      <a:pt x="1449" y="1086"/>
                    </a:lnTo>
                    <a:lnTo>
                      <a:pt x="1442" y="1086"/>
                    </a:lnTo>
                    <a:lnTo>
                      <a:pt x="1435" y="1086"/>
                    </a:lnTo>
                    <a:lnTo>
                      <a:pt x="1427" y="1086"/>
                    </a:lnTo>
                    <a:lnTo>
                      <a:pt x="1420" y="1086"/>
                    </a:lnTo>
                    <a:lnTo>
                      <a:pt x="1413" y="1086"/>
                    </a:lnTo>
                    <a:lnTo>
                      <a:pt x="1405" y="1086"/>
                    </a:lnTo>
                    <a:lnTo>
                      <a:pt x="1398" y="1086"/>
                    </a:lnTo>
                    <a:lnTo>
                      <a:pt x="1391" y="1086"/>
                    </a:lnTo>
                    <a:lnTo>
                      <a:pt x="1384" y="1086"/>
                    </a:lnTo>
                    <a:lnTo>
                      <a:pt x="1376" y="1086"/>
                    </a:lnTo>
                    <a:lnTo>
                      <a:pt x="1369" y="1086"/>
                    </a:lnTo>
                    <a:lnTo>
                      <a:pt x="1359" y="1086"/>
                    </a:lnTo>
                    <a:lnTo>
                      <a:pt x="1352" y="1086"/>
                    </a:lnTo>
                    <a:lnTo>
                      <a:pt x="1345" y="1086"/>
                    </a:lnTo>
                    <a:lnTo>
                      <a:pt x="1338" y="1086"/>
                    </a:lnTo>
                    <a:lnTo>
                      <a:pt x="1330" y="1086"/>
                    </a:lnTo>
                    <a:lnTo>
                      <a:pt x="1323" y="1086"/>
                    </a:lnTo>
                    <a:lnTo>
                      <a:pt x="1316" y="1086"/>
                    </a:lnTo>
                    <a:lnTo>
                      <a:pt x="1309" y="1086"/>
                    </a:lnTo>
                    <a:lnTo>
                      <a:pt x="1301" y="1086"/>
                    </a:lnTo>
                    <a:lnTo>
                      <a:pt x="1294" y="1086"/>
                    </a:lnTo>
                    <a:lnTo>
                      <a:pt x="1287" y="1086"/>
                    </a:lnTo>
                    <a:lnTo>
                      <a:pt x="1279" y="1086"/>
                    </a:lnTo>
                    <a:lnTo>
                      <a:pt x="1272" y="1086"/>
                    </a:lnTo>
                    <a:lnTo>
                      <a:pt x="1265" y="1086"/>
                    </a:lnTo>
                    <a:lnTo>
                      <a:pt x="1258" y="1086"/>
                    </a:lnTo>
                    <a:lnTo>
                      <a:pt x="1250" y="1086"/>
                    </a:lnTo>
                    <a:lnTo>
                      <a:pt x="1243" y="1086"/>
                    </a:lnTo>
                    <a:lnTo>
                      <a:pt x="1236" y="1086"/>
                    </a:lnTo>
                    <a:lnTo>
                      <a:pt x="1229" y="1086"/>
                    </a:lnTo>
                    <a:lnTo>
                      <a:pt x="1221" y="1086"/>
                    </a:lnTo>
                    <a:lnTo>
                      <a:pt x="1214" y="1086"/>
                    </a:lnTo>
                    <a:lnTo>
                      <a:pt x="1204" y="1086"/>
                    </a:lnTo>
                    <a:lnTo>
                      <a:pt x="1197" y="1086"/>
                    </a:lnTo>
                    <a:lnTo>
                      <a:pt x="1190" y="1086"/>
                    </a:lnTo>
                    <a:lnTo>
                      <a:pt x="1182" y="1086"/>
                    </a:lnTo>
                    <a:lnTo>
                      <a:pt x="1175" y="1086"/>
                    </a:lnTo>
                    <a:lnTo>
                      <a:pt x="1168" y="1086"/>
                    </a:lnTo>
                    <a:lnTo>
                      <a:pt x="1161" y="1086"/>
                    </a:lnTo>
                    <a:lnTo>
                      <a:pt x="1153" y="1086"/>
                    </a:lnTo>
                    <a:lnTo>
                      <a:pt x="1146" y="1086"/>
                    </a:lnTo>
                    <a:lnTo>
                      <a:pt x="1139" y="1086"/>
                    </a:lnTo>
                    <a:lnTo>
                      <a:pt x="1132" y="1086"/>
                    </a:lnTo>
                    <a:lnTo>
                      <a:pt x="1124" y="1086"/>
                    </a:lnTo>
                    <a:lnTo>
                      <a:pt x="1117" y="1086"/>
                    </a:lnTo>
                    <a:lnTo>
                      <a:pt x="1110" y="1086"/>
                    </a:lnTo>
                    <a:lnTo>
                      <a:pt x="1102" y="1086"/>
                    </a:lnTo>
                    <a:lnTo>
                      <a:pt x="1095" y="1086"/>
                    </a:lnTo>
                    <a:lnTo>
                      <a:pt x="1088" y="1086"/>
                    </a:lnTo>
                    <a:lnTo>
                      <a:pt x="1081" y="1086"/>
                    </a:lnTo>
                    <a:lnTo>
                      <a:pt x="1073" y="1086"/>
                    </a:lnTo>
                    <a:lnTo>
                      <a:pt x="1066" y="1086"/>
                    </a:lnTo>
                    <a:lnTo>
                      <a:pt x="1056" y="1086"/>
                    </a:lnTo>
                    <a:lnTo>
                      <a:pt x="1049" y="1086"/>
                    </a:lnTo>
                    <a:lnTo>
                      <a:pt x="1042" y="1086"/>
                    </a:lnTo>
                    <a:lnTo>
                      <a:pt x="1035" y="1086"/>
                    </a:lnTo>
                    <a:lnTo>
                      <a:pt x="1027" y="1086"/>
                    </a:lnTo>
                    <a:lnTo>
                      <a:pt x="1020" y="1086"/>
                    </a:lnTo>
                    <a:lnTo>
                      <a:pt x="1013" y="1086"/>
                    </a:lnTo>
                    <a:lnTo>
                      <a:pt x="1006" y="1086"/>
                    </a:lnTo>
                    <a:lnTo>
                      <a:pt x="998" y="1086"/>
                    </a:lnTo>
                    <a:lnTo>
                      <a:pt x="991" y="1086"/>
                    </a:lnTo>
                    <a:lnTo>
                      <a:pt x="984" y="1086"/>
                    </a:lnTo>
                    <a:lnTo>
                      <a:pt x="976" y="1086"/>
                    </a:lnTo>
                    <a:lnTo>
                      <a:pt x="969" y="1086"/>
                    </a:lnTo>
                    <a:lnTo>
                      <a:pt x="962" y="1086"/>
                    </a:lnTo>
                    <a:lnTo>
                      <a:pt x="955" y="1086"/>
                    </a:lnTo>
                    <a:lnTo>
                      <a:pt x="947" y="1086"/>
                    </a:lnTo>
                    <a:lnTo>
                      <a:pt x="940" y="1086"/>
                    </a:lnTo>
                    <a:lnTo>
                      <a:pt x="933" y="1086"/>
                    </a:lnTo>
                    <a:lnTo>
                      <a:pt x="926" y="1086"/>
                    </a:lnTo>
                    <a:lnTo>
                      <a:pt x="918" y="1086"/>
                    </a:lnTo>
                    <a:lnTo>
                      <a:pt x="909" y="1086"/>
                    </a:lnTo>
                    <a:lnTo>
                      <a:pt x="901" y="1086"/>
                    </a:lnTo>
                    <a:lnTo>
                      <a:pt x="894" y="1086"/>
                    </a:lnTo>
                    <a:lnTo>
                      <a:pt x="887" y="1086"/>
                    </a:lnTo>
                    <a:lnTo>
                      <a:pt x="879" y="1086"/>
                    </a:lnTo>
                    <a:lnTo>
                      <a:pt x="872" y="1086"/>
                    </a:lnTo>
                    <a:lnTo>
                      <a:pt x="865" y="1086"/>
                    </a:lnTo>
                    <a:lnTo>
                      <a:pt x="858" y="1086"/>
                    </a:lnTo>
                    <a:lnTo>
                      <a:pt x="850" y="1086"/>
                    </a:lnTo>
                    <a:lnTo>
                      <a:pt x="843" y="1086"/>
                    </a:lnTo>
                    <a:lnTo>
                      <a:pt x="836" y="1086"/>
                    </a:lnTo>
                    <a:lnTo>
                      <a:pt x="829" y="1086"/>
                    </a:lnTo>
                    <a:lnTo>
                      <a:pt x="821" y="1086"/>
                    </a:lnTo>
                    <a:lnTo>
                      <a:pt x="814" y="1086"/>
                    </a:lnTo>
                    <a:lnTo>
                      <a:pt x="807" y="1086"/>
                    </a:lnTo>
                    <a:lnTo>
                      <a:pt x="799" y="1086"/>
                    </a:lnTo>
                    <a:lnTo>
                      <a:pt x="792" y="1086"/>
                    </a:lnTo>
                    <a:lnTo>
                      <a:pt x="785" y="1086"/>
                    </a:lnTo>
                    <a:lnTo>
                      <a:pt x="778" y="1086"/>
                    </a:lnTo>
                    <a:lnTo>
                      <a:pt x="770" y="1086"/>
                    </a:lnTo>
                    <a:lnTo>
                      <a:pt x="763" y="1086"/>
                    </a:lnTo>
                    <a:lnTo>
                      <a:pt x="753" y="1086"/>
                    </a:lnTo>
                    <a:lnTo>
                      <a:pt x="746" y="1086"/>
                    </a:lnTo>
                    <a:lnTo>
                      <a:pt x="739" y="1086"/>
                    </a:lnTo>
                    <a:lnTo>
                      <a:pt x="732" y="1086"/>
                    </a:lnTo>
                    <a:lnTo>
                      <a:pt x="724" y="1086"/>
                    </a:lnTo>
                    <a:lnTo>
                      <a:pt x="717" y="1086"/>
                    </a:lnTo>
                    <a:lnTo>
                      <a:pt x="710" y="1086"/>
                    </a:lnTo>
                    <a:lnTo>
                      <a:pt x="703" y="1086"/>
                    </a:lnTo>
                    <a:lnTo>
                      <a:pt x="695" y="1086"/>
                    </a:lnTo>
                    <a:lnTo>
                      <a:pt x="688" y="1086"/>
                    </a:lnTo>
                    <a:lnTo>
                      <a:pt x="681" y="1086"/>
                    </a:lnTo>
                    <a:lnTo>
                      <a:pt x="673" y="1086"/>
                    </a:lnTo>
                    <a:lnTo>
                      <a:pt x="666" y="1086"/>
                    </a:lnTo>
                    <a:lnTo>
                      <a:pt x="659" y="1086"/>
                    </a:lnTo>
                    <a:lnTo>
                      <a:pt x="652" y="1086"/>
                    </a:lnTo>
                    <a:lnTo>
                      <a:pt x="644" y="1086"/>
                    </a:lnTo>
                    <a:lnTo>
                      <a:pt x="637" y="1086"/>
                    </a:lnTo>
                    <a:lnTo>
                      <a:pt x="630" y="1086"/>
                    </a:lnTo>
                    <a:lnTo>
                      <a:pt x="623" y="1086"/>
                    </a:lnTo>
                    <a:lnTo>
                      <a:pt x="615" y="1086"/>
                    </a:lnTo>
                    <a:lnTo>
                      <a:pt x="606" y="1086"/>
                    </a:lnTo>
                    <a:lnTo>
                      <a:pt x="598" y="1086"/>
                    </a:lnTo>
                    <a:lnTo>
                      <a:pt x="591" y="1086"/>
                    </a:lnTo>
                    <a:lnTo>
                      <a:pt x="584" y="1086"/>
                    </a:lnTo>
                    <a:lnTo>
                      <a:pt x="577" y="1086"/>
                    </a:lnTo>
                    <a:lnTo>
                      <a:pt x="569" y="1086"/>
                    </a:lnTo>
                    <a:lnTo>
                      <a:pt x="562" y="1086"/>
                    </a:lnTo>
                    <a:lnTo>
                      <a:pt x="555" y="1086"/>
                    </a:lnTo>
                    <a:lnTo>
                      <a:pt x="547" y="1086"/>
                    </a:lnTo>
                    <a:lnTo>
                      <a:pt x="540" y="1086"/>
                    </a:lnTo>
                    <a:lnTo>
                      <a:pt x="533" y="1086"/>
                    </a:lnTo>
                    <a:lnTo>
                      <a:pt x="526" y="1086"/>
                    </a:lnTo>
                    <a:lnTo>
                      <a:pt x="518" y="1086"/>
                    </a:lnTo>
                    <a:lnTo>
                      <a:pt x="511" y="1086"/>
                    </a:lnTo>
                    <a:lnTo>
                      <a:pt x="504" y="1086"/>
                    </a:lnTo>
                    <a:lnTo>
                      <a:pt x="497" y="1086"/>
                    </a:lnTo>
                    <a:lnTo>
                      <a:pt x="489" y="1086"/>
                    </a:lnTo>
                    <a:lnTo>
                      <a:pt x="482" y="1086"/>
                    </a:lnTo>
                    <a:lnTo>
                      <a:pt x="475" y="1086"/>
                    </a:lnTo>
                    <a:lnTo>
                      <a:pt x="467" y="1086"/>
                    </a:lnTo>
                    <a:lnTo>
                      <a:pt x="460" y="1086"/>
                    </a:lnTo>
                    <a:lnTo>
                      <a:pt x="450" y="1086"/>
                    </a:lnTo>
                    <a:lnTo>
                      <a:pt x="443" y="1086"/>
                    </a:lnTo>
                    <a:lnTo>
                      <a:pt x="436" y="1086"/>
                    </a:lnTo>
                    <a:lnTo>
                      <a:pt x="429" y="1086"/>
                    </a:lnTo>
                    <a:lnTo>
                      <a:pt x="421" y="1086"/>
                    </a:lnTo>
                    <a:lnTo>
                      <a:pt x="414" y="1086"/>
                    </a:lnTo>
                    <a:lnTo>
                      <a:pt x="407" y="1086"/>
                    </a:lnTo>
                    <a:lnTo>
                      <a:pt x="400" y="1086"/>
                    </a:lnTo>
                    <a:lnTo>
                      <a:pt x="392" y="1086"/>
                    </a:lnTo>
                    <a:lnTo>
                      <a:pt x="385" y="1086"/>
                    </a:lnTo>
                    <a:lnTo>
                      <a:pt x="378" y="1086"/>
                    </a:lnTo>
                    <a:lnTo>
                      <a:pt x="370" y="1086"/>
                    </a:lnTo>
                    <a:lnTo>
                      <a:pt x="363" y="1086"/>
                    </a:lnTo>
                    <a:lnTo>
                      <a:pt x="356" y="1086"/>
                    </a:lnTo>
                    <a:lnTo>
                      <a:pt x="349" y="1086"/>
                    </a:lnTo>
                    <a:lnTo>
                      <a:pt x="341" y="1086"/>
                    </a:lnTo>
                    <a:lnTo>
                      <a:pt x="334" y="1086"/>
                    </a:lnTo>
                    <a:lnTo>
                      <a:pt x="327" y="1086"/>
                    </a:lnTo>
                    <a:lnTo>
                      <a:pt x="320" y="1086"/>
                    </a:lnTo>
                    <a:lnTo>
                      <a:pt x="312" y="1086"/>
                    </a:lnTo>
                    <a:lnTo>
                      <a:pt x="303" y="1086"/>
                    </a:lnTo>
                    <a:lnTo>
                      <a:pt x="295" y="1086"/>
                    </a:lnTo>
                    <a:lnTo>
                      <a:pt x="288" y="1086"/>
                    </a:lnTo>
                    <a:lnTo>
                      <a:pt x="281" y="1086"/>
                    </a:lnTo>
                    <a:lnTo>
                      <a:pt x="274" y="1086"/>
                    </a:lnTo>
                    <a:lnTo>
                      <a:pt x="266" y="1086"/>
                    </a:lnTo>
                    <a:lnTo>
                      <a:pt x="259" y="1086"/>
                    </a:lnTo>
                    <a:lnTo>
                      <a:pt x="252" y="1086"/>
                    </a:lnTo>
                    <a:lnTo>
                      <a:pt x="244" y="1086"/>
                    </a:lnTo>
                    <a:lnTo>
                      <a:pt x="237" y="1086"/>
                    </a:lnTo>
                    <a:lnTo>
                      <a:pt x="230" y="1086"/>
                    </a:lnTo>
                    <a:lnTo>
                      <a:pt x="223" y="1086"/>
                    </a:lnTo>
                    <a:lnTo>
                      <a:pt x="215" y="1086"/>
                    </a:lnTo>
                    <a:lnTo>
                      <a:pt x="208" y="1086"/>
                    </a:lnTo>
                    <a:lnTo>
                      <a:pt x="201" y="1086"/>
                    </a:lnTo>
                    <a:lnTo>
                      <a:pt x="194" y="1086"/>
                    </a:lnTo>
                    <a:lnTo>
                      <a:pt x="186" y="1086"/>
                    </a:lnTo>
                    <a:lnTo>
                      <a:pt x="179" y="1086"/>
                    </a:lnTo>
                    <a:lnTo>
                      <a:pt x="172" y="1086"/>
                    </a:lnTo>
                    <a:lnTo>
                      <a:pt x="164" y="1086"/>
                    </a:lnTo>
                    <a:lnTo>
                      <a:pt x="157" y="1086"/>
                    </a:lnTo>
                    <a:lnTo>
                      <a:pt x="147" y="1086"/>
                    </a:lnTo>
                    <a:lnTo>
                      <a:pt x="140" y="1086"/>
                    </a:lnTo>
                    <a:lnTo>
                      <a:pt x="133" y="1086"/>
                    </a:lnTo>
                    <a:lnTo>
                      <a:pt x="126" y="1086"/>
                    </a:lnTo>
                    <a:lnTo>
                      <a:pt x="118" y="1086"/>
                    </a:lnTo>
                    <a:lnTo>
                      <a:pt x="111" y="1086"/>
                    </a:lnTo>
                    <a:lnTo>
                      <a:pt x="104" y="1086"/>
                    </a:lnTo>
                    <a:lnTo>
                      <a:pt x="97" y="1086"/>
                    </a:lnTo>
                    <a:lnTo>
                      <a:pt x="89" y="1086"/>
                    </a:lnTo>
                    <a:lnTo>
                      <a:pt x="82" y="1086"/>
                    </a:lnTo>
                    <a:lnTo>
                      <a:pt x="75" y="1086"/>
                    </a:lnTo>
                    <a:lnTo>
                      <a:pt x="68" y="1086"/>
                    </a:lnTo>
                    <a:lnTo>
                      <a:pt x="60" y="1086"/>
                    </a:lnTo>
                    <a:lnTo>
                      <a:pt x="53" y="1086"/>
                    </a:lnTo>
                    <a:lnTo>
                      <a:pt x="46" y="1086"/>
                    </a:lnTo>
                    <a:lnTo>
                      <a:pt x="38" y="1086"/>
                    </a:lnTo>
                    <a:lnTo>
                      <a:pt x="31" y="1086"/>
                    </a:lnTo>
                    <a:lnTo>
                      <a:pt x="24" y="1086"/>
                    </a:lnTo>
                    <a:lnTo>
                      <a:pt x="17" y="1086"/>
                    </a:lnTo>
                    <a:lnTo>
                      <a:pt x="9" y="1086"/>
                    </a:lnTo>
                    <a:lnTo>
                      <a:pt x="2" y="1086"/>
                    </a:lnTo>
                    <a:lnTo>
                      <a:pt x="0" y="1086"/>
                    </a:lnTo>
                    <a:lnTo>
                      <a:pt x="0" y="1081"/>
                    </a:lnTo>
                    <a:lnTo>
                      <a:pt x="0" y="1074"/>
                    </a:lnTo>
                    <a:lnTo>
                      <a:pt x="0" y="1069"/>
                    </a:lnTo>
                    <a:lnTo>
                      <a:pt x="0" y="1064"/>
                    </a:lnTo>
                    <a:lnTo>
                      <a:pt x="2" y="1064"/>
                    </a:lnTo>
                    <a:lnTo>
                      <a:pt x="9" y="1062"/>
                    </a:lnTo>
                    <a:lnTo>
                      <a:pt x="12" y="1059"/>
                    </a:lnTo>
                    <a:lnTo>
                      <a:pt x="9" y="1059"/>
                    </a:lnTo>
                    <a:lnTo>
                      <a:pt x="2" y="1054"/>
                    </a:lnTo>
                    <a:lnTo>
                      <a:pt x="2" y="1052"/>
                    </a:lnTo>
                    <a:lnTo>
                      <a:pt x="0" y="1050"/>
                    </a:lnTo>
                    <a:lnTo>
                      <a:pt x="0" y="1042"/>
                    </a:lnTo>
                    <a:lnTo>
                      <a:pt x="2" y="1042"/>
                    </a:lnTo>
                    <a:lnTo>
                      <a:pt x="9" y="1042"/>
                    </a:lnTo>
                    <a:lnTo>
                      <a:pt x="17" y="1042"/>
                    </a:lnTo>
                    <a:lnTo>
                      <a:pt x="21" y="1042"/>
                    </a:lnTo>
                    <a:lnTo>
                      <a:pt x="24" y="1045"/>
                    </a:lnTo>
                    <a:lnTo>
                      <a:pt x="26" y="1050"/>
                    </a:lnTo>
                    <a:lnTo>
                      <a:pt x="31" y="1050"/>
                    </a:lnTo>
                    <a:lnTo>
                      <a:pt x="38" y="1050"/>
                    </a:lnTo>
                    <a:lnTo>
                      <a:pt x="46" y="1050"/>
                    </a:lnTo>
                    <a:lnTo>
                      <a:pt x="53" y="1050"/>
                    </a:lnTo>
                    <a:lnTo>
                      <a:pt x="60" y="1054"/>
                    </a:lnTo>
                    <a:lnTo>
                      <a:pt x="60" y="1054"/>
                    </a:lnTo>
                    <a:lnTo>
                      <a:pt x="65" y="1059"/>
                    </a:lnTo>
                    <a:lnTo>
                      <a:pt x="68" y="1059"/>
                    </a:lnTo>
                    <a:lnTo>
                      <a:pt x="75" y="1062"/>
                    </a:lnTo>
                    <a:lnTo>
                      <a:pt x="82" y="1064"/>
                    </a:lnTo>
                    <a:lnTo>
                      <a:pt x="89" y="1064"/>
                    </a:lnTo>
                    <a:lnTo>
                      <a:pt x="97" y="1064"/>
                    </a:lnTo>
                    <a:lnTo>
                      <a:pt x="104" y="1062"/>
                    </a:lnTo>
                    <a:lnTo>
                      <a:pt x="111" y="1062"/>
                    </a:lnTo>
                    <a:lnTo>
                      <a:pt x="118" y="1059"/>
                    </a:lnTo>
                    <a:lnTo>
                      <a:pt x="111" y="1059"/>
                    </a:lnTo>
                    <a:lnTo>
                      <a:pt x="104" y="1054"/>
                    </a:lnTo>
                    <a:lnTo>
                      <a:pt x="104" y="1054"/>
                    </a:lnTo>
                    <a:lnTo>
                      <a:pt x="104" y="1054"/>
                    </a:lnTo>
                    <a:lnTo>
                      <a:pt x="111" y="1052"/>
                    </a:lnTo>
                    <a:lnTo>
                      <a:pt x="118" y="1050"/>
                    </a:lnTo>
                    <a:lnTo>
                      <a:pt x="126" y="1050"/>
                    </a:lnTo>
                    <a:lnTo>
                      <a:pt x="133" y="1050"/>
                    </a:lnTo>
                    <a:lnTo>
                      <a:pt x="140" y="1050"/>
                    </a:lnTo>
                    <a:lnTo>
                      <a:pt x="147" y="1050"/>
                    </a:lnTo>
                    <a:lnTo>
                      <a:pt x="157" y="1050"/>
                    </a:lnTo>
                    <a:lnTo>
                      <a:pt x="164" y="1050"/>
                    </a:lnTo>
                    <a:lnTo>
                      <a:pt x="172" y="1052"/>
                    </a:lnTo>
                    <a:lnTo>
                      <a:pt x="179" y="1052"/>
                    </a:lnTo>
                    <a:lnTo>
                      <a:pt x="186" y="1052"/>
                    </a:lnTo>
                    <a:lnTo>
                      <a:pt x="194" y="1050"/>
                    </a:lnTo>
                    <a:lnTo>
                      <a:pt x="201" y="1050"/>
                    </a:lnTo>
                    <a:lnTo>
                      <a:pt x="208" y="1050"/>
                    </a:lnTo>
                    <a:lnTo>
                      <a:pt x="215" y="1050"/>
                    </a:lnTo>
                    <a:lnTo>
                      <a:pt x="223" y="1050"/>
                    </a:lnTo>
                    <a:lnTo>
                      <a:pt x="230" y="1052"/>
                    </a:lnTo>
                    <a:lnTo>
                      <a:pt x="237" y="1052"/>
                    </a:lnTo>
                    <a:lnTo>
                      <a:pt x="244" y="1050"/>
                    </a:lnTo>
                    <a:lnTo>
                      <a:pt x="252" y="1050"/>
                    </a:lnTo>
                    <a:lnTo>
                      <a:pt x="259" y="1050"/>
                    </a:lnTo>
                    <a:lnTo>
                      <a:pt x="266" y="1050"/>
                    </a:lnTo>
                    <a:lnTo>
                      <a:pt x="274" y="1050"/>
                    </a:lnTo>
                    <a:lnTo>
                      <a:pt x="281" y="1052"/>
                    </a:lnTo>
                    <a:lnTo>
                      <a:pt x="288" y="1052"/>
                    </a:lnTo>
                    <a:lnTo>
                      <a:pt x="293" y="1054"/>
                    </a:lnTo>
                    <a:lnTo>
                      <a:pt x="288" y="1057"/>
                    </a:lnTo>
                    <a:lnTo>
                      <a:pt x="281" y="1059"/>
                    </a:lnTo>
                    <a:lnTo>
                      <a:pt x="274" y="1059"/>
                    </a:lnTo>
                    <a:lnTo>
                      <a:pt x="266" y="1059"/>
                    </a:lnTo>
                    <a:lnTo>
                      <a:pt x="259" y="1059"/>
                    </a:lnTo>
                    <a:lnTo>
                      <a:pt x="252" y="1059"/>
                    </a:lnTo>
                    <a:lnTo>
                      <a:pt x="244" y="1059"/>
                    </a:lnTo>
                    <a:lnTo>
                      <a:pt x="237" y="1059"/>
                    </a:lnTo>
                    <a:lnTo>
                      <a:pt x="230" y="1059"/>
                    </a:lnTo>
                    <a:lnTo>
                      <a:pt x="223" y="1059"/>
                    </a:lnTo>
                    <a:lnTo>
                      <a:pt x="215" y="1059"/>
                    </a:lnTo>
                    <a:lnTo>
                      <a:pt x="208" y="1059"/>
                    </a:lnTo>
                    <a:lnTo>
                      <a:pt x="201" y="1059"/>
                    </a:lnTo>
                    <a:lnTo>
                      <a:pt x="194" y="1059"/>
                    </a:lnTo>
                    <a:lnTo>
                      <a:pt x="186" y="1059"/>
                    </a:lnTo>
                    <a:lnTo>
                      <a:pt x="184" y="1059"/>
                    </a:lnTo>
                    <a:lnTo>
                      <a:pt x="186" y="1059"/>
                    </a:lnTo>
                    <a:lnTo>
                      <a:pt x="194" y="1062"/>
                    </a:lnTo>
                    <a:lnTo>
                      <a:pt x="201" y="1062"/>
                    </a:lnTo>
                    <a:lnTo>
                      <a:pt x="208" y="1062"/>
                    </a:lnTo>
                    <a:lnTo>
                      <a:pt x="215" y="1062"/>
                    </a:lnTo>
                    <a:lnTo>
                      <a:pt x="223" y="1062"/>
                    </a:lnTo>
                    <a:lnTo>
                      <a:pt x="230" y="1062"/>
                    </a:lnTo>
                    <a:lnTo>
                      <a:pt x="237" y="1062"/>
                    </a:lnTo>
                    <a:lnTo>
                      <a:pt x="244" y="1062"/>
                    </a:lnTo>
                    <a:lnTo>
                      <a:pt x="252" y="1062"/>
                    </a:lnTo>
                    <a:lnTo>
                      <a:pt x="259" y="1062"/>
                    </a:lnTo>
                    <a:lnTo>
                      <a:pt x="266" y="1062"/>
                    </a:lnTo>
                    <a:lnTo>
                      <a:pt x="274" y="1062"/>
                    </a:lnTo>
                    <a:lnTo>
                      <a:pt x="281" y="1062"/>
                    </a:lnTo>
                    <a:lnTo>
                      <a:pt x="288" y="1062"/>
                    </a:lnTo>
                    <a:lnTo>
                      <a:pt x="295" y="1062"/>
                    </a:lnTo>
                    <a:lnTo>
                      <a:pt x="303" y="1062"/>
                    </a:lnTo>
                    <a:lnTo>
                      <a:pt x="312" y="1062"/>
                    </a:lnTo>
                    <a:lnTo>
                      <a:pt x="320" y="1062"/>
                    </a:lnTo>
                    <a:lnTo>
                      <a:pt x="327" y="1062"/>
                    </a:lnTo>
                    <a:lnTo>
                      <a:pt x="334" y="1062"/>
                    </a:lnTo>
                    <a:lnTo>
                      <a:pt x="341" y="1062"/>
                    </a:lnTo>
                    <a:lnTo>
                      <a:pt x="349" y="1062"/>
                    </a:lnTo>
                    <a:lnTo>
                      <a:pt x="356" y="1059"/>
                    </a:lnTo>
                    <a:lnTo>
                      <a:pt x="358" y="1059"/>
                    </a:lnTo>
                    <a:lnTo>
                      <a:pt x="363" y="1059"/>
                    </a:lnTo>
                    <a:lnTo>
                      <a:pt x="370" y="1059"/>
                    </a:lnTo>
                    <a:lnTo>
                      <a:pt x="378" y="1057"/>
                    </a:lnTo>
                    <a:lnTo>
                      <a:pt x="380" y="1054"/>
                    </a:lnTo>
                    <a:lnTo>
                      <a:pt x="385" y="1052"/>
                    </a:lnTo>
                    <a:lnTo>
                      <a:pt x="392" y="1052"/>
                    </a:lnTo>
                    <a:lnTo>
                      <a:pt x="400" y="1052"/>
                    </a:lnTo>
                    <a:lnTo>
                      <a:pt x="407" y="1052"/>
                    </a:lnTo>
                    <a:lnTo>
                      <a:pt x="414" y="1052"/>
                    </a:lnTo>
                    <a:lnTo>
                      <a:pt x="421" y="1052"/>
                    </a:lnTo>
                    <a:lnTo>
                      <a:pt x="429" y="1052"/>
                    </a:lnTo>
                    <a:lnTo>
                      <a:pt x="436" y="1052"/>
                    </a:lnTo>
                    <a:lnTo>
                      <a:pt x="443" y="1052"/>
                    </a:lnTo>
                    <a:lnTo>
                      <a:pt x="450" y="1050"/>
                    </a:lnTo>
                    <a:lnTo>
                      <a:pt x="460" y="1050"/>
                    </a:lnTo>
                    <a:lnTo>
                      <a:pt x="467" y="1052"/>
                    </a:lnTo>
                    <a:lnTo>
                      <a:pt x="475" y="1052"/>
                    </a:lnTo>
                    <a:lnTo>
                      <a:pt x="482" y="1052"/>
                    </a:lnTo>
                    <a:lnTo>
                      <a:pt x="489" y="1054"/>
                    </a:lnTo>
                    <a:lnTo>
                      <a:pt x="494" y="1054"/>
                    </a:lnTo>
                    <a:lnTo>
                      <a:pt x="497" y="1054"/>
                    </a:lnTo>
                    <a:lnTo>
                      <a:pt x="504" y="1054"/>
                    </a:lnTo>
                    <a:lnTo>
                      <a:pt x="504" y="1054"/>
                    </a:lnTo>
                    <a:lnTo>
                      <a:pt x="511" y="1052"/>
                    </a:lnTo>
                    <a:lnTo>
                      <a:pt x="518" y="1052"/>
                    </a:lnTo>
                    <a:lnTo>
                      <a:pt x="526" y="1052"/>
                    </a:lnTo>
                    <a:lnTo>
                      <a:pt x="533" y="1052"/>
                    </a:lnTo>
                    <a:lnTo>
                      <a:pt x="540" y="1052"/>
                    </a:lnTo>
                    <a:lnTo>
                      <a:pt x="547" y="1052"/>
                    </a:lnTo>
                    <a:lnTo>
                      <a:pt x="552" y="1054"/>
                    </a:lnTo>
                    <a:lnTo>
                      <a:pt x="555" y="1054"/>
                    </a:lnTo>
                    <a:lnTo>
                      <a:pt x="562" y="1057"/>
                    </a:lnTo>
                    <a:lnTo>
                      <a:pt x="569" y="1057"/>
                    </a:lnTo>
                    <a:lnTo>
                      <a:pt x="577" y="1057"/>
                    </a:lnTo>
                    <a:lnTo>
                      <a:pt x="584" y="1057"/>
                    </a:lnTo>
                    <a:lnTo>
                      <a:pt x="591" y="1057"/>
                    </a:lnTo>
                    <a:lnTo>
                      <a:pt x="598" y="1057"/>
                    </a:lnTo>
                    <a:lnTo>
                      <a:pt x="606" y="1057"/>
                    </a:lnTo>
                    <a:lnTo>
                      <a:pt x="615" y="1054"/>
                    </a:lnTo>
                    <a:lnTo>
                      <a:pt x="623" y="1054"/>
                    </a:lnTo>
                    <a:lnTo>
                      <a:pt x="630" y="1057"/>
                    </a:lnTo>
                    <a:lnTo>
                      <a:pt x="637" y="1057"/>
                    </a:lnTo>
                    <a:lnTo>
                      <a:pt x="644" y="1057"/>
                    </a:lnTo>
                    <a:lnTo>
                      <a:pt x="652" y="1057"/>
                    </a:lnTo>
                    <a:lnTo>
                      <a:pt x="659" y="1057"/>
                    </a:lnTo>
                    <a:lnTo>
                      <a:pt x="666" y="1057"/>
                    </a:lnTo>
                    <a:lnTo>
                      <a:pt x="673" y="1057"/>
                    </a:lnTo>
                    <a:lnTo>
                      <a:pt x="681" y="1057"/>
                    </a:lnTo>
                    <a:lnTo>
                      <a:pt x="688" y="1057"/>
                    </a:lnTo>
                    <a:lnTo>
                      <a:pt x="695" y="1057"/>
                    </a:lnTo>
                    <a:lnTo>
                      <a:pt x="703" y="1057"/>
                    </a:lnTo>
                    <a:lnTo>
                      <a:pt x="710" y="1057"/>
                    </a:lnTo>
                    <a:lnTo>
                      <a:pt x="717" y="1057"/>
                    </a:lnTo>
                    <a:lnTo>
                      <a:pt x="724" y="1057"/>
                    </a:lnTo>
                    <a:lnTo>
                      <a:pt x="732" y="1057"/>
                    </a:lnTo>
                    <a:lnTo>
                      <a:pt x="739" y="1057"/>
                    </a:lnTo>
                    <a:lnTo>
                      <a:pt x="746" y="1057"/>
                    </a:lnTo>
                    <a:lnTo>
                      <a:pt x="753" y="1057"/>
                    </a:lnTo>
                    <a:lnTo>
                      <a:pt x="763" y="1057"/>
                    </a:lnTo>
                    <a:lnTo>
                      <a:pt x="770" y="1057"/>
                    </a:lnTo>
                    <a:lnTo>
                      <a:pt x="778" y="1057"/>
                    </a:lnTo>
                    <a:lnTo>
                      <a:pt x="785" y="1057"/>
                    </a:lnTo>
                    <a:lnTo>
                      <a:pt x="792" y="1057"/>
                    </a:lnTo>
                    <a:lnTo>
                      <a:pt x="799" y="1057"/>
                    </a:lnTo>
                    <a:lnTo>
                      <a:pt x="807" y="1057"/>
                    </a:lnTo>
                    <a:lnTo>
                      <a:pt x="814" y="1057"/>
                    </a:lnTo>
                    <a:lnTo>
                      <a:pt x="821" y="1057"/>
                    </a:lnTo>
                    <a:lnTo>
                      <a:pt x="829" y="1057"/>
                    </a:lnTo>
                    <a:lnTo>
                      <a:pt x="836" y="1057"/>
                    </a:lnTo>
                    <a:lnTo>
                      <a:pt x="843" y="1057"/>
                    </a:lnTo>
                    <a:lnTo>
                      <a:pt x="850" y="1057"/>
                    </a:lnTo>
                    <a:lnTo>
                      <a:pt x="858" y="1057"/>
                    </a:lnTo>
                    <a:lnTo>
                      <a:pt x="865" y="1057"/>
                    </a:lnTo>
                    <a:lnTo>
                      <a:pt x="872" y="1057"/>
                    </a:lnTo>
                    <a:lnTo>
                      <a:pt x="879" y="1057"/>
                    </a:lnTo>
                    <a:lnTo>
                      <a:pt x="887" y="1057"/>
                    </a:lnTo>
                    <a:lnTo>
                      <a:pt x="894" y="1057"/>
                    </a:lnTo>
                    <a:lnTo>
                      <a:pt x="901" y="1057"/>
                    </a:lnTo>
                    <a:lnTo>
                      <a:pt x="909" y="1057"/>
                    </a:lnTo>
                    <a:lnTo>
                      <a:pt x="918" y="1057"/>
                    </a:lnTo>
                    <a:lnTo>
                      <a:pt x="926" y="1057"/>
                    </a:lnTo>
                    <a:lnTo>
                      <a:pt x="933" y="1057"/>
                    </a:lnTo>
                    <a:lnTo>
                      <a:pt x="940" y="1054"/>
                    </a:lnTo>
                    <a:lnTo>
                      <a:pt x="947" y="1054"/>
                    </a:lnTo>
                    <a:lnTo>
                      <a:pt x="955" y="1054"/>
                    </a:lnTo>
                    <a:lnTo>
                      <a:pt x="957" y="1054"/>
                    </a:lnTo>
                    <a:lnTo>
                      <a:pt x="955" y="1052"/>
                    </a:lnTo>
                    <a:lnTo>
                      <a:pt x="947" y="1052"/>
                    </a:lnTo>
                    <a:lnTo>
                      <a:pt x="940" y="1050"/>
                    </a:lnTo>
                    <a:lnTo>
                      <a:pt x="933" y="1050"/>
                    </a:lnTo>
                    <a:lnTo>
                      <a:pt x="930" y="1050"/>
                    </a:lnTo>
                    <a:lnTo>
                      <a:pt x="926" y="1047"/>
                    </a:lnTo>
                    <a:lnTo>
                      <a:pt x="918" y="1047"/>
                    </a:lnTo>
                    <a:lnTo>
                      <a:pt x="909" y="1045"/>
                    </a:lnTo>
                    <a:lnTo>
                      <a:pt x="901" y="1045"/>
                    </a:lnTo>
                    <a:lnTo>
                      <a:pt x="899" y="1042"/>
                    </a:lnTo>
                    <a:lnTo>
                      <a:pt x="901" y="1042"/>
                    </a:lnTo>
                    <a:lnTo>
                      <a:pt x="909" y="1042"/>
                    </a:lnTo>
                    <a:lnTo>
                      <a:pt x="913" y="1040"/>
                    </a:lnTo>
                    <a:lnTo>
                      <a:pt x="909" y="1037"/>
                    </a:lnTo>
                    <a:lnTo>
                      <a:pt x="909" y="1037"/>
                    </a:lnTo>
                    <a:lnTo>
                      <a:pt x="901" y="1037"/>
                    </a:lnTo>
                    <a:lnTo>
                      <a:pt x="901" y="1035"/>
                    </a:lnTo>
                    <a:lnTo>
                      <a:pt x="894" y="1033"/>
                    </a:lnTo>
                    <a:lnTo>
                      <a:pt x="892" y="1033"/>
                    </a:lnTo>
                    <a:lnTo>
                      <a:pt x="887" y="1030"/>
                    </a:lnTo>
                    <a:lnTo>
                      <a:pt x="884" y="1030"/>
                    </a:lnTo>
                    <a:lnTo>
                      <a:pt x="884" y="1028"/>
                    </a:lnTo>
                    <a:lnTo>
                      <a:pt x="879" y="1025"/>
                    </a:lnTo>
                    <a:lnTo>
                      <a:pt x="872" y="1025"/>
                    </a:lnTo>
                    <a:lnTo>
                      <a:pt x="872" y="1025"/>
                    </a:lnTo>
                    <a:lnTo>
                      <a:pt x="872" y="1023"/>
                    </a:lnTo>
                    <a:lnTo>
                      <a:pt x="865" y="1020"/>
                    </a:lnTo>
                    <a:lnTo>
                      <a:pt x="865" y="1020"/>
                    </a:lnTo>
                    <a:lnTo>
                      <a:pt x="860" y="1018"/>
                    </a:lnTo>
                    <a:lnTo>
                      <a:pt x="858" y="1013"/>
                    </a:lnTo>
                    <a:lnTo>
                      <a:pt x="858" y="1013"/>
                    </a:lnTo>
                    <a:lnTo>
                      <a:pt x="855" y="1011"/>
                    </a:lnTo>
                    <a:lnTo>
                      <a:pt x="850" y="1008"/>
                    </a:lnTo>
                    <a:lnTo>
                      <a:pt x="850" y="1008"/>
                    </a:lnTo>
                    <a:lnTo>
                      <a:pt x="848" y="1006"/>
                    </a:lnTo>
                    <a:lnTo>
                      <a:pt x="846" y="1003"/>
                    </a:lnTo>
                    <a:lnTo>
                      <a:pt x="843" y="1003"/>
                    </a:lnTo>
                    <a:lnTo>
                      <a:pt x="836" y="1001"/>
                    </a:lnTo>
                    <a:lnTo>
                      <a:pt x="836" y="1001"/>
                    </a:lnTo>
                    <a:lnTo>
                      <a:pt x="831" y="999"/>
                    </a:lnTo>
                    <a:lnTo>
                      <a:pt x="829" y="996"/>
                    </a:lnTo>
                    <a:lnTo>
                      <a:pt x="829" y="996"/>
                    </a:lnTo>
                    <a:lnTo>
                      <a:pt x="826" y="994"/>
                    </a:lnTo>
                    <a:lnTo>
                      <a:pt x="824" y="991"/>
                    </a:lnTo>
                    <a:lnTo>
                      <a:pt x="821" y="989"/>
                    </a:lnTo>
                    <a:lnTo>
                      <a:pt x="819" y="989"/>
                    </a:lnTo>
                    <a:lnTo>
                      <a:pt x="814" y="984"/>
                    </a:lnTo>
                    <a:lnTo>
                      <a:pt x="814" y="984"/>
                    </a:lnTo>
                    <a:lnTo>
                      <a:pt x="814" y="982"/>
                    </a:lnTo>
                    <a:lnTo>
                      <a:pt x="809" y="979"/>
                    </a:lnTo>
                    <a:lnTo>
                      <a:pt x="807" y="977"/>
                    </a:lnTo>
                    <a:lnTo>
                      <a:pt x="807" y="977"/>
                    </a:lnTo>
                    <a:lnTo>
                      <a:pt x="799" y="974"/>
                    </a:lnTo>
                    <a:lnTo>
                      <a:pt x="792" y="974"/>
                    </a:lnTo>
                    <a:lnTo>
                      <a:pt x="792" y="972"/>
                    </a:lnTo>
                    <a:lnTo>
                      <a:pt x="792" y="970"/>
                    </a:lnTo>
                    <a:lnTo>
                      <a:pt x="792" y="967"/>
                    </a:lnTo>
                    <a:lnTo>
                      <a:pt x="792" y="967"/>
                    </a:lnTo>
                    <a:lnTo>
                      <a:pt x="787" y="965"/>
                    </a:lnTo>
                    <a:lnTo>
                      <a:pt x="785" y="962"/>
                    </a:lnTo>
                    <a:lnTo>
                      <a:pt x="785" y="962"/>
                    </a:lnTo>
                    <a:lnTo>
                      <a:pt x="783" y="960"/>
                    </a:lnTo>
                    <a:lnTo>
                      <a:pt x="780" y="957"/>
                    </a:lnTo>
                    <a:lnTo>
                      <a:pt x="778" y="953"/>
                    </a:lnTo>
                    <a:lnTo>
                      <a:pt x="775" y="953"/>
                    </a:lnTo>
                    <a:lnTo>
                      <a:pt x="770" y="953"/>
                    </a:lnTo>
                    <a:lnTo>
                      <a:pt x="768" y="950"/>
                    </a:lnTo>
                    <a:lnTo>
                      <a:pt x="763" y="950"/>
                    </a:lnTo>
                    <a:lnTo>
                      <a:pt x="761" y="948"/>
                    </a:lnTo>
                    <a:lnTo>
                      <a:pt x="758" y="945"/>
                    </a:lnTo>
                    <a:lnTo>
                      <a:pt x="758" y="943"/>
                    </a:lnTo>
                    <a:lnTo>
                      <a:pt x="756" y="940"/>
                    </a:lnTo>
                    <a:lnTo>
                      <a:pt x="753" y="938"/>
                    </a:lnTo>
                    <a:lnTo>
                      <a:pt x="751" y="933"/>
                    </a:lnTo>
                    <a:lnTo>
                      <a:pt x="746" y="921"/>
                    </a:lnTo>
                    <a:lnTo>
                      <a:pt x="739" y="921"/>
                    </a:lnTo>
                    <a:lnTo>
                      <a:pt x="732" y="914"/>
                    </a:lnTo>
                    <a:lnTo>
                      <a:pt x="724" y="907"/>
                    </a:lnTo>
                    <a:lnTo>
                      <a:pt x="724" y="907"/>
                    </a:lnTo>
                    <a:lnTo>
                      <a:pt x="717" y="899"/>
                    </a:lnTo>
                    <a:lnTo>
                      <a:pt x="710" y="899"/>
                    </a:lnTo>
                    <a:lnTo>
                      <a:pt x="703" y="904"/>
                    </a:lnTo>
                    <a:lnTo>
                      <a:pt x="695" y="907"/>
                    </a:lnTo>
                    <a:lnTo>
                      <a:pt x="688" y="899"/>
                    </a:lnTo>
                    <a:lnTo>
                      <a:pt x="681" y="902"/>
                    </a:lnTo>
                    <a:lnTo>
                      <a:pt x="673" y="907"/>
                    </a:lnTo>
                    <a:lnTo>
                      <a:pt x="673" y="907"/>
                    </a:lnTo>
                    <a:lnTo>
                      <a:pt x="666" y="914"/>
                    </a:lnTo>
                    <a:lnTo>
                      <a:pt x="659" y="914"/>
                    </a:lnTo>
                    <a:lnTo>
                      <a:pt x="652" y="911"/>
                    </a:lnTo>
                    <a:lnTo>
                      <a:pt x="644" y="907"/>
                    </a:lnTo>
                    <a:lnTo>
                      <a:pt x="644" y="904"/>
                    </a:lnTo>
                    <a:lnTo>
                      <a:pt x="642" y="907"/>
                    </a:lnTo>
                    <a:lnTo>
                      <a:pt x="637" y="909"/>
                    </a:lnTo>
                    <a:lnTo>
                      <a:pt x="630" y="914"/>
                    </a:lnTo>
                    <a:lnTo>
                      <a:pt x="623" y="916"/>
                    </a:lnTo>
                    <a:lnTo>
                      <a:pt x="615" y="919"/>
                    </a:lnTo>
                    <a:lnTo>
                      <a:pt x="606" y="924"/>
                    </a:lnTo>
                    <a:lnTo>
                      <a:pt x="598" y="924"/>
                    </a:lnTo>
                    <a:lnTo>
                      <a:pt x="591" y="931"/>
                    </a:lnTo>
                    <a:lnTo>
                      <a:pt x="591" y="933"/>
                    </a:lnTo>
                    <a:lnTo>
                      <a:pt x="584" y="938"/>
                    </a:lnTo>
                    <a:lnTo>
                      <a:pt x="581" y="940"/>
                    </a:lnTo>
                    <a:lnTo>
                      <a:pt x="579" y="943"/>
                    </a:lnTo>
                    <a:lnTo>
                      <a:pt x="577" y="945"/>
                    </a:lnTo>
                    <a:lnTo>
                      <a:pt x="577" y="945"/>
                    </a:lnTo>
                    <a:lnTo>
                      <a:pt x="577" y="948"/>
                    </a:lnTo>
                    <a:lnTo>
                      <a:pt x="574" y="950"/>
                    </a:lnTo>
                    <a:lnTo>
                      <a:pt x="572" y="953"/>
                    </a:lnTo>
                    <a:lnTo>
                      <a:pt x="572" y="957"/>
                    </a:lnTo>
                    <a:lnTo>
                      <a:pt x="569" y="957"/>
                    </a:lnTo>
                    <a:lnTo>
                      <a:pt x="567" y="960"/>
                    </a:lnTo>
                    <a:lnTo>
                      <a:pt x="562" y="960"/>
                    </a:lnTo>
                    <a:lnTo>
                      <a:pt x="562" y="960"/>
                    </a:lnTo>
                    <a:lnTo>
                      <a:pt x="560" y="957"/>
                    </a:lnTo>
                    <a:lnTo>
                      <a:pt x="555" y="955"/>
                    </a:lnTo>
                    <a:lnTo>
                      <a:pt x="547" y="955"/>
                    </a:lnTo>
                    <a:lnTo>
                      <a:pt x="540" y="955"/>
                    </a:lnTo>
                    <a:lnTo>
                      <a:pt x="535" y="953"/>
                    </a:lnTo>
                    <a:lnTo>
                      <a:pt x="533" y="953"/>
                    </a:lnTo>
                    <a:lnTo>
                      <a:pt x="528" y="950"/>
                    </a:lnTo>
                    <a:lnTo>
                      <a:pt x="526" y="950"/>
                    </a:lnTo>
                    <a:lnTo>
                      <a:pt x="523" y="950"/>
                    </a:lnTo>
                    <a:lnTo>
                      <a:pt x="518" y="953"/>
                    </a:lnTo>
                    <a:lnTo>
                      <a:pt x="518" y="953"/>
                    </a:lnTo>
                    <a:lnTo>
                      <a:pt x="516" y="957"/>
                    </a:lnTo>
                    <a:lnTo>
                      <a:pt x="513" y="960"/>
                    </a:lnTo>
                    <a:lnTo>
                      <a:pt x="513" y="962"/>
                    </a:lnTo>
                    <a:lnTo>
                      <a:pt x="513" y="965"/>
                    </a:lnTo>
                    <a:lnTo>
                      <a:pt x="516" y="967"/>
                    </a:lnTo>
                    <a:lnTo>
                      <a:pt x="513" y="970"/>
                    </a:lnTo>
                    <a:lnTo>
                      <a:pt x="516" y="972"/>
                    </a:lnTo>
                    <a:lnTo>
                      <a:pt x="511" y="974"/>
                    </a:lnTo>
                    <a:lnTo>
                      <a:pt x="506" y="974"/>
                    </a:lnTo>
                    <a:lnTo>
                      <a:pt x="504" y="977"/>
                    </a:lnTo>
                    <a:lnTo>
                      <a:pt x="497" y="977"/>
                    </a:lnTo>
                    <a:lnTo>
                      <a:pt x="497" y="977"/>
                    </a:lnTo>
                    <a:lnTo>
                      <a:pt x="489" y="979"/>
                    </a:lnTo>
                    <a:lnTo>
                      <a:pt x="482" y="979"/>
                    </a:lnTo>
                    <a:lnTo>
                      <a:pt x="480" y="979"/>
                    </a:lnTo>
                    <a:lnTo>
                      <a:pt x="477" y="982"/>
                    </a:lnTo>
                    <a:lnTo>
                      <a:pt x="475" y="984"/>
                    </a:lnTo>
                    <a:lnTo>
                      <a:pt x="475" y="987"/>
                    </a:lnTo>
                    <a:lnTo>
                      <a:pt x="467" y="987"/>
                    </a:lnTo>
                    <a:lnTo>
                      <a:pt x="460" y="987"/>
                    </a:lnTo>
                    <a:lnTo>
                      <a:pt x="458" y="984"/>
                    </a:lnTo>
                    <a:lnTo>
                      <a:pt x="450" y="984"/>
                    </a:lnTo>
                    <a:lnTo>
                      <a:pt x="443" y="982"/>
                    </a:lnTo>
                    <a:lnTo>
                      <a:pt x="441" y="984"/>
                    </a:lnTo>
                    <a:lnTo>
                      <a:pt x="441" y="989"/>
                    </a:lnTo>
                    <a:lnTo>
                      <a:pt x="438" y="991"/>
                    </a:lnTo>
                    <a:lnTo>
                      <a:pt x="436" y="991"/>
                    </a:lnTo>
                    <a:lnTo>
                      <a:pt x="429" y="991"/>
                    </a:lnTo>
                    <a:lnTo>
                      <a:pt x="429" y="991"/>
                    </a:lnTo>
                    <a:lnTo>
                      <a:pt x="421" y="989"/>
                    </a:lnTo>
                    <a:lnTo>
                      <a:pt x="414" y="989"/>
                    </a:lnTo>
                    <a:lnTo>
                      <a:pt x="409" y="991"/>
                    </a:lnTo>
                    <a:lnTo>
                      <a:pt x="409" y="994"/>
                    </a:lnTo>
                    <a:lnTo>
                      <a:pt x="407" y="994"/>
                    </a:lnTo>
                    <a:lnTo>
                      <a:pt x="400" y="994"/>
                    </a:lnTo>
                    <a:lnTo>
                      <a:pt x="395" y="994"/>
                    </a:lnTo>
                    <a:lnTo>
                      <a:pt x="400" y="991"/>
                    </a:lnTo>
                    <a:lnTo>
                      <a:pt x="392" y="989"/>
                    </a:lnTo>
                    <a:lnTo>
                      <a:pt x="385" y="991"/>
                    </a:lnTo>
                    <a:lnTo>
                      <a:pt x="385" y="991"/>
                    </a:lnTo>
                    <a:lnTo>
                      <a:pt x="385" y="991"/>
                    </a:lnTo>
                    <a:lnTo>
                      <a:pt x="390" y="994"/>
                    </a:lnTo>
                    <a:lnTo>
                      <a:pt x="385" y="994"/>
                    </a:lnTo>
                    <a:lnTo>
                      <a:pt x="378" y="996"/>
                    </a:lnTo>
                    <a:lnTo>
                      <a:pt x="378" y="996"/>
                    </a:lnTo>
                    <a:lnTo>
                      <a:pt x="378" y="996"/>
                    </a:lnTo>
                    <a:lnTo>
                      <a:pt x="378" y="999"/>
                    </a:lnTo>
                    <a:lnTo>
                      <a:pt x="378" y="999"/>
                    </a:lnTo>
                    <a:lnTo>
                      <a:pt x="375" y="1001"/>
                    </a:lnTo>
                    <a:lnTo>
                      <a:pt x="373" y="1003"/>
                    </a:lnTo>
                    <a:lnTo>
                      <a:pt x="370" y="1006"/>
                    </a:lnTo>
                    <a:lnTo>
                      <a:pt x="370" y="1006"/>
                    </a:lnTo>
                    <a:lnTo>
                      <a:pt x="368" y="1006"/>
                    </a:lnTo>
                    <a:lnTo>
                      <a:pt x="363" y="1003"/>
                    </a:lnTo>
                    <a:lnTo>
                      <a:pt x="363" y="1003"/>
                    </a:lnTo>
                    <a:lnTo>
                      <a:pt x="358" y="1001"/>
                    </a:lnTo>
                    <a:lnTo>
                      <a:pt x="356" y="999"/>
                    </a:lnTo>
                    <a:lnTo>
                      <a:pt x="356" y="999"/>
                    </a:lnTo>
                    <a:lnTo>
                      <a:pt x="354" y="996"/>
                    </a:lnTo>
                    <a:lnTo>
                      <a:pt x="349" y="996"/>
                    </a:lnTo>
                    <a:lnTo>
                      <a:pt x="346" y="996"/>
                    </a:lnTo>
                    <a:lnTo>
                      <a:pt x="344" y="999"/>
                    </a:lnTo>
                    <a:lnTo>
                      <a:pt x="341" y="999"/>
                    </a:lnTo>
                    <a:lnTo>
                      <a:pt x="339" y="999"/>
                    </a:lnTo>
                    <a:lnTo>
                      <a:pt x="337" y="996"/>
                    </a:lnTo>
                    <a:lnTo>
                      <a:pt x="334" y="994"/>
                    </a:lnTo>
                    <a:lnTo>
                      <a:pt x="327" y="994"/>
                    </a:lnTo>
                    <a:lnTo>
                      <a:pt x="320" y="994"/>
                    </a:lnTo>
                    <a:lnTo>
                      <a:pt x="312" y="99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15" name="Freeform 2843"/>
              <p:cNvSpPr>
                <a:spLocks/>
              </p:cNvSpPr>
              <p:nvPr/>
            </p:nvSpPr>
            <p:spPr bwMode="auto">
              <a:xfrm>
                <a:off x="330" y="1057"/>
                <a:ext cx="315" cy="1033"/>
              </a:xfrm>
              <a:custGeom>
                <a:avLst/>
                <a:gdLst/>
                <a:ahLst/>
                <a:cxnLst>
                  <a:cxn ang="0">
                    <a:pos x="307" y="1001"/>
                  </a:cxn>
                  <a:cxn ang="0">
                    <a:pos x="295" y="1006"/>
                  </a:cxn>
                  <a:cxn ang="0">
                    <a:pos x="274" y="1006"/>
                  </a:cxn>
                  <a:cxn ang="0">
                    <a:pos x="249" y="1006"/>
                  </a:cxn>
                  <a:cxn ang="0">
                    <a:pos x="242" y="1011"/>
                  </a:cxn>
                  <a:cxn ang="0">
                    <a:pos x="230" y="1006"/>
                  </a:cxn>
                  <a:cxn ang="0">
                    <a:pos x="208" y="1008"/>
                  </a:cxn>
                  <a:cxn ang="0">
                    <a:pos x="201" y="1011"/>
                  </a:cxn>
                  <a:cxn ang="0">
                    <a:pos x="189" y="1011"/>
                  </a:cxn>
                  <a:cxn ang="0">
                    <a:pos x="179" y="1018"/>
                  </a:cxn>
                  <a:cxn ang="0">
                    <a:pos x="164" y="1018"/>
                  </a:cxn>
                  <a:cxn ang="0">
                    <a:pos x="147" y="1023"/>
                  </a:cxn>
                  <a:cxn ang="0">
                    <a:pos x="133" y="1018"/>
                  </a:cxn>
                  <a:cxn ang="0">
                    <a:pos x="118" y="1023"/>
                  </a:cxn>
                  <a:cxn ang="0">
                    <a:pos x="97" y="1025"/>
                  </a:cxn>
                  <a:cxn ang="0">
                    <a:pos x="75" y="1028"/>
                  </a:cxn>
                  <a:cxn ang="0">
                    <a:pos x="53" y="1030"/>
                  </a:cxn>
                  <a:cxn ang="0">
                    <a:pos x="38" y="1030"/>
                  </a:cxn>
                  <a:cxn ang="0">
                    <a:pos x="17" y="1033"/>
                  </a:cxn>
                  <a:cxn ang="0">
                    <a:pos x="0" y="1030"/>
                  </a:cxn>
                  <a:cxn ang="0">
                    <a:pos x="0" y="1020"/>
                  </a:cxn>
                  <a:cxn ang="0">
                    <a:pos x="0" y="1008"/>
                  </a:cxn>
                  <a:cxn ang="0">
                    <a:pos x="0" y="999"/>
                  </a:cxn>
                  <a:cxn ang="0">
                    <a:pos x="0" y="989"/>
                  </a:cxn>
                  <a:cxn ang="0">
                    <a:pos x="0" y="977"/>
                  </a:cxn>
                  <a:cxn ang="0">
                    <a:pos x="0" y="967"/>
                  </a:cxn>
                  <a:cxn ang="0">
                    <a:pos x="0" y="957"/>
                  </a:cxn>
                  <a:cxn ang="0">
                    <a:pos x="0" y="945"/>
                  </a:cxn>
                  <a:cxn ang="0">
                    <a:pos x="0" y="907"/>
                  </a:cxn>
                  <a:cxn ang="0">
                    <a:pos x="0" y="800"/>
                  </a:cxn>
                  <a:cxn ang="0">
                    <a:pos x="0" y="759"/>
                  </a:cxn>
                  <a:cxn ang="0">
                    <a:pos x="0" y="725"/>
                  </a:cxn>
                  <a:cxn ang="0">
                    <a:pos x="0" y="691"/>
                  </a:cxn>
                  <a:cxn ang="0">
                    <a:pos x="0" y="657"/>
                  </a:cxn>
                  <a:cxn ang="0">
                    <a:pos x="0" y="621"/>
                  </a:cxn>
                  <a:cxn ang="0">
                    <a:pos x="0" y="587"/>
                  </a:cxn>
                  <a:cxn ang="0">
                    <a:pos x="0" y="553"/>
                  </a:cxn>
                  <a:cxn ang="0">
                    <a:pos x="0" y="516"/>
                  </a:cxn>
                  <a:cxn ang="0">
                    <a:pos x="0" y="482"/>
                  </a:cxn>
                  <a:cxn ang="0">
                    <a:pos x="0" y="446"/>
                  </a:cxn>
                  <a:cxn ang="0">
                    <a:pos x="0" y="412"/>
                  </a:cxn>
                  <a:cxn ang="0">
                    <a:pos x="0" y="376"/>
                  </a:cxn>
                  <a:cxn ang="0">
                    <a:pos x="0" y="342"/>
                  </a:cxn>
                  <a:cxn ang="0">
                    <a:pos x="0" y="305"/>
                  </a:cxn>
                  <a:cxn ang="0">
                    <a:pos x="0" y="271"/>
                  </a:cxn>
                  <a:cxn ang="0">
                    <a:pos x="0" y="235"/>
                  </a:cxn>
                  <a:cxn ang="0">
                    <a:pos x="0" y="201"/>
                  </a:cxn>
                  <a:cxn ang="0">
                    <a:pos x="0" y="165"/>
                  </a:cxn>
                  <a:cxn ang="0">
                    <a:pos x="0" y="131"/>
                  </a:cxn>
                  <a:cxn ang="0">
                    <a:pos x="0" y="94"/>
                  </a:cxn>
                  <a:cxn ang="0">
                    <a:pos x="0" y="61"/>
                  </a:cxn>
                  <a:cxn ang="0">
                    <a:pos x="0" y="24"/>
                  </a:cxn>
                  <a:cxn ang="0">
                    <a:pos x="2" y="0"/>
                  </a:cxn>
                </a:cxnLst>
                <a:rect l="0" t="0" r="r" b="b"/>
                <a:pathLst>
                  <a:path w="315" h="1033">
                    <a:moveTo>
                      <a:pt x="312" y="996"/>
                    </a:moveTo>
                    <a:lnTo>
                      <a:pt x="315" y="999"/>
                    </a:lnTo>
                    <a:lnTo>
                      <a:pt x="312" y="999"/>
                    </a:lnTo>
                    <a:lnTo>
                      <a:pt x="307" y="1001"/>
                    </a:lnTo>
                    <a:lnTo>
                      <a:pt x="305" y="1003"/>
                    </a:lnTo>
                    <a:lnTo>
                      <a:pt x="303" y="1003"/>
                    </a:lnTo>
                    <a:lnTo>
                      <a:pt x="295" y="1006"/>
                    </a:lnTo>
                    <a:lnTo>
                      <a:pt x="295" y="1006"/>
                    </a:lnTo>
                    <a:lnTo>
                      <a:pt x="288" y="1006"/>
                    </a:lnTo>
                    <a:lnTo>
                      <a:pt x="281" y="1008"/>
                    </a:lnTo>
                    <a:lnTo>
                      <a:pt x="278" y="1006"/>
                    </a:lnTo>
                    <a:lnTo>
                      <a:pt x="274" y="1006"/>
                    </a:lnTo>
                    <a:lnTo>
                      <a:pt x="266" y="1006"/>
                    </a:lnTo>
                    <a:lnTo>
                      <a:pt x="259" y="1003"/>
                    </a:lnTo>
                    <a:lnTo>
                      <a:pt x="252" y="1006"/>
                    </a:lnTo>
                    <a:lnTo>
                      <a:pt x="249" y="1006"/>
                    </a:lnTo>
                    <a:lnTo>
                      <a:pt x="247" y="1008"/>
                    </a:lnTo>
                    <a:lnTo>
                      <a:pt x="244" y="1011"/>
                    </a:lnTo>
                    <a:lnTo>
                      <a:pt x="244" y="1013"/>
                    </a:lnTo>
                    <a:lnTo>
                      <a:pt x="242" y="1011"/>
                    </a:lnTo>
                    <a:lnTo>
                      <a:pt x="237" y="1011"/>
                    </a:lnTo>
                    <a:lnTo>
                      <a:pt x="237" y="1008"/>
                    </a:lnTo>
                    <a:lnTo>
                      <a:pt x="232" y="1006"/>
                    </a:lnTo>
                    <a:lnTo>
                      <a:pt x="230" y="1006"/>
                    </a:lnTo>
                    <a:lnTo>
                      <a:pt x="223" y="1003"/>
                    </a:lnTo>
                    <a:lnTo>
                      <a:pt x="215" y="1006"/>
                    </a:lnTo>
                    <a:lnTo>
                      <a:pt x="215" y="1006"/>
                    </a:lnTo>
                    <a:lnTo>
                      <a:pt x="208" y="1008"/>
                    </a:lnTo>
                    <a:lnTo>
                      <a:pt x="201" y="1008"/>
                    </a:lnTo>
                    <a:lnTo>
                      <a:pt x="201" y="1008"/>
                    </a:lnTo>
                    <a:lnTo>
                      <a:pt x="201" y="1011"/>
                    </a:lnTo>
                    <a:lnTo>
                      <a:pt x="201" y="1011"/>
                    </a:lnTo>
                    <a:lnTo>
                      <a:pt x="201" y="1011"/>
                    </a:lnTo>
                    <a:lnTo>
                      <a:pt x="201" y="1011"/>
                    </a:lnTo>
                    <a:lnTo>
                      <a:pt x="194" y="1011"/>
                    </a:lnTo>
                    <a:lnTo>
                      <a:pt x="189" y="1011"/>
                    </a:lnTo>
                    <a:lnTo>
                      <a:pt x="186" y="1013"/>
                    </a:lnTo>
                    <a:lnTo>
                      <a:pt x="179" y="1013"/>
                    </a:lnTo>
                    <a:lnTo>
                      <a:pt x="181" y="1018"/>
                    </a:lnTo>
                    <a:lnTo>
                      <a:pt x="179" y="1018"/>
                    </a:lnTo>
                    <a:lnTo>
                      <a:pt x="174" y="1018"/>
                    </a:lnTo>
                    <a:lnTo>
                      <a:pt x="172" y="1016"/>
                    </a:lnTo>
                    <a:lnTo>
                      <a:pt x="167" y="1018"/>
                    </a:lnTo>
                    <a:lnTo>
                      <a:pt x="164" y="1018"/>
                    </a:lnTo>
                    <a:lnTo>
                      <a:pt x="160" y="1020"/>
                    </a:lnTo>
                    <a:lnTo>
                      <a:pt x="157" y="1020"/>
                    </a:lnTo>
                    <a:lnTo>
                      <a:pt x="152" y="1023"/>
                    </a:lnTo>
                    <a:lnTo>
                      <a:pt x="147" y="1023"/>
                    </a:lnTo>
                    <a:lnTo>
                      <a:pt x="143" y="1023"/>
                    </a:lnTo>
                    <a:lnTo>
                      <a:pt x="140" y="1020"/>
                    </a:lnTo>
                    <a:lnTo>
                      <a:pt x="138" y="1020"/>
                    </a:lnTo>
                    <a:lnTo>
                      <a:pt x="133" y="1018"/>
                    </a:lnTo>
                    <a:lnTo>
                      <a:pt x="126" y="1018"/>
                    </a:lnTo>
                    <a:lnTo>
                      <a:pt x="123" y="1020"/>
                    </a:lnTo>
                    <a:lnTo>
                      <a:pt x="118" y="1023"/>
                    </a:lnTo>
                    <a:lnTo>
                      <a:pt x="118" y="1023"/>
                    </a:lnTo>
                    <a:lnTo>
                      <a:pt x="116" y="1025"/>
                    </a:lnTo>
                    <a:lnTo>
                      <a:pt x="111" y="1025"/>
                    </a:lnTo>
                    <a:lnTo>
                      <a:pt x="104" y="1025"/>
                    </a:lnTo>
                    <a:lnTo>
                      <a:pt x="97" y="1025"/>
                    </a:lnTo>
                    <a:lnTo>
                      <a:pt x="89" y="1028"/>
                    </a:lnTo>
                    <a:lnTo>
                      <a:pt x="82" y="1028"/>
                    </a:lnTo>
                    <a:lnTo>
                      <a:pt x="80" y="1028"/>
                    </a:lnTo>
                    <a:lnTo>
                      <a:pt x="75" y="1028"/>
                    </a:lnTo>
                    <a:lnTo>
                      <a:pt x="68" y="1030"/>
                    </a:lnTo>
                    <a:lnTo>
                      <a:pt x="60" y="1030"/>
                    </a:lnTo>
                    <a:lnTo>
                      <a:pt x="55" y="1030"/>
                    </a:lnTo>
                    <a:lnTo>
                      <a:pt x="53" y="1030"/>
                    </a:lnTo>
                    <a:lnTo>
                      <a:pt x="46" y="1033"/>
                    </a:lnTo>
                    <a:lnTo>
                      <a:pt x="38" y="1030"/>
                    </a:lnTo>
                    <a:lnTo>
                      <a:pt x="38" y="1030"/>
                    </a:lnTo>
                    <a:lnTo>
                      <a:pt x="38" y="1030"/>
                    </a:lnTo>
                    <a:lnTo>
                      <a:pt x="31" y="1033"/>
                    </a:lnTo>
                    <a:lnTo>
                      <a:pt x="29" y="1033"/>
                    </a:lnTo>
                    <a:lnTo>
                      <a:pt x="24" y="1033"/>
                    </a:lnTo>
                    <a:lnTo>
                      <a:pt x="17" y="1033"/>
                    </a:lnTo>
                    <a:lnTo>
                      <a:pt x="9" y="1033"/>
                    </a:lnTo>
                    <a:lnTo>
                      <a:pt x="2" y="1033"/>
                    </a:lnTo>
                    <a:lnTo>
                      <a:pt x="0" y="1033"/>
                    </a:lnTo>
                    <a:lnTo>
                      <a:pt x="0" y="1030"/>
                    </a:lnTo>
                    <a:lnTo>
                      <a:pt x="0" y="1028"/>
                    </a:lnTo>
                    <a:lnTo>
                      <a:pt x="0" y="1025"/>
                    </a:lnTo>
                    <a:lnTo>
                      <a:pt x="0" y="1023"/>
                    </a:lnTo>
                    <a:lnTo>
                      <a:pt x="0" y="1020"/>
                    </a:lnTo>
                    <a:lnTo>
                      <a:pt x="0" y="1018"/>
                    </a:lnTo>
                    <a:lnTo>
                      <a:pt x="0" y="1013"/>
                    </a:lnTo>
                    <a:lnTo>
                      <a:pt x="0" y="1011"/>
                    </a:lnTo>
                    <a:lnTo>
                      <a:pt x="0" y="1008"/>
                    </a:lnTo>
                    <a:lnTo>
                      <a:pt x="0" y="1006"/>
                    </a:lnTo>
                    <a:lnTo>
                      <a:pt x="0" y="1003"/>
                    </a:lnTo>
                    <a:lnTo>
                      <a:pt x="0" y="1001"/>
                    </a:lnTo>
                    <a:lnTo>
                      <a:pt x="0" y="999"/>
                    </a:lnTo>
                    <a:lnTo>
                      <a:pt x="0" y="996"/>
                    </a:lnTo>
                    <a:lnTo>
                      <a:pt x="0" y="994"/>
                    </a:lnTo>
                    <a:lnTo>
                      <a:pt x="0" y="991"/>
                    </a:lnTo>
                    <a:lnTo>
                      <a:pt x="0" y="989"/>
                    </a:lnTo>
                    <a:lnTo>
                      <a:pt x="0" y="984"/>
                    </a:lnTo>
                    <a:lnTo>
                      <a:pt x="0" y="982"/>
                    </a:lnTo>
                    <a:lnTo>
                      <a:pt x="0" y="979"/>
                    </a:lnTo>
                    <a:lnTo>
                      <a:pt x="0" y="977"/>
                    </a:lnTo>
                    <a:lnTo>
                      <a:pt x="0" y="974"/>
                    </a:lnTo>
                    <a:lnTo>
                      <a:pt x="0" y="972"/>
                    </a:lnTo>
                    <a:lnTo>
                      <a:pt x="0" y="970"/>
                    </a:lnTo>
                    <a:lnTo>
                      <a:pt x="0" y="967"/>
                    </a:lnTo>
                    <a:lnTo>
                      <a:pt x="0" y="965"/>
                    </a:lnTo>
                    <a:lnTo>
                      <a:pt x="0" y="962"/>
                    </a:lnTo>
                    <a:lnTo>
                      <a:pt x="0" y="960"/>
                    </a:lnTo>
                    <a:lnTo>
                      <a:pt x="0" y="957"/>
                    </a:lnTo>
                    <a:lnTo>
                      <a:pt x="0" y="953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0" y="945"/>
                    </a:lnTo>
                    <a:lnTo>
                      <a:pt x="0" y="943"/>
                    </a:lnTo>
                    <a:lnTo>
                      <a:pt x="0" y="940"/>
                    </a:lnTo>
                    <a:lnTo>
                      <a:pt x="0" y="933"/>
                    </a:lnTo>
                    <a:lnTo>
                      <a:pt x="0" y="907"/>
                    </a:lnTo>
                    <a:lnTo>
                      <a:pt x="0" y="880"/>
                    </a:lnTo>
                    <a:lnTo>
                      <a:pt x="0" y="853"/>
                    </a:lnTo>
                    <a:lnTo>
                      <a:pt x="0" y="827"/>
                    </a:lnTo>
                    <a:lnTo>
                      <a:pt x="0" y="800"/>
                    </a:lnTo>
                    <a:lnTo>
                      <a:pt x="0" y="785"/>
                    </a:lnTo>
                    <a:lnTo>
                      <a:pt x="0" y="776"/>
                    </a:lnTo>
                    <a:lnTo>
                      <a:pt x="0" y="768"/>
                    </a:lnTo>
                    <a:lnTo>
                      <a:pt x="0" y="759"/>
                    </a:lnTo>
                    <a:lnTo>
                      <a:pt x="0" y="751"/>
                    </a:lnTo>
                    <a:lnTo>
                      <a:pt x="0" y="742"/>
                    </a:lnTo>
                    <a:lnTo>
                      <a:pt x="0" y="734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4"/>
                    </a:lnTo>
                    <a:lnTo>
                      <a:pt x="0" y="674"/>
                    </a:lnTo>
                    <a:lnTo>
                      <a:pt x="0" y="664"/>
                    </a:lnTo>
                    <a:lnTo>
                      <a:pt x="0" y="657"/>
                    </a:lnTo>
                    <a:lnTo>
                      <a:pt x="0" y="647"/>
                    </a:lnTo>
                    <a:lnTo>
                      <a:pt x="0" y="640"/>
                    </a:lnTo>
                    <a:lnTo>
                      <a:pt x="0" y="630"/>
                    </a:lnTo>
                    <a:lnTo>
                      <a:pt x="0" y="621"/>
                    </a:lnTo>
                    <a:lnTo>
                      <a:pt x="0" y="613"/>
                    </a:lnTo>
                    <a:lnTo>
                      <a:pt x="0" y="604"/>
                    </a:lnTo>
                    <a:lnTo>
                      <a:pt x="0" y="596"/>
                    </a:lnTo>
                    <a:lnTo>
                      <a:pt x="0" y="587"/>
                    </a:lnTo>
                    <a:lnTo>
                      <a:pt x="0" y="579"/>
                    </a:lnTo>
                    <a:lnTo>
                      <a:pt x="0" y="570"/>
                    </a:lnTo>
                    <a:lnTo>
                      <a:pt x="0" y="560"/>
                    </a:lnTo>
                    <a:lnTo>
                      <a:pt x="0" y="553"/>
                    </a:lnTo>
                    <a:lnTo>
                      <a:pt x="0" y="543"/>
                    </a:lnTo>
                    <a:lnTo>
                      <a:pt x="0" y="536"/>
                    </a:lnTo>
                    <a:lnTo>
                      <a:pt x="0" y="526"/>
                    </a:lnTo>
                    <a:lnTo>
                      <a:pt x="0" y="516"/>
                    </a:lnTo>
                    <a:lnTo>
                      <a:pt x="0" y="509"/>
                    </a:lnTo>
                    <a:lnTo>
                      <a:pt x="0" y="499"/>
                    </a:lnTo>
                    <a:lnTo>
                      <a:pt x="0" y="490"/>
                    </a:lnTo>
                    <a:lnTo>
                      <a:pt x="0" y="482"/>
                    </a:lnTo>
                    <a:lnTo>
                      <a:pt x="0" y="473"/>
                    </a:lnTo>
                    <a:lnTo>
                      <a:pt x="0" y="465"/>
                    </a:lnTo>
                    <a:lnTo>
                      <a:pt x="0" y="456"/>
                    </a:lnTo>
                    <a:lnTo>
                      <a:pt x="0" y="446"/>
                    </a:lnTo>
                    <a:lnTo>
                      <a:pt x="0" y="439"/>
                    </a:lnTo>
                    <a:lnTo>
                      <a:pt x="0" y="429"/>
                    </a:lnTo>
                    <a:lnTo>
                      <a:pt x="0" y="422"/>
                    </a:lnTo>
                    <a:lnTo>
                      <a:pt x="0" y="412"/>
                    </a:lnTo>
                    <a:lnTo>
                      <a:pt x="0" y="402"/>
                    </a:lnTo>
                    <a:lnTo>
                      <a:pt x="0" y="395"/>
                    </a:lnTo>
                    <a:lnTo>
                      <a:pt x="0" y="385"/>
                    </a:lnTo>
                    <a:lnTo>
                      <a:pt x="0" y="376"/>
                    </a:lnTo>
                    <a:lnTo>
                      <a:pt x="0" y="368"/>
                    </a:lnTo>
                    <a:lnTo>
                      <a:pt x="0" y="359"/>
                    </a:lnTo>
                    <a:lnTo>
                      <a:pt x="0" y="351"/>
                    </a:lnTo>
                    <a:lnTo>
                      <a:pt x="0" y="342"/>
                    </a:lnTo>
                    <a:lnTo>
                      <a:pt x="0" y="332"/>
                    </a:lnTo>
                    <a:lnTo>
                      <a:pt x="0" y="325"/>
                    </a:lnTo>
                    <a:lnTo>
                      <a:pt x="0" y="315"/>
                    </a:lnTo>
                    <a:lnTo>
                      <a:pt x="0" y="305"/>
                    </a:lnTo>
                    <a:lnTo>
                      <a:pt x="0" y="298"/>
                    </a:lnTo>
                    <a:lnTo>
                      <a:pt x="0" y="288"/>
                    </a:lnTo>
                    <a:lnTo>
                      <a:pt x="0" y="281"/>
                    </a:lnTo>
                    <a:lnTo>
                      <a:pt x="0" y="271"/>
                    </a:lnTo>
                    <a:lnTo>
                      <a:pt x="0" y="262"/>
                    </a:lnTo>
                    <a:lnTo>
                      <a:pt x="0" y="254"/>
                    </a:lnTo>
                    <a:lnTo>
                      <a:pt x="0" y="245"/>
                    </a:lnTo>
                    <a:lnTo>
                      <a:pt x="0" y="235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0" y="211"/>
                    </a:lnTo>
                    <a:lnTo>
                      <a:pt x="0" y="201"/>
                    </a:lnTo>
                    <a:lnTo>
                      <a:pt x="0" y="191"/>
                    </a:lnTo>
                    <a:lnTo>
                      <a:pt x="0" y="184"/>
                    </a:lnTo>
                    <a:lnTo>
                      <a:pt x="0" y="174"/>
                    </a:lnTo>
                    <a:lnTo>
                      <a:pt x="0" y="165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0" y="14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16" name="Freeform 2844"/>
              <p:cNvSpPr>
                <a:spLocks/>
              </p:cNvSpPr>
              <p:nvPr/>
            </p:nvSpPr>
            <p:spPr bwMode="auto">
              <a:xfrm>
                <a:off x="330" y="1057"/>
                <a:ext cx="1820" cy="1086"/>
              </a:xfrm>
              <a:custGeom>
                <a:avLst/>
                <a:gdLst/>
                <a:ahLst/>
                <a:cxnLst>
                  <a:cxn ang="0">
                    <a:pos x="223" y="0"/>
                  </a:cxn>
                  <a:cxn ang="0">
                    <a:pos x="450" y="0"/>
                  </a:cxn>
                  <a:cxn ang="0">
                    <a:pos x="681" y="0"/>
                  </a:cxn>
                  <a:cxn ang="0">
                    <a:pos x="909" y="0"/>
                  </a:cxn>
                  <a:cxn ang="0">
                    <a:pos x="1139" y="0"/>
                  </a:cxn>
                  <a:cxn ang="0">
                    <a:pos x="1369" y="0"/>
                  </a:cxn>
                  <a:cxn ang="0">
                    <a:pos x="1597" y="0"/>
                  </a:cxn>
                  <a:cxn ang="0">
                    <a:pos x="1818" y="0"/>
                  </a:cxn>
                  <a:cxn ang="0">
                    <a:pos x="1818" y="271"/>
                  </a:cxn>
                  <a:cxn ang="0">
                    <a:pos x="1818" y="543"/>
                  </a:cxn>
                  <a:cxn ang="0">
                    <a:pos x="1820" y="853"/>
                  </a:cxn>
                  <a:cxn ang="0">
                    <a:pos x="1820" y="1011"/>
                  </a:cxn>
                  <a:cxn ang="0">
                    <a:pos x="1745" y="1086"/>
                  </a:cxn>
                  <a:cxn ang="0">
                    <a:pos x="1515" y="1086"/>
                  </a:cxn>
                  <a:cxn ang="0">
                    <a:pos x="1287" y="1086"/>
                  </a:cxn>
                  <a:cxn ang="0">
                    <a:pos x="1056" y="1086"/>
                  </a:cxn>
                  <a:cxn ang="0">
                    <a:pos x="829" y="1086"/>
                  </a:cxn>
                  <a:cxn ang="0">
                    <a:pos x="598" y="1086"/>
                  </a:cxn>
                  <a:cxn ang="0">
                    <a:pos x="370" y="1086"/>
                  </a:cxn>
                  <a:cxn ang="0">
                    <a:pos x="140" y="1086"/>
                  </a:cxn>
                  <a:cxn ang="0">
                    <a:pos x="0" y="1050"/>
                  </a:cxn>
                  <a:cxn ang="0">
                    <a:pos x="140" y="1050"/>
                  </a:cxn>
                  <a:cxn ang="0">
                    <a:pos x="223" y="1057"/>
                  </a:cxn>
                  <a:cxn ang="0">
                    <a:pos x="361" y="1059"/>
                  </a:cxn>
                  <a:cxn ang="0">
                    <a:pos x="475" y="1052"/>
                  </a:cxn>
                  <a:cxn ang="0">
                    <a:pos x="681" y="1059"/>
                  </a:cxn>
                  <a:cxn ang="0">
                    <a:pos x="909" y="1057"/>
                  </a:cxn>
                  <a:cxn ang="0">
                    <a:pos x="901" y="1025"/>
                  </a:cxn>
                  <a:cxn ang="0">
                    <a:pos x="846" y="970"/>
                  </a:cxn>
                  <a:cxn ang="0">
                    <a:pos x="756" y="776"/>
                  </a:cxn>
                  <a:cxn ang="0">
                    <a:pos x="792" y="621"/>
                  </a:cxn>
                  <a:cxn ang="0">
                    <a:pos x="877" y="499"/>
                  </a:cxn>
                  <a:cxn ang="0">
                    <a:pos x="829" y="414"/>
                  </a:cxn>
                  <a:cxn ang="0">
                    <a:pos x="799" y="288"/>
                  </a:cxn>
                  <a:cxn ang="0">
                    <a:pos x="785" y="160"/>
                  </a:cxn>
                  <a:cxn ang="0">
                    <a:pos x="770" y="78"/>
                  </a:cxn>
                  <a:cxn ang="0">
                    <a:pos x="693" y="17"/>
                  </a:cxn>
                  <a:cxn ang="0">
                    <a:pos x="562" y="7"/>
                  </a:cxn>
                  <a:cxn ang="0">
                    <a:pos x="504" y="70"/>
                  </a:cxn>
                  <a:cxn ang="0">
                    <a:pos x="429" y="104"/>
                  </a:cxn>
                  <a:cxn ang="0">
                    <a:pos x="341" y="126"/>
                  </a:cxn>
                  <a:cxn ang="0">
                    <a:pos x="305" y="218"/>
                  </a:cxn>
                  <a:cxn ang="0">
                    <a:pos x="303" y="293"/>
                  </a:cxn>
                  <a:cxn ang="0">
                    <a:pos x="266" y="361"/>
                  </a:cxn>
                  <a:cxn ang="0">
                    <a:pos x="189" y="422"/>
                  </a:cxn>
                  <a:cxn ang="0">
                    <a:pos x="281" y="485"/>
                  </a:cxn>
                  <a:cxn ang="0">
                    <a:pos x="191" y="560"/>
                  </a:cxn>
                  <a:cxn ang="0">
                    <a:pos x="252" y="579"/>
                  </a:cxn>
                  <a:cxn ang="0">
                    <a:pos x="363" y="601"/>
                  </a:cxn>
                  <a:cxn ang="0">
                    <a:pos x="504" y="637"/>
                  </a:cxn>
                  <a:cxn ang="0">
                    <a:pos x="584" y="708"/>
                  </a:cxn>
                  <a:cxn ang="0">
                    <a:pos x="518" y="783"/>
                  </a:cxn>
                  <a:cxn ang="0">
                    <a:pos x="378" y="931"/>
                  </a:cxn>
                  <a:cxn ang="0">
                    <a:pos x="259" y="938"/>
                  </a:cxn>
                  <a:cxn ang="0">
                    <a:pos x="215" y="931"/>
                  </a:cxn>
                  <a:cxn ang="0">
                    <a:pos x="155" y="974"/>
                  </a:cxn>
                  <a:cxn ang="0">
                    <a:pos x="101" y="945"/>
                  </a:cxn>
                  <a:cxn ang="0">
                    <a:pos x="68" y="996"/>
                  </a:cxn>
                  <a:cxn ang="0">
                    <a:pos x="0" y="994"/>
                  </a:cxn>
                  <a:cxn ang="0">
                    <a:pos x="0" y="751"/>
                  </a:cxn>
                  <a:cxn ang="0">
                    <a:pos x="0" y="482"/>
                  </a:cxn>
                  <a:cxn ang="0">
                    <a:pos x="0" y="211"/>
                  </a:cxn>
                </a:cxnLst>
                <a:rect l="0" t="0" r="r" b="b"/>
                <a:pathLst>
                  <a:path w="1820" h="1086">
                    <a:moveTo>
                      <a:pt x="2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1" y="0"/>
                    </a:lnTo>
                    <a:lnTo>
                      <a:pt x="118" y="0"/>
                    </a:lnTo>
                    <a:lnTo>
                      <a:pt x="126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7" y="0"/>
                    </a:lnTo>
                    <a:lnTo>
                      <a:pt x="157" y="0"/>
                    </a:lnTo>
                    <a:lnTo>
                      <a:pt x="164" y="0"/>
                    </a:lnTo>
                    <a:lnTo>
                      <a:pt x="172" y="0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4" y="0"/>
                    </a:lnTo>
                    <a:lnTo>
                      <a:pt x="201" y="0"/>
                    </a:lnTo>
                    <a:lnTo>
                      <a:pt x="208" y="0"/>
                    </a:lnTo>
                    <a:lnTo>
                      <a:pt x="215" y="0"/>
                    </a:lnTo>
                    <a:lnTo>
                      <a:pt x="223" y="0"/>
                    </a:lnTo>
                    <a:lnTo>
                      <a:pt x="230" y="0"/>
                    </a:lnTo>
                    <a:lnTo>
                      <a:pt x="237" y="0"/>
                    </a:lnTo>
                    <a:lnTo>
                      <a:pt x="244" y="0"/>
                    </a:lnTo>
                    <a:lnTo>
                      <a:pt x="252" y="0"/>
                    </a:lnTo>
                    <a:lnTo>
                      <a:pt x="259" y="0"/>
                    </a:lnTo>
                    <a:lnTo>
                      <a:pt x="266" y="0"/>
                    </a:lnTo>
                    <a:lnTo>
                      <a:pt x="274" y="0"/>
                    </a:lnTo>
                    <a:lnTo>
                      <a:pt x="281" y="0"/>
                    </a:lnTo>
                    <a:lnTo>
                      <a:pt x="288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2" y="0"/>
                    </a:lnTo>
                    <a:lnTo>
                      <a:pt x="320" y="0"/>
                    </a:lnTo>
                    <a:lnTo>
                      <a:pt x="327" y="0"/>
                    </a:lnTo>
                    <a:lnTo>
                      <a:pt x="334" y="0"/>
                    </a:lnTo>
                    <a:lnTo>
                      <a:pt x="341" y="0"/>
                    </a:lnTo>
                    <a:lnTo>
                      <a:pt x="349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70" y="0"/>
                    </a:lnTo>
                    <a:lnTo>
                      <a:pt x="378" y="0"/>
                    </a:lnTo>
                    <a:lnTo>
                      <a:pt x="385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7" y="0"/>
                    </a:lnTo>
                    <a:lnTo>
                      <a:pt x="414" y="0"/>
                    </a:lnTo>
                    <a:lnTo>
                      <a:pt x="421" y="0"/>
                    </a:lnTo>
                    <a:lnTo>
                      <a:pt x="429" y="0"/>
                    </a:lnTo>
                    <a:lnTo>
                      <a:pt x="436" y="0"/>
                    </a:lnTo>
                    <a:lnTo>
                      <a:pt x="443" y="0"/>
                    </a:lnTo>
                    <a:lnTo>
                      <a:pt x="450" y="0"/>
                    </a:lnTo>
                    <a:lnTo>
                      <a:pt x="460" y="0"/>
                    </a:lnTo>
                    <a:lnTo>
                      <a:pt x="467" y="0"/>
                    </a:lnTo>
                    <a:lnTo>
                      <a:pt x="475" y="0"/>
                    </a:lnTo>
                    <a:lnTo>
                      <a:pt x="482" y="0"/>
                    </a:lnTo>
                    <a:lnTo>
                      <a:pt x="489" y="0"/>
                    </a:lnTo>
                    <a:lnTo>
                      <a:pt x="497" y="0"/>
                    </a:lnTo>
                    <a:lnTo>
                      <a:pt x="504" y="0"/>
                    </a:lnTo>
                    <a:lnTo>
                      <a:pt x="511" y="0"/>
                    </a:lnTo>
                    <a:lnTo>
                      <a:pt x="518" y="0"/>
                    </a:lnTo>
                    <a:lnTo>
                      <a:pt x="526" y="0"/>
                    </a:lnTo>
                    <a:lnTo>
                      <a:pt x="533" y="0"/>
                    </a:lnTo>
                    <a:lnTo>
                      <a:pt x="540" y="0"/>
                    </a:lnTo>
                    <a:lnTo>
                      <a:pt x="547" y="0"/>
                    </a:lnTo>
                    <a:lnTo>
                      <a:pt x="555" y="0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77" y="0"/>
                    </a:lnTo>
                    <a:lnTo>
                      <a:pt x="584" y="0"/>
                    </a:lnTo>
                    <a:lnTo>
                      <a:pt x="591" y="0"/>
                    </a:lnTo>
                    <a:lnTo>
                      <a:pt x="598" y="0"/>
                    </a:lnTo>
                    <a:lnTo>
                      <a:pt x="606" y="0"/>
                    </a:lnTo>
                    <a:lnTo>
                      <a:pt x="615" y="0"/>
                    </a:lnTo>
                    <a:lnTo>
                      <a:pt x="623" y="0"/>
                    </a:lnTo>
                    <a:lnTo>
                      <a:pt x="630" y="0"/>
                    </a:lnTo>
                    <a:lnTo>
                      <a:pt x="637" y="0"/>
                    </a:lnTo>
                    <a:lnTo>
                      <a:pt x="644" y="0"/>
                    </a:lnTo>
                    <a:lnTo>
                      <a:pt x="652" y="0"/>
                    </a:lnTo>
                    <a:lnTo>
                      <a:pt x="659" y="0"/>
                    </a:lnTo>
                    <a:lnTo>
                      <a:pt x="666" y="0"/>
                    </a:lnTo>
                    <a:lnTo>
                      <a:pt x="673" y="0"/>
                    </a:lnTo>
                    <a:lnTo>
                      <a:pt x="681" y="0"/>
                    </a:lnTo>
                    <a:lnTo>
                      <a:pt x="688" y="0"/>
                    </a:lnTo>
                    <a:lnTo>
                      <a:pt x="695" y="0"/>
                    </a:lnTo>
                    <a:lnTo>
                      <a:pt x="703" y="0"/>
                    </a:lnTo>
                    <a:lnTo>
                      <a:pt x="710" y="0"/>
                    </a:lnTo>
                    <a:lnTo>
                      <a:pt x="717" y="0"/>
                    </a:lnTo>
                    <a:lnTo>
                      <a:pt x="724" y="0"/>
                    </a:lnTo>
                    <a:lnTo>
                      <a:pt x="732" y="0"/>
                    </a:lnTo>
                    <a:lnTo>
                      <a:pt x="739" y="0"/>
                    </a:ln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0" y="0"/>
                    </a:lnTo>
                    <a:lnTo>
                      <a:pt x="778" y="0"/>
                    </a:lnTo>
                    <a:lnTo>
                      <a:pt x="785" y="0"/>
                    </a:lnTo>
                    <a:lnTo>
                      <a:pt x="792" y="0"/>
                    </a:lnTo>
                    <a:lnTo>
                      <a:pt x="799" y="0"/>
                    </a:lnTo>
                    <a:lnTo>
                      <a:pt x="807" y="0"/>
                    </a:lnTo>
                    <a:lnTo>
                      <a:pt x="814" y="0"/>
                    </a:lnTo>
                    <a:lnTo>
                      <a:pt x="821" y="0"/>
                    </a:lnTo>
                    <a:lnTo>
                      <a:pt x="829" y="0"/>
                    </a:lnTo>
                    <a:lnTo>
                      <a:pt x="836" y="0"/>
                    </a:lnTo>
                    <a:lnTo>
                      <a:pt x="843" y="0"/>
                    </a:lnTo>
                    <a:lnTo>
                      <a:pt x="850" y="0"/>
                    </a:lnTo>
                    <a:lnTo>
                      <a:pt x="858" y="0"/>
                    </a:lnTo>
                    <a:lnTo>
                      <a:pt x="865" y="0"/>
                    </a:lnTo>
                    <a:lnTo>
                      <a:pt x="872" y="0"/>
                    </a:lnTo>
                    <a:lnTo>
                      <a:pt x="879" y="0"/>
                    </a:lnTo>
                    <a:lnTo>
                      <a:pt x="887" y="0"/>
                    </a:lnTo>
                    <a:lnTo>
                      <a:pt x="894" y="0"/>
                    </a:lnTo>
                    <a:lnTo>
                      <a:pt x="901" y="0"/>
                    </a:lnTo>
                    <a:lnTo>
                      <a:pt x="909" y="0"/>
                    </a:lnTo>
                    <a:lnTo>
                      <a:pt x="918" y="0"/>
                    </a:lnTo>
                    <a:lnTo>
                      <a:pt x="926" y="0"/>
                    </a:lnTo>
                    <a:lnTo>
                      <a:pt x="933" y="0"/>
                    </a:lnTo>
                    <a:lnTo>
                      <a:pt x="940" y="0"/>
                    </a:lnTo>
                    <a:lnTo>
                      <a:pt x="947" y="0"/>
                    </a:lnTo>
                    <a:lnTo>
                      <a:pt x="955" y="0"/>
                    </a:lnTo>
                    <a:lnTo>
                      <a:pt x="962" y="0"/>
                    </a:lnTo>
                    <a:lnTo>
                      <a:pt x="969" y="0"/>
                    </a:lnTo>
                    <a:lnTo>
                      <a:pt x="976" y="0"/>
                    </a:lnTo>
                    <a:lnTo>
                      <a:pt x="984" y="0"/>
                    </a:lnTo>
                    <a:lnTo>
                      <a:pt x="991" y="0"/>
                    </a:lnTo>
                    <a:lnTo>
                      <a:pt x="998" y="0"/>
                    </a:lnTo>
                    <a:lnTo>
                      <a:pt x="1006" y="0"/>
                    </a:lnTo>
                    <a:lnTo>
                      <a:pt x="1013" y="0"/>
                    </a:lnTo>
                    <a:lnTo>
                      <a:pt x="1020" y="0"/>
                    </a:lnTo>
                    <a:lnTo>
                      <a:pt x="1027" y="0"/>
                    </a:lnTo>
                    <a:lnTo>
                      <a:pt x="1035" y="0"/>
                    </a:lnTo>
                    <a:lnTo>
                      <a:pt x="1042" y="0"/>
                    </a:lnTo>
                    <a:lnTo>
                      <a:pt x="1049" y="0"/>
                    </a:lnTo>
                    <a:lnTo>
                      <a:pt x="1056" y="0"/>
                    </a:lnTo>
                    <a:lnTo>
                      <a:pt x="1066" y="0"/>
                    </a:lnTo>
                    <a:lnTo>
                      <a:pt x="1073" y="0"/>
                    </a:lnTo>
                    <a:lnTo>
                      <a:pt x="1081" y="0"/>
                    </a:lnTo>
                    <a:lnTo>
                      <a:pt x="1088" y="0"/>
                    </a:lnTo>
                    <a:lnTo>
                      <a:pt x="1095" y="0"/>
                    </a:lnTo>
                    <a:lnTo>
                      <a:pt x="1102" y="0"/>
                    </a:lnTo>
                    <a:lnTo>
                      <a:pt x="1110" y="0"/>
                    </a:lnTo>
                    <a:lnTo>
                      <a:pt x="1117" y="0"/>
                    </a:lnTo>
                    <a:lnTo>
                      <a:pt x="1124" y="0"/>
                    </a:lnTo>
                    <a:lnTo>
                      <a:pt x="1132" y="0"/>
                    </a:lnTo>
                    <a:lnTo>
                      <a:pt x="1139" y="0"/>
                    </a:lnTo>
                    <a:lnTo>
                      <a:pt x="1146" y="0"/>
                    </a:lnTo>
                    <a:lnTo>
                      <a:pt x="1153" y="0"/>
                    </a:lnTo>
                    <a:lnTo>
                      <a:pt x="1161" y="0"/>
                    </a:lnTo>
                    <a:lnTo>
                      <a:pt x="1168" y="0"/>
                    </a:lnTo>
                    <a:lnTo>
                      <a:pt x="1175" y="0"/>
                    </a:lnTo>
                    <a:lnTo>
                      <a:pt x="1182" y="0"/>
                    </a:lnTo>
                    <a:lnTo>
                      <a:pt x="1190" y="0"/>
                    </a:lnTo>
                    <a:lnTo>
                      <a:pt x="1197" y="0"/>
                    </a:lnTo>
                    <a:lnTo>
                      <a:pt x="1204" y="0"/>
                    </a:lnTo>
                    <a:lnTo>
                      <a:pt x="1214" y="0"/>
                    </a:lnTo>
                    <a:lnTo>
                      <a:pt x="1221" y="0"/>
                    </a:lnTo>
                    <a:lnTo>
                      <a:pt x="1229" y="0"/>
                    </a:lnTo>
                    <a:lnTo>
                      <a:pt x="1236" y="0"/>
                    </a:lnTo>
                    <a:lnTo>
                      <a:pt x="1243" y="0"/>
                    </a:lnTo>
                    <a:lnTo>
                      <a:pt x="1250" y="0"/>
                    </a:lnTo>
                    <a:lnTo>
                      <a:pt x="1258" y="0"/>
                    </a:lnTo>
                    <a:lnTo>
                      <a:pt x="1265" y="0"/>
                    </a:lnTo>
                    <a:lnTo>
                      <a:pt x="1272" y="0"/>
                    </a:lnTo>
                    <a:lnTo>
                      <a:pt x="1279" y="0"/>
                    </a:lnTo>
                    <a:lnTo>
                      <a:pt x="1287" y="0"/>
                    </a:lnTo>
                    <a:lnTo>
                      <a:pt x="1294" y="0"/>
                    </a:lnTo>
                    <a:lnTo>
                      <a:pt x="1301" y="0"/>
                    </a:lnTo>
                    <a:lnTo>
                      <a:pt x="1309" y="0"/>
                    </a:lnTo>
                    <a:lnTo>
                      <a:pt x="1316" y="0"/>
                    </a:lnTo>
                    <a:lnTo>
                      <a:pt x="1323" y="0"/>
                    </a:lnTo>
                    <a:lnTo>
                      <a:pt x="1330" y="0"/>
                    </a:lnTo>
                    <a:lnTo>
                      <a:pt x="1338" y="0"/>
                    </a:lnTo>
                    <a:lnTo>
                      <a:pt x="1345" y="0"/>
                    </a:lnTo>
                    <a:lnTo>
                      <a:pt x="1352" y="0"/>
                    </a:lnTo>
                    <a:lnTo>
                      <a:pt x="1359" y="0"/>
                    </a:lnTo>
                    <a:lnTo>
                      <a:pt x="1369" y="0"/>
                    </a:lnTo>
                    <a:lnTo>
                      <a:pt x="1376" y="0"/>
                    </a:lnTo>
                    <a:lnTo>
                      <a:pt x="1384" y="0"/>
                    </a:lnTo>
                    <a:lnTo>
                      <a:pt x="1391" y="0"/>
                    </a:lnTo>
                    <a:lnTo>
                      <a:pt x="1398" y="0"/>
                    </a:lnTo>
                    <a:lnTo>
                      <a:pt x="1405" y="0"/>
                    </a:lnTo>
                    <a:lnTo>
                      <a:pt x="1413" y="0"/>
                    </a:lnTo>
                    <a:lnTo>
                      <a:pt x="1420" y="0"/>
                    </a:lnTo>
                    <a:lnTo>
                      <a:pt x="1427" y="0"/>
                    </a:lnTo>
                    <a:lnTo>
                      <a:pt x="1435" y="0"/>
                    </a:lnTo>
                    <a:lnTo>
                      <a:pt x="1442" y="0"/>
                    </a:lnTo>
                    <a:lnTo>
                      <a:pt x="1449" y="0"/>
                    </a:lnTo>
                    <a:lnTo>
                      <a:pt x="1456" y="0"/>
                    </a:lnTo>
                    <a:lnTo>
                      <a:pt x="1464" y="0"/>
                    </a:lnTo>
                    <a:lnTo>
                      <a:pt x="1471" y="0"/>
                    </a:lnTo>
                    <a:lnTo>
                      <a:pt x="1478" y="0"/>
                    </a:lnTo>
                    <a:lnTo>
                      <a:pt x="1485" y="0"/>
                    </a:lnTo>
                    <a:lnTo>
                      <a:pt x="1493" y="0"/>
                    </a:lnTo>
                    <a:lnTo>
                      <a:pt x="1500" y="0"/>
                    </a:lnTo>
                    <a:lnTo>
                      <a:pt x="1507" y="0"/>
                    </a:lnTo>
                    <a:lnTo>
                      <a:pt x="1515" y="0"/>
                    </a:lnTo>
                    <a:lnTo>
                      <a:pt x="1524" y="0"/>
                    </a:lnTo>
                    <a:lnTo>
                      <a:pt x="1531" y="0"/>
                    </a:lnTo>
                    <a:lnTo>
                      <a:pt x="1539" y="0"/>
                    </a:lnTo>
                    <a:lnTo>
                      <a:pt x="1546" y="0"/>
                    </a:lnTo>
                    <a:lnTo>
                      <a:pt x="1553" y="0"/>
                    </a:lnTo>
                    <a:lnTo>
                      <a:pt x="1561" y="0"/>
                    </a:lnTo>
                    <a:lnTo>
                      <a:pt x="1568" y="0"/>
                    </a:lnTo>
                    <a:lnTo>
                      <a:pt x="1575" y="0"/>
                    </a:lnTo>
                    <a:lnTo>
                      <a:pt x="1582" y="0"/>
                    </a:lnTo>
                    <a:lnTo>
                      <a:pt x="1590" y="0"/>
                    </a:lnTo>
                    <a:lnTo>
                      <a:pt x="1597" y="0"/>
                    </a:lnTo>
                    <a:lnTo>
                      <a:pt x="1604" y="0"/>
                    </a:lnTo>
                    <a:lnTo>
                      <a:pt x="1611" y="0"/>
                    </a:lnTo>
                    <a:lnTo>
                      <a:pt x="1619" y="0"/>
                    </a:lnTo>
                    <a:lnTo>
                      <a:pt x="1626" y="0"/>
                    </a:lnTo>
                    <a:lnTo>
                      <a:pt x="1633" y="0"/>
                    </a:lnTo>
                    <a:lnTo>
                      <a:pt x="1641" y="0"/>
                    </a:lnTo>
                    <a:lnTo>
                      <a:pt x="1648" y="0"/>
                    </a:lnTo>
                    <a:lnTo>
                      <a:pt x="1655" y="0"/>
                    </a:lnTo>
                    <a:lnTo>
                      <a:pt x="1662" y="0"/>
                    </a:lnTo>
                    <a:lnTo>
                      <a:pt x="1672" y="0"/>
                    </a:lnTo>
                    <a:lnTo>
                      <a:pt x="1679" y="0"/>
                    </a:lnTo>
                    <a:lnTo>
                      <a:pt x="1687" y="0"/>
                    </a:lnTo>
                    <a:lnTo>
                      <a:pt x="1694" y="0"/>
                    </a:lnTo>
                    <a:lnTo>
                      <a:pt x="1701" y="0"/>
                    </a:lnTo>
                    <a:lnTo>
                      <a:pt x="1708" y="0"/>
                    </a:lnTo>
                    <a:lnTo>
                      <a:pt x="1716" y="0"/>
                    </a:lnTo>
                    <a:lnTo>
                      <a:pt x="1723" y="0"/>
                    </a:lnTo>
                    <a:lnTo>
                      <a:pt x="1730" y="0"/>
                    </a:lnTo>
                    <a:lnTo>
                      <a:pt x="1738" y="0"/>
                    </a:lnTo>
                    <a:lnTo>
                      <a:pt x="1745" y="0"/>
                    </a:lnTo>
                    <a:lnTo>
                      <a:pt x="1752" y="0"/>
                    </a:lnTo>
                    <a:lnTo>
                      <a:pt x="1759" y="0"/>
                    </a:lnTo>
                    <a:lnTo>
                      <a:pt x="1767" y="0"/>
                    </a:lnTo>
                    <a:lnTo>
                      <a:pt x="1774" y="0"/>
                    </a:lnTo>
                    <a:lnTo>
                      <a:pt x="1781" y="0"/>
                    </a:lnTo>
                    <a:lnTo>
                      <a:pt x="1788" y="0"/>
                    </a:lnTo>
                    <a:lnTo>
                      <a:pt x="1796" y="0"/>
                    </a:lnTo>
                    <a:lnTo>
                      <a:pt x="1803" y="0"/>
                    </a:lnTo>
                    <a:lnTo>
                      <a:pt x="1810" y="0"/>
                    </a:lnTo>
                    <a:lnTo>
                      <a:pt x="1818" y="0"/>
                    </a:lnTo>
                    <a:lnTo>
                      <a:pt x="1818" y="0"/>
                    </a:lnTo>
                    <a:lnTo>
                      <a:pt x="1818" y="7"/>
                    </a:lnTo>
                    <a:lnTo>
                      <a:pt x="1818" y="17"/>
                    </a:lnTo>
                    <a:lnTo>
                      <a:pt x="1818" y="24"/>
                    </a:lnTo>
                    <a:lnTo>
                      <a:pt x="1818" y="34"/>
                    </a:lnTo>
                    <a:lnTo>
                      <a:pt x="1818" y="44"/>
                    </a:lnTo>
                    <a:lnTo>
                      <a:pt x="1818" y="51"/>
                    </a:lnTo>
                    <a:lnTo>
                      <a:pt x="1818" y="61"/>
                    </a:lnTo>
                    <a:lnTo>
                      <a:pt x="1818" y="70"/>
                    </a:lnTo>
                    <a:lnTo>
                      <a:pt x="1818" y="78"/>
                    </a:lnTo>
                    <a:lnTo>
                      <a:pt x="1818" y="87"/>
                    </a:lnTo>
                    <a:lnTo>
                      <a:pt x="1818" y="94"/>
                    </a:lnTo>
                    <a:lnTo>
                      <a:pt x="1818" y="104"/>
                    </a:lnTo>
                    <a:lnTo>
                      <a:pt x="1818" y="114"/>
                    </a:lnTo>
                    <a:lnTo>
                      <a:pt x="1818" y="121"/>
                    </a:lnTo>
                    <a:lnTo>
                      <a:pt x="1818" y="131"/>
                    </a:lnTo>
                    <a:lnTo>
                      <a:pt x="1818" y="141"/>
                    </a:lnTo>
                    <a:lnTo>
                      <a:pt x="1818" y="148"/>
                    </a:lnTo>
                    <a:lnTo>
                      <a:pt x="1818" y="158"/>
                    </a:lnTo>
                    <a:lnTo>
                      <a:pt x="1818" y="165"/>
                    </a:lnTo>
                    <a:lnTo>
                      <a:pt x="1818" y="174"/>
                    </a:lnTo>
                    <a:lnTo>
                      <a:pt x="1818" y="184"/>
                    </a:lnTo>
                    <a:lnTo>
                      <a:pt x="1818" y="191"/>
                    </a:lnTo>
                    <a:lnTo>
                      <a:pt x="1818" y="201"/>
                    </a:lnTo>
                    <a:lnTo>
                      <a:pt x="1818" y="211"/>
                    </a:lnTo>
                    <a:lnTo>
                      <a:pt x="1818" y="218"/>
                    </a:lnTo>
                    <a:lnTo>
                      <a:pt x="1818" y="228"/>
                    </a:lnTo>
                    <a:lnTo>
                      <a:pt x="1818" y="235"/>
                    </a:lnTo>
                    <a:lnTo>
                      <a:pt x="1818" y="245"/>
                    </a:lnTo>
                    <a:lnTo>
                      <a:pt x="1818" y="254"/>
                    </a:lnTo>
                    <a:lnTo>
                      <a:pt x="1818" y="262"/>
                    </a:lnTo>
                    <a:lnTo>
                      <a:pt x="1818" y="271"/>
                    </a:lnTo>
                    <a:lnTo>
                      <a:pt x="1818" y="281"/>
                    </a:lnTo>
                    <a:lnTo>
                      <a:pt x="1818" y="288"/>
                    </a:lnTo>
                    <a:lnTo>
                      <a:pt x="1818" y="298"/>
                    </a:lnTo>
                    <a:lnTo>
                      <a:pt x="1818" y="305"/>
                    </a:lnTo>
                    <a:lnTo>
                      <a:pt x="1818" y="315"/>
                    </a:lnTo>
                    <a:lnTo>
                      <a:pt x="1818" y="325"/>
                    </a:lnTo>
                    <a:lnTo>
                      <a:pt x="1818" y="332"/>
                    </a:lnTo>
                    <a:lnTo>
                      <a:pt x="1818" y="342"/>
                    </a:lnTo>
                    <a:lnTo>
                      <a:pt x="1818" y="351"/>
                    </a:lnTo>
                    <a:lnTo>
                      <a:pt x="1818" y="359"/>
                    </a:lnTo>
                    <a:lnTo>
                      <a:pt x="1818" y="368"/>
                    </a:lnTo>
                    <a:lnTo>
                      <a:pt x="1818" y="376"/>
                    </a:lnTo>
                    <a:lnTo>
                      <a:pt x="1818" y="385"/>
                    </a:lnTo>
                    <a:lnTo>
                      <a:pt x="1818" y="395"/>
                    </a:lnTo>
                    <a:lnTo>
                      <a:pt x="1818" y="402"/>
                    </a:lnTo>
                    <a:lnTo>
                      <a:pt x="1818" y="412"/>
                    </a:lnTo>
                    <a:lnTo>
                      <a:pt x="1818" y="422"/>
                    </a:lnTo>
                    <a:lnTo>
                      <a:pt x="1818" y="429"/>
                    </a:lnTo>
                    <a:lnTo>
                      <a:pt x="1818" y="439"/>
                    </a:lnTo>
                    <a:lnTo>
                      <a:pt x="1818" y="446"/>
                    </a:lnTo>
                    <a:lnTo>
                      <a:pt x="1818" y="456"/>
                    </a:lnTo>
                    <a:lnTo>
                      <a:pt x="1818" y="465"/>
                    </a:lnTo>
                    <a:lnTo>
                      <a:pt x="1818" y="473"/>
                    </a:lnTo>
                    <a:lnTo>
                      <a:pt x="1818" y="482"/>
                    </a:lnTo>
                    <a:lnTo>
                      <a:pt x="1818" y="490"/>
                    </a:lnTo>
                    <a:lnTo>
                      <a:pt x="1818" y="499"/>
                    </a:lnTo>
                    <a:lnTo>
                      <a:pt x="1818" y="509"/>
                    </a:lnTo>
                    <a:lnTo>
                      <a:pt x="1818" y="516"/>
                    </a:lnTo>
                    <a:lnTo>
                      <a:pt x="1818" y="526"/>
                    </a:lnTo>
                    <a:lnTo>
                      <a:pt x="1818" y="536"/>
                    </a:lnTo>
                    <a:lnTo>
                      <a:pt x="1818" y="543"/>
                    </a:lnTo>
                    <a:lnTo>
                      <a:pt x="1818" y="553"/>
                    </a:lnTo>
                    <a:lnTo>
                      <a:pt x="1818" y="560"/>
                    </a:lnTo>
                    <a:lnTo>
                      <a:pt x="1820" y="570"/>
                    </a:lnTo>
                    <a:lnTo>
                      <a:pt x="1820" y="579"/>
                    </a:lnTo>
                    <a:lnTo>
                      <a:pt x="1820" y="587"/>
                    </a:lnTo>
                    <a:lnTo>
                      <a:pt x="1820" y="596"/>
                    </a:lnTo>
                    <a:lnTo>
                      <a:pt x="1820" y="604"/>
                    </a:lnTo>
                    <a:lnTo>
                      <a:pt x="1820" y="613"/>
                    </a:lnTo>
                    <a:lnTo>
                      <a:pt x="1820" y="621"/>
                    </a:lnTo>
                    <a:lnTo>
                      <a:pt x="1820" y="630"/>
                    </a:lnTo>
                    <a:lnTo>
                      <a:pt x="1820" y="640"/>
                    </a:lnTo>
                    <a:lnTo>
                      <a:pt x="1820" y="647"/>
                    </a:lnTo>
                    <a:lnTo>
                      <a:pt x="1820" y="657"/>
                    </a:lnTo>
                    <a:lnTo>
                      <a:pt x="1820" y="664"/>
                    </a:lnTo>
                    <a:lnTo>
                      <a:pt x="1820" y="674"/>
                    </a:lnTo>
                    <a:lnTo>
                      <a:pt x="1820" y="684"/>
                    </a:lnTo>
                    <a:lnTo>
                      <a:pt x="1820" y="691"/>
                    </a:lnTo>
                    <a:lnTo>
                      <a:pt x="1820" y="700"/>
                    </a:lnTo>
                    <a:lnTo>
                      <a:pt x="1820" y="708"/>
                    </a:lnTo>
                    <a:lnTo>
                      <a:pt x="1820" y="717"/>
                    </a:lnTo>
                    <a:lnTo>
                      <a:pt x="1820" y="725"/>
                    </a:lnTo>
                    <a:lnTo>
                      <a:pt x="1820" y="734"/>
                    </a:lnTo>
                    <a:lnTo>
                      <a:pt x="1820" y="742"/>
                    </a:lnTo>
                    <a:lnTo>
                      <a:pt x="1820" y="751"/>
                    </a:lnTo>
                    <a:lnTo>
                      <a:pt x="1820" y="759"/>
                    </a:lnTo>
                    <a:lnTo>
                      <a:pt x="1820" y="768"/>
                    </a:lnTo>
                    <a:lnTo>
                      <a:pt x="1820" y="776"/>
                    </a:lnTo>
                    <a:lnTo>
                      <a:pt x="1820" y="785"/>
                    </a:lnTo>
                    <a:lnTo>
                      <a:pt x="1820" y="800"/>
                    </a:lnTo>
                    <a:lnTo>
                      <a:pt x="1820" y="827"/>
                    </a:lnTo>
                    <a:lnTo>
                      <a:pt x="1820" y="853"/>
                    </a:lnTo>
                    <a:lnTo>
                      <a:pt x="1820" y="880"/>
                    </a:lnTo>
                    <a:lnTo>
                      <a:pt x="1820" y="907"/>
                    </a:lnTo>
                    <a:lnTo>
                      <a:pt x="1820" y="933"/>
                    </a:lnTo>
                    <a:lnTo>
                      <a:pt x="1820" y="940"/>
                    </a:lnTo>
                    <a:lnTo>
                      <a:pt x="1820" y="943"/>
                    </a:lnTo>
                    <a:lnTo>
                      <a:pt x="1820" y="945"/>
                    </a:lnTo>
                    <a:lnTo>
                      <a:pt x="1820" y="948"/>
                    </a:lnTo>
                    <a:lnTo>
                      <a:pt x="1820" y="950"/>
                    </a:lnTo>
                    <a:lnTo>
                      <a:pt x="1820" y="953"/>
                    </a:lnTo>
                    <a:lnTo>
                      <a:pt x="1820" y="957"/>
                    </a:lnTo>
                    <a:lnTo>
                      <a:pt x="1820" y="960"/>
                    </a:lnTo>
                    <a:lnTo>
                      <a:pt x="1820" y="962"/>
                    </a:lnTo>
                    <a:lnTo>
                      <a:pt x="1820" y="965"/>
                    </a:lnTo>
                    <a:lnTo>
                      <a:pt x="1820" y="967"/>
                    </a:lnTo>
                    <a:lnTo>
                      <a:pt x="1820" y="970"/>
                    </a:lnTo>
                    <a:lnTo>
                      <a:pt x="1820" y="972"/>
                    </a:lnTo>
                    <a:lnTo>
                      <a:pt x="1820" y="974"/>
                    </a:lnTo>
                    <a:lnTo>
                      <a:pt x="1820" y="977"/>
                    </a:lnTo>
                    <a:lnTo>
                      <a:pt x="1820" y="979"/>
                    </a:lnTo>
                    <a:lnTo>
                      <a:pt x="1820" y="982"/>
                    </a:lnTo>
                    <a:lnTo>
                      <a:pt x="1820" y="984"/>
                    </a:lnTo>
                    <a:lnTo>
                      <a:pt x="1820" y="989"/>
                    </a:lnTo>
                    <a:lnTo>
                      <a:pt x="1820" y="991"/>
                    </a:lnTo>
                    <a:lnTo>
                      <a:pt x="1820" y="994"/>
                    </a:lnTo>
                    <a:lnTo>
                      <a:pt x="1820" y="996"/>
                    </a:lnTo>
                    <a:lnTo>
                      <a:pt x="1820" y="999"/>
                    </a:lnTo>
                    <a:lnTo>
                      <a:pt x="1820" y="1001"/>
                    </a:lnTo>
                    <a:lnTo>
                      <a:pt x="1820" y="1003"/>
                    </a:lnTo>
                    <a:lnTo>
                      <a:pt x="1820" y="1006"/>
                    </a:lnTo>
                    <a:lnTo>
                      <a:pt x="1820" y="1008"/>
                    </a:lnTo>
                    <a:lnTo>
                      <a:pt x="1820" y="1011"/>
                    </a:lnTo>
                    <a:lnTo>
                      <a:pt x="1820" y="1013"/>
                    </a:lnTo>
                    <a:lnTo>
                      <a:pt x="1820" y="1018"/>
                    </a:lnTo>
                    <a:lnTo>
                      <a:pt x="1820" y="1020"/>
                    </a:lnTo>
                    <a:lnTo>
                      <a:pt x="1820" y="1023"/>
                    </a:lnTo>
                    <a:lnTo>
                      <a:pt x="1820" y="1025"/>
                    </a:lnTo>
                    <a:lnTo>
                      <a:pt x="1820" y="1028"/>
                    </a:lnTo>
                    <a:lnTo>
                      <a:pt x="1820" y="1030"/>
                    </a:lnTo>
                    <a:lnTo>
                      <a:pt x="1820" y="1033"/>
                    </a:lnTo>
                    <a:lnTo>
                      <a:pt x="1820" y="1035"/>
                    </a:lnTo>
                    <a:lnTo>
                      <a:pt x="1820" y="1037"/>
                    </a:lnTo>
                    <a:lnTo>
                      <a:pt x="1820" y="1040"/>
                    </a:lnTo>
                    <a:lnTo>
                      <a:pt x="1820" y="1042"/>
                    </a:lnTo>
                    <a:lnTo>
                      <a:pt x="1820" y="1050"/>
                    </a:lnTo>
                    <a:lnTo>
                      <a:pt x="1820" y="1054"/>
                    </a:lnTo>
                    <a:lnTo>
                      <a:pt x="1820" y="1059"/>
                    </a:lnTo>
                    <a:lnTo>
                      <a:pt x="1818" y="1064"/>
                    </a:lnTo>
                    <a:lnTo>
                      <a:pt x="1818" y="1069"/>
                    </a:lnTo>
                    <a:lnTo>
                      <a:pt x="1818" y="1074"/>
                    </a:lnTo>
                    <a:lnTo>
                      <a:pt x="1818" y="1081"/>
                    </a:lnTo>
                    <a:lnTo>
                      <a:pt x="1818" y="1086"/>
                    </a:lnTo>
                    <a:lnTo>
                      <a:pt x="1818" y="1086"/>
                    </a:lnTo>
                    <a:lnTo>
                      <a:pt x="1810" y="1086"/>
                    </a:lnTo>
                    <a:lnTo>
                      <a:pt x="1803" y="1086"/>
                    </a:lnTo>
                    <a:lnTo>
                      <a:pt x="1796" y="1086"/>
                    </a:lnTo>
                    <a:lnTo>
                      <a:pt x="1788" y="1086"/>
                    </a:lnTo>
                    <a:lnTo>
                      <a:pt x="1781" y="1086"/>
                    </a:lnTo>
                    <a:lnTo>
                      <a:pt x="1774" y="1086"/>
                    </a:lnTo>
                    <a:lnTo>
                      <a:pt x="1767" y="1086"/>
                    </a:lnTo>
                    <a:lnTo>
                      <a:pt x="1759" y="1086"/>
                    </a:lnTo>
                    <a:lnTo>
                      <a:pt x="1752" y="1086"/>
                    </a:lnTo>
                    <a:lnTo>
                      <a:pt x="1745" y="1086"/>
                    </a:lnTo>
                    <a:lnTo>
                      <a:pt x="1738" y="1086"/>
                    </a:lnTo>
                    <a:lnTo>
                      <a:pt x="1730" y="1086"/>
                    </a:lnTo>
                    <a:lnTo>
                      <a:pt x="1723" y="1086"/>
                    </a:lnTo>
                    <a:lnTo>
                      <a:pt x="1716" y="1086"/>
                    </a:lnTo>
                    <a:lnTo>
                      <a:pt x="1708" y="1086"/>
                    </a:lnTo>
                    <a:lnTo>
                      <a:pt x="1701" y="1086"/>
                    </a:lnTo>
                    <a:lnTo>
                      <a:pt x="1694" y="1086"/>
                    </a:lnTo>
                    <a:lnTo>
                      <a:pt x="1687" y="1086"/>
                    </a:lnTo>
                    <a:lnTo>
                      <a:pt x="1679" y="1086"/>
                    </a:lnTo>
                    <a:lnTo>
                      <a:pt x="1672" y="1086"/>
                    </a:lnTo>
                    <a:lnTo>
                      <a:pt x="1662" y="1086"/>
                    </a:lnTo>
                    <a:lnTo>
                      <a:pt x="1655" y="1086"/>
                    </a:lnTo>
                    <a:lnTo>
                      <a:pt x="1648" y="1086"/>
                    </a:lnTo>
                    <a:lnTo>
                      <a:pt x="1641" y="1086"/>
                    </a:lnTo>
                    <a:lnTo>
                      <a:pt x="1633" y="1086"/>
                    </a:lnTo>
                    <a:lnTo>
                      <a:pt x="1626" y="1086"/>
                    </a:lnTo>
                    <a:lnTo>
                      <a:pt x="1619" y="1086"/>
                    </a:lnTo>
                    <a:lnTo>
                      <a:pt x="1611" y="1086"/>
                    </a:lnTo>
                    <a:lnTo>
                      <a:pt x="1604" y="1086"/>
                    </a:lnTo>
                    <a:lnTo>
                      <a:pt x="1597" y="1086"/>
                    </a:lnTo>
                    <a:lnTo>
                      <a:pt x="1590" y="1086"/>
                    </a:lnTo>
                    <a:lnTo>
                      <a:pt x="1582" y="1086"/>
                    </a:lnTo>
                    <a:lnTo>
                      <a:pt x="1575" y="1086"/>
                    </a:lnTo>
                    <a:lnTo>
                      <a:pt x="1568" y="1086"/>
                    </a:lnTo>
                    <a:lnTo>
                      <a:pt x="1561" y="1086"/>
                    </a:lnTo>
                    <a:lnTo>
                      <a:pt x="1553" y="1086"/>
                    </a:lnTo>
                    <a:lnTo>
                      <a:pt x="1546" y="1086"/>
                    </a:lnTo>
                    <a:lnTo>
                      <a:pt x="1539" y="1086"/>
                    </a:lnTo>
                    <a:lnTo>
                      <a:pt x="1531" y="1086"/>
                    </a:lnTo>
                    <a:lnTo>
                      <a:pt x="1524" y="1086"/>
                    </a:lnTo>
                    <a:lnTo>
                      <a:pt x="1515" y="1086"/>
                    </a:lnTo>
                    <a:lnTo>
                      <a:pt x="1507" y="1086"/>
                    </a:lnTo>
                    <a:lnTo>
                      <a:pt x="1500" y="1086"/>
                    </a:lnTo>
                    <a:lnTo>
                      <a:pt x="1493" y="1086"/>
                    </a:lnTo>
                    <a:lnTo>
                      <a:pt x="1485" y="1086"/>
                    </a:lnTo>
                    <a:lnTo>
                      <a:pt x="1478" y="1086"/>
                    </a:lnTo>
                    <a:lnTo>
                      <a:pt x="1471" y="1086"/>
                    </a:lnTo>
                    <a:lnTo>
                      <a:pt x="1464" y="1086"/>
                    </a:lnTo>
                    <a:lnTo>
                      <a:pt x="1456" y="1086"/>
                    </a:lnTo>
                    <a:lnTo>
                      <a:pt x="1449" y="1086"/>
                    </a:lnTo>
                    <a:lnTo>
                      <a:pt x="1442" y="1086"/>
                    </a:lnTo>
                    <a:lnTo>
                      <a:pt x="1435" y="1086"/>
                    </a:lnTo>
                    <a:lnTo>
                      <a:pt x="1427" y="1086"/>
                    </a:lnTo>
                    <a:lnTo>
                      <a:pt x="1420" y="1086"/>
                    </a:lnTo>
                    <a:lnTo>
                      <a:pt x="1413" y="1086"/>
                    </a:lnTo>
                    <a:lnTo>
                      <a:pt x="1405" y="1086"/>
                    </a:lnTo>
                    <a:lnTo>
                      <a:pt x="1398" y="1086"/>
                    </a:lnTo>
                    <a:lnTo>
                      <a:pt x="1391" y="1086"/>
                    </a:lnTo>
                    <a:lnTo>
                      <a:pt x="1384" y="1086"/>
                    </a:lnTo>
                    <a:lnTo>
                      <a:pt x="1376" y="1086"/>
                    </a:lnTo>
                    <a:lnTo>
                      <a:pt x="1369" y="1086"/>
                    </a:lnTo>
                    <a:lnTo>
                      <a:pt x="1359" y="1086"/>
                    </a:lnTo>
                    <a:lnTo>
                      <a:pt x="1352" y="1086"/>
                    </a:lnTo>
                    <a:lnTo>
                      <a:pt x="1345" y="1086"/>
                    </a:lnTo>
                    <a:lnTo>
                      <a:pt x="1338" y="1086"/>
                    </a:lnTo>
                    <a:lnTo>
                      <a:pt x="1330" y="1086"/>
                    </a:lnTo>
                    <a:lnTo>
                      <a:pt x="1323" y="1086"/>
                    </a:lnTo>
                    <a:lnTo>
                      <a:pt x="1316" y="1086"/>
                    </a:lnTo>
                    <a:lnTo>
                      <a:pt x="1309" y="1086"/>
                    </a:lnTo>
                    <a:lnTo>
                      <a:pt x="1301" y="1086"/>
                    </a:lnTo>
                    <a:lnTo>
                      <a:pt x="1294" y="1086"/>
                    </a:lnTo>
                    <a:lnTo>
                      <a:pt x="1287" y="1086"/>
                    </a:lnTo>
                    <a:lnTo>
                      <a:pt x="1279" y="1086"/>
                    </a:lnTo>
                    <a:lnTo>
                      <a:pt x="1272" y="1086"/>
                    </a:lnTo>
                    <a:lnTo>
                      <a:pt x="1265" y="1086"/>
                    </a:lnTo>
                    <a:lnTo>
                      <a:pt x="1258" y="1086"/>
                    </a:lnTo>
                    <a:lnTo>
                      <a:pt x="1250" y="1086"/>
                    </a:lnTo>
                    <a:lnTo>
                      <a:pt x="1243" y="1086"/>
                    </a:lnTo>
                    <a:lnTo>
                      <a:pt x="1236" y="1086"/>
                    </a:lnTo>
                    <a:lnTo>
                      <a:pt x="1229" y="1086"/>
                    </a:lnTo>
                    <a:lnTo>
                      <a:pt x="1221" y="1086"/>
                    </a:lnTo>
                    <a:lnTo>
                      <a:pt x="1214" y="1086"/>
                    </a:lnTo>
                    <a:lnTo>
                      <a:pt x="1204" y="1086"/>
                    </a:lnTo>
                    <a:lnTo>
                      <a:pt x="1197" y="1086"/>
                    </a:lnTo>
                    <a:lnTo>
                      <a:pt x="1190" y="1086"/>
                    </a:lnTo>
                    <a:lnTo>
                      <a:pt x="1182" y="1086"/>
                    </a:lnTo>
                    <a:lnTo>
                      <a:pt x="1175" y="1086"/>
                    </a:lnTo>
                    <a:lnTo>
                      <a:pt x="1168" y="1086"/>
                    </a:lnTo>
                    <a:lnTo>
                      <a:pt x="1161" y="1086"/>
                    </a:lnTo>
                    <a:lnTo>
                      <a:pt x="1153" y="1086"/>
                    </a:lnTo>
                    <a:lnTo>
                      <a:pt x="1146" y="1086"/>
                    </a:lnTo>
                    <a:lnTo>
                      <a:pt x="1139" y="1086"/>
                    </a:lnTo>
                    <a:lnTo>
                      <a:pt x="1132" y="1086"/>
                    </a:lnTo>
                    <a:lnTo>
                      <a:pt x="1124" y="1086"/>
                    </a:lnTo>
                    <a:lnTo>
                      <a:pt x="1117" y="1086"/>
                    </a:lnTo>
                    <a:lnTo>
                      <a:pt x="1110" y="1086"/>
                    </a:lnTo>
                    <a:lnTo>
                      <a:pt x="1102" y="1086"/>
                    </a:lnTo>
                    <a:lnTo>
                      <a:pt x="1095" y="1086"/>
                    </a:lnTo>
                    <a:lnTo>
                      <a:pt x="1088" y="1086"/>
                    </a:lnTo>
                    <a:lnTo>
                      <a:pt x="1081" y="1086"/>
                    </a:lnTo>
                    <a:lnTo>
                      <a:pt x="1073" y="1086"/>
                    </a:lnTo>
                    <a:lnTo>
                      <a:pt x="1066" y="1086"/>
                    </a:lnTo>
                    <a:lnTo>
                      <a:pt x="1056" y="1086"/>
                    </a:lnTo>
                    <a:lnTo>
                      <a:pt x="1049" y="1086"/>
                    </a:lnTo>
                    <a:lnTo>
                      <a:pt x="1042" y="1086"/>
                    </a:lnTo>
                    <a:lnTo>
                      <a:pt x="1035" y="1086"/>
                    </a:lnTo>
                    <a:lnTo>
                      <a:pt x="1027" y="1086"/>
                    </a:lnTo>
                    <a:lnTo>
                      <a:pt x="1020" y="1086"/>
                    </a:lnTo>
                    <a:lnTo>
                      <a:pt x="1013" y="1086"/>
                    </a:lnTo>
                    <a:lnTo>
                      <a:pt x="1006" y="1086"/>
                    </a:lnTo>
                    <a:lnTo>
                      <a:pt x="998" y="1086"/>
                    </a:lnTo>
                    <a:lnTo>
                      <a:pt x="991" y="1086"/>
                    </a:lnTo>
                    <a:lnTo>
                      <a:pt x="984" y="1086"/>
                    </a:lnTo>
                    <a:lnTo>
                      <a:pt x="976" y="1086"/>
                    </a:lnTo>
                    <a:lnTo>
                      <a:pt x="969" y="1086"/>
                    </a:lnTo>
                    <a:lnTo>
                      <a:pt x="962" y="1086"/>
                    </a:lnTo>
                    <a:lnTo>
                      <a:pt x="955" y="1086"/>
                    </a:lnTo>
                    <a:lnTo>
                      <a:pt x="947" y="1086"/>
                    </a:lnTo>
                    <a:lnTo>
                      <a:pt x="940" y="1086"/>
                    </a:lnTo>
                    <a:lnTo>
                      <a:pt x="933" y="1086"/>
                    </a:lnTo>
                    <a:lnTo>
                      <a:pt x="926" y="1086"/>
                    </a:lnTo>
                    <a:lnTo>
                      <a:pt x="918" y="1086"/>
                    </a:lnTo>
                    <a:lnTo>
                      <a:pt x="909" y="1086"/>
                    </a:lnTo>
                    <a:lnTo>
                      <a:pt x="901" y="1086"/>
                    </a:lnTo>
                    <a:lnTo>
                      <a:pt x="894" y="1086"/>
                    </a:lnTo>
                    <a:lnTo>
                      <a:pt x="887" y="1086"/>
                    </a:lnTo>
                    <a:lnTo>
                      <a:pt x="879" y="1086"/>
                    </a:lnTo>
                    <a:lnTo>
                      <a:pt x="872" y="1086"/>
                    </a:lnTo>
                    <a:lnTo>
                      <a:pt x="865" y="1086"/>
                    </a:lnTo>
                    <a:lnTo>
                      <a:pt x="858" y="1086"/>
                    </a:lnTo>
                    <a:lnTo>
                      <a:pt x="850" y="1086"/>
                    </a:lnTo>
                    <a:lnTo>
                      <a:pt x="843" y="1086"/>
                    </a:lnTo>
                    <a:lnTo>
                      <a:pt x="836" y="1086"/>
                    </a:lnTo>
                    <a:lnTo>
                      <a:pt x="829" y="1086"/>
                    </a:lnTo>
                    <a:lnTo>
                      <a:pt x="821" y="1086"/>
                    </a:lnTo>
                    <a:lnTo>
                      <a:pt x="814" y="1086"/>
                    </a:lnTo>
                    <a:lnTo>
                      <a:pt x="807" y="1086"/>
                    </a:lnTo>
                    <a:lnTo>
                      <a:pt x="799" y="1086"/>
                    </a:lnTo>
                    <a:lnTo>
                      <a:pt x="792" y="1086"/>
                    </a:lnTo>
                    <a:lnTo>
                      <a:pt x="785" y="1086"/>
                    </a:lnTo>
                    <a:lnTo>
                      <a:pt x="778" y="1086"/>
                    </a:lnTo>
                    <a:lnTo>
                      <a:pt x="770" y="1086"/>
                    </a:lnTo>
                    <a:lnTo>
                      <a:pt x="763" y="1086"/>
                    </a:lnTo>
                    <a:lnTo>
                      <a:pt x="753" y="1086"/>
                    </a:lnTo>
                    <a:lnTo>
                      <a:pt x="746" y="1086"/>
                    </a:lnTo>
                    <a:lnTo>
                      <a:pt x="739" y="1086"/>
                    </a:lnTo>
                    <a:lnTo>
                      <a:pt x="732" y="1086"/>
                    </a:lnTo>
                    <a:lnTo>
                      <a:pt x="724" y="1086"/>
                    </a:lnTo>
                    <a:lnTo>
                      <a:pt x="717" y="1086"/>
                    </a:lnTo>
                    <a:lnTo>
                      <a:pt x="710" y="1086"/>
                    </a:lnTo>
                    <a:lnTo>
                      <a:pt x="703" y="1086"/>
                    </a:lnTo>
                    <a:lnTo>
                      <a:pt x="695" y="1086"/>
                    </a:lnTo>
                    <a:lnTo>
                      <a:pt x="688" y="1086"/>
                    </a:lnTo>
                    <a:lnTo>
                      <a:pt x="681" y="1086"/>
                    </a:lnTo>
                    <a:lnTo>
                      <a:pt x="673" y="1086"/>
                    </a:lnTo>
                    <a:lnTo>
                      <a:pt x="666" y="1086"/>
                    </a:lnTo>
                    <a:lnTo>
                      <a:pt x="659" y="1086"/>
                    </a:lnTo>
                    <a:lnTo>
                      <a:pt x="652" y="1086"/>
                    </a:lnTo>
                    <a:lnTo>
                      <a:pt x="644" y="1086"/>
                    </a:lnTo>
                    <a:lnTo>
                      <a:pt x="637" y="1086"/>
                    </a:lnTo>
                    <a:lnTo>
                      <a:pt x="630" y="1086"/>
                    </a:lnTo>
                    <a:lnTo>
                      <a:pt x="623" y="1086"/>
                    </a:lnTo>
                    <a:lnTo>
                      <a:pt x="615" y="1086"/>
                    </a:lnTo>
                    <a:lnTo>
                      <a:pt x="606" y="1086"/>
                    </a:lnTo>
                    <a:lnTo>
                      <a:pt x="598" y="1086"/>
                    </a:lnTo>
                    <a:lnTo>
                      <a:pt x="591" y="1086"/>
                    </a:lnTo>
                    <a:lnTo>
                      <a:pt x="584" y="1086"/>
                    </a:lnTo>
                    <a:lnTo>
                      <a:pt x="577" y="1086"/>
                    </a:lnTo>
                    <a:lnTo>
                      <a:pt x="569" y="1086"/>
                    </a:lnTo>
                    <a:lnTo>
                      <a:pt x="562" y="1086"/>
                    </a:lnTo>
                    <a:lnTo>
                      <a:pt x="555" y="1086"/>
                    </a:lnTo>
                    <a:lnTo>
                      <a:pt x="547" y="1086"/>
                    </a:lnTo>
                    <a:lnTo>
                      <a:pt x="540" y="1086"/>
                    </a:lnTo>
                    <a:lnTo>
                      <a:pt x="533" y="1086"/>
                    </a:lnTo>
                    <a:lnTo>
                      <a:pt x="526" y="1086"/>
                    </a:lnTo>
                    <a:lnTo>
                      <a:pt x="518" y="1086"/>
                    </a:lnTo>
                    <a:lnTo>
                      <a:pt x="511" y="1086"/>
                    </a:lnTo>
                    <a:lnTo>
                      <a:pt x="504" y="1086"/>
                    </a:lnTo>
                    <a:lnTo>
                      <a:pt x="497" y="1086"/>
                    </a:lnTo>
                    <a:lnTo>
                      <a:pt x="489" y="1086"/>
                    </a:lnTo>
                    <a:lnTo>
                      <a:pt x="482" y="1086"/>
                    </a:lnTo>
                    <a:lnTo>
                      <a:pt x="475" y="1086"/>
                    </a:lnTo>
                    <a:lnTo>
                      <a:pt x="467" y="1086"/>
                    </a:lnTo>
                    <a:lnTo>
                      <a:pt x="460" y="1086"/>
                    </a:lnTo>
                    <a:lnTo>
                      <a:pt x="450" y="1086"/>
                    </a:lnTo>
                    <a:lnTo>
                      <a:pt x="443" y="1086"/>
                    </a:lnTo>
                    <a:lnTo>
                      <a:pt x="436" y="1086"/>
                    </a:lnTo>
                    <a:lnTo>
                      <a:pt x="429" y="1086"/>
                    </a:lnTo>
                    <a:lnTo>
                      <a:pt x="421" y="1086"/>
                    </a:lnTo>
                    <a:lnTo>
                      <a:pt x="414" y="1086"/>
                    </a:lnTo>
                    <a:lnTo>
                      <a:pt x="407" y="1086"/>
                    </a:lnTo>
                    <a:lnTo>
                      <a:pt x="400" y="1086"/>
                    </a:lnTo>
                    <a:lnTo>
                      <a:pt x="392" y="1086"/>
                    </a:lnTo>
                    <a:lnTo>
                      <a:pt x="385" y="1086"/>
                    </a:lnTo>
                    <a:lnTo>
                      <a:pt x="378" y="1086"/>
                    </a:lnTo>
                    <a:lnTo>
                      <a:pt x="370" y="1086"/>
                    </a:lnTo>
                    <a:lnTo>
                      <a:pt x="363" y="1086"/>
                    </a:lnTo>
                    <a:lnTo>
                      <a:pt x="356" y="1086"/>
                    </a:lnTo>
                    <a:lnTo>
                      <a:pt x="349" y="1086"/>
                    </a:lnTo>
                    <a:lnTo>
                      <a:pt x="341" y="1086"/>
                    </a:lnTo>
                    <a:lnTo>
                      <a:pt x="334" y="1086"/>
                    </a:lnTo>
                    <a:lnTo>
                      <a:pt x="327" y="1086"/>
                    </a:lnTo>
                    <a:lnTo>
                      <a:pt x="320" y="1086"/>
                    </a:lnTo>
                    <a:lnTo>
                      <a:pt x="312" y="1086"/>
                    </a:lnTo>
                    <a:lnTo>
                      <a:pt x="303" y="1086"/>
                    </a:lnTo>
                    <a:lnTo>
                      <a:pt x="295" y="1086"/>
                    </a:lnTo>
                    <a:lnTo>
                      <a:pt x="288" y="1086"/>
                    </a:lnTo>
                    <a:lnTo>
                      <a:pt x="281" y="1086"/>
                    </a:lnTo>
                    <a:lnTo>
                      <a:pt x="274" y="1086"/>
                    </a:lnTo>
                    <a:lnTo>
                      <a:pt x="266" y="1086"/>
                    </a:lnTo>
                    <a:lnTo>
                      <a:pt x="259" y="1086"/>
                    </a:lnTo>
                    <a:lnTo>
                      <a:pt x="252" y="1086"/>
                    </a:lnTo>
                    <a:lnTo>
                      <a:pt x="244" y="1086"/>
                    </a:lnTo>
                    <a:lnTo>
                      <a:pt x="237" y="1086"/>
                    </a:lnTo>
                    <a:lnTo>
                      <a:pt x="230" y="1086"/>
                    </a:lnTo>
                    <a:lnTo>
                      <a:pt x="223" y="1086"/>
                    </a:lnTo>
                    <a:lnTo>
                      <a:pt x="215" y="1086"/>
                    </a:lnTo>
                    <a:lnTo>
                      <a:pt x="208" y="1086"/>
                    </a:lnTo>
                    <a:lnTo>
                      <a:pt x="201" y="1086"/>
                    </a:lnTo>
                    <a:lnTo>
                      <a:pt x="194" y="1086"/>
                    </a:lnTo>
                    <a:lnTo>
                      <a:pt x="186" y="1086"/>
                    </a:lnTo>
                    <a:lnTo>
                      <a:pt x="179" y="1086"/>
                    </a:lnTo>
                    <a:lnTo>
                      <a:pt x="172" y="1086"/>
                    </a:lnTo>
                    <a:lnTo>
                      <a:pt x="164" y="1086"/>
                    </a:lnTo>
                    <a:lnTo>
                      <a:pt x="157" y="1086"/>
                    </a:lnTo>
                    <a:lnTo>
                      <a:pt x="147" y="1086"/>
                    </a:lnTo>
                    <a:lnTo>
                      <a:pt x="140" y="1086"/>
                    </a:lnTo>
                    <a:lnTo>
                      <a:pt x="133" y="1086"/>
                    </a:lnTo>
                    <a:lnTo>
                      <a:pt x="126" y="1086"/>
                    </a:lnTo>
                    <a:lnTo>
                      <a:pt x="118" y="1086"/>
                    </a:lnTo>
                    <a:lnTo>
                      <a:pt x="111" y="1086"/>
                    </a:lnTo>
                    <a:lnTo>
                      <a:pt x="104" y="1086"/>
                    </a:lnTo>
                    <a:lnTo>
                      <a:pt x="97" y="1086"/>
                    </a:lnTo>
                    <a:lnTo>
                      <a:pt x="89" y="1086"/>
                    </a:lnTo>
                    <a:lnTo>
                      <a:pt x="82" y="1086"/>
                    </a:lnTo>
                    <a:lnTo>
                      <a:pt x="75" y="1086"/>
                    </a:lnTo>
                    <a:lnTo>
                      <a:pt x="68" y="1086"/>
                    </a:lnTo>
                    <a:lnTo>
                      <a:pt x="60" y="1086"/>
                    </a:lnTo>
                    <a:lnTo>
                      <a:pt x="53" y="1086"/>
                    </a:lnTo>
                    <a:lnTo>
                      <a:pt x="46" y="1086"/>
                    </a:lnTo>
                    <a:lnTo>
                      <a:pt x="38" y="1086"/>
                    </a:lnTo>
                    <a:lnTo>
                      <a:pt x="31" y="1086"/>
                    </a:lnTo>
                    <a:lnTo>
                      <a:pt x="24" y="1086"/>
                    </a:lnTo>
                    <a:lnTo>
                      <a:pt x="17" y="1086"/>
                    </a:lnTo>
                    <a:lnTo>
                      <a:pt x="9" y="1086"/>
                    </a:lnTo>
                    <a:lnTo>
                      <a:pt x="2" y="1086"/>
                    </a:lnTo>
                    <a:lnTo>
                      <a:pt x="0" y="1086"/>
                    </a:lnTo>
                    <a:lnTo>
                      <a:pt x="0" y="1081"/>
                    </a:lnTo>
                    <a:lnTo>
                      <a:pt x="0" y="1074"/>
                    </a:lnTo>
                    <a:lnTo>
                      <a:pt x="0" y="1069"/>
                    </a:lnTo>
                    <a:lnTo>
                      <a:pt x="0" y="1064"/>
                    </a:lnTo>
                    <a:lnTo>
                      <a:pt x="2" y="1064"/>
                    </a:lnTo>
                    <a:lnTo>
                      <a:pt x="9" y="1064"/>
                    </a:lnTo>
                    <a:lnTo>
                      <a:pt x="14" y="1059"/>
                    </a:lnTo>
                    <a:lnTo>
                      <a:pt x="9" y="1059"/>
                    </a:lnTo>
                    <a:lnTo>
                      <a:pt x="2" y="1054"/>
                    </a:lnTo>
                    <a:lnTo>
                      <a:pt x="2" y="1050"/>
                    </a:lnTo>
                    <a:lnTo>
                      <a:pt x="0" y="1050"/>
                    </a:lnTo>
                    <a:lnTo>
                      <a:pt x="0" y="1042"/>
                    </a:lnTo>
                    <a:lnTo>
                      <a:pt x="2" y="1042"/>
                    </a:lnTo>
                    <a:lnTo>
                      <a:pt x="9" y="1042"/>
                    </a:lnTo>
                    <a:lnTo>
                      <a:pt x="17" y="1042"/>
                    </a:lnTo>
                    <a:lnTo>
                      <a:pt x="17" y="1042"/>
                    </a:lnTo>
                    <a:lnTo>
                      <a:pt x="24" y="1047"/>
                    </a:lnTo>
                    <a:lnTo>
                      <a:pt x="24" y="1050"/>
                    </a:lnTo>
                    <a:lnTo>
                      <a:pt x="31" y="1050"/>
                    </a:lnTo>
                    <a:lnTo>
                      <a:pt x="38" y="1050"/>
                    </a:lnTo>
                    <a:lnTo>
                      <a:pt x="46" y="1050"/>
                    </a:lnTo>
                    <a:lnTo>
                      <a:pt x="53" y="1050"/>
                    </a:lnTo>
                    <a:lnTo>
                      <a:pt x="60" y="1054"/>
                    </a:lnTo>
                    <a:lnTo>
                      <a:pt x="60" y="1054"/>
                    </a:lnTo>
                    <a:lnTo>
                      <a:pt x="63" y="1059"/>
                    </a:lnTo>
                    <a:lnTo>
                      <a:pt x="68" y="1062"/>
                    </a:lnTo>
                    <a:lnTo>
                      <a:pt x="75" y="1064"/>
                    </a:lnTo>
                    <a:lnTo>
                      <a:pt x="82" y="1064"/>
                    </a:lnTo>
                    <a:lnTo>
                      <a:pt x="89" y="1064"/>
                    </a:lnTo>
                    <a:lnTo>
                      <a:pt x="97" y="1064"/>
                    </a:lnTo>
                    <a:lnTo>
                      <a:pt x="104" y="1064"/>
                    </a:lnTo>
                    <a:lnTo>
                      <a:pt x="111" y="1062"/>
                    </a:lnTo>
                    <a:lnTo>
                      <a:pt x="118" y="1062"/>
                    </a:lnTo>
                    <a:lnTo>
                      <a:pt x="121" y="1059"/>
                    </a:lnTo>
                    <a:lnTo>
                      <a:pt x="118" y="1059"/>
                    </a:lnTo>
                    <a:lnTo>
                      <a:pt x="111" y="1057"/>
                    </a:lnTo>
                    <a:lnTo>
                      <a:pt x="104" y="1054"/>
                    </a:lnTo>
                    <a:lnTo>
                      <a:pt x="111" y="1052"/>
                    </a:lnTo>
                    <a:lnTo>
                      <a:pt x="118" y="1050"/>
                    </a:lnTo>
                    <a:lnTo>
                      <a:pt x="126" y="1050"/>
                    </a:lnTo>
                    <a:lnTo>
                      <a:pt x="133" y="1050"/>
                    </a:lnTo>
                    <a:lnTo>
                      <a:pt x="140" y="1050"/>
                    </a:lnTo>
                    <a:lnTo>
                      <a:pt x="147" y="1050"/>
                    </a:lnTo>
                    <a:lnTo>
                      <a:pt x="157" y="1050"/>
                    </a:lnTo>
                    <a:lnTo>
                      <a:pt x="164" y="1050"/>
                    </a:lnTo>
                    <a:lnTo>
                      <a:pt x="172" y="1052"/>
                    </a:lnTo>
                    <a:lnTo>
                      <a:pt x="179" y="1052"/>
                    </a:lnTo>
                    <a:lnTo>
                      <a:pt x="186" y="1052"/>
                    </a:lnTo>
                    <a:lnTo>
                      <a:pt x="194" y="1050"/>
                    </a:lnTo>
                    <a:lnTo>
                      <a:pt x="201" y="1050"/>
                    </a:lnTo>
                    <a:lnTo>
                      <a:pt x="208" y="1050"/>
                    </a:lnTo>
                    <a:lnTo>
                      <a:pt x="215" y="1050"/>
                    </a:lnTo>
                    <a:lnTo>
                      <a:pt x="223" y="1050"/>
                    </a:lnTo>
                    <a:lnTo>
                      <a:pt x="230" y="1052"/>
                    </a:lnTo>
                    <a:lnTo>
                      <a:pt x="237" y="1052"/>
                    </a:lnTo>
                    <a:lnTo>
                      <a:pt x="244" y="1052"/>
                    </a:lnTo>
                    <a:lnTo>
                      <a:pt x="252" y="1050"/>
                    </a:lnTo>
                    <a:lnTo>
                      <a:pt x="259" y="1050"/>
                    </a:lnTo>
                    <a:lnTo>
                      <a:pt x="266" y="1050"/>
                    </a:lnTo>
                    <a:lnTo>
                      <a:pt x="274" y="1050"/>
                    </a:lnTo>
                    <a:lnTo>
                      <a:pt x="281" y="1052"/>
                    </a:lnTo>
                    <a:lnTo>
                      <a:pt x="288" y="1052"/>
                    </a:lnTo>
                    <a:lnTo>
                      <a:pt x="293" y="1054"/>
                    </a:lnTo>
                    <a:lnTo>
                      <a:pt x="288" y="1057"/>
                    </a:lnTo>
                    <a:lnTo>
                      <a:pt x="281" y="1057"/>
                    </a:lnTo>
                    <a:lnTo>
                      <a:pt x="274" y="1059"/>
                    </a:lnTo>
                    <a:lnTo>
                      <a:pt x="266" y="1059"/>
                    </a:lnTo>
                    <a:lnTo>
                      <a:pt x="259" y="1059"/>
                    </a:lnTo>
                    <a:lnTo>
                      <a:pt x="252" y="1059"/>
                    </a:lnTo>
                    <a:lnTo>
                      <a:pt x="244" y="1059"/>
                    </a:lnTo>
                    <a:lnTo>
                      <a:pt x="237" y="1059"/>
                    </a:lnTo>
                    <a:lnTo>
                      <a:pt x="230" y="1057"/>
                    </a:lnTo>
                    <a:lnTo>
                      <a:pt x="223" y="1057"/>
                    </a:lnTo>
                    <a:lnTo>
                      <a:pt x="215" y="1059"/>
                    </a:lnTo>
                    <a:lnTo>
                      <a:pt x="208" y="1059"/>
                    </a:lnTo>
                    <a:lnTo>
                      <a:pt x="201" y="1059"/>
                    </a:lnTo>
                    <a:lnTo>
                      <a:pt x="194" y="1059"/>
                    </a:lnTo>
                    <a:lnTo>
                      <a:pt x="186" y="1059"/>
                    </a:lnTo>
                    <a:lnTo>
                      <a:pt x="181" y="1059"/>
                    </a:lnTo>
                    <a:lnTo>
                      <a:pt x="186" y="1062"/>
                    </a:lnTo>
                    <a:lnTo>
                      <a:pt x="194" y="1064"/>
                    </a:lnTo>
                    <a:lnTo>
                      <a:pt x="201" y="1064"/>
                    </a:lnTo>
                    <a:lnTo>
                      <a:pt x="208" y="1064"/>
                    </a:lnTo>
                    <a:lnTo>
                      <a:pt x="215" y="1064"/>
                    </a:lnTo>
                    <a:lnTo>
                      <a:pt x="223" y="1064"/>
                    </a:lnTo>
                    <a:lnTo>
                      <a:pt x="230" y="1064"/>
                    </a:lnTo>
                    <a:lnTo>
                      <a:pt x="237" y="1062"/>
                    </a:lnTo>
                    <a:lnTo>
                      <a:pt x="244" y="1062"/>
                    </a:lnTo>
                    <a:lnTo>
                      <a:pt x="252" y="1062"/>
                    </a:lnTo>
                    <a:lnTo>
                      <a:pt x="259" y="1062"/>
                    </a:lnTo>
                    <a:lnTo>
                      <a:pt x="266" y="1062"/>
                    </a:lnTo>
                    <a:lnTo>
                      <a:pt x="274" y="1062"/>
                    </a:lnTo>
                    <a:lnTo>
                      <a:pt x="281" y="1064"/>
                    </a:lnTo>
                    <a:lnTo>
                      <a:pt x="288" y="1064"/>
                    </a:lnTo>
                    <a:lnTo>
                      <a:pt x="295" y="1064"/>
                    </a:lnTo>
                    <a:lnTo>
                      <a:pt x="303" y="1064"/>
                    </a:lnTo>
                    <a:lnTo>
                      <a:pt x="312" y="1064"/>
                    </a:lnTo>
                    <a:lnTo>
                      <a:pt x="320" y="1064"/>
                    </a:lnTo>
                    <a:lnTo>
                      <a:pt x="327" y="1064"/>
                    </a:lnTo>
                    <a:lnTo>
                      <a:pt x="334" y="1064"/>
                    </a:lnTo>
                    <a:lnTo>
                      <a:pt x="341" y="1064"/>
                    </a:lnTo>
                    <a:lnTo>
                      <a:pt x="349" y="1064"/>
                    </a:lnTo>
                    <a:lnTo>
                      <a:pt x="356" y="1062"/>
                    </a:lnTo>
                    <a:lnTo>
                      <a:pt x="361" y="1059"/>
                    </a:lnTo>
                    <a:lnTo>
                      <a:pt x="363" y="1059"/>
                    </a:lnTo>
                    <a:lnTo>
                      <a:pt x="370" y="1059"/>
                    </a:lnTo>
                    <a:lnTo>
                      <a:pt x="378" y="1059"/>
                    </a:lnTo>
                    <a:lnTo>
                      <a:pt x="385" y="1059"/>
                    </a:lnTo>
                    <a:lnTo>
                      <a:pt x="385" y="1059"/>
                    </a:lnTo>
                    <a:lnTo>
                      <a:pt x="392" y="1062"/>
                    </a:lnTo>
                    <a:lnTo>
                      <a:pt x="400" y="1059"/>
                    </a:lnTo>
                    <a:lnTo>
                      <a:pt x="407" y="1059"/>
                    </a:lnTo>
                    <a:lnTo>
                      <a:pt x="414" y="1059"/>
                    </a:lnTo>
                    <a:lnTo>
                      <a:pt x="421" y="1059"/>
                    </a:lnTo>
                    <a:lnTo>
                      <a:pt x="424" y="1059"/>
                    </a:lnTo>
                    <a:lnTo>
                      <a:pt x="421" y="1059"/>
                    </a:lnTo>
                    <a:lnTo>
                      <a:pt x="414" y="1059"/>
                    </a:lnTo>
                    <a:lnTo>
                      <a:pt x="407" y="1059"/>
                    </a:lnTo>
                    <a:lnTo>
                      <a:pt x="400" y="1059"/>
                    </a:lnTo>
                    <a:lnTo>
                      <a:pt x="392" y="1059"/>
                    </a:lnTo>
                    <a:lnTo>
                      <a:pt x="385" y="1059"/>
                    </a:lnTo>
                    <a:lnTo>
                      <a:pt x="383" y="1054"/>
                    </a:lnTo>
                    <a:lnTo>
                      <a:pt x="385" y="1052"/>
                    </a:lnTo>
                    <a:lnTo>
                      <a:pt x="392" y="1052"/>
                    </a:lnTo>
                    <a:lnTo>
                      <a:pt x="400" y="1052"/>
                    </a:lnTo>
                    <a:lnTo>
                      <a:pt x="407" y="1052"/>
                    </a:lnTo>
                    <a:lnTo>
                      <a:pt x="414" y="1052"/>
                    </a:lnTo>
                    <a:lnTo>
                      <a:pt x="421" y="1052"/>
                    </a:lnTo>
                    <a:lnTo>
                      <a:pt x="429" y="1052"/>
                    </a:lnTo>
                    <a:lnTo>
                      <a:pt x="436" y="1052"/>
                    </a:lnTo>
                    <a:lnTo>
                      <a:pt x="443" y="1052"/>
                    </a:lnTo>
                    <a:lnTo>
                      <a:pt x="450" y="1052"/>
                    </a:lnTo>
                    <a:lnTo>
                      <a:pt x="460" y="1052"/>
                    </a:lnTo>
                    <a:lnTo>
                      <a:pt x="467" y="1052"/>
                    </a:lnTo>
                    <a:lnTo>
                      <a:pt x="475" y="1052"/>
                    </a:lnTo>
                    <a:lnTo>
                      <a:pt x="482" y="1052"/>
                    </a:lnTo>
                    <a:lnTo>
                      <a:pt x="487" y="1054"/>
                    </a:lnTo>
                    <a:lnTo>
                      <a:pt x="489" y="1057"/>
                    </a:lnTo>
                    <a:lnTo>
                      <a:pt x="497" y="1059"/>
                    </a:lnTo>
                    <a:lnTo>
                      <a:pt x="504" y="1059"/>
                    </a:lnTo>
                    <a:lnTo>
                      <a:pt x="511" y="1054"/>
                    </a:lnTo>
                    <a:lnTo>
                      <a:pt x="511" y="1054"/>
                    </a:lnTo>
                    <a:lnTo>
                      <a:pt x="518" y="1052"/>
                    </a:lnTo>
                    <a:lnTo>
                      <a:pt x="526" y="1052"/>
                    </a:lnTo>
                    <a:lnTo>
                      <a:pt x="533" y="1052"/>
                    </a:lnTo>
                    <a:lnTo>
                      <a:pt x="540" y="1052"/>
                    </a:lnTo>
                    <a:lnTo>
                      <a:pt x="547" y="1054"/>
                    </a:lnTo>
                    <a:lnTo>
                      <a:pt x="550" y="1054"/>
                    </a:lnTo>
                    <a:lnTo>
                      <a:pt x="555" y="1057"/>
                    </a:lnTo>
                    <a:lnTo>
                      <a:pt x="562" y="1057"/>
                    </a:lnTo>
                    <a:lnTo>
                      <a:pt x="569" y="1059"/>
                    </a:lnTo>
                    <a:lnTo>
                      <a:pt x="577" y="1059"/>
                    </a:lnTo>
                    <a:lnTo>
                      <a:pt x="584" y="1059"/>
                    </a:lnTo>
                    <a:lnTo>
                      <a:pt x="591" y="1057"/>
                    </a:lnTo>
                    <a:lnTo>
                      <a:pt x="598" y="1057"/>
                    </a:lnTo>
                    <a:lnTo>
                      <a:pt x="606" y="1057"/>
                    </a:lnTo>
                    <a:lnTo>
                      <a:pt x="615" y="1057"/>
                    </a:lnTo>
                    <a:lnTo>
                      <a:pt x="623" y="1057"/>
                    </a:lnTo>
                    <a:lnTo>
                      <a:pt x="630" y="1057"/>
                    </a:lnTo>
                    <a:lnTo>
                      <a:pt x="637" y="1057"/>
                    </a:lnTo>
                    <a:lnTo>
                      <a:pt x="644" y="1057"/>
                    </a:lnTo>
                    <a:lnTo>
                      <a:pt x="652" y="1057"/>
                    </a:lnTo>
                    <a:lnTo>
                      <a:pt x="659" y="1059"/>
                    </a:lnTo>
                    <a:lnTo>
                      <a:pt x="666" y="1059"/>
                    </a:lnTo>
                    <a:lnTo>
                      <a:pt x="673" y="1059"/>
                    </a:lnTo>
                    <a:lnTo>
                      <a:pt x="681" y="1059"/>
                    </a:lnTo>
                    <a:lnTo>
                      <a:pt x="688" y="1057"/>
                    </a:lnTo>
                    <a:lnTo>
                      <a:pt x="695" y="1057"/>
                    </a:lnTo>
                    <a:lnTo>
                      <a:pt x="703" y="1057"/>
                    </a:lnTo>
                    <a:lnTo>
                      <a:pt x="710" y="1057"/>
                    </a:lnTo>
                    <a:lnTo>
                      <a:pt x="717" y="1057"/>
                    </a:lnTo>
                    <a:lnTo>
                      <a:pt x="724" y="1057"/>
                    </a:lnTo>
                    <a:lnTo>
                      <a:pt x="732" y="1057"/>
                    </a:lnTo>
                    <a:lnTo>
                      <a:pt x="739" y="1057"/>
                    </a:lnTo>
                    <a:lnTo>
                      <a:pt x="746" y="1057"/>
                    </a:lnTo>
                    <a:lnTo>
                      <a:pt x="753" y="1057"/>
                    </a:lnTo>
                    <a:lnTo>
                      <a:pt x="763" y="1057"/>
                    </a:lnTo>
                    <a:lnTo>
                      <a:pt x="770" y="1059"/>
                    </a:lnTo>
                    <a:lnTo>
                      <a:pt x="778" y="1059"/>
                    </a:lnTo>
                    <a:lnTo>
                      <a:pt x="785" y="1057"/>
                    </a:lnTo>
                    <a:lnTo>
                      <a:pt x="792" y="1057"/>
                    </a:lnTo>
                    <a:lnTo>
                      <a:pt x="799" y="1057"/>
                    </a:lnTo>
                    <a:lnTo>
                      <a:pt x="807" y="1057"/>
                    </a:lnTo>
                    <a:lnTo>
                      <a:pt x="814" y="1057"/>
                    </a:lnTo>
                    <a:lnTo>
                      <a:pt x="821" y="1057"/>
                    </a:lnTo>
                    <a:lnTo>
                      <a:pt x="829" y="1057"/>
                    </a:lnTo>
                    <a:lnTo>
                      <a:pt x="836" y="1057"/>
                    </a:lnTo>
                    <a:lnTo>
                      <a:pt x="843" y="1057"/>
                    </a:lnTo>
                    <a:lnTo>
                      <a:pt x="850" y="1057"/>
                    </a:lnTo>
                    <a:lnTo>
                      <a:pt x="858" y="1057"/>
                    </a:lnTo>
                    <a:lnTo>
                      <a:pt x="865" y="1057"/>
                    </a:lnTo>
                    <a:lnTo>
                      <a:pt x="872" y="1057"/>
                    </a:lnTo>
                    <a:lnTo>
                      <a:pt x="879" y="1057"/>
                    </a:lnTo>
                    <a:lnTo>
                      <a:pt x="887" y="1057"/>
                    </a:lnTo>
                    <a:lnTo>
                      <a:pt x="894" y="1057"/>
                    </a:lnTo>
                    <a:lnTo>
                      <a:pt x="901" y="1057"/>
                    </a:lnTo>
                    <a:lnTo>
                      <a:pt x="909" y="1057"/>
                    </a:lnTo>
                    <a:lnTo>
                      <a:pt x="918" y="1057"/>
                    </a:lnTo>
                    <a:lnTo>
                      <a:pt x="926" y="1057"/>
                    </a:lnTo>
                    <a:lnTo>
                      <a:pt x="933" y="1057"/>
                    </a:lnTo>
                    <a:lnTo>
                      <a:pt x="940" y="1057"/>
                    </a:lnTo>
                    <a:lnTo>
                      <a:pt x="947" y="1057"/>
                    </a:lnTo>
                    <a:lnTo>
                      <a:pt x="955" y="1054"/>
                    </a:lnTo>
                    <a:lnTo>
                      <a:pt x="962" y="1054"/>
                    </a:lnTo>
                    <a:lnTo>
                      <a:pt x="969" y="1054"/>
                    </a:lnTo>
                    <a:lnTo>
                      <a:pt x="969" y="1054"/>
                    </a:lnTo>
                    <a:lnTo>
                      <a:pt x="969" y="1054"/>
                    </a:lnTo>
                    <a:lnTo>
                      <a:pt x="962" y="1050"/>
                    </a:lnTo>
                    <a:lnTo>
                      <a:pt x="955" y="1050"/>
                    </a:lnTo>
                    <a:lnTo>
                      <a:pt x="955" y="1050"/>
                    </a:lnTo>
                    <a:lnTo>
                      <a:pt x="947" y="1047"/>
                    </a:lnTo>
                    <a:lnTo>
                      <a:pt x="940" y="1047"/>
                    </a:lnTo>
                    <a:lnTo>
                      <a:pt x="933" y="1045"/>
                    </a:lnTo>
                    <a:lnTo>
                      <a:pt x="926" y="1045"/>
                    </a:lnTo>
                    <a:lnTo>
                      <a:pt x="921" y="1042"/>
                    </a:lnTo>
                    <a:lnTo>
                      <a:pt x="926" y="1042"/>
                    </a:lnTo>
                    <a:lnTo>
                      <a:pt x="933" y="1040"/>
                    </a:lnTo>
                    <a:lnTo>
                      <a:pt x="930" y="1037"/>
                    </a:lnTo>
                    <a:lnTo>
                      <a:pt x="926" y="1035"/>
                    </a:lnTo>
                    <a:lnTo>
                      <a:pt x="923" y="1035"/>
                    </a:lnTo>
                    <a:lnTo>
                      <a:pt x="921" y="1033"/>
                    </a:lnTo>
                    <a:lnTo>
                      <a:pt x="918" y="1033"/>
                    </a:lnTo>
                    <a:lnTo>
                      <a:pt x="909" y="1030"/>
                    </a:lnTo>
                    <a:lnTo>
                      <a:pt x="909" y="1030"/>
                    </a:lnTo>
                    <a:lnTo>
                      <a:pt x="909" y="1030"/>
                    </a:lnTo>
                    <a:lnTo>
                      <a:pt x="911" y="1028"/>
                    </a:lnTo>
                    <a:lnTo>
                      <a:pt x="909" y="1028"/>
                    </a:lnTo>
                    <a:lnTo>
                      <a:pt x="901" y="1025"/>
                    </a:lnTo>
                    <a:lnTo>
                      <a:pt x="899" y="1025"/>
                    </a:lnTo>
                    <a:lnTo>
                      <a:pt x="896" y="1023"/>
                    </a:lnTo>
                    <a:lnTo>
                      <a:pt x="894" y="1020"/>
                    </a:lnTo>
                    <a:lnTo>
                      <a:pt x="892" y="1020"/>
                    </a:lnTo>
                    <a:lnTo>
                      <a:pt x="887" y="1018"/>
                    </a:lnTo>
                    <a:lnTo>
                      <a:pt x="884" y="1018"/>
                    </a:lnTo>
                    <a:lnTo>
                      <a:pt x="887" y="1016"/>
                    </a:lnTo>
                    <a:lnTo>
                      <a:pt x="889" y="1013"/>
                    </a:lnTo>
                    <a:lnTo>
                      <a:pt x="887" y="1013"/>
                    </a:lnTo>
                    <a:lnTo>
                      <a:pt x="882" y="1011"/>
                    </a:lnTo>
                    <a:lnTo>
                      <a:pt x="879" y="1011"/>
                    </a:lnTo>
                    <a:lnTo>
                      <a:pt x="877" y="1008"/>
                    </a:lnTo>
                    <a:lnTo>
                      <a:pt x="879" y="1006"/>
                    </a:lnTo>
                    <a:lnTo>
                      <a:pt x="872" y="1003"/>
                    </a:lnTo>
                    <a:lnTo>
                      <a:pt x="872" y="1003"/>
                    </a:lnTo>
                    <a:lnTo>
                      <a:pt x="867" y="1001"/>
                    </a:lnTo>
                    <a:lnTo>
                      <a:pt x="865" y="999"/>
                    </a:lnTo>
                    <a:lnTo>
                      <a:pt x="865" y="999"/>
                    </a:lnTo>
                    <a:lnTo>
                      <a:pt x="860" y="996"/>
                    </a:lnTo>
                    <a:lnTo>
                      <a:pt x="860" y="994"/>
                    </a:lnTo>
                    <a:lnTo>
                      <a:pt x="863" y="991"/>
                    </a:lnTo>
                    <a:lnTo>
                      <a:pt x="858" y="989"/>
                    </a:lnTo>
                    <a:lnTo>
                      <a:pt x="858" y="989"/>
                    </a:lnTo>
                    <a:lnTo>
                      <a:pt x="855" y="984"/>
                    </a:lnTo>
                    <a:lnTo>
                      <a:pt x="853" y="982"/>
                    </a:lnTo>
                    <a:lnTo>
                      <a:pt x="853" y="979"/>
                    </a:lnTo>
                    <a:lnTo>
                      <a:pt x="850" y="979"/>
                    </a:lnTo>
                    <a:lnTo>
                      <a:pt x="848" y="977"/>
                    </a:lnTo>
                    <a:lnTo>
                      <a:pt x="846" y="974"/>
                    </a:lnTo>
                    <a:lnTo>
                      <a:pt x="846" y="972"/>
                    </a:lnTo>
                    <a:lnTo>
                      <a:pt x="846" y="970"/>
                    </a:lnTo>
                    <a:lnTo>
                      <a:pt x="846" y="967"/>
                    </a:lnTo>
                    <a:lnTo>
                      <a:pt x="843" y="965"/>
                    </a:lnTo>
                    <a:lnTo>
                      <a:pt x="843" y="965"/>
                    </a:lnTo>
                    <a:lnTo>
                      <a:pt x="841" y="962"/>
                    </a:lnTo>
                    <a:lnTo>
                      <a:pt x="838" y="960"/>
                    </a:lnTo>
                    <a:lnTo>
                      <a:pt x="836" y="957"/>
                    </a:lnTo>
                    <a:lnTo>
                      <a:pt x="833" y="957"/>
                    </a:lnTo>
                    <a:lnTo>
                      <a:pt x="829" y="953"/>
                    </a:lnTo>
                    <a:lnTo>
                      <a:pt x="829" y="953"/>
                    </a:lnTo>
                    <a:lnTo>
                      <a:pt x="826" y="950"/>
                    </a:lnTo>
                    <a:lnTo>
                      <a:pt x="826" y="948"/>
                    </a:lnTo>
                    <a:lnTo>
                      <a:pt x="824" y="945"/>
                    </a:lnTo>
                    <a:lnTo>
                      <a:pt x="824" y="943"/>
                    </a:lnTo>
                    <a:lnTo>
                      <a:pt x="821" y="940"/>
                    </a:lnTo>
                    <a:lnTo>
                      <a:pt x="821" y="940"/>
                    </a:lnTo>
                    <a:lnTo>
                      <a:pt x="816" y="933"/>
                    </a:lnTo>
                    <a:lnTo>
                      <a:pt x="814" y="924"/>
                    </a:lnTo>
                    <a:lnTo>
                      <a:pt x="807" y="909"/>
                    </a:lnTo>
                    <a:lnTo>
                      <a:pt x="802" y="907"/>
                    </a:lnTo>
                    <a:lnTo>
                      <a:pt x="799" y="899"/>
                    </a:lnTo>
                    <a:lnTo>
                      <a:pt x="792" y="892"/>
                    </a:lnTo>
                    <a:lnTo>
                      <a:pt x="785" y="880"/>
                    </a:lnTo>
                    <a:lnTo>
                      <a:pt x="785" y="875"/>
                    </a:lnTo>
                    <a:lnTo>
                      <a:pt x="780" y="853"/>
                    </a:lnTo>
                    <a:lnTo>
                      <a:pt x="778" y="839"/>
                    </a:lnTo>
                    <a:lnTo>
                      <a:pt x="770" y="827"/>
                    </a:lnTo>
                    <a:lnTo>
                      <a:pt x="770" y="819"/>
                    </a:lnTo>
                    <a:lnTo>
                      <a:pt x="766" y="800"/>
                    </a:lnTo>
                    <a:lnTo>
                      <a:pt x="763" y="795"/>
                    </a:lnTo>
                    <a:lnTo>
                      <a:pt x="758" y="785"/>
                    </a:lnTo>
                    <a:lnTo>
                      <a:pt x="756" y="776"/>
                    </a:lnTo>
                    <a:lnTo>
                      <a:pt x="753" y="776"/>
                    </a:lnTo>
                    <a:lnTo>
                      <a:pt x="753" y="768"/>
                    </a:lnTo>
                    <a:lnTo>
                      <a:pt x="751" y="759"/>
                    </a:lnTo>
                    <a:lnTo>
                      <a:pt x="753" y="751"/>
                    </a:lnTo>
                    <a:lnTo>
                      <a:pt x="753" y="742"/>
                    </a:lnTo>
                    <a:lnTo>
                      <a:pt x="753" y="742"/>
                    </a:lnTo>
                    <a:lnTo>
                      <a:pt x="756" y="734"/>
                    </a:lnTo>
                    <a:lnTo>
                      <a:pt x="756" y="725"/>
                    </a:lnTo>
                    <a:lnTo>
                      <a:pt x="753" y="722"/>
                    </a:lnTo>
                    <a:lnTo>
                      <a:pt x="749" y="717"/>
                    </a:lnTo>
                    <a:lnTo>
                      <a:pt x="753" y="708"/>
                    </a:lnTo>
                    <a:lnTo>
                      <a:pt x="753" y="705"/>
                    </a:lnTo>
                    <a:lnTo>
                      <a:pt x="756" y="700"/>
                    </a:lnTo>
                    <a:lnTo>
                      <a:pt x="753" y="696"/>
                    </a:lnTo>
                    <a:lnTo>
                      <a:pt x="753" y="691"/>
                    </a:lnTo>
                    <a:lnTo>
                      <a:pt x="753" y="684"/>
                    </a:lnTo>
                    <a:lnTo>
                      <a:pt x="756" y="684"/>
                    </a:lnTo>
                    <a:lnTo>
                      <a:pt x="753" y="679"/>
                    </a:lnTo>
                    <a:lnTo>
                      <a:pt x="753" y="674"/>
                    </a:lnTo>
                    <a:lnTo>
                      <a:pt x="753" y="674"/>
                    </a:lnTo>
                    <a:lnTo>
                      <a:pt x="758" y="664"/>
                    </a:lnTo>
                    <a:lnTo>
                      <a:pt x="758" y="657"/>
                    </a:lnTo>
                    <a:lnTo>
                      <a:pt x="761" y="647"/>
                    </a:lnTo>
                    <a:lnTo>
                      <a:pt x="763" y="647"/>
                    </a:lnTo>
                    <a:lnTo>
                      <a:pt x="770" y="647"/>
                    </a:lnTo>
                    <a:lnTo>
                      <a:pt x="778" y="640"/>
                    </a:lnTo>
                    <a:lnTo>
                      <a:pt x="778" y="640"/>
                    </a:lnTo>
                    <a:lnTo>
                      <a:pt x="780" y="630"/>
                    </a:lnTo>
                    <a:lnTo>
                      <a:pt x="785" y="628"/>
                    </a:lnTo>
                    <a:lnTo>
                      <a:pt x="792" y="623"/>
                    </a:lnTo>
                    <a:lnTo>
                      <a:pt x="792" y="621"/>
                    </a:lnTo>
                    <a:lnTo>
                      <a:pt x="799" y="616"/>
                    </a:lnTo>
                    <a:lnTo>
                      <a:pt x="802" y="613"/>
                    </a:lnTo>
                    <a:lnTo>
                      <a:pt x="807" y="606"/>
                    </a:lnTo>
                    <a:lnTo>
                      <a:pt x="809" y="604"/>
                    </a:lnTo>
                    <a:lnTo>
                      <a:pt x="814" y="601"/>
                    </a:lnTo>
                    <a:lnTo>
                      <a:pt x="821" y="596"/>
                    </a:lnTo>
                    <a:lnTo>
                      <a:pt x="821" y="596"/>
                    </a:lnTo>
                    <a:lnTo>
                      <a:pt x="829" y="589"/>
                    </a:lnTo>
                    <a:lnTo>
                      <a:pt x="833" y="587"/>
                    </a:lnTo>
                    <a:lnTo>
                      <a:pt x="836" y="587"/>
                    </a:lnTo>
                    <a:lnTo>
                      <a:pt x="843" y="584"/>
                    </a:lnTo>
                    <a:lnTo>
                      <a:pt x="848" y="579"/>
                    </a:lnTo>
                    <a:lnTo>
                      <a:pt x="850" y="574"/>
                    </a:lnTo>
                    <a:lnTo>
                      <a:pt x="853" y="570"/>
                    </a:lnTo>
                    <a:lnTo>
                      <a:pt x="858" y="562"/>
                    </a:lnTo>
                    <a:lnTo>
                      <a:pt x="863" y="560"/>
                    </a:lnTo>
                    <a:lnTo>
                      <a:pt x="865" y="557"/>
                    </a:lnTo>
                    <a:lnTo>
                      <a:pt x="872" y="555"/>
                    </a:lnTo>
                    <a:lnTo>
                      <a:pt x="877" y="553"/>
                    </a:lnTo>
                    <a:lnTo>
                      <a:pt x="879" y="548"/>
                    </a:lnTo>
                    <a:lnTo>
                      <a:pt x="887" y="543"/>
                    </a:lnTo>
                    <a:lnTo>
                      <a:pt x="887" y="543"/>
                    </a:lnTo>
                    <a:lnTo>
                      <a:pt x="894" y="536"/>
                    </a:lnTo>
                    <a:lnTo>
                      <a:pt x="894" y="528"/>
                    </a:lnTo>
                    <a:lnTo>
                      <a:pt x="896" y="526"/>
                    </a:lnTo>
                    <a:lnTo>
                      <a:pt x="896" y="516"/>
                    </a:lnTo>
                    <a:lnTo>
                      <a:pt x="894" y="516"/>
                    </a:lnTo>
                    <a:lnTo>
                      <a:pt x="887" y="509"/>
                    </a:lnTo>
                    <a:lnTo>
                      <a:pt x="887" y="509"/>
                    </a:lnTo>
                    <a:lnTo>
                      <a:pt x="879" y="504"/>
                    </a:lnTo>
                    <a:lnTo>
                      <a:pt x="877" y="499"/>
                    </a:lnTo>
                    <a:lnTo>
                      <a:pt x="872" y="497"/>
                    </a:lnTo>
                    <a:lnTo>
                      <a:pt x="865" y="494"/>
                    </a:lnTo>
                    <a:lnTo>
                      <a:pt x="858" y="492"/>
                    </a:lnTo>
                    <a:lnTo>
                      <a:pt x="855" y="490"/>
                    </a:lnTo>
                    <a:lnTo>
                      <a:pt x="850" y="490"/>
                    </a:lnTo>
                    <a:lnTo>
                      <a:pt x="843" y="485"/>
                    </a:lnTo>
                    <a:lnTo>
                      <a:pt x="836" y="482"/>
                    </a:lnTo>
                    <a:lnTo>
                      <a:pt x="836" y="482"/>
                    </a:lnTo>
                    <a:lnTo>
                      <a:pt x="829" y="480"/>
                    </a:lnTo>
                    <a:lnTo>
                      <a:pt x="821" y="480"/>
                    </a:lnTo>
                    <a:lnTo>
                      <a:pt x="814" y="477"/>
                    </a:lnTo>
                    <a:lnTo>
                      <a:pt x="807" y="475"/>
                    </a:lnTo>
                    <a:lnTo>
                      <a:pt x="804" y="473"/>
                    </a:lnTo>
                    <a:lnTo>
                      <a:pt x="799" y="470"/>
                    </a:lnTo>
                    <a:lnTo>
                      <a:pt x="792" y="468"/>
                    </a:lnTo>
                    <a:lnTo>
                      <a:pt x="785" y="465"/>
                    </a:lnTo>
                    <a:lnTo>
                      <a:pt x="783" y="465"/>
                    </a:lnTo>
                    <a:lnTo>
                      <a:pt x="783" y="456"/>
                    </a:lnTo>
                    <a:lnTo>
                      <a:pt x="778" y="451"/>
                    </a:lnTo>
                    <a:lnTo>
                      <a:pt x="770" y="446"/>
                    </a:lnTo>
                    <a:lnTo>
                      <a:pt x="778" y="444"/>
                    </a:lnTo>
                    <a:lnTo>
                      <a:pt x="785" y="441"/>
                    </a:lnTo>
                    <a:lnTo>
                      <a:pt x="792" y="441"/>
                    </a:lnTo>
                    <a:lnTo>
                      <a:pt x="797" y="439"/>
                    </a:lnTo>
                    <a:lnTo>
                      <a:pt x="799" y="439"/>
                    </a:lnTo>
                    <a:lnTo>
                      <a:pt x="807" y="434"/>
                    </a:lnTo>
                    <a:lnTo>
                      <a:pt x="814" y="431"/>
                    </a:lnTo>
                    <a:lnTo>
                      <a:pt x="819" y="429"/>
                    </a:lnTo>
                    <a:lnTo>
                      <a:pt x="816" y="422"/>
                    </a:lnTo>
                    <a:lnTo>
                      <a:pt x="821" y="417"/>
                    </a:lnTo>
                    <a:lnTo>
                      <a:pt x="829" y="414"/>
                    </a:lnTo>
                    <a:lnTo>
                      <a:pt x="836" y="412"/>
                    </a:lnTo>
                    <a:lnTo>
                      <a:pt x="838" y="412"/>
                    </a:lnTo>
                    <a:lnTo>
                      <a:pt x="841" y="402"/>
                    </a:lnTo>
                    <a:lnTo>
                      <a:pt x="836" y="395"/>
                    </a:lnTo>
                    <a:lnTo>
                      <a:pt x="836" y="393"/>
                    </a:lnTo>
                    <a:lnTo>
                      <a:pt x="829" y="393"/>
                    </a:lnTo>
                    <a:lnTo>
                      <a:pt x="821" y="390"/>
                    </a:lnTo>
                    <a:lnTo>
                      <a:pt x="814" y="385"/>
                    </a:lnTo>
                    <a:lnTo>
                      <a:pt x="812" y="385"/>
                    </a:lnTo>
                    <a:lnTo>
                      <a:pt x="814" y="383"/>
                    </a:lnTo>
                    <a:lnTo>
                      <a:pt x="821" y="376"/>
                    </a:lnTo>
                    <a:lnTo>
                      <a:pt x="814" y="371"/>
                    </a:lnTo>
                    <a:lnTo>
                      <a:pt x="807" y="371"/>
                    </a:lnTo>
                    <a:lnTo>
                      <a:pt x="804" y="368"/>
                    </a:lnTo>
                    <a:lnTo>
                      <a:pt x="807" y="361"/>
                    </a:lnTo>
                    <a:lnTo>
                      <a:pt x="809" y="359"/>
                    </a:lnTo>
                    <a:lnTo>
                      <a:pt x="814" y="354"/>
                    </a:lnTo>
                    <a:lnTo>
                      <a:pt x="816" y="351"/>
                    </a:lnTo>
                    <a:lnTo>
                      <a:pt x="814" y="342"/>
                    </a:lnTo>
                    <a:lnTo>
                      <a:pt x="814" y="342"/>
                    </a:lnTo>
                    <a:lnTo>
                      <a:pt x="807" y="337"/>
                    </a:lnTo>
                    <a:lnTo>
                      <a:pt x="802" y="332"/>
                    </a:lnTo>
                    <a:lnTo>
                      <a:pt x="802" y="325"/>
                    </a:lnTo>
                    <a:lnTo>
                      <a:pt x="807" y="318"/>
                    </a:lnTo>
                    <a:lnTo>
                      <a:pt x="809" y="315"/>
                    </a:lnTo>
                    <a:lnTo>
                      <a:pt x="807" y="308"/>
                    </a:lnTo>
                    <a:lnTo>
                      <a:pt x="807" y="305"/>
                    </a:lnTo>
                    <a:lnTo>
                      <a:pt x="802" y="298"/>
                    </a:lnTo>
                    <a:lnTo>
                      <a:pt x="799" y="291"/>
                    </a:lnTo>
                    <a:lnTo>
                      <a:pt x="799" y="288"/>
                    </a:lnTo>
                    <a:lnTo>
                      <a:pt x="799" y="288"/>
                    </a:lnTo>
                    <a:lnTo>
                      <a:pt x="802" y="281"/>
                    </a:lnTo>
                    <a:lnTo>
                      <a:pt x="804" y="271"/>
                    </a:lnTo>
                    <a:lnTo>
                      <a:pt x="799" y="264"/>
                    </a:lnTo>
                    <a:lnTo>
                      <a:pt x="797" y="262"/>
                    </a:lnTo>
                    <a:lnTo>
                      <a:pt x="799" y="262"/>
                    </a:lnTo>
                    <a:lnTo>
                      <a:pt x="802" y="254"/>
                    </a:lnTo>
                    <a:lnTo>
                      <a:pt x="802" y="245"/>
                    </a:lnTo>
                    <a:lnTo>
                      <a:pt x="804" y="235"/>
                    </a:lnTo>
                    <a:lnTo>
                      <a:pt x="807" y="228"/>
                    </a:lnTo>
                    <a:lnTo>
                      <a:pt x="807" y="228"/>
                    </a:lnTo>
                    <a:lnTo>
                      <a:pt x="807" y="228"/>
                    </a:lnTo>
                    <a:lnTo>
                      <a:pt x="799" y="218"/>
                    </a:lnTo>
                    <a:lnTo>
                      <a:pt x="792" y="218"/>
                    </a:lnTo>
                    <a:lnTo>
                      <a:pt x="795" y="211"/>
                    </a:lnTo>
                    <a:lnTo>
                      <a:pt x="799" y="206"/>
                    </a:lnTo>
                    <a:lnTo>
                      <a:pt x="807" y="201"/>
                    </a:lnTo>
                    <a:lnTo>
                      <a:pt x="807" y="201"/>
                    </a:lnTo>
                    <a:lnTo>
                      <a:pt x="807" y="201"/>
                    </a:lnTo>
                    <a:lnTo>
                      <a:pt x="799" y="199"/>
                    </a:lnTo>
                    <a:lnTo>
                      <a:pt x="792" y="196"/>
                    </a:lnTo>
                    <a:lnTo>
                      <a:pt x="785" y="194"/>
                    </a:lnTo>
                    <a:lnTo>
                      <a:pt x="778" y="191"/>
                    </a:lnTo>
                    <a:lnTo>
                      <a:pt x="785" y="189"/>
                    </a:lnTo>
                    <a:lnTo>
                      <a:pt x="792" y="189"/>
                    </a:lnTo>
                    <a:lnTo>
                      <a:pt x="799" y="184"/>
                    </a:lnTo>
                    <a:lnTo>
                      <a:pt x="802" y="184"/>
                    </a:lnTo>
                    <a:lnTo>
                      <a:pt x="802" y="174"/>
                    </a:lnTo>
                    <a:lnTo>
                      <a:pt x="799" y="170"/>
                    </a:lnTo>
                    <a:lnTo>
                      <a:pt x="795" y="165"/>
                    </a:lnTo>
                    <a:lnTo>
                      <a:pt x="792" y="162"/>
                    </a:lnTo>
                    <a:lnTo>
                      <a:pt x="785" y="160"/>
                    </a:lnTo>
                    <a:lnTo>
                      <a:pt x="783" y="158"/>
                    </a:lnTo>
                    <a:lnTo>
                      <a:pt x="785" y="155"/>
                    </a:lnTo>
                    <a:lnTo>
                      <a:pt x="792" y="153"/>
                    </a:lnTo>
                    <a:lnTo>
                      <a:pt x="799" y="150"/>
                    </a:lnTo>
                    <a:lnTo>
                      <a:pt x="802" y="148"/>
                    </a:lnTo>
                    <a:lnTo>
                      <a:pt x="799" y="145"/>
                    </a:lnTo>
                    <a:lnTo>
                      <a:pt x="792" y="143"/>
                    </a:lnTo>
                    <a:lnTo>
                      <a:pt x="785" y="141"/>
                    </a:lnTo>
                    <a:lnTo>
                      <a:pt x="783" y="141"/>
                    </a:lnTo>
                    <a:lnTo>
                      <a:pt x="785" y="138"/>
                    </a:lnTo>
                    <a:lnTo>
                      <a:pt x="792" y="138"/>
                    </a:lnTo>
                    <a:lnTo>
                      <a:pt x="797" y="131"/>
                    </a:lnTo>
                    <a:lnTo>
                      <a:pt x="799" y="121"/>
                    </a:lnTo>
                    <a:lnTo>
                      <a:pt x="792" y="116"/>
                    </a:lnTo>
                    <a:lnTo>
                      <a:pt x="785" y="116"/>
                    </a:lnTo>
                    <a:lnTo>
                      <a:pt x="778" y="116"/>
                    </a:lnTo>
                    <a:lnTo>
                      <a:pt x="770" y="114"/>
                    </a:lnTo>
                    <a:lnTo>
                      <a:pt x="778" y="107"/>
                    </a:lnTo>
                    <a:lnTo>
                      <a:pt x="785" y="104"/>
                    </a:lnTo>
                    <a:lnTo>
                      <a:pt x="785" y="104"/>
                    </a:lnTo>
                    <a:lnTo>
                      <a:pt x="785" y="104"/>
                    </a:lnTo>
                    <a:lnTo>
                      <a:pt x="778" y="104"/>
                    </a:lnTo>
                    <a:lnTo>
                      <a:pt x="770" y="94"/>
                    </a:lnTo>
                    <a:lnTo>
                      <a:pt x="778" y="92"/>
                    </a:lnTo>
                    <a:lnTo>
                      <a:pt x="785" y="90"/>
                    </a:lnTo>
                    <a:lnTo>
                      <a:pt x="792" y="90"/>
                    </a:lnTo>
                    <a:lnTo>
                      <a:pt x="795" y="87"/>
                    </a:lnTo>
                    <a:lnTo>
                      <a:pt x="792" y="82"/>
                    </a:lnTo>
                    <a:lnTo>
                      <a:pt x="785" y="82"/>
                    </a:lnTo>
                    <a:lnTo>
                      <a:pt x="778" y="82"/>
                    </a:lnTo>
                    <a:lnTo>
                      <a:pt x="770" y="78"/>
                    </a:lnTo>
                    <a:lnTo>
                      <a:pt x="770" y="75"/>
                    </a:lnTo>
                    <a:lnTo>
                      <a:pt x="766" y="78"/>
                    </a:lnTo>
                    <a:lnTo>
                      <a:pt x="763" y="80"/>
                    </a:lnTo>
                    <a:lnTo>
                      <a:pt x="761" y="78"/>
                    </a:lnTo>
                    <a:lnTo>
                      <a:pt x="756" y="70"/>
                    </a:lnTo>
                    <a:lnTo>
                      <a:pt x="763" y="63"/>
                    </a:lnTo>
                    <a:lnTo>
                      <a:pt x="770" y="68"/>
                    </a:lnTo>
                    <a:lnTo>
                      <a:pt x="778" y="63"/>
                    </a:lnTo>
                    <a:lnTo>
                      <a:pt x="778" y="61"/>
                    </a:lnTo>
                    <a:lnTo>
                      <a:pt x="778" y="58"/>
                    </a:lnTo>
                    <a:lnTo>
                      <a:pt x="773" y="51"/>
                    </a:lnTo>
                    <a:lnTo>
                      <a:pt x="770" y="44"/>
                    </a:lnTo>
                    <a:lnTo>
                      <a:pt x="768" y="44"/>
                    </a:lnTo>
                    <a:lnTo>
                      <a:pt x="763" y="41"/>
                    </a:lnTo>
                    <a:lnTo>
                      <a:pt x="753" y="36"/>
                    </a:lnTo>
                    <a:lnTo>
                      <a:pt x="753" y="34"/>
                    </a:lnTo>
                    <a:lnTo>
                      <a:pt x="751" y="24"/>
                    </a:lnTo>
                    <a:lnTo>
                      <a:pt x="746" y="17"/>
                    </a:lnTo>
                    <a:lnTo>
                      <a:pt x="744" y="17"/>
                    </a:lnTo>
                    <a:lnTo>
                      <a:pt x="739" y="15"/>
                    </a:lnTo>
                    <a:lnTo>
                      <a:pt x="739" y="17"/>
                    </a:lnTo>
                    <a:lnTo>
                      <a:pt x="732" y="24"/>
                    </a:lnTo>
                    <a:lnTo>
                      <a:pt x="724" y="19"/>
                    </a:lnTo>
                    <a:lnTo>
                      <a:pt x="722" y="17"/>
                    </a:lnTo>
                    <a:lnTo>
                      <a:pt x="717" y="12"/>
                    </a:lnTo>
                    <a:lnTo>
                      <a:pt x="710" y="10"/>
                    </a:lnTo>
                    <a:lnTo>
                      <a:pt x="703" y="7"/>
                    </a:lnTo>
                    <a:lnTo>
                      <a:pt x="700" y="7"/>
                    </a:lnTo>
                    <a:lnTo>
                      <a:pt x="695" y="7"/>
                    </a:lnTo>
                    <a:lnTo>
                      <a:pt x="695" y="7"/>
                    </a:lnTo>
                    <a:lnTo>
                      <a:pt x="693" y="17"/>
                    </a:lnTo>
                    <a:lnTo>
                      <a:pt x="693" y="24"/>
                    </a:lnTo>
                    <a:lnTo>
                      <a:pt x="688" y="27"/>
                    </a:lnTo>
                    <a:lnTo>
                      <a:pt x="681" y="27"/>
                    </a:lnTo>
                    <a:lnTo>
                      <a:pt x="681" y="24"/>
                    </a:lnTo>
                    <a:lnTo>
                      <a:pt x="681" y="19"/>
                    </a:lnTo>
                    <a:lnTo>
                      <a:pt x="681" y="17"/>
                    </a:lnTo>
                    <a:lnTo>
                      <a:pt x="681" y="15"/>
                    </a:lnTo>
                    <a:lnTo>
                      <a:pt x="673" y="10"/>
                    </a:lnTo>
                    <a:lnTo>
                      <a:pt x="671" y="7"/>
                    </a:lnTo>
                    <a:lnTo>
                      <a:pt x="666" y="5"/>
                    </a:lnTo>
                    <a:lnTo>
                      <a:pt x="664" y="7"/>
                    </a:lnTo>
                    <a:lnTo>
                      <a:pt x="659" y="12"/>
                    </a:lnTo>
                    <a:lnTo>
                      <a:pt x="652" y="12"/>
                    </a:lnTo>
                    <a:lnTo>
                      <a:pt x="647" y="17"/>
                    </a:lnTo>
                    <a:lnTo>
                      <a:pt x="644" y="19"/>
                    </a:lnTo>
                    <a:lnTo>
                      <a:pt x="637" y="17"/>
                    </a:lnTo>
                    <a:lnTo>
                      <a:pt x="637" y="17"/>
                    </a:lnTo>
                    <a:lnTo>
                      <a:pt x="630" y="15"/>
                    </a:lnTo>
                    <a:lnTo>
                      <a:pt x="623" y="12"/>
                    </a:lnTo>
                    <a:lnTo>
                      <a:pt x="618" y="17"/>
                    </a:lnTo>
                    <a:lnTo>
                      <a:pt x="615" y="22"/>
                    </a:lnTo>
                    <a:lnTo>
                      <a:pt x="606" y="24"/>
                    </a:lnTo>
                    <a:lnTo>
                      <a:pt x="603" y="24"/>
                    </a:lnTo>
                    <a:lnTo>
                      <a:pt x="598" y="27"/>
                    </a:lnTo>
                    <a:lnTo>
                      <a:pt x="591" y="29"/>
                    </a:lnTo>
                    <a:lnTo>
                      <a:pt x="584" y="31"/>
                    </a:lnTo>
                    <a:lnTo>
                      <a:pt x="577" y="29"/>
                    </a:lnTo>
                    <a:lnTo>
                      <a:pt x="569" y="24"/>
                    </a:lnTo>
                    <a:lnTo>
                      <a:pt x="569" y="24"/>
                    </a:lnTo>
                    <a:lnTo>
                      <a:pt x="564" y="17"/>
                    </a:lnTo>
                    <a:lnTo>
                      <a:pt x="562" y="7"/>
                    </a:lnTo>
                    <a:lnTo>
                      <a:pt x="562" y="7"/>
                    </a:lnTo>
                    <a:lnTo>
                      <a:pt x="562" y="7"/>
                    </a:lnTo>
                    <a:lnTo>
                      <a:pt x="560" y="17"/>
                    </a:lnTo>
                    <a:lnTo>
                      <a:pt x="555" y="22"/>
                    </a:lnTo>
                    <a:lnTo>
                      <a:pt x="552" y="24"/>
                    </a:lnTo>
                    <a:lnTo>
                      <a:pt x="547" y="31"/>
                    </a:lnTo>
                    <a:lnTo>
                      <a:pt x="545" y="34"/>
                    </a:lnTo>
                    <a:lnTo>
                      <a:pt x="547" y="44"/>
                    </a:lnTo>
                    <a:lnTo>
                      <a:pt x="545" y="51"/>
                    </a:lnTo>
                    <a:lnTo>
                      <a:pt x="543" y="61"/>
                    </a:lnTo>
                    <a:lnTo>
                      <a:pt x="545" y="70"/>
                    </a:lnTo>
                    <a:lnTo>
                      <a:pt x="540" y="78"/>
                    </a:lnTo>
                    <a:lnTo>
                      <a:pt x="533" y="73"/>
                    </a:lnTo>
                    <a:lnTo>
                      <a:pt x="528" y="70"/>
                    </a:lnTo>
                    <a:lnTo>
                      <a:pt x="533" y="61"/>
                    </a:lnTo>
                    <a:lnTo>
                      <a:pt x="533" y="58"/>
                    </a:lnTo>
                    <a:lnTo>
                      <a:pt x="535" y="51"/>
                    </a:lnTo>
                    <a:lnTo>
                      <a:pt x="533" y="48"/>
                    </a:lnTo>
                    <a:lnTo>
                      <a:pt x="526" y="44"/>
                    </a:lnTo>
                    <a:lnTo>
                      <a:pt x="518" y="44"/>
                    </a:lnTo>
                    <a:lnTo>
                      <a:pt x="511" y="51"/>
                    </a:lnTo>
                    <a:lnTo>
                      <a:pt x="511" y="51"/>
                    </a:lnTo>
                    <a:lnTo>
                      <a:pt x="511" y="51"/>
                    </a:lnTo>
                    <a:lnTo>
                      <a:pt x="504" y="51"/>
                    </a:lnTo>
                    <a:lnTo>
                      <a:pt x="499" y="51"/>
                    </a:lnTo>
                    <a:lnTo>
                      <a:pt x="504" y="58"/>
                    </a:lnTo>
                    <a:lnTo>
                      <a:pt x="506" y="61"/>
                    </a:lnTo>
                    <a:lnTo>
                      <a:pt x="511" y="65"/>
                    </a:lnTo>
                    <a:lnTo>
                      <a:pt x="513" y="70"/>
                    </a:lnTo>
                    <a:lnTo>
                      <a:pt x="511" y="70"/>
                    </a:lnTo>
                    <a:lnTo>
                      <a:pt x="504" y="70"/>
                    </a:lnTo>
                    <a:lnTo>
                      <a:pt x="497" y="70"/>
                    </a:lnTo>
                    <a:lnTo>
                      <a:pt x="494" y="70"/>
                    </a:lnTo>
                    <a:lnTo>
                      <a:pt x="494" y="61"/>
                    </a:lnTo>
                    <a:lnTo>
                      <a:pt x="494" y="51"/>
                    </a:lnTo>
                    <a:lnTo>
                      <a:pt x="489" y="44"/>
                    </a:lnTo>
                    <a:lnTo>
                      <a:pt x="489" y="39"/>
                    </a:lnTo>
                    <a:lnTo>
                      <a:pt x="487" y="34"/>
                    </a:lnTo>
                    <a:lnTo>
                      <a:pt x="484" y="24"/>
                    </a:lnTo>
                    <a:lnTo>
                      <a:pt x="482" y="22"/>
                    </a:lnTo>
                    <a:lnTo>
                      <a:pt x="475" y="24"/>
                    </a:lnTo>
                    <a:lnTo>
                      <a:pt x="475" y="29"/>
                    </a:lnTo>
                    <a:lnTo>
                      <a:pt x="472" y="34"/>
                    </a:lnTo>
                    <a:lnTo>
                      <a:pt x="472" y="44"/>
                    </a:lnTo>
                    <a:lnTo>
                      <a:pt x="470" y="51"/>
                    </a:lnTo>
                    <a:lnTo>
                      <a:pt x="467" y="61"/>
                    </a:lnTo>
                    <a:lnTo>
                      <a:pt x="460" y="51"/>
                    </a:lnTo>
                    <a:lnTo>
                      <a:pt x="460" y="44"/>
                    </a:lnTo>
                    <a:lnTo>
                      <a:pt x="460" y="41"/>
                    </a:lnTo>
                    <a:lnTo>
                      <a:pt x="450" y="41"/>
                    </a:lnTo>
                    <a:lnTo>
                      <a:pt x="450" y="44"/>
                    </a:lnTo>
                    <a:lnTo>
                      <a:pt x="450" y="44"/>
                    </a:lnTo>
                    <a:lnTo>
                      <a:pt x="458" y="51"/>
                    </a:lnTo>
                    <a:lnTo>
                      <a:pt x="450" y="58"/>
                    </a:lnTo>
                    <a:lnTo>
                      <a:pt x="450" y="61"/>
                    </a:lnTo>
                    <a:lnTo>
                      <a:pt x="448" y="70"/>
                    </a:lnTo>
                    <a:lnTo>
                      <a:pt x="443" y="73"/>
                    </a:lnTo>
                    <a:lnTo>
                      <a:pt x="443" y="78"/>
                    </a:lnTo>
                    <a:lnTo>
                      <a:pt x="436" y="82"/>
                    </a:lnTo>
                    <a:lnTo>
                      <a:pt x="431" y="87"/>
                    </a:lnTo>
                    <a:lnTo>
                      <a:pt x="436" y="94"/>
                    </a:lnTo>
                    <a:lnTo>
                      <a:pt x="429" y="104"/>
                    </a:lnTo>
                    <a:lnTo>
                      <a:pt x="424" y="104"/>
                    </a:lnTo>
                    <a:lnTo>
                      <a:pt x="429" y="104"/>
                    </a:lnTo>
                    <a:lnTo>
                      <a:pt x="436" y="107"/>
                    </a:lnTo>
                    <a:lnTo>
                      <a:pt x="438" y="114"/>
                    </a:lnTo>
                    <a:lnTo>
                      <a:pt x="436" y="116"/>
                    </a:lnTo>
                    <a:lnTo>
                      <a:pt x="429" y="121"/>
                    </a:lnTo>
                    <a:lnTo>
                      <a:pt x="421" y="119"/>
                    </a:lnTo>
                    <a:lnTo>
                      <a:pt x="414" y="119"/>
                    </a:lnTo>
                    <a:lnTo>
                      <a:pt x="412" y="121"/>
                    </a:lnTo>
                    <a:lnTo>
                      <a:pt x="409" y="131"/>
                    </a:lnTo>
                    <a:lnTo>
                      <a:pt x="407" y="138"/>
                    </a:lnTo>
                    <a:lnTo>
                      <a:pt x="404" y="141"/>
                    </a:lnTo>
                    <a:lnTo>
                      <a:pt x="400" y="143"/>
                    </a:lnTo>
                    <a:lnTo>
                      <a:pt x="392" y="148"/>
                    </a:lnTo>
                    <a:lnTo>
                      <a:pt x="385" y="145"/>
                    </a:lnTo>
                    <a:lnTo>
                      <a:pt x="378" y="148"/>
                    </a:lnTo>
                    <a:lnTo>
                      <a:pt x="378" y="148"/>
                    </a:lnTo>
                    <a:lnTo>
                      <a:pt x="370" y="150"/>
                    </a:lnTo>
                    <a:lnTo>
                      <a:pt x="363" y="150"/>
                    </a:lnTo>
                    <a:lnTo>
                      <a:pt x="361" y="148"/>
                    </a:lnTo>
                    <a:lnTo>
                      <a:pt x="358" y="141"/>
                    </a:lnTo>
                    <a:lnTo>
                      <a:pt x="356" y="131"/>
                    </a:lnTo>
                    <a:lnTo>
                      <a:pt x="356" y="128"/>
                    </a:lnTo>
                    <a:lnTo>
                      <a:pt x="354" y="131"/>
                    </a:lnTo>
                    <a:lnTo>
                      <a:pt x="354" y="141"/>
                    </a:lnTo>
                    <a:lnTo>
                      <a:pt x="351" y="148"/>
                    </a:lnTo>
                    <a:lnTo>
                      <a:pt x="349" y="153"/>
                    </a:lnTo>
                    <a:lnTo>
                      <a:pt x="341" y="148"/>
                    </a:lnTo>
                    <a:lnTo>
                      <a:pt x="344" y="141"/>
                    </a:lnTo>
                    <a:lnTo>
                      <a:pt x="346" y="131"/>
                    </a:lnTo>
                    <a:lnTo>
                      <a:pt x="341" y="126"/>
                    </a:lnTo>
                    <a:lnTo>
                      <a:pt x="334" y="128"/>
                    </a:lnTo>
                    <a:lnTo>
                      <a:pt x="327" y="128"/>
                    </a:lnTo>
                    <a:lnTo>
                      <a:pt x="322" y="131"/>
                    </a:lnTo>
                    <a:lnTo>
                      <a:pt x="320" y="133"/>
                    </a:lnTo>
                    <a:lnTo>
                      <a:pt x="312" y="141"/>
                    </a:lnTo>
                    <a:lnTo>
                      <a:pt x="320" y="143"/>
                    </a:lnTo>
                    <a:lnTo>
                      <a:pt x="327" y="145"/>
                    </a:lnTo>
                    <a:lnTo>
                      <a:pt x="334" y="145"/>
                    </a:lnTo>
                    <a:lnTo>
                      <a:pt x="339" y="148"/>
                    </a:lnTo>
                    <a:lnTo>
                      <a:pt x="334" y="153"/>
                    </a:lnTo>
                    <a:lnTo>
                      <a:pt x="327" y="150"/>
                    </a:lnTo>
                    <a:lnTo>
                      <a:pt x="320" y="155"/>
                    </a:lnTo>
                    <a:lnTo>
                      <a:pt x="317" y="158"/>
                    </a:lnTo>
                    <a:lnTo>
                      <a:pt x="312" y="165"/>
                    </a:lnTo>
                    <a:lnTo>
                      <a:pt x="320" y="172"/>
                    </a:lnTo>
                    <a:lnTo>
                      <a:pt x="320" y="174"/>
                    </a:lnTo>
                    <a:lnTo>
                      <a:pt x="320" y="182"/>
                    </a:lnTo>
                    <a:lnTo>
                      <a:pt x="317" y="184"/>
                    </a:lnTo>
                    <a:lnTo>
                      <a:pt x="317" y="191"/>
                    </a:lnTo>
                    <a:lnTo>
                      <a:pt x="312" y="201"/>
                    </a:lnTo>
                    <a:lnTo>
                      <a:pt x="303" y="199"/>
                    </a:lnTo>
                    <a:lnTo>
                      <a:pt x="295" y="199"/>
                    </a:lnTo>
                    <a:lnTo>
                      <a:pt x="293" y="201"/>
                    </a:lnTo>
                    <a:lnTo>
                      <a:pt x="295" y="211"/>
                    </a:lnTo>
                    <a:lnTo>
                      <a:pt x="295" y="211"/>
                    </a:lnTo>
                    <a:lnTo>
                      <a:pt x="303" y="211"/>
                    </a:lnTo>
                    <a:lnTo>
                      <a:pt x="303" y="208"/>
                    </a:lnTo>
                    <a:lnTo>
                      <a:pt x="312" y="206"/>
                    </a:lnTo>
                    <a:lnTo>
                      <a:pt x="312" y="211"/>
                    </a:lnTo>
                    <a:lnTo>
                      <a:pt x="312" y="211"/>
                    </a:lnTo>
                    <a:lnTo>
                      <a:pt x="305" y="218"/>
                    </a:lnTo>
                    <a:lnTo>
                      <a:pt x="303" y="218"/>
                    </a:lnTo>
                    <a:lnTo>
                      <a:pt x="295" y="221"/>
                    </a:lnTo>
                    <a:lnTo>
                      <a:pt x="288" y="225"/>
                    </a:lnTo>
                    <a:lnTo>
                      <a:pt x="281" y="225"/>
                    </a:lnTo>
                    <a:lnTo>
                      <a:pt x="274" y="225"/>
                    </a:lnTo>
                    <a:lnTo>
                      <a:pt x="266" y="225"/>
                    </a:lnTo>
                    <a:lnTo>
                      <a:pt x="264" y="228"/>
                    </a:lnTo>
                    <a:lnTo>
                      <a:pt x="266" y="230"/>
                    </a:lnTo>
                    <a:lnTo>
                      <a:pt x="274" y="230"/>
                    </a:lnTo>
                    <a:lnTo>
                      <a:pt x="281" y="230"/>
                    </a:lnTo>
                    <a:lnTo>
                      <a:pt x="286" y="235"/>
                    </a:lnTo>
                    <a:lnTo>
                      <a:pt x="281" y="242"/>
                    </a:lnTo>
                    <a:lnTo>
                      <a:pt x="274" y="245"/>
                    </a:lnTo>
                    <a:lnTo>
                      <a:pt x="266" y="242"/>
                    </a:lnTo>
                    <a:lnTo>
                      <a:pt x="266" y="245"/>
                    </a:lnTo>
                    <a:lnTo>
                      <a:pt x="266" y="247"/>
                    </a:lnTo>
                    <a:lnTo>
                      <a:pt x="274" y="247"/>
                    </a:lnTo>
                    <a:lnTo>
                      <a:pt x="281" y="250"/>
                    </a:lnTo>
                    <a:lnTo>
                      <a:pt x="288" y="250"/>
                    </a:lnTo>
                    <a:lnTo>
                      <a:pt x="290" y="254"/>
                    </a:lnTo>
                    <a:lnTo>
                      <a:pt x="293" y="262"/>
                    </a:lnTo>
                    <a:lnTo>
                      <a:pt x="288" y="269"/>
                    </a:lnTo>
                    <a:lnTo>
                      <a:pt x="286" y="271"/>
                    </a:lnTo>
                    <a:lnTo>
                      <a:pt x="288" y="281"/>
                    </a:lnTo>
                    <a:lnTo>
                      <a:pt x="288" y="281"/>
                    </a:lnTo>
                    <a:lnTo>
                      <a:pt x="295" y="286"/>
                    </a:lnTo>
                    <a:lnTo>
                      <a:pt x="303" y="286"/>
                    </a:lnTo>
                    <a:lnTo>
                      <a:pt x="312" y="286"/>
                    </a:lnTo>
                    <a:lnTo>
                      <a:pt x="312" y="288"/>
                    </a:lnTo>
                    <a:lnTo>
                      <a:pt x="312" y="291"/>
                    </a:lnTo>
                    <a:lnTo>
                      <a:pt x="303" y="293"/>
                    </a:lnTo>
                    <a:lnTo>
                      <a:pt x="295" y="293"/>
                    </a:lnTo>
                    <a:lnTo>
                      <a:pt x="288" y="296"/>
                    </a:lnTo>
                    <a:lnTo>
                      <a:pt x="286" y="298"/>
                    </a:lnTo>
                    <a:lnTo>
                      <a:pt x="281" y="301"/>
                    </a:lnTo>
                    <a:lnTo>
                      <a:pt x="274" y="305"/>
                    </a:lnTo>
                    <a:lnTo>
                      <a:pt x="266" y="303"/>
                    </a:lnTo>
                    <a:lnTo>
                      <a:pt x="261" y="305"/>
                    </a:lnTo>
                    <a:lnTo>
                      <a:pt x="266" y="310"/>
                    </a:lnTo>
                    <a:lnTo>
                      <a:pt x="274" y="310"/>
                    </a:lnTo>
                    <a:lnTo>
                      <a:pt x="276" y="315"/>
                    </a:lnTo>
                    <a:lnTo>
                      <a:pt x="274" y="320"/>
                    </a:lnTo>
                    <a:lnTo>
                      <a:pt x="266" y="318"/>
                    </a:lnTo>
                    <a:lnTo>
                      <a:pt x="261" y="325"/>
                    </a:lnTo>
                    <a:lnTo>
                      <a:pt x="266" y="330"/>
                    </a:lnTo>
                    <a:lnTo>
                      <a:pt x="274" y="332"/>
                    </a:lnTo>
                    <a:lnTo>
                      <a:pt x="269" y="342"/>
                    </a:lnTo>
                    <a:lnTo>
                      <a:pt x="266" y="347"/>
                    </a:lnTo>
                    <a:lnTo>
                      <a:pt x="259" y="347"/>
                    </a:lnTo>
                    <a:lnTo>
                      <a:pt x="257" y="342"/>
                    </a:lnTo>
                    <a:lnTo>
                      <a:pt x="252" y="339"/>
                    </a:lnTo>
                    <a:lnTo>
                      <a:pt x="249" y="342"/>
                    </a:lnTo>
                    <a:lnTo>
                      <a:pt x="252" y="351"/>
                    </a:lnTo>
                    <a:lnTo>
                      <a:pt x="249" y="359"/>
                    </a:lnTo>
                    <a:lnTo>
                      <a:pt x="249" y="368"/>
                    </a:lnTo>
                    <a:lnTo>
                      <a:pt x="252" y="368"/>
                    </a:lnTo>
                    <a:lnTo>
                      <a:pt x="259" y="368"/>
                    </a:lnTo>
                    <a:lnTo>
                      <a:pt x="259" y="366"/>
                    </a:lnTo>
                    <a:lnTo>
                      <a:pt x="261" y="359"/>
                    </a:lnTo>
                    <a:lnTo>
                      <a:pt x="266" y="354"/>
                    </a:lnTo>
                    <a:lnTo>
                      <a:pt x="271" y="359"/>
                    </a:lnTo>
                    <a:lnTo>
                      <a:pt x="266" y="361"/>
                    </a:lnTo>
                    <a:lnTo>
                      <a:pt x="259" y="368"/>
                    </a:lnTo>
                    <a:lnTo>
                      <a:pt x="264" y="376"/>
                    </a:lnTo>
                    <a:lnTo>
                      <a:pt x="266" y="378"/>
                    </a:lnTo>
                    <a:lnTo>
                      <a:pt x="274" y="381"/>
                    </a:lnTo>
                    <a:lnTo>
                      <a:pt x="281" y="381"/>
                    </a:lnTo>
                    <a:lnTo>
                      <a:pt x="288" y="385"/>
                    </a:lnTo>
                    <a:lnTo>
                      <a:pt x="281" y="393"/>
                    </a:lnTo>
                    <a:lnTo>
                      <a:pt x="276" y="395"/>
                    </a:lnTo>
                    <a:lnTo>
                      <a:pt x="274" y="395"/>
                    </a:lnTo>
                    <a:lnTo>
                      <a:pt x="271" y="395"/>
                    </a:lnTo>
                    <a:lnTo>
                      <a:pt x="266" y="393"/>
                    </a:lnTo>
                    <a:lnTo>
                      <a:pt x="266" y="395"/>
                    </a:lnTo>
                    <a:lnTo>
                      <a:pt x="266" y="402"/>
                    </a:lnTo>
                    <a:lnTo>
                      <a:pt x="259" y="405"/>
                    </a:lnTo>
                    <a:lnTo>
                      <a:pt x="252" y="405"/>
                    </a:lnTo>
                    <a:lnTo>
                      <a:pt x="244" y="407"/>
                    </a:lnTo>
                    <a:lnTo>
                      <a:pt x="237" y="402"/>
                    </a:lnTo>
                    <a:lnTo>
                      <a:pt x="230" y="407"/>
                    </a:lnTo>
                    <a:lnTo>
                      <a:pt x="223" y="405"/>
                    </a:lnTo>
                    <a:lnTo>
                      <a:pt x="215" y="402"/>
                    </a:lnTo>
                    <a:lnTo>
                      <a:pt x="223" y="397"/>
                    </a:lnTo>
                    <a:lnTo>
                      <a:pt x="225" y="395"/>
                    </a:lnTo>
                    <a:lnTo>
                      <a:pt x="223" y="393"/>
                    </a:lnTo>
                    <a:lnTo>
                      <a:pt x="215" y="393"/>
                    </a:lnTo>
                    <a:lnTo>
                      <a:pt x="208" y="390"/>
                    </a:lnTo>
                    <a:lnTo>
                      <a:pt x="201" y="393"/>
                    </a:lnTo>
                    <a:lnTo>
                      <a:pt x="198" y="395"/>
                    </a:lnTo>
                    <a:lnTo>
                      <a:pt x="194" y="397"/>
                    </a:lnTo>
                    <a:lnTo>
                      <a:pt x="191" y="402"/>
                    </a:lnTo>
                    <a:lnTo>
                      <a:pt x="186" y="412"/>
                    </a:lnTo>
                    <a:lnTo>
                      <a:pt x="189" y="422"/>
                    </a:lnTo>
                    <a:lnTo>
                      <a:pt x="189" y="429"/>
                    </a:lnTo>
                    <a:lnTo>
                      <a:pt x="194" y="439"/>
                    </a:lnTo>
                    <a:lnTo>
                      <a:pt x="194" y="439"/>
                    </a:lnTo>
                    <a:lnTo>
                      <a:pt x="201" y="446"/>
                    </a:lnTo>
                    <a:lnTo>
                      <a:pt x="201" y="446"/>
                    </a:lnTo>
                    <a:lnTo>
                      <a:pt x="208" y="451"/>
                    </a:lnTo>
                    <a:lnTo>
                      <a:pt x="215" y="456"/>
                    </a:lnTo>
                    <a:lnTo>
                      <a:pt x="215" y="456"/>
                    </a:lnTo>
                    <a:lnTo>
                      <a:pt x="223" y="461"/>
                    </a:lnTo>
                    <a:lnTo>
                      <a:pt x="227" y="456"/>
                    </a:lnTo>
                    <a:lnTo>
                      <a:pt x="223" y="446"/>
                    </a:lnTo>
                    <a:lnTo>
                      <a:pt x="230" y="441"/>
                    </a:lnTo>
                    <a:lnTo>
                      <a:pt x="237" y="444"/>
                    </a:lnTo>
                    <a:lnTo>
                      <a:pt x="240" y="439"/>
                    </a:lnTo>
                    <a:lnTo>
                      <a:pt x="244" y="436"/>
                    </a:lnTo>
                    <a:lnTo>
                      <a:pt x="252" y="439"/>
                    </a:lnTo>
                    <a:lnTo>
                      <a:pt x="254" y="439"/>
                    </a:lnTo>
                    <a:lnTo>
                      <a:pt x="252" y="441"/>
                    </a:lnTo>
                    <a:lnTo>
                      <a:pt x="249" y="446"/>
                    </a:lnTo>
                    <a:lnTo>
                      <a:pt x="252" y="448"/>
                    </a:lnTo>
                    <a:lnTo>
                      <a:pt x="259" y="451"/>
                    </a:lnTo>
                    <a:lnTo>
                      <a:pt x="261" y="456"/>
                    </a:lnTo>
                    <a:lnTo>
                      <a:pt x="266" y="461"/>
                    </a:lnTo>
                    <a:lnTo>
                      <a:pt x="274" y="461"/>
                    </a:lnTo>
                    <a:lnTo>
                      <a:pt x="281" y="458"/>
                    </a:lnTo>
                    <a:lnTo>
                      <a:pt x="288" y="465"/>
                    </a:lnTo>
                    <a:lnTo>
                      <a:pt x="288" y="473"/>
                    </a:lnTo>
                    <a:lnTo>
                      <a:pt x="288" y="473"/>
                    </a:lnTo>
                    <a:lnTo>
                      <a:pt x="288" y="473"/>
                    </a:lnTo>
                    <a:lnTo>
                      <a:pt x="286" y="482"/>
                    </a:lnTo>
                    <a:lnTo>
                      <a:pt x="281" y="485"/>
                    </a:lnTo>
                    <a:lnTo>
                      <a:pt x="276" y="490"/>
                    </a:lnTo>
                    <a:lnTo>
                      <a:pt x="274" y="492"/>
                    </a:lnTo>
                    <a:lnTo>
                      <a:pt x="266" y="499"/>
                    </a:lnTo>
                    <a:lnTo>
                      <a:pt x="266" y="499"/>
                    </a:lnTo>
                    <a:lnTo>
                      <a:pt x="259" y="502"/>
                    </a:lnTo>
                    <a:lnTo>
                      <a:pt x="252" y="502"/>
                    </a:lnTo>
                    <a:lnTo>
                      <a:pt x="244" y="509"/>
                    </a:lnTo>
                    <a:lnTo>
                      <a:pt x="249" y="516"/>
                    </a:lnTo>
                    <a:lnTo>
                      <a:pt x="244" y="524"/>
                    </a:lnTo>
                    <a:lnTo>
                      <a:pt x="237" y="516"/>
                    </a:lnTo>
                    <a:lnTo>
                      <a:pt x="237" y="516"/>
                    </a:lnTo>
                    <a:lnTo>
                      <a:pt x="237" y="514"/>
                    </a:lnTo>
                    <a:lnTo>
                      <a:pt x="240" y="509"/>
                    </a:lnTo>
                    <a:lnTo>
                      <a:pt x="237" y="507"/>
                    </a:lnTo>
                    <a:lnTo>
                      <a:pt x="230" y="499"/>
                    </a:lnTo>
                    <a:lnTo>
                      <a:pt x="230" y="499"/>
                    </a:lnTo>
                    <a:lnTo>
                      <a:pt x="225" y="490"/>
                    </a:lnTo>
                    <a:lnTo>
                      <a:pt x="223" y="487"/>
                    </a:lnTo>
                    <a:lnTo>
                      <a:pt x="220" y="490"/>
                    </a:lnTo>
                    <a:lnTo>
                      <a:pt x="215" y="499"/>
                    </a:lnTo>
                    <a:lnTo>
                      <a:pt x="215" y="499"/>
                    </a:lnTo>
                    <a:lnTo>
                      <a:pt x="208" y="509"/>
                    </a:lnTo>
                    <a:lnTo>
                      <a:pt x="208" y="509"/>
                    </a:lnTo>
                    <a:lnTo>
                      <a:pt x="201" y="511"/>
                    </a:lnTo>
                    <a:lnTo>
                      <a:pt x="194" y="516"/>
                    </a:lnTo>
                    <a:lnTo>
                      <a:pt x="194" y="519"/>
                    </a:lnTo>
                    <a:lnTo>
                      <a:pt x="189" y="526"/>
                    </a:lnTo>
                    <a:lnTo>
                      <a:pt x="189" y="536"/>
                    </a:lnTo>
                    <a:lnTo>
                      <a:pt x="189" y="543"/>
                    </a:lnTo>
                    <a:lnTo>
                      <a:pt x="189" y="553"/>
                    </a:lnTo>
                    <a:lnTo>
                      <a:pt x="191" y="560"/>
                    </a:lnTo>
                    <a:lnTo>
                      <a:pt x="194" y="570"/>
                    </a:lnTo>
                    <a:lnTo>
                      <a:pt x="194" y="572"/>
                    </a:lnTo>
                    <a:lnTo>
                      <a:pt x="198" y="579"/>
                    </a:lnTo>
                    <a:lnTo>
                      <a:pt x="201" y="579"/>
                    </a:lnTo>
                    <a:lnTo>
                      <a:pt x="203" y="587"/>
                    </a:lnTo>
                    <a:lnTo>
                      <a:pt x="201" y="589"/>
                    </a:lnTo>
                    <a:lnTo>
                      <a:pt x="194" y="596"/>
                    </a:lnTo>
                    <a:lnTo>
                      <a:pt x="201" y="599"/>
                    </a:lnTo>
                    <a:lnTo>
                      <a:pt x="208" y="599"/>
                    </a:lnTo>
                    <a:lnTo>
                      <a:pt x="215" y="601"/>
                    </a:lnTo>
                    <a:lnTo>
                      <a:pt x="223" y="604"/>
                    </a:lnTo>
                    <a:lnTo>
                      <a:pt x="230" y="596"/>
                    </a:lnTo>
                    <a:lnTo>
                      <a:pt x="230" y="596"/>
                    </a:lnTo>
                    <a:lnTo>
                      <a:pt x="235" y="587"/>
                    </a:lnTo>
                    <a:lnTo>
                      <a:pt x="230" y="579"/>
                    </a:lnTo>
                    <a:lnTo>
                      <a:pt x="237" y="570"/>
                    </a:lnTo>
                    <a:lnTo>
                      <a:pt x="240" y="570"/>
                    </a:lnTo>
                    <a:lnTo>
                      <a:pt x="237" y="560"/>
                    </a:lnTo>
                    <a:lnTo>
                      <a:pt x="244" y="553"/>
                    </a:lnTo>
                    <a:lnTo>
                      <a:pt x="237" y="543"/>
                    </a:lnTo>
                    <a:lnTo>
                      <a:pt x="237" y="543"/>
                    </a:lnTo>
                    <a:lnTo>
                      <a:pt x="237" y="543"/>
                    </a:lnTo>
                    <a:lnTo>
                      <a:pt x="244" y="538"/>
                    </a:lnTo>
                    <a:lnTo>
                      <a:pt x="247" y="543"/>
                    </a:lnTo>
                    <a:lnTo>
                      <a:pt x="244" y="553"/>
                    </a:lnTo>
                    <a:lnTo>
                      <a:pt x="252" y="560"/>
                    </a:lnTo>
                    <a:lnTo>
                      <a:pt x="252" y="562"/>
                    </a:lnTo>
                    <a:lnTo>
                      <a:pt x="259" y="570"/>
                    </a:lnTo>
                    <a:lnTo>
                      <a:pt x="259" y="570"/>
                    </a:lnTo>
                    <a:lnTo>
                      <a:pt x="259" y="570"/>
                    </a:lnTo>
                    <a:lnTo>
                      <a:pt x="252" y="579"/>
                    </a:lnTo>
                    <a:lnTo>
                      <a:pt x="257" y="587"/>
                    </a:lnTo>
                    <a:lnTo>
                      <a:pt x="259" y="596"/>
                    </a:lnTo>
                    <a:lnTo>
                      <a:pt x="259" y="596"/>
                    </a:lnTo>
                    <a:lnTo>
                      <a:pt x="266" y="601"/>
                    </a:lnTo>
                    <a:lnTo>
                      <a:pt x="274" y="604"/>
                    </a:lnTo>
                    <a:lnTo>
                      <a:pt x="281" y="601"/>
                    </a:lnTo>
                    <a:lnTo>
                      <a:pt x="286" y="604"/>
                    </a:lnTo>
                    <a:lnTo>
                      <a:pt x="281" y="611"/>
                    </a:lnTo>
                    <a:lnTo>
                      <a:pt x="274" y="606"/>
                    </a:lnTo>
                    <a:lnTo>
                      <a:pt x="269" y="613"/>
                    </a:lnTo>
                    <a:lnTo>
                      <a:pt x="274" y="616"/>
                    </a:lnTo>
                    <a:lnTo>
                      <a:pt x="281" y="613"/>
                    </a:lnTo>
                    <a:lnTo>
                      <a:pt x="288" y="618"/>
                    </a:lnTo>
                    <a:lnTo>
                      <a:pt x="290" y="621"/>
                    </a:lnTo>
                    <a:lnTo>
                      <a:pt x="295" y="628"/>
                    </a:lnTo>
                    <a:lnTo>
                      <a:pt x="303" y="630"/>
                    </a:lnTo>
                    <a:lnTo>
                      <a:pt x="312" y="630"/>
                    </a:lnTo>
                    <a:lnTo>
                      <a:pt x="312" y="630"/>
                    </a:lnTo>
                    <a:lnTo>
                      <a:pt x="320" y="635"/>
                    </a:lnTo>
                    <a:lnTo>
                      <a:pt x="327" y="635"/>
                    </a:lnTo>
                    <a:lnTo>
                      <a:pt x="329" y="630"/>
                    </a:lnTo>
                    <a:lnTo>
                      <a:pt x="329" y="621"/>
                    </a:lnTo>
                    <a:lnTo>
                      <a:pt x="334" y="618"/>
                    </a:lnTo>
                    <a:lnTo>
                      <a:pt x="341" y="613"/>
                    </a:lnTo>
                    <a:lnTo>
                      <a:pt x="341" y="613"/>
                    </a:lnTo>
                    <a:lnTo>
                      <a:pt x="341" y="613"/>
                    </a:lnTo>
                    <a:lnTo>
                      <a:pt x="349" y="618"/>
                    </a:lnTo>
                    <a:lnTo>
                      <a:pt x="356" y="616"/>
                    </a:lnTo>
                    <a:lnTo>
                      <a:pt x="358" y="613"/>
                    </a:lnTo>
                    <a:lnTo>
                      <a:pt x="356" y="604"/>
                    </a:lnTo>
                    <a:lnTo>
                      <a:pt x="363" y="601"/>
                    </a:lnTo>
                    <a:lnTo>
                      <a:pt x="370" y="601"/>
                    </a:lnTo>
                    <a:lnTo>
                      <a:pt x="378" y="604"/>
                    </a:lnTo>
                    <a:lnTo>
                      <a:pt x="373" y="613"/>
                    </a:lnTo>
                    <a:lnTo>
                      <a:pt x="378" y="621"/>
                    </a:lnTo>
                    <a:lnTo>
                      <a:pt x="380" y="621"/>
                    </a:lnTo>
                    <a:lnTo>
                      <a:pt x="385" y="625"/>
                    </a:lnTo>
                    <a:lnTo>
                      <a:pt x="392" y="630"/>
                    </a:lnTo>
                    <a:lnTo>
                      <a:pt x="395" y="630"/>
                    </a:lnTo>
                    <a:lnTo>
                      <a:pt x="400" y="633"/>
                    </a:lnTo>
                    <a:lnTo>
                      <a:pt x="407" y="633"/>
                    </a:lnTo>
                    <a:lnTo>
                      <a:pt x="414" y="633"/>
                    </a:lnTo>
                    <a:lnTo>
                      <a:pt x="419" y="630"/>
                    </a:lnTo>
                    <a:lnTo>
                      <a:pt x="421" y="628"/>
                    </a:lnTo>
                    <a:lnTo>
                      <a:pt x="429" y="621"/>
                    </a:lnTo>
                    <a:lnTo>
                      <a:pt x="429" y="621"/>
                    </a:lnTo>
                    <a:lnTo>
                      <a:pt x="431" y="621"/>
                    </a:lnTo>
                    <a:lnTo>
                      <a:pt x="436" y="630"/>
                    </a:lnTo>
                    <a:lnTo>
                      <a:pt x="436" y="633"/>
                    </a:lnTo>
                    <a:lnTo>
                      <a:pt x="438" y="640"/>
                    </a:lnTo>
                    <a:lnTo>
                      <a:pt x="443" y="647"/>
                    </a:lnTo>
                    <a:lnTo>
                      <a:pt x="450" y="640"/>
                    </a:lnTo>
                    <a:lnTo>
                      <a:pt x="453" y="640"/>
                    </a:lnTo>
                    <a:lnTo>
                      <a:pt x="453" y="630"/>
                    </a:lnTo>
                    <a:lnTo>
                      <a:pt x="460" y="625"/>
                    </a:lnTo>
                    <a:lnTo>
                      <a:pt x="467" y="623"/>
                    </a:lnTo>
                    <a:lnTo>
                      <a:pt x="475" y="623"/>
                    </a:lnTo>
                    <a:lnTo>
                      <a:pt x="477" y="630"/>
                    </a:lnTo>
                    <a:lnTo>
                      <a:pt x="482" y="635"/>
                    </a:lnTo>
                    <a:lnTo>
                      <a:pt x="489" y="637"/>
                    </a:lnTo>
                    <a:lnTo>
                      <a:pt x="497" y="637"/>
                    </a:lnTo>
                    <a:lnTo>
                      <a:pt x="504" y="637"/>
                    </a:lnTo>
                    <a:lnTo>
                      <a:pt x="506" y="640"/>
                    </a:lnTo>
                    <a:lnTo>
                      <a:pt x="511" y="642"/>
                    </a:lnTo>
                    <a:lnTo>
                      <a:pt x="513" y="647"/>
                    </a:lnTo>
                    <a:lnTo>
                      <a:pt x="513" y="657"/>
                    </a:lnTo>
                    <a:lnTo>
                      <a:pt x="516" y="664"/>
                    </a:lnTo>
                    <a:lnTo>
                      <a:pt x="518" y="669"/>
                    </a:lnTo>
                    <a:lnTo>
                      <a:pt x="523" y="674"/>
                    </a:lnTo>
                    <a:lnTo>
                      <a:pt x="526" y="679"/>
                    </a:lnTo>
                    <a:lnTo>
                      <a:pt x="528" y="674"/>
                    </a:lnTo>
                    <a:lnTo>
                      <a:pt x="533" y="671"/>
                    </a:lnTo>
                    <a:lnTo>
                      <a:pt x="540" y="667"/>
                    </a:lnTo>
                    <a:lnTo>
                      <a:pt x="545" y="664"/>
                    </a:lnTo>
                    <a:lnTo>
                      <a:pt x="540" y="659"/>
                    </a:lnTo>
                    <a:lnTo>
                      <a:pt x="533" y="657"/>
                    </a:lnTo>
                    <a:lnTo>
                      <a:pt x="533" y="657"/>
                    </a:lnTo>
                    <a:lnTo>
                      <a:pt x="533" y="654"/>
                    </a:lnTo>
                    <a:lnTo>
                      <a:pt x="538" y="647"/>
                    </a:lnTo>
                    <a:lnTo>
                      <a:pt x="540" y="645"/>
                    </a:lnTo>
                    <a:lnTo>
                      <a:pt x="547" y="647"/>
                    </a:lnTo>
                    <a:lnTo>
                      <a:pt x="550" y="647"/>
                    </a:lnTo>
                    <a:lnTo>
                      <a:pt x="547" y="657"/>
                    </a:lnTo>
                    <a:lnTo>
                      <a:pt x="550" y="664"/>
                    </a:lnTo>
                    <a:lnTo>
                      <a:pt x="555" y="667"/>
                    </a:lnTo>
                    <a:lnTo>
                      <a:pt x="562" y="664"/>
                    </a:lnTo>
                    <a:lnTo>
                      <a:pt x="569" y="669"/>
                    </a:lnTo>
                    <a:lnTo>
                      <a:pt x="574" y="674"/>
                    </a:lnTo>
                    <a:lnTo>
                      <a:pt x="577" y="684"/>
                    </a:lnTo>
                    <a:lnTo>
                      <a:pt x="572" y="691"/>
                    </a:lnTo>
                    <a:lnTo>
                      <a:pt x="572" y="700"/>
                    </a:lnTo>
                    <a:lnTo>
                      <a:pt x="577" y="705"/>
                    </a:lnTo>
                    <a:lnTo>
                      <a:pt x="584" y="708"/>
                    </a:lnTo>
                    <a:lnTo>
                      <a:pt x="584" y="708"/>
                    </a:lnTo>
                    <a:lnTo>
                      <a:pt x="591" y="708"/>
                    </a:lnTo>
                    <a:lnTo>
                      <a:pt x="593" y="717"/>
                    </a:lnTo>
                    <a:lnTo>
                      <a:pt x="591" y="720"/>
                    </a:lnTo>
                    <a:lnTo>
                      <a:pt x="584" y="725"/>
                    </a:lnTo>
                    <a:lnTo>
                      <a:pt x="577" y="725"/>
                    </a:lnTo>
                    <a:lnTo>
                      <a:pt x="577" y="725"/>
                    </a:lnTo>
                    <a:lnTo>
                      <a:pt x="577" y="734"/>
                    </a:lnTo>
                    <a:lnTo>
                      <a:pt x="577" y="737"/>
                    </a:lnTo>
                    <a:lnTo>
                      <a:pt x="579" y="734"/>
                    </a:lnTo>
                    <a:lnTo>
                      <a:pt x="584" y="730"/>
                    </a:lnTo>
                    <a:lnTo>
                      <a:pt x="591" y="734"/>
                    </a:lnTo>
                    <a:lnTo>
                      <a:pt x="584" y="734"/>
                    </a:lnTo>
                    <a:lnTo>
                      <a:pt x="577" y="742"/>
                    </a:lnTo>
                    <a:lnTo>
                      <a:pt x="581" y="751"/>
                    </a:lnTo>
                    <a:lnTo>
                      <a:pt x="577" y="756"/>
                    </a:lnTo>
                    <a:lnTo>
                      <a:pt x="577" y="759"/>
                    </a:lnTo>
                    <a:lnTo>
                      <a:pt x="572" y="768"/>
                    </a:lnTo>
                    <a:lnTo>
                      <a:pt x="572" y="776"/>
                    </a:lnTo>
                    <a:lnTo>
                      <a:pt x="569" y="778"/>
                    </a:lnTo>
                    <a:lnTo>
                      <a:pt x="562" y="785"/>
                    </a:lnTo>
                    <a:lnTo>
                      <a:pt x="562" y="785"/>
                    </a:lnTo>
                    <a:lnTo>
                      <a:pt x="555" y="793"/>
                    </a:lnTo>
                    <a:lnTo>
                      <a:pt x="550" y="800"/>
                    </a:lnTo>
                    <a:lnTo>
                      <a:pt x="547" y="802"/>
                    </a:lnTo>
                    <a:lnTo>
                      <a:pt x="543" y="800"/>
                    </a:lnTo>
                    <a:lnTo>
                      <a:pt x="540" y="785"/>
                    </a:lnTo>
                    <a:lnTo>
                      <a:pt x="540" y="785"/>
                    </a:lnTo>
                    <a:lnTo>
                      <a:pt x="533" y="783"/>
                    </a:lnTo>
                    <a:lnTo>
                      <a:pt x="526" y="780"/>
                    </a:lnTo>
                    <a:lnTo>
                      <a:pt x="518" y="783"/>
                    </a:lnTo>
                    <a:lnTo>
                      <a:pt x="516" y="785"/>
                    </a:lnTo>
                    <a:lnTo>
                      <a:pt x="516" y="800"/>
                    </a:lnTo>
                    <a:lnTo>
                      <a:pt x="516" y="827"/>
                    </a:lnTo>
                    <a:lnTo>
                      <a:pt x="511" y="846"/>
                    </a:lnTo>
                    <a:lnTo>
                      <a:pt x="509" y="853"/>
                    </a:lnTo>
                    <a:lnTo>
                      <a:pt x="504" y="873"/>
                    </a:lnTo>
                    <a:lnTo>
                      <a:pt x="497" y="860"/>
                    </a:lnTo>
                    <a:lnTo>
                      <a:pt x="489" y="865"/>
                    </a:lnTo>
                    <a:lnTo>
                      <a:pt x="482" y="868"/>
                    </a:lnTo>
                    <a:lnTo>
                      <a:pt x="477" y="880"/>
                    </a:lnTo>
                    <a:lnTo>
                      <a:pt x="475" y="899"/>
                    </a:lnTo>
                    <a:lnTo>
                      <a:pt x="472" y="907"/>
                    </a:lnTo>
                    <a:lnTo>
                      <a:pt x="467" y="919"/>
                    </a:lnTo>
                    <a:lnTo>
                      <a:pt x="460" y="911"/>
                    </a:lnTo>
                    <a:lnTo>
                      <a:pt x="455" y="907"/>
                    </a:lnTo>
                    <a:lnTo>
                      <a:pt x="453" y="880"/>
                    </a:lnTo>
                    <a:lnTo>
                      <a:pt x="450" y="877"/>
                    </a:lnTo>
                    <a:lnTo>
                      <a:pt x="443" y="875"/>
                    </a:lnTo>
                    <a:lnTo>
                      <a:pt x="443" y="880"/>
                    </a:lnTo>
                    <a:lnTo>
                      <a:pt x="436" y="907"/>
                    </a:lnTo>
                    <a:lnTo>
                      <a:pt x="436" y="907"/>
                    </a:lnTo>
                    <a:lnTo>
                      <a:pt x="429" y="919"/>
                    </a:lnTo>
                    <a:lnTo>
                      <a:pt x="424" y="907"/>
                    </a:lnTo>
                    <a:lnTo>
                      <a:pt x="421" y="902"/>
                    </a:lnTo>
                    <a:lnTo>
                      <a:pt x="414" y="902"/>
                    </a:lnTo>
                    <a:lnTo>
                      <a:pt x="407" y="899"/>
                    </a:lnTo>
                    <a:lnTo>
                      <a:pt x="400" y="894"/>
                    </a:lnTo>
                    <a:lnTo>
                      <a:pt x="392" y="890"/>
                    </a:lnTo>
                    <a:lnTo>
                      <a:pt x="385" y="907"/>
                    </a:lnTo>
                    <a:lnTo>
                      <a:pt x="385" y="907"/>
                    </a:lnTo>
                    <a:lnTo>
                      <a:pt x="378" y="931"/>
                    </a:lnTo>
                    <a:lnTo>
                      <a:pt x="378" y="933"/>
                    </a:lnTo>
                    <a:lnTo>
                      <a:pt x="373" y="940"/>
                    </a:lnTo>
                    <a:lnTo>
                      <a:pt x="373" y="943"/>
                    </a:lnTo>
                    <a:lnTo>
                      <a:pt x="373" y="945"/>
                    </a:lnTo>
                    <a:lnTo>
                      <a:pt x="370" y="948"/>
                    </a:lnTo>
                    <a:lnTo>
                      <a:pt x="370" y="950"/>
                    </a:lnTo>
                    <a:lnTo>
                      <a:pt x="368" y="948"/>
                    </a:lnTo>
                    <a:lnTo>
                      <a:pt x="363" y="945"/>
                    </a:lnTo>
                    <a:lnTo>
                      <a:pt x="363" y="945"/>
                    </a:lnTo>
                    <a:lnTo>
                      <a:pt x="363" y="943"/>
                    </a:lnTo>
                    <a:lnTo>
                      <a:pt x="361" y="940"/>
                    </a:lnTo>
                    <a:lnTo>
                      <a:pt x="356" y="933"/>
                    </a:lnTo>
                    <a:lnTo>
                      <a:pt x="356" y="926"/>
                    </a:lnTo>
                    <a:lnTo>
                      <a:pt x="349" y="919"/>
                    </a:lnTo>
                    <a:lnTo>
                      <a:pt x="341" y="928"/>
                    </a:lnTo>
                    <a:lnTo>
                      <a:pt x="334" y="916"/>
                    </a:lnTo>
                    <a:lnTo>
                      <a:pt x="329" y="907"/>
                    </a:lnTo>
                    <a:lnTo>
                      <a:pt x="327" y="894"/>
                    </a:lnTo>
                    <a:lnTo>
                      <a:pt x="320" y="882"/>
                    </a:lnTo>
                    <a:lnTo>
                      <a:pt x="312" y="897"/>
                    </a:lnTo>
                    <a:lnTo>
                      <a:pt x="303" y="899"/>
                    </a:lnTo>
                    <a:lnTo>
                      <a:pt x="295" y="902"/>
                    </a:lnTo>
                    <a:lnTo>
                      <a:pt x="295" y="907"/>
                    </a:lnTo>
                    <a:lnTo>
                      <a:pt x="288" y="928"/>
                    </a:lnTo>
                    <a:lnTo>
                      <a:pt x="286" y="933"/>
                    </a:lnTo>
                    <a:lnTo>
                      <a:pt x="281" y="936"/>
                    </a:lnTo>
                    <a:lnTo>
                      <a:pt x="281" y="933"/>
                    </a:lnTo>
                    <a:lnTo>
                      <a:pt x="274" y="919"/>
                    </a:lnTo>
                    <a:lnTo>
                      <a:pt x="266" y="928"/>
                    </a:lnTo>
                    <a:lnTo>
                      <a:pt x="264" y="933"/>
                    </a:lnTo>
                    <a:lnTo>
                      <a:pt x="259" y="938"/>
                    </a:lnTo>
                    <a:lnTo>
                      <a:pt x="259" y="940"/>
                    </a:lnTo>
                    <a:lnTo>
                      <a:pt x="257" y="943"/>
                    </a:lnTo>
                    <a:lnTo>
                      <a:pt x="254" y="945"/>
                    </a:lnTo>
                    <a:lnTo>
                      <a:pt x="254" y="948"/>
                    </a:lnTo>
                    <a:lnTo>
                      <a:pt x="254" y="950"/>
                    </a:lnTo>
                    <a:lnTo>
                      <a:pt x="254" y="953"/>
                    </a:lnTo>
                    <a:lnTo>
                      <a:pt x="254" y="957"/>
                    </a:lnTo>
                    <a:lnTo>
                      <a:pt x="252" y="957"/>
                    </a:lnTo>
                    <a:lnTo>
                      <a:pt x="249" y="960"/>
                    </a:lnTo>
                    <a:lnTo>
                      <a:pt x="247" y="962"/>
                    </a:lnTo>
                    <a:lnTo>
                      <a:pt x="247" y="965"/>
                    </a:lnTo>
                    <a:lnTo>
                      <a:pt x="244" y="967"/>
                    </a:lnTo>
                    <a:lnTo>
                      <a:pt x="244" y="967"/>
                    </a:lnTo>
                    <a:lnTo>
                      <a:pt x="244" y="967"/>
                    </a:lnTo>
                    <a:lnTo>
                      <a:pt x="237" y="965"/>
                    </a:lnTo>
                    <a:lnTo>
                      <a:pt x="237" y="965"/>
                    </a:lnTo>
                    <a:lnTo>
                      <a:pt x="237" y="962"/>
                    </a:lnTo>
                    <a:lnTo>
                      <a:pt x="240" y="962"/>
                    </a:lnTo>
                    <a:lnTo>
                      <a:pt x="242" y="960"/>
                    </a:lnTo>
                    <a:lnTo>
                      <a:pt x="237" y="957"/>
                    </a:lnTo>
                    <a:lnTo>
                      <a:pt x="237" y="957"/>
                    </a:lnTo>
                    <a:lnTo>
                      <a:pt x="235" y="953"/>
                    </a:lnTo>
                    <a:lnTo>
                      <a:pt x="235" y="950"/>
                    </a:lnTo>
                    <a:lnTo>
                      <a:pt x="235" y="948"/>
                    </a:lnTo>
                    <a:lnTo>
                      <a:pt x="235" y="945"/>
                    </a:lnTo>
                    <a:lnTo>
                      <a:pt x="235" y="943"/>
                    </a:lnTo>
                    <a:lnTo>
                      <a:pt x="235" y="940"/>
                    </a:lnTo>
                    <a:lnTo>
                      <a:pt x="232" y="933"/>
                    </a:lnTo>
                    <a:lnTo>
                      <a:pt x="230" y="926"/>
                    </a:lnTo>
                    <a:lnTo>
                      <a:pt x="223" y="921"/>
                    </a:lnTo>
                    <a:lnTo>
                      <a:pt x="215" y="931"/>
                    </a:lnTo>
                    <a:lnTo>
                      <a:pt x="213" y="933"/>
                    </a:lnTo>
                    <a:lnTo>
                      <a:pt x="208" y="933"/>
                    </a:lnTo>
                    <a:lnTo>
                      <a:pt x="203" y="933"/>
                    </a:lnTo>
                    <a:lnTo>
                      <a:pt x="201" y="931"/>
                    </a:lnTo>
                    <a:lnTo>
                      <a:pt x="196" y="933"/>
                    </a:lnTo>
                    <a:lnTo>
                      <a:pt x="194" y="933"/>
                    </a:lnTo>
                    <a:lnTo>
                      <a:pt x="186" y="938"/>
                    </a:lnTo>
                    <a:lnTo>
                      <a:pt x="179" y="940"/>
                    </a:lnTo>
                    <a:lnTo>
                      <a:pt x="179" y="940"/>
                    </a:lnTo>
                    <a:lnTo>
                      <a:pt x="177" y="943"/>
                    </a:lnTo>
                    <a:lnTo>
                      <a:pt x="174" y="945"/>
                    </a:lnTo>
                    <a:lnTo>
                      <a:pt x="172" y="948"/>
                    </a:lnTo>
                    <a:lnTo>
                      <a:pt x="169" y="948"/>
                    </a:lnTo>
                    <a:lnTo>
                      <a:pt x="164" y="950"/>
                    </a:lnTo>
                    <a:lnTo>
                      <a:pt x="169" y="953"/>
                    </a:lnTo>
                    <a:lnTo>
                      <a:pt x="172" y="955"/>
                    </a:lnTo>
                    <a:lnTo>
                      <a:pt x="179" y="955"/>
                    </a:lnTo>
                    <a:lnTo>
                      <a:pt x="181" y="957"/>
                    </a:lnTo>
                    <a:lnTo>
                      <a:pt x="179" y="957"/>
                    </a:lnTo>
                    <a:lnTo>
                      <a:pt x="172" y="957"/>
                    </a:lnTo>
                    <a:lnTo>
                      <a:pt x="167" y="960"/>
                    </a:lnTo>
                    <a:lnTo>
                      <a:pt x="164" y="962"/>
                    </a:lnTo>
                    <a:lnTo>
                      <a:pt x="164" y="965"/>
                    </a:lnTo>
                    <a:lnTo>
                      <a:pt x="164" y="967"/>
                    </a:lnTo>
                    <a:lnTo>
                      <a:pt x="162" y="967"/>
                    </a:lnTo>
                    <a:lnTo>
                      <a:pt x="160" y="970"/>
                    </a:lnTo>
                    <a:lnTo>
                      <a:pt x="164" y="970"/>
                    </a:lnTo>
                    <a:lnTo>
                      <a:pt x="167" y="972"/>
                    </a:lnTo>
                    <a:lnTo>
                      <a:pt x="164" y="974"/>
                    </a:lnTo>
                    <a:lnTo>
                      <a:pt x="157" y="974"/>
                    </a:lnTo>
                    <a:lnTo>
                      <a:pt x="155" y="974"/>
                    </a:lnTo>
                    <a:lnTo>
                      <a:pt x="157" y="974"/>
                    </a:lnTo>
                    <a:lnTo>
                      <a:pt x="160" y="977"/>
                    </a:lnTo>
                    <a:lnTo>
                      <a:pt x="157" y="979"/>
                    </a:lnTo>
                    <a:lnTo>
                      <a:pt x="157" y="982"/>
                    </a:lnTo>
                    <a:lnTo>
                      <a:pt x="157" y="984"/>
                    </a:lnTo>
                    <a:lnTo>
                      <a:pt x="147" y="984"/>
                    </a:lnTo>
                    <a:lnTo>
                      <a:pt x="143" y="982"/>
                    </a:lnTo>
                    <a:lnTo>
                      <a:pt x="140" y="982"/>
                    </a:lnTo>
                    <a:lnTo>
                      <a:pt x="133" y="982"/>
                    </a:lnTo>
                    <a:lnTo>
                      <a:pt x="131" y="979"/>
                    </a:lnTo>
                    <a:lnTo>
                      <a:pt x="126" y="977"/>
                    </a:lnTo>
                    <a:lnTo>
                      <a:pt x="118" y="977"/>
                    </a:lnTo>
                    <a:lnTo>
                      <a:pt x="111" y="979"/>
                    </a:lnTo>
                    <a:lnTo>
                      <a:pt x="109" y="977"/>
                    </a:lnTo>
                    <a:lnTo>
                      <a:pt x="109" y="974"/>
                    </a:lnTo>
                    <a:lnTo>
                      <a:pt x="109" y="972"/>
                    </a:lnTo>
                    <a:lnTo>
                      <a:pt x="109" y="970"/>
                    </a:lnTo>
                    <a:lnTo>
                      <a:pt x="111" y="967"/>
                    </a:lnTo>
                    <a:lnTo>
                      <a:pt x="109" y="965"/>
                    </a:lnTo>
                    <a:lnTo>
                      <a:pt x="104" y="962"/>
                    </a:lnTo>
                    <a:lnTo>
                      <a:pt x="101" y="962"/>
                    </a:lnTo>
                    <a:lnTo>
                      <a:pt x="104" y="960"/>
                    </a:lnTo>
                    <a:lnTo>
                      <a:pt x="104" y="960"/>
                    </a:lnTo>
                    <a:lnTo>
                      <a:pt x="104" y="957"/>
                    </a:lnTo>
                    <a:lnTo>
                      <a:pt x="101" y="957"/>
                    </a:lnTo>
                    <a:lnTo>
                      <a:pt x="104" y="955"/>
                    </a:lnTo>
                    <a:lnTo>
                      <a:pt x="106" y="953"/>
                    </a:lnTo>
                    <a:lnTo>
                      <a:pt x="109" y="950"/>
                    </a:lnTo>
                    <a:lnTo>
                      <a:pt x="104" y="948"/>
                    </a:lnTo>
                    <a:lnTo>
                      <a:pt x="104" y="948"/>
                    </a:lnTo>
                    <a:lnTo>
                      <a:pt x="101" y="945"/>
                    </a:lnTo>
                    <a:lnTo>
                      <a:pt x="101" y="943"/>
                    </a:lnTo>
                    <a:lnTo>
                      <a:pt x="101" y="940"/>
                    </a:lnTo>
                    <a:lnTo>
                      <a:pt x="99" y="933"/>
                    </a:lnTo>
                    <a:lnTo>
                      <a:pt x="97" y="926"/>
                    </a:lnTo>
                    <a:lnTo>
                      <a:pt x="97" y="933"/>
                    </a:lnTo>
                    <a:lnTo>
                      <a:pt x="94" y="940"/>
                    </a:lnTo>
                    <a:lnTo>
                      <a:pt x="94" y="943"/>
                    </a:lnTo>
                    <a:lnTo>
                      <a:pt x="97" y="945"/>
                    </a:lnTo>
                    <a:lnTo>
                      <a:pt x="97" y="948"/>
                    </a:lnTo>
                    <a:lnTo>
                      <a:pt x="94" y="950"/>
                    </a:lnTo>
                    <a:lnTo>
                      <a:pt x="97" y="953"/>
                    </a:lnTo>
                    <a:lnTo>
                      <a:pt x="94" y="957"/>
                    </a:lnTo>
                    <a:lnTo>
                      <a:pt x="94" y="960"/>
                    </a:lnTo>
                    <a:lnTo>
                      <a:pt x="92" y="962"/>
                    </a:lnTo>
                    <a:lnTo>
                      <a:pt x="92" y="965"/>
                    </a:lnTo>
                    <a:lnTo>
                      <a:pt x="92" y="967"/>
                    </a:lnTo>
                    <a:lnTo>
                      <a:pt x="92" y="970"/>
                    </a:lnTo>
                    <a:lnTo>
                      <a:pt x="92" y="972"/>
                    </a:lnTo>
                    <a:lnTo>
                      <a:pt x="94" y="974"/>
                    </a:lnTo>
                    <a:lnTo>
                      <a:pt x="92" y="977"/>
                    </a:lnTo>
                    <a:lnTo>
                      <a:pt x="89" y="979"/>
                    </a:lnTo>
                    <a:lnTo>
                      <a:pt x="89" y="982"/>
                    </a:lnTo>
                    <a:lnTo>
                      <a:pt x="82" y="982"/>
                    </a:lnTo>
                    <a:lnTo>
                      <a:pt x="75" y="982"/>
                    </a:lnTo>
                    <a:lnTo>
                      <a:pt x="68" y="982"/>
                    </a:lnTo>
                    <a:lnTo>
                      <a:pt x="72" y="984"/>
                    </a:lnTo>
                    <a:lnTo>
                      <a:pt x="72" y="989"/>
                    </a:lnTo>
                    <a:lnTo>
                      <a:pt x="68" y="991"/>
                    </a:lnTo>
                    <a:lnTo>
                      <a:pt x="68" y="994"/>
                    </a:lnTo>
                    <a:lnTo>
                      <a:pt x="68" y="996"/>
                    </a:lnTo>
                    <a:lnTo>
                      <a:pt x="68" y="996"/>
                    </a:lnTo>
                    <a:lnTo>
                      <a:pt x="60" y="996"/>
                    </a:lnTo>
                    <a:lnTo>
                      <a:pt x="53" y="996"/>
                    </a:lnTo>
                    <a:lnTo>
                      <a:pt x="46" y="999"/>
                    </a:lnTo>
                    <a:lnTo>
                      <a:pt x="38" y="996"/>
                    </a:lnTo>
                    <a:lnTo>
                      <a:pt x="34" y="999"/>
                    </a:lnTo>
                    <a:lnTo>
                      <a:pt x="38" y="1001"/>
                    </a:lnTo>
                    <a:lnTo>
                      <a:pt x="41" y="1001"/>
                    </a:lnTo>
                    <a:lnTo>
                      <a:pt x="38" y="1003"/>
                    </a:lnTo>
                    <a:lnTo>
                      <a:pt x="36" y="1003"/>
                    </a:lnTo>
                    <a:lnTo>
                      <a:pt x="31" y="1003"/>
                    </a:lnTo>
                    <a:lnTo>
                      <a:pt x="24" y="1003"/>
                    </a:lnTo>
                    <a:lnTo>
                      <a:pt x="24" y="1003"/>
                    </a:lnTo>
                    <a:lnTo>
                      <a:pt x="17" y="1001"/>
                    </a:lnTo>
                    <a:lnTo>
                      <a:pt x="17" y="1001"/>
                    </a:lnTo>
                    <a:lnTo>
                      <a:pt x="17" y="1001"/>
                    </a:lnTo>
                    <a:lnTo>
                      <a:pt x="14" y="1003"/>
                    </a:lnTo>
                    <a:lnTo>
                      <a:pt x="9" y="1006"/>
                    </a:lnTo>
                    <a:lnTo>
                      <a:pt x="7" y="1006"/>
                    </a:lnTo>
                    <a:lnTo>
                      <a:pt x="9" y="1008"/>
                    </a:lnTo>
                    <a:lnTo>
                      <a:pt x="9" y="1008"/>
                    </a:lnTo>
                    <a:lnTo>
                      <a:pt x="9" y="1011"/>
                    </a:lnTo>
                    <a:lnTo>
                      <a:pt x="9" y="1013"/>
                    </a:lnTo>
                    <a:lnTo>
                      <a:pt x="2" y="1013"/>
                    </a:lnTo>
                    <a:lnTo>
                      <a:pt x="0" y="1011"/>
                    </a:lnTo>
                    <a:lnTo>
                      <a:pt x="0" y="1008"/>
                    </a:lnTo>
                    <a:lnTo>
                      <a:pt x="0" y="1006"/>
                    </a:lnTo>
                    <a:lnTo>
                      <a:pt x="0" y="1003"/>
                    </a:lnTo>
                    <a:lnTo>
                      <a:pt x="0" y="1001"/>
                    </a:lnTo>
                    <a:lnTo>
                      <a:pt x="0" y="999"/>
                    </a:lnTo>
                    <a:lnTo>
                      <a:pt x="0" y="996"/>
                    </a:lnTo>
                    <a:lnTo>
                      <a:pt x="0" y="994"/>
                    </a:lnTo>
                    <a:lnTo>
                      <a:pt x="0" y="991"/>
                    </a:lnTo>
                    <a:lnTo>
                      <a:pt x="0" y="989"/>
                    </a:lnTo>
                    <a:lnTo>
                      <a:pt x="0" y="984"/>
                    </a:lnTo>
                    <a:lnTo>
                      <a:pt x="0" y="982"/>
                    </a:lnTo>
                    <a:lnTo>
                      <a:pt x="0" y="979"/>
                    </a:lnTo>
                    <a:lnTo>
                      <a:pt x="0" y="977"/>
                    </a:lnTo>
                    <a:lnTo>
                      <a:pt x="0" y="974"/>
                    </a:lnTo>
                    <a:lnTo>
                      <a:pt x="0" y="972"/>
                    </a:lnTo>
                    <a:lnTo>
                      <a:pt x="0" y="970"/>
                    </a:lnTo>
                    <a:lnTo>
                      <a:pt x="0" y="967"/>
                    </a:lnTo>
                    <a:lnTo>
                      <a:pt x="0" y="965"/>
                    </a:lnTo>
                    <a:lnTo>
                      <a:pt x="0" y="962"/>
                    </a:lnTo>
                    <a:lnTo>
                      <a:pt x="0" y="960"/>
                    </a:lnTo>
                    <a:lnTo>
                      <a:pt x="0" y="957"/>
                    </a:lnTo>
                    <a:lnTo>
                      <a:pt x="0" y="953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0" y="945"/>
                    </a:lnTo>
                    <a:lnTo>
                      <a:pt x="0" y="943"/>
                    </a:lnTo>
                    <a:lnTo>
                      <a:pt x="0" y="940"/>
                    </a:lnTo>
                    <a:lnTo>
                      <a:pt x="0" y="933"/>
                    </a:lnTo>
                    <a:lnTo>
                      <a:pt x="0" y="907"/>
                    </a:lnTo>
                    <a:lnTo>
                      <a:pt x="0" y="880"/>
                    </a:lnTo>
                    <a:lnTo>
                      <a:pt x="0" y="853"/>
                    </a:lnTo>
                    <a:lnTo>
                      <a:pt x="0" y="827"/>
                    </a:lnTo>
                    <a:lnTo>
                      <a:pt x="0" y="800"/>
                    </a:lnTo>
                    <a:lnTo>
                      <a:pt x="0" y="785"/>
                    </a:lnTo>
                    <a:lnTo>
                      <a:pt x="0" y="776"/>
                    </a:lnTo>
                    <a:lnTo>
                      <a:pt x="0" y="768"/>
                    </a:lnTo>
                    <a:lnTo>
                      <a:pt x="0" y="759"/>
                    </a:lnTo>
                    <a:lnTo>
                      <a:pt x="0" y="751"/>
                    </a:lnTo>
                    <a:lnTo>
                      <a:pt x="0" y="742"/>
                    </a:lnTo>
                    <a:lnTo>
                      <a:pt x="0" y="734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4"/>
                    </a:lnTo>
                    <a:lnTo>
                      <a:pt x="0" y="674"/>
                    </a:lnTo>
                    <a:lnTo>
                      <a:pt x="0" y="664"/>
                    </a:lnTo>
                    <a:lnTo>
                      <a:pt x="0" y="657"/>
                    </a:lnTo>
                    <a:lnTo>
                      <a:pt x="0" y="647"/>
                    </a:lnTo>
                    <a:lnTo>
                      <a:pt x="0" y="640"/>
                    </a:lnTo>
                    <a:lnTo>
                      <a:pt x="0" y="630"/>
                    </a:lnTo>
                    <a:lnTo>
                      <a:pt x="0" y="621"/>
                    </a:lnTo>
                    <a:lnTo>
                      <a:pt x="0" y="613"/>
                    </a:lnTo>
                    <a:lnTo>
                      <a:pt x="0" y="604"/>
                    </a:lnTo>
                    <a:lnTo>
                      <a:pt x="0" y="596"/>
                    </a:lnTo>
                    <a:lnTo>
                      <a:pt x="0" y="587"/>
                    </a:lnTo>
                    <a:lnTo>
                      <a:pt x="0" y="579"/>
                    </a:lnTo>
                    <a:lnTo>
                      <a:pt x="0" y="570"/>
                    </a:lnTo>
                    <a:lnTo>
                      <a:pt x="0" y="560"/>
                    </a:lnTo>
                    <a:lnTo>
                      <a:pt x="0" y="553"/>
                    </a:lnTo>
                    <a:lnTo>
                      <a:pt x="0" y="543"/>
                    </a:lnTo>
                    <a:lnTo>
                      <a:pt x="0" y="536"/>
                    </a:lnTo>
                    <a:lnTo>
                      <a:pt x="0" y="526"/>
                    </a:lnTo>
                    <a:lnTo>
                      <a:pt x="0" y="516"/>
                    </a:lnTo>
                    <a:lnTo>
                      <a:pt x="0" y="509"/>
                    </a:lnTo>
                    <a:lnTo>
                      <a:pt x="0" y="499"/>
                    </a:lnTo>
                    <a:lnTo>
                      <a:pt x="0" y="490"/>
                    </a:lnTo>
                    <a:lnTo>
                      <a:pt x="0" y="482"/>
                    </a:lnTo>
                    <a:lnTo>
                      <a:pt x="0" y="473"/>
                    </a:lnTo>
                    <a:lnTo>
                      <a:pt x="0" y="465"/>
                    </a:lnTo>
                    <a:lnTo>
                      <a:pt x="0" y="456"/>
                    </a:lnTo>
                    <a:lnTo>
                      <a:pt x="0" y="446"/>
                    </a:lnTo>
                    <a:lnTo>
                      <a:pt x="0" y="439"/>
                    </a:lnTo>
                    <a:lnTo>
                      <a:pt x="0" y="429"/>
                    </a:lnTo>
                    <a:lnTo>
                      <a:pt x="0" y="422"/>
                    </a:lnTo>
                    <a:lnTo>
                      <a:pt x="0" y="412"/>
                    </a:lnTo>
                    <a:lnTo>
                      <a:pt x="0" y="402"/>
                    </a:lnTo>
                    <a:lnTo>
                      <a:pt x="0" y="395"/>
                    </a:lnTo>
                    <a:lnTo>
                      <a:pt x="0" y="385"/>
                    </a:lnTo>
                    <a:lnTo>
                      <a:pt x="0" y="376"/>
                    </a:lnTo>
                    <a:lnTo>
                      <a:pt x="0" y="368"/>
                    </a:lnTo>
                    <a:lnTo>
                      <a:pt x="0" y="359"/>
                    </a:lnTo>
                    <a:lnTo>
                      <a:pt x="0" y="351"/>
                    </a:lnTo>
                    <a:lnTo>
                      <a:pt x="0" y="342"/>
                    </a:lnTo>
                    <a:lnTo>
                      <a:pt x="0" y="332"/>
                    </a:lnTo>
                    <a:lnTo>
                      <a:pt x="0" y="325"/>
                    </a:lnTo>
                    <a:lnTo>
                      <a:pt x="0" y="315"/>
                    </a:lnTo>
                    <a:lnTo>
                      <a:pt x="0" y="305"/>
                    </a:lnTo>
                    <a:lnTo>
                      <a:pt x="0" y="298"/>
                    </a:lnTo>
                    <a:lnTo>
                      <a:pt x="0" y="288"/>
                    </a:lnTo>
                    <a:lnTo>
                      <a:pt x="0" y="281"/>
                    </a:lnTo>
                    <a:lnTo>
                      <a:pt x="0" y="271"/>
                    </a:lnTo>
                    <a:lnTo>
                      <a:pt x="0" y="262"/>
                    </a:lnTo>
                    <a:lnTo>
                      <a:pt x="0" y="254"/>
                    </a:lnTo>
                    <a:lnTo>
                      <a:pt x="0" y="245"/>
                    </a:lnTo>
                    <a:lnTo>
                      <a:pt x="0" y="235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0" y="211"/>
                    </a:lnTo>
                    <a:lnTo>
                      <a:pt x="0" y="201"/>
                    </a:lnTo>
                    <a:lnTo>
                      <a:pt x="0" y="191"/>
                    </a:lnTo>
                    <a:lnTo>
                      <a:pt x="0" y="184"/>
                    </a:lnTo>
                    <a:lnTo>
                      <a:pt x="0" y="174"/>
                    </a:lnTo>
                    <a:lnTo>
                      <a:pt x="0" y="165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0" y="14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B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17" name="Freeform 2845"/>
              <p:cNvSpPr>
                <a:spLocks/>
              </p:cNvSpPr>
              <p:nvPr/>
            </p:nvSpPr>
            <p:spPr bwMode="auto">
              <a:xfrm>
                <a:off x="330" y="1057"/>
                <a:ext cx="1820" cy="108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244" y="0"/>
                  </a:cxn>
                  <a:cxn ang="0">
                    <a:pos x="370" y="0"/>
                  </a:cxn>
                  <a:cxn ang="0">
                    <a:pos x="497" y="0"/>
                  </a:cxn>
                  <a:cxn ang="0">
                    <a:pos x="623" y="0"/>
                  </a:cxn>
                  <a:cxn ang="0">
                    <a:pos x="746" y="0"/>
                  </a:cxn>
                  <a:cxn ang="0">
                    <a:pos x="872" y="0"/>
                  </a:cxn>
                  <a:cxn ang="0">
                    <a:pos x="998" y="0"/>
                  </a:cxn>
                  <a:cxn ang="0">
                    <a:pos x="1124" y="0"/>
                  </a:cxn>
                  <a:cxn ang="0">
                    <a:pos x="1250" y="0"/>
                  </a:cxn>
                  <a:cxn ang="0">
                    <a:pos x="1376" y="0"/>
                  </a:cxn>
                  <a:cxn ang="0">
                    <a:pos x="1500" y="0"/>
                  </a:cxn>
                  <a:cxn ang="0">
                    <a:pos x="1626" y="0"/>
                  </a:cxn>
                  <a:cxn ang="0">
                    <a:pos x="1752" y="0"/>
                  </a:cxn>
                  <a:cxn ang="0">
                    <a:pos x="1818" y="61"/>
                  </a:cxn>
                  <a:cxn ang="0">
                    <a:pos x="1818" y="211"/>
                  </a:cxn>
                  <a:cxn ang="0">
                    <a:pos x="1818" y="359"/>
                  </a:cxn>
                  <a:cxn ang="0">
                    <a:pos x="1818" y="509"/>
                  </a:cxn>
                  <a:cxn ang="0">
                    <a:pos x="1820" y="657"/>
                  </a:cxn>
                  <a:cxn ang="0">
                    <a:pos x="1820" y="827"/>
                  </a:cxn>
                  <a:cxn ang="0">
                    <a:pos x="1820" y="972"/>
                  </a:cxn>
                  <a:cxn ang="0">
                    <a:pos x="1820" y="1018"/>
                  </a:cxn>
                  <a:cxn ang="0">
                    <a:pos x="1818" y="1081"/>
                  </a:cxn>
                  <a:cxn ang="0">
                    <a:pos x="1708" y="1086"/>
                  </a:cxn>
                  <a:cxn ang="0">
                    <a:pos x="1582" y="1086"/>
                  </a:cxn>
                  <a:cxn ang="0">
                    <a:pos x="1456" y="1086"/>
                  </a:cxn>
                  <a:cxn ang="0">
                    <a:pos x="1330" y="1086"/>
                  </a:cxn>
                  <a:cxn ang="0">
                    <a:pos x="1204" y="1086"/>
                  </a:cxn>
                  <a:cxn ang="0">
                    <a:pos x="1081" y="1086"/>
                  </a:cxn>
                  <a:cxn ang="0">
                    <a:pos x="955" y="1086"/>
                  </a:cxn>
                  <a:cxn ang="0">
                    <a:pos x="829" y="1086"/>
                  </a:cxn>
                  <a:cxn ang="0">
                    <a:pos x="703" y="1086"/>
                  </a:cxn>
                  <a:cxn ang="0">
                    <a:pos x="577" y="1086"/>
                  </a:cxn>
                  <a:cxn ang="0">
                    <a:pos x="450" y="1086"/>
                  </a:cxn>
                  <a:cxn ang="0">
                    <a:pos x="327" y="1086"/>
                  </a:cxn>
                  <a:cxn ang="0">
                    <a:pos x="201" y="1086"/>
                  </a:cxn>
                  <a:cxn ang="0">
                    <a:pos x="75" y="1086"/>
                  </a:cxn>
                  <a:cxn ang="0">
                    <a:pos x="9" y="1064"/>
                  </a:cxn>
                  <a:cxn ang="0">
                    <a:pos x="60" y="1054"/>
                  </a:cxn>
                  <a:cxn ang="0">
                    <a:pos x="126" y="1050"/>
                  </a:cxn>
                  <a:cxn ang="0">
                    <a:pos x="252" y="1050"/>
                  </a:cxn>
                  <a:cxn ang="0">
                    <a:pos x="215" y="1059"/>
                  </a:cxn>
                  <a:cxn ang="0">
                    <a:pos x="266" y="1062"/>
                  </a:cxn>
                  <a:cxn ang="0">
                    <a:pos x="385" y="1059"/>
                  </a:cxn>
                  <a:cxn ang="0">
                    <a:pos x="400" y="1052"/>
                  </a:cxn>
                  <a:cxn ang="0">
                    <a:pos x="511" y="1054"/>
                  </a:cxn>
                  <a:cxn ang="0">
                    <a:pos x="630" y="1057"/>
                  </a:cxn>
                  <a:cxn ang="0">
                    <a:pos x="753" y="1057"/>
                  </a:cxn>
                  <a:cxn ang="0">
                    <a:pos x="879" y="1057"/>
                  </a:cxn>
                  <a:cxn ang="0">
                    <a:pos x="955" y="1050"/>
                  </a:cxn>
                  <a:cxn ang="0">
                    <a:pos x="909" y="1028"/>
                  </a:cxn>
                  <a:cxn ang="0">
                    <a:pos x="867" y="1001"/>
                  </a:cxn>
                  <a:cxn ang="0">
                    <a:pos x="843" y="965"/>
                  </a:cxn>
                  <a:cxn ang="0">
                    <a:pos x="802" y="907"/>
                  </a:cxn>
                  <a:cxn ang="0">
                    <a:pos x="753" y="742"/>
                  </a:cxn>
                  <a:cxn ang="0">
                    <a:pos x="758" y="657"/>
                  </a:cxn>
                  <a:cxn ang="0">
                    <a:pos x="829" y="589"/>
                  </a:cxn>
                  <a:cxn ang="0">
                    <a:pos x="896" y="526"/>
                  </a:cxn>
                  <a:cxn ang="0">
                    <a:pos x="814" y="477"/>
                  </a:cxn>
                  <a:cxn ang="0">
                    <a:pos x="819" y="429"/>
                  </a:cxn>
                </a:cxnLst>
                <a:rect l="0" t="0" r="r" b="b"/>
                <a:pathLst>
                  <a:path w="1820" h="1086">
                    <a:moveTo>
                      <a:pt x="2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1" y="0"/>
                    </a:lnTo>
                    <a:lnTo>
                      <a:pt x="118" y="0"/>
                    </a:lnTo>
                    <a:lnTo>
                      <a:pt x="126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7" y="0"/>
                    </a:lnTo>
                    <a:lnTo>
                      <a:pt x="157" y="0"/>
                    </a:lnTo>
                    <a:lnTo>
                      <a:pt x="164" y="0"/>
                    </a:lnTo>
                    <a:lnTo>
                      <a:pt x="172" y="0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4" y="0"/>
                    </a:lnTo>
                    <a:lnTo>
                      <a:pt x="201" y="0"/>
                    </a:lnTo>
                    <a:lnTo>
                      <a:pt x="208" y="0"/>
                    </a:lnTo>
                    <a:lnTo>
                      <a:pt x="215" y="0"/>
                    </a:lnTo>
                    <a:lnTo>
                      <a:pt x="223" y="0"/>
                    </a:lnTo>
                    <a:lnTo>
                      <a:pt x="230" y="0"/>
                    </a:lnTo>
                    <a:lnTo>
                      <a:pt x="237" y="0"/>
                    </a:lnTo>
                    <a:lnTo>
                      <a:pt x="244" y="0"/>
                    </a:lnTo>
                    <a:lnTo>
                      <a:pt x="252" y="0"/>
                    </a:lnTo>
                    <a:lnTo>
                      <a:pt x="259" y="0"/>
                    </a:lnTo>
                    <a:lnTo>
                      <a:pt x="266" y="0"/>
                    </a:lnTo>
                    <a:lnTo>
                      <a:pt x="274" y="0"/>
                    </a:lnTo>
                    <a:lnTo>
                      <a:pt x="281" y="0"/>
                    </a:lnTo>
                    <a:lnTo>
                      <a:pt x="288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2" y="0"/>
                    </a:lnTo>
                    <a:lnTo>
                      <a:pt x="320" y="0"/>
                    </a:lnTo>
                    <a:lnTo>
                      <a:pt x="327" y="0"/>
                    </a:lnTo>
                    <a:lnTo>
                      <a:pt x="334" y="0"/>
                    </a:lnTo>
                    <a:lnTo>
                      <a:pt x="341" y="0"/>
                    </a:lnTo>
                    <a:lnTo>
                      <a:pt x="349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70" y="0"/>
                    </a:lnTo>
                    <a:lnTo>
                      <a:pt x="378" y="0"/>
                    </a:lnTo>
                    <a:lnTo>
                      <a:pt x="385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7" y="0"/>
                    </a:lnTo>
                    <a:lnTo>
                      <a:pt x="414" y="0"/>
                    </a:lnTo>
                    <a:lnTo>
                      <a:pt x="421" y="0"/>
                    </a:lnTo>
                    <a:lnTo>
                      <a:pt x="429" y="0"/>
                    </a:lnTo>
                    <a:lnTo>
                      <a:pt x="436" y="0"/>
                    </a:lnTo>
                    <a:lnTo>
                      <a:pt x="443" y="0"/>
                    </a:lnTo>
                    <a:lnTo>
                      <a:pt x="450" y="0"/>
                    </a:lnTo>
                    <a:lnTo>
                      <a:pt x="460" y="0"/>
                    </a:lnTo>
                    <a:lnTo>
                      <a:pt x="467" y="0"/>
                    </a:lnTo>
                    <a:lnTo>
                      <a:pt x="475" y="0"/>
                    </a:lnTo>
                    <a:lnTo>
                      <a:pt x="482" y="0"/>
                    </a:lnTo>
                    <a:lnTo>
                      <a:pt x="489" y="0"/>
                    </a:lnTo>
                    <a:lnTo>
                      <a:pt x="497" y="0"/>
                    </a:lnTo>
                    <a:lnTo>
                      <a:pt x="504" y="0"/>
                    </a:lnTo>
                    <a:lnTo>
                      <a:pt x="511" y="0"/>
                    </a:lnTo>
                    <a:lnTo>
                      <a:pt x="518" y="0"/>
                    </a:lnTo>
                    <a:lnTo>
                      <a:pt x="526" y="0"/>
                    </a:lnTo>
                    <a:lnTo>
                      <a:pt x="533" y="0"/>
                    </a:lnTo>
                    <a:lnTo>
                      <a:pt x="540" y="0"/>
                    </a:lnTo>
                    <a:lnTo>
                      <a:pt x="547" y="0"/>
                    </a:lnTo>
                    <a:lnTo>
                      <a:pt x="555" y="0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77" y="0"/>
                    </a:lnTo>
                    <a:lnTo>
                      <a:pt x="584" y="0"/>
                    </a:lnTo>
                    <a:lnTo>
                      <a:pt x="591" y="0"/>
                    </a:lnTo>
                    <a:lnTo>
                      <a:pt x="598" y="0"/>
                    </a:lnTo>
                    <a:lnTo>
                      <a:pt x="606" y="0"/>
                    </a:lnTo>
                    <a:lnTo>
                      <a:pt x="615" y="0"/>
                    </a:lnTo>
                    <a:lnTo>
                      <a:pt x="623" y="0"/>
                    </a:lnTo>
                    <a:lnTo>
                      <a:pt x="630" y="0"/>
                    </a:lnTo>
                    <a:lnTo>
                      <a:pt x="637" y="0"/>
                    </a:lnTo>
                    <a:lnTo>
                      <a:pt x="644" y="0"/>
                    </a:lnTo>
                    <a:lnTo>
                      <a:pt x="652" y="0"/>
                    </a:lnTo>
                    <a:lnTo>
                      <a:pt x="659" y="0"/>
                    </a:lnTo>
                    <a:lnTo>
                      <a:pt x="666" y="0"/>
                    </a:lnTo>
                    <a:lnTo>
                      <a:pt x="673" y="0"/>
                    </a:lnTo>
                    <a:lnTo>
                      <a:pt x="681" y="0"/>
                    </a:lnTo>
                    <a:lnTo>
                      <a:pt x="688" y="0"/>
                    </a:lnTo>
                    <a:lnTo>
                      <a:pt x="695" y="0"/>
                    </a:lnTo>
                    <a:lnTo>
                      <a:pt x="703" y="0"/>
                    </a:lnTo>
                    <a:lnTo>
                      <a:pt x="710" y="0"/>
                    </a:lnTo>
                    <a:lnTo>
                      <a:pt x="717" y="0"/>
                    </a:lnTo>
                    <a:lnTo>
                      <a:pt x="724" y="0"/>
                    </a:lnTo>
                    <a:lnTo>
                      <a:pt x="732" y="0"/>
                    </a:lnTo>
                    <a:lnTo>
                      <a:pt x="739" y="0"/>
                    </a:ln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0" y="0"/>
                    </a:lnTo>
                    <a:lnTo>
                      <a:pt x="778" y="0"/>
                    </a:lnTo>
                    <a:lnTo>
                      <a:pt x="785" y="0"/>
                    </a:lnTo>
                    <a:lnTo>
                      <a:pt x="792" y="0"/>
                    </a:lnTo>
                    <a:lnTo>
                      <a:pt x="799" y="0"/>
                    </a:lnTo>
                    <a:lnTo>
                      <a:pt x="807" y="0"/>
                    </a:lnTo>
                    <a:lnTo>
                      <a:pt x="814" y="0"/>
                    </a:lnTo>
                    <a:lnTo>
                      <a:pt x="821" y="0"/>
                    </a:lnTo>
                    <a:lnTo>
                      <a:pt x="829" y="0"/>
                    </a:lnTo>
                    <a:lnTo>
                      <a:pt x="836" y="0"/>
                    </a:lnTo>
                    <a:lnTo>
                      <a:pt x="843" y="0"/>
                    </a:lnTo>
                    <a:lnTo>
                      <a:pt x="850" y="0"/>
                    </a:lnTo>
                    <a:lnTo>
                      <a:pt x="858" y="0"/>
                    </a:lnTo>
                    <a:lnTo>
                      <a:pt x="865" y="0"/>
                    </a:lnTo>
                    <a:lnTo>
                      <a:pt x="872" y="0"/>
                    </a:lnTo>
                    <a:lnTo>
                      <a:pt x="879" y="0"/>
                    </a:lnTo>
                    <a:lnTo>
                      <a:pt x="887" y="0"/>
                    </a:lnTo>
                    <a:lnTo>
                      <a:pt x="894" y="0"/>
                    </a:lnTo>
                    <a:lnTo>
                      <a:pt x="901" y="0"/>
                    </a:lnTo>
                    <a:lnTo>
                      <a:pt x="909" y="0"/>
                    </a:lnTo>
                    <a:lnTo>
                      <a:pt x="918" y="0"/>
                    </a:lnTo>
                    <a:lnTo>
                      <a:pt x="926" y="0"/>
                    </a:lnTo>
                    <a:lnTo>
                      <a:pt x="933" y="0"/>
                    </a:lnTo>
                    <a:lnTo>
                      <a:pt x="940" y="0"/>
                    </a:lnTo>
                    <a:lnTo>
                      <a:pt x="947" y="0"/>
                    </a:lnTo>
                    <a:lnTo>
                      <a:pt x="955" y="0"/>
                    </a:lnTo>
                    <a:lnTo>
                      <a:pt x="962" y="0"/>
                    </a:lnTo>
                    <a:lnTo>
                      <a:pt x="969" y="0"/>
                    </a:lnTo>
                    <a:lnTo>
                      <a:pt x="976" y="0"/>
                    </a:lnTo>
                    <a:lnTo>
                      <a:pt x="984" y="0"/>
                    </a:lnTo>
                    <a:lnTo>
                      <a:pt x="991" y="0"/>
                    </a:lnTo>
                    <a:lnTo>
                      <a:pt x="998" y="0"/>
                    </a:lnTo>
                    <a:lnTo>
                      <a:pt x="1006" y="0"/>
                    </a:lnTo>
                    <a:lnTo>
                      <a:pt x="1013" y="0"/>
                    </a:lnTo>
                    <a:lnTo>
                      <a:pt x="1020" y="0"/>
                    </a:lnTo>
                    <a:lnTo>
                      <a:pt x="1027" y="0"/>
                    </a:lnTo>
                    <a:lnTo>
                      <a:pt x="1035" y="0"/>
                    </a:lnTo>
                    <a:lnTo>
                      <a:pt x="1042" y="0"/>
                    </a:lnTo>
                    <a:lnTo>
                      <a:pt x="1049" y="0"/>
                    </a:lnTo>
                    <a:lnTo>
                      <a:pt x="1056" y="0"/>
                    </a:lnTo>
                    <a:lnTo>
                      <a:pt x="1066" y="0"/>
                    </a:lnTo>
                    <a:lnTo>
                      <a:pt x="1073" y="0"/>
                    </a:lnTo>
                    <a:lnTo>
                      <a:pt x="1081" y="0"/>
                    </a:lnTo>
                    <a:lnTo>
                      <a:pt x="1088" y="0"/>
                    </a:lnTo>
                    <a:lnTo>
                      <a:pt x="1095" y="0"/>
                    </a:lnTo>
                    <a:lnTo>
                      <a:pt x="1102" y="0"/>
                    </a:lnTo>
                    <a:lnTo>
                      <a:pt x="1110" y="0"/>
                    </a:lnTo>
                    <a:lnTo>
                      <a:pt x="1117" y="0"/>
                    </a:lnTo>
                    <a:lnTo>
                      <a:pt x="1124" y="0"/>
                    </a:lnTo>
                    <a:lnTo>
                      <a:pt x="1132" y="0"/>
                    </a:lnTo>
                    <a:lnTo>
                      <a:pt x="1139" y="0"/>
                    </a:lnTo>
                    <a:lnTo>
                      <a:pt x="1146" y="0"/>
                    </a:lnTo>
                    <a:lnTo>
                      <a:pt x="1153" y="0"/>
                    </a:lnTo>
                    <a:lnTo>
                      <a:pt x="1161" y="0"/>
                    </a:lnTo>
                    <a:lnTo>
                      <a:pt x="1168" y="0"/>
                    </a:lnTo>
                    <a:lnTo>
                      <a:pt x="1175" y="0"/>
                    </a:lnTo>
                    <a:lnTo>
                      <a:pt x="1182" y="0"/>
                    </a:lnTo>
                    <a:lnTo>
                      <a:pt x="1190" y="0"/>
                    </a:lnTo>
                    <a:lnTo>
                      <a:pt x="1197" y="0"/>
                    </a:lnTo>
                    <a:lnTo>
                      <a:pt x="1204" y="0"/>
                    </a:lnTo>
                    <a:lnTo>
                      <a:pt x="1214" y="0"/>
                    </a:lnTo>
                    <a:lnTo>
                      <a:pt x="1221" y="0"/>
                    </a:lnTo>
                    <a:lnTo>
                      <a:pt x="1229" y="0"/>
                    </a:lnTo>
                    <a:lnTo>
                      <a:pt x="1236" y="0"/>
                    </a:lnTo>
                    <a:lnTo>
                      <a:pt x="1243" y="0"/>
                    </a:lnTo>
                    <a:lnTo>
                      <a:pt x="1250" y="0"/>
                    </a:lnTo>
                    <a:lnTo>
                      <a:pt x="1258" y="0"/>
                    </a:lnTo>
                    <a:lnTo>
                      <a:pt x="1265" y="0"/>
                    </a:lnTo>
                    <a:lnTo>
                      <a:pt x="1272" y="0"/>
                    </a:lnTo>
                    <a:lnTo>
                      <a:pt x="1279" y="0"/>
                    </a:lnTo>
                    <a:lnTo>
                      <a:pt x="1287" y="0"/>
                    </a:lnTo>
                    <a:lnTo>
                      <a:pt x="1294" y="0"/>
                    </a:lnTo>
                    <a:lnTo>
                      <a:pt x="1301" y="0"/>
                    </a:lnTo>
                    <a:lnTo>
                      <a:pt x="1309" y="0"/>
                    </a:lnTo>
                    <a:lnTo>
                      <a:pt x="1316" y="0"/>
                    </a:lnTo>
                    <a:lnTo>
                      <a:pt x="1323" y="0"/>
                    </a:lnTo>
                    <a:lnTo>
                      <a:pt x="1330" y="0"/>
                    </a:lnTo>
                    <a:lnTo>
                      <a:pt x="1338" y="0"/>
                    </a:lnTo>
                    <a:lnTo>
                      <a:pt x="1345" y="0"/>
                    </a:lnTo>
                    <a:lnTo>
                      <a:pt x="1352" y="0"/>
                    </a:lnTo>
                    <a:lnTo>
                      <a:pt x="1359" y="0"/>
                    </a:lnTo>
                    <a:lnTo>
                      <a:pt x="1369" y="0"/>
                    </a:lnTo>
                    <a:lnTo>
                      <a:pt x="1376" y="0"/>
                    </a:lnTo>
                    <a:lnTo>
                      <a:pt x="1384" y="0"/>
                    </a:lnTo>
                    <a:lnTo>
                      <a:pt x="1391" y="0"/>
                    </a:lnTo>
                    <a:lnTo>
                      <a:pt x="1398" y="0"/>
                    </a:lnTo>
                    <a:lnTo>
                      <a:pt x="1405" y="0"/>
                    </a:lnTo>
                    <a:lnTo>
                      <a:pt x="1413" y="0"/>
                    </a:lnTo>
                    <a:lnTo>
                      <a:pt x="1420" y="0"/>
                    </a:lnTo>
                    <a:lnTo>
                      <a:pt x="1427" y="0"/>
                    </a:lnTo>
                    <a:lnTo>
                      <a:pt x="1435" y="0"/>
                    </a:lnTo>
                    <a:lnTo>
                      <a:pt x="1442" y="0"/>
                    </a:lnTo>
                    <a:lnTo>
                      <a:pt x="1449" y="0"/>
                    </a:lnTo>
                    <a:lnTo>
                      <a:pt x="1456" y="0"/>
                    </a:lnTo>
                    <a:lnTo>
                      <a:pt x="1464" y="0"/>
                    </a:lnTo>
                    <a:lnTo>
                      <a:pt x="1471" y="0"/>
                    </a:lnTo>
                    <a:lnTo>
                      <a:pt x="1478" y="0"/>
                    </a:lnTo>
                    <a:lnTo>
                      <a:pt x="1485" y="0"/>
                    </a:lnTo>
                    <a:lnTo>
                      <a:pt x="1493" y="0"/>
                    </a:lnTo>
                    <a:lnTo>
                      <a:pt x="1500" y="0"/>
                    </a:lnTo>
                    <a:lnTo>
                      <a:pt x="1507" y="0"/>
                    </a:lnTo>
                    <a:lnTo>
                      <a:pt x="1515" y="0"/>
                    </a:lnTo>
                    <a:lnTo>
                      <a:pt x="1524" y="0"/>
                    </a:lnTo>
                    <a:lnTo>
                      <a:pt x="1531" y="0"/>
                    </a:lnTo>
                    <a:lnTo>
                      <a:pt x="1539" y="0"/>
                    </a:lnTo>
                    <a:lnTo>
                      <a:pt x="1546" y="0"/>
                    </a:lnTo>
                    <a:lnTo>
                      <a:pt x="1553" y="0"/>
                    </a:lnTo>
                    <a:lnTo>
                      <a:pt x="1561" y="0"/>
                    </a:lnTo>
                    <a:lnTo>
                      <a:pt x="1568" y="0"/>
                    </a:lnTo>
                    <a:lnTo>
                      <a:pt x="1575" y="0"/>
                    </a:lnTo>
                    <a:lnTo>
                      <a:pt x="1582" y="0"/>
                    </a:lnTo>
                    <a:lnTo>
                      <a:pt x="1590" y="0"/>
                    </a:lnTo>
                    <a:lnTo>
                      <a:pt x="1597" y="0"/>
                    </a:lnTo>
                    <a:lnTo>
                      <a:pt x="1604" y="0"/>
                    </a:lnTo>
                    <a:lnTo>
                      <a:pt x="1611" y="0"/>
                    </a:lnTo>
                    <a:lnTo>
                      <a:pt x="1619" y="0"/>
                    </a:lnTo>
                    <a:lnTo>
                      <a:pt x="1626" y="0"/>
                    </a:lnTo>
                    <a:lnTo>
                      <a:pt x="1633" y="0"/>
                    </a:lnTo>
                    <a:lnTo>
                      <a:pt x="1641" y="0"/>
                    </a:lnTo>
                    <a:lnTo>
                      <a:pt x="1648" y="0"/>
                    </a:lnTo>
                    <a:lnTo>
                      <a:pt x="1655" y="0"/>
                    </a:lnTo>
                    <a:lnTo>
                      <a:pt x="1662" y="0"/>
                    </a:lnTo>
                    <a:lnTo>
                      <a:pt x="1672" y="0"/>
                    </a:lnTo>
                    <a:lnTo>
                      <a:pt x="1679" y="0"/>
                    </a:lnTo>
                    <a:lnTo>
                      <a:pt x="1687" y="0"/>
                    </a:lnTo>
                    <a:lnTo>
                      <a:pt x="1694" y="0"/>
                    </a:lnTo>
                    <a:lnTo>
                      <a:pt x="1701" y="0"/>
                    </a:lnTo>
                    <a:lnTo>
                      <a:pt x="1708" y="0"/>
                    </a:lnTo>
                    <a:lnTo>
                      <a:pt x="1716" y="0"/>
                    </a:lnTo>
                    <a:lnTo>
                      <a:pt x="1723" y="0"/>
                    </a:lnTo>
                    <a:lnTo>
                      <a:pt x="1730" y="0"/>
                    </a:lnTo>
                    <a:lnTo>
                      <a:pt x="1738" y="0"/>
                    </a:lnTo>
                    <a:lnTo>
                      <a:pt x="1745" y="0"/>
                    </a:lnTo>
                    <a:lnTo>
                      <a:pt x="1752" y="0"/>
                    </a:lnTo>
                    <a:lnTo>
                      <a:pt x="1759" y="0"/>
                    </a:lnTo>
                    <a:lnTo>
                      <a:pt x="1767" y="0"/>
                    </a:lnTo>
                    <a:lnTo>
                      <a:pt x="1774" y="0"/>
                    </a:lnTo>
                    <a:lnTo>
                      <a:pt x="1781" y="0"/>
                    </a:lnTo>
                    <a:lnTo>
                      <a:pt x="1788" y="0"/>
                    </a:lnTo>
                    <a:lnTo>
                      <a:pt x="1796" y="0"/>
                    </a:lnTo>
                    <a:lnTo>
                      <a:pt x="1803" y="0"/>
                    </a:lnTo>
                    <a:lnTo>
                      <a:pt x="1810" y="0"/>
                    </a:lnTo>
                    <a:lnTo>
                      <a:pt x="1818" y="0"/>
                    </a:lnTo>
                    <a:lnTo>
                      <a:pt x="1818" y="0"/>
                    </a:lnTo>
                    <a:lnTo>
                      <a:pt x="1818" y="7"/>
                    </a:lnTo>
                    <a:lnTo>
                      <a:pt x="1818" y="17"/>
                    </a:lnTo>
                    <a:lnTo>
                      <a:pt x="1818" y="24"/>
                    </a:lnTo>
                    <a:lnTo>
                      <a:pt x="1818" y="34"/>
                    </a:lnTo>
                    <a:lnTo>
                      <a:pt x="1818" y="44"/>
                    </a:lnTo>
                    <a:lnTo>
                      <a:pt x="1818" y="51"/>
                    </a:lnTo>
                    <a:lnTo>
                      <a:pt x="1818" y="61"/>
                    </a:lnTo>
                    <a:lnTo>
                      <a:pt x="1818" y="70"/>
                    </a:lnTo>
                    <a:lnTo>
                      <a:pt x="1818" y="78"/>
                    </a:lnTo>
                    <a:lnTo>
                      <a:pt x="1818" y="87"/>
                    </a:lnTo>
                    <a:lnTo>
                      <a:pt x="1818" y="94"/>
                    </a:lnTo>
                    <a:lnTo>
                      <a:pt x="1818" y="104"/>
                    </a:lnTo>
                    <a:lnTo>
                      <a:pt x="1818" y="114"/>
                    </a:lnTo>
                    <a:lnTo>
                      <a:pt x="1818" y="121"/>
                    </a:lnTo>
                    <a:lnTo>
                      <a:pt x="1818" y="131"/>
                    </a:lnTo>
                    <a:lnTo>
                      <a:pt x="1818" y="141"/>
                    </a:lnTo>
                    <a:lnTo>
                      <a:pt x="1818" y="148"/>
                    </a:lnTo>
                    <a:lnTo>
                      <a:pt x="1818" y="158"/>
                    </a:lnTo>
                    <a:lnTo>
                      <a:pt x="1818" y="165"/>
                    </a:lnTo>
                    <a:lnTo>
                      <a:pt x="1818" y="174"/>
                    </a:lnTo>
                    <a:lnTo>
                      <a:pt x="1818" y="184"/>
                    </a:lnTo>
                    <a:lnTo>
                      <a:pt x="1818" y="191"/>
                    </a:lnTo>
                    <a:lnTo>
                      <a:pt x="1818" y="201"/>
                    </a:lnTo>
                    <a:lnTo>
                      <a:pt x="1818" y="211"/>
                    </a:lnTo>
                    <a:lnTo>
                      <a:pt x="1818" y="218"/>
                    </a:lnTo>
                    <a:lnTo>
                      <a:pt x="1818" y="228"/>
                    </a:lnTo>
                    <a:lnTo>
                      <a:pt x="1818" y="235"/>
                    </a:lnTo>
                    <a:lnTo>
                      <a:pt x="1818" y="245"/>
                    </a:lnTo>
                    <a:lnTo>
                      <a:pt x="1818" y="254"/>
                    </a:lnTo>
                    <a:lnTo>
                      <a:pt x="1818" y="262"/>
                    </a:lnTo>
                    <a:lnTo>
                      <a:pt x="1818" y="271"/>
                    </a:lnTo>
                    <a:lnTo>
                      <a:pt x="1818" y="281"/>
                    </a:lnTo>
                    <a:lnTo>
                      <a:pt x="1818" y="288"/>
                    </a:lnTo>
                    <a:lnTo>
                      <a:pt x="1818" y="298"/>
                    </a:lnTo>
                    <a:lnTo>
                      <a:pt x="1818" y="305"/>
                    </a:lnTo>
                    <a:lnTo>
                      <a:pt x="1818" y="315"/>
                    </a:lnTo>
                    <a:lnTo>
                      <a:pt x="1818" y="325"/>
                    </a:lnTo>
                    <a:lnTo>
                      <a:pt x="1818" y="332"/>
                    </a:lnTo>
                    <a:lnTo>
                      <a:pt x="1818" y="342"/>
                    </a:lnTo>
                    <a:lnTo>
                      <a:pt x="1818" y="351"/>
                    </a:lnTo>
                    <a:lnTo>
                      <a:pt x="1818" y="359"/>
                    </a:lnTo>
                    <a:lnTo>
                      <a:pt x="1818" y="368"/>
                    </a:lnTo>
                    <a:lnTo>
                      <a:pt x="1818" y="376"/>
                    </a:lnTo>
                    <a:lnTo>
                      <a:pt x="1818" y="385"/>
                    </a:lnTo>
                    <a:lnTo>
                      <a:pt x="1818" y="395"/>
                    </a:lnTo>
                    <a:lnTo>
                      <a:pt x="1818" y="402"/>
                    </a:lnTo>
                    <a:lnTo>
                      <a:pt x="1818" y="412"/>
                    </a:lnTo>
                    <a:lnTo>
                      <a:pt x="1818" y="422"/>
                    </a:lnTo>
                    <a:lnTo>
                      <a:pt x="1818" y="429"/>
                    </a:lnTo>
                    <a:lnTo>
                      <a:pt x="1818" y="439"/>
                    </a:lnTo>
                    <a:lnTo>
                      <a:pt x="1818" y="446"/>
                    </a:lnTo>
                    <a:lnTo>
                      <a:pt x="1818" y="456"/>
                    </a:lnTo>
                    <a:lnTo>
                      <a:pt x="1818" y="465"/>
                    </a:lnTo>
                    <a:lnTo>
                      <a:pt x="1818" y="473"/>
                    </a:lnTo>
                    <a:lnTo>
                      <a:pt x="1818" y="482"/>
                    </a:lnTo>
                    <a:lnTo>
                      <a:pt x="1818" y="490"/>
                    </a:lnTo>
                    <a:lnTo>
                      <a:pt x="1818" y="499"/>
                    </a:lnTo>
                    <a:lnTo>
                      <a:pt x="1818" y="509"/>
                    </a:lnTo>
                    <a:lnTo>
                      <a:pt x="1818" y="516"/>
                    </a:lnTo>
                    <a:lnTo>
                      <a:pt x="1818" y="526"/>
                    </a:lnTo>
                    <a:lnTo>
                      <a:pt x="1818" y="536"/>
                    </a:lnTo>
                    <a:lnTo>
                      <a:pt x="1818" y="543"/>
                    </a:lnTo>
                    <a:lnTo>
                      <a:pt x="1818" y="553"/>
                    </a:lnTo>
                    <a:lnTo>
                      <a:pt x="1818" y="560"/>
                    </a:lnTo>
                    <a:lnTo>
                      <a:pt x="1820" y="570"/>
                    </a:lnTo>
                    <a:lnTo>
                      <a:pt x="1820" y="579"/>
                    </a:lnTo>
                    <a:lnTo>
                      <a:pt x="1820" y="587"/>
                    </a:lnTo>
                    <a:lnTo>
                      <a:pt x="1820" y="596"/>
                    </a:lnTo>
                    <a:lnTo>
                      <a:pt x="1820" y="604"/>
                    </a:lnTo>
                    <a:lnTo>
                      <a:pt x="1820" y="613"/>
                    </a:lnTo>
                    <a:lnTo>
                      <a:pt x="1820" y="621"/>
                    </a:lnTo>
                    <a:lnTo>
                      <a:pt x="1820" y="630"/>
                    </a:lnTo>
                    <a:lnTo>
                      <a:pt x="1820" y="640"/>
                    </a:lnTo>
                    <a:lnTo>
                      <a:pt x="1820" y="647"/>
                    </a:lnTo>
                    <a:lnTo>
                      <a:pt x="1820" y="657"/>
                    </a:lnTo>
                    <a:lnTo>
                      <a:pt x="1820" y="664"/>
                    </a:lnTo>
                    <a:lnTo>
                      <a:pt x="1820" y="674"/>
                    </a:lnTo>
                    <a:lnTo>
                      <a:pt x="1820" y="684"/>
                    </a:lnTo>
                    <a:lnTo>
                      <a:pt x="1820" y="691"/>
                    </a:lnTo>
                    <a:lnTo>
                      <a:pt x="1820" y="700"/>
                    </a:lnTo>
                    <a:lnTo>
                      <a:pt x="1820" y="708"/>
                    </a:lnTo>
                    <a:lnTo>
                      <a:pt x="1820" y="717"/>
                    </a:lnTo>
                    <a:lnTo>
                      <a:pt x="1820" y="725"/>
                    </a:lnTo>
                    <a:lnTo>
                      <a:pt x="1820" y="734"/>
                    </a:lnTo>
                    <a:lnTo>
                      <a:pt x="1820" y="742"/>
                    </a:lnTo>
                    <a:lnTo>
                      <a:pt x="1820" y="751"/>
                    </a:lnTo>
                    <a:lnTo>
                      <a:pt x="1820" y="759"/>
                    </a:lnTo>
                    <a:lnTo>
                      <a:pt x="1820" y="768"/>
                    </a:lnTo>
                    <a:lnTo>
                      <a:pt x="1820" y="776"/>
                    </a:lnTo>
                    <a:lnTo>
                      <a:pt x="1820" y="785"/>
                    </a:lnTo>
                    <a:lnTo>
                      <a:pt x="1820" y="800"/>
                    </a:lnTo>
                    <a:lnTo>
                      <a:pt x="1820" y="827"/>
                    </a:lnTo>
                    <a:lnTo>
                      <a:pt x="1820" y="853"/>
                    </a:lnTo>
                    <a:lnTo>
                      <a:pt x="1820" y="880"/>
                    </a:lnTo>
                    <a:lnTo>
                      <a:pt x="1820" y="907"/>
                    </a:lnTo>
                    <a:lnTo>
                      <a:pt x="1820" y="933"/>
                    </a:lnTo>
                    <a:lnTo>
                      <a:pt x="1820" y="940"/>
                    </a:lnTo>
                    <a:lnTo>
                      <a:pt x="1820" y="943"/>
                    </a:lnTo>
                    <a:lnTo>
                      <a:pt x="1820" y="945"/>
                    </a:lnTo>
                    <a:lnTo>
                      <a:pt x="1820" y="948"/>
                    </a:lnTo>
                    <a:lnTo>
                      <a:pt x="1820" y="950"/>
                    </a:lnTo>
                    <a:lnTo>
                      <a:pt x="1820" y="953"/>
                    </a:lnTo>
                    <a:lnTo>
                      <a:pt x="1820" y="957"/>
                    </a:lnTo>
                    <a:lnTo>
                      <a:pt x="1820" y="960"/>
                    </a:lnTo>
                    <a:lnTo>
                      <a:pt x="1820" y="962"/>
                    </a:lnTo>
                    <a:lnTo>
                      <a:pt x="1820" y="965"/>
                    </a:lnTo>
                    <a:lnTo>
                      <a:pt x="1820" y="967"/>
                    </a:lnTo>
                    <a:lnTo>
                      <a:pt x="1820" y="970"/>
                    </a:lnTo>
                    <a:lnTo>
                      <a:pt x="1820" y="972"/>
                    </a:lnTo>
                    <a:lnTo>
                      <a:pt x="1820" y="974"/>
                    </a:lnTo>
                    <a:lnTo>
                      <a:pt x="1820" y="977"/>
                    </a:lnTo>
                    <a:lnTo>
                      <a:pt x="1820" y="979"/>
                    </a:lnTo>
                    <a:lnTo>
                      <a:pt x="1820" y="982"/>
                    </a:lnTo>
                    <a:lnTo>
                      <a:pt x="1820" y="984"/>
                    </a:lnTo>
                    <a:lnTo>
                      <a:pt x="1820" y="989"/>
                    </a:lnTo>
                    <a:lnTo>
                      <a:pt x="1820" y="991"/>
                    </a:lnTo>
                    <a:lnTo>
                      <a:pt x="1820" y="994"/>
                    </a:lnTo>
                    <a:lnTo>
                      <a:pt x="1820" y="996"/>
                    </a:lnTo>
                    <a:lnTo>
                      <a:pt x="1820" y="999"/>
                    </a:lnTo>
                    <a:lnTo>
                      <a:pt x="1820" y="1001"/>
                    </a:lnTo>
                    <a:lnTo>
                      <a:pt x="1820" y="1003"/>
                    </a:lnTo>
                    <a:lnTo>
                      <a:pt x="1820" y="1006"/>
                    </a:lnTo>
                    <a:lnTo>
                      <a:pt x="1820" y="1008"/>
                    </a:lnTo>
                    <a:lnTo>
                      <a:pt x="1820" y="1011"/>
                    </a:lnTo>
                    <a:lnTo>
                      <a:pt x="1820" y="1013"/>
                    </a:lnTo>
                    <a:lnTo>
                      <a:pt x="1820" y="1018"/>
                    </a:lnTo>
                    <a:lnTo>
                      <a:pt x="1820" y="1020"/>
                    </a:lnTo>
                    <a:lnTo>
                      <a:pt x="1820" y="1023"/>
                    </a:lnTo>
                    <a:lnTo>
                      <a:pt x="1820" y="1025"/>
                    </a:lnTo>
                    <a:lnTo>
                      <a:pt x="1820" y="1028"/>
                    </a:lnTo>
                    <a:lnTo>
                      <a:pt x="1820" y="1030"/>
                    </a:lnTo>
                    <a:lnTo>
                      <a:pt x="1820" y="1033"/>
                    </a:lnTo>
                    <a:lnTo>
                      <a:pt x="1820" y="1035"/>
                    </a:lnTo>
                    <a:lnTo>
                      <a:pt x="1820" y="1037"/>
                    </a:lnTo>
                    <a:lnTo>
                      <a:pt x="1820" y="1040"/>
                    </a:lnTo>
                    <a:lnTo>
                      <a:pt x="1820" y="1042"/>
                    </a:lnTo>
                    <a:lnTo>
                      <a:pt x="1820" y="1050"/>
                    </a:lnTo>
                    <a:lnTo>
                      <a:pt x="1820" y="1054"/>
                    </a:lnTo>
                    <a:lnTo>
                      <a:pt x="1820" y="1059"/>
                    </a:lnTo>
                    <a:lnTo>
                      <a:pt x="1818" y="1064"/>
                    </a:lnTo>
                    <a:lnTo>
                      <a:pt x="1818" y="1069"/>
                    </a:lnTo>
                    <a:lnTo>
                      <a:pt x="1818" y="1074"/>
                    </a:lnTo>
                    <a:lnTo>
                      <a:pt x="1818" y="1081"/>
                    </a:lnTo>
                    <a:lnTo>
                      <a:pt x="1818" y="1086"/>
                    </a:lnTo>
                    <a:lnTo>
                      <a:pt x="1818" y="1086"/>
                    </a:lnTo>
                    <a:lnTo>
                      <a:pt x="1810" y="1086"/>
                    </a:lnTo>
                    <a:lnTo>
                      <a:pt x="1803" y="1086"/>
                    </a:lnTo>
                    <a:lnTo>
                      <a:pt x="1796" y="1086"/>
                    </a:lnTo>
                    <a:lnTo>
                      <a:pt x="1788" y="1086"/>
                    </a:lnTo>
                    <a:lnTo>
                      <a:pt x="1781" y="1086"/>
                    </a:lnTo>
                    <a:lnTo>
                      <a:pt x="1774" y="1086"/>
                    </a:lnTo>
                    <a:lnTo>
                      <a:pt x="1767" y="1086"/>
                    </a:lnTo>
                    <a:lnTo>
                      <a:pt x="1759" y="1086"/>
                    </a:lnTo>
                    <a:lnTo>
                      <a:pt x="1752" y="1086"/>
                    </a:lnTo>
                    <a:lnTo>
                      <a:pt x="1745" y="1086"/>
                    </a:lnTo>
                    <a:lnTo>
                      <a:pt x="1738" y="1086"/>
                    </a:lnTo>
                    <a:lnTo>
                      <a:pt x="1730" y="1086"/>
                    </a:lnTo>
                    <a:lnTo>
                      <a:pt x="1723" y="1086"/>
                    </a:lnTo>
                    <a:lnTo>
                      <a:pt x="1716" y="1086"/>
                    </a:lnTo>
                    <a:lnTo>
                      <a:pt x="1708" y="1086"/>
                    </a:lnTo>
                    <a:lnTo>
                      <a:pt x="1701" y="1086"/>
                    </a:lnTo>
                    <a:lnTo>
                      <a:pt x="1694" y="1086"/>
                    </a:lnTo>
                    <a:lnTo>
                      <a:pt x="1687" y="1086"/>
                    </a:lnTo>
                    <a:lnTo>
                      <a:pt x="1679" y="1086"/>
                    </a:lnTo>
                    <a:lnTo>
                      <a:pt x="1672" y="1086"/>
                    </a:lnTo>
                    <a:lnTo>
                      <a:pt x="1662" y="1086"/>
                    </a:lnTo>
                    <a:lnTo>
                      <a:pt x="1655" y="1086"/>
                    </a:lnTo>
                    <a:lnTo>
                      <a:pt x="1648" y="1086"/>
                    </a:lnTo>
                    <a:lnTo>
                      <a:pt x="1641" y="1086"/>
                    </a:lnTo>
                    <a:lnTo>
                      <a:pt x="1633" y="1086"/>
                    </a:lnTo>
                    <a:lnTo>
                      <a:pt x="1626" y="1086"/>
                    </a:lnTo>
                    <a:lnTo>
                      <a:pt x="1619" y="1086"/>
                    </a:lnTo>
                    <a:lnTo>
                      <a:pt x="1611" y="1086"/>
                    </a:lnTo>
                    <a:lnTo>
                      <a:pt x="1604" y="1086"/>
                    </a:lnTo>
                    <a:lnTo>
                      <a:pt x="1597" y="1086"/>
                    </a:lnTo>
                    <a:lnTo>
                      <a:pt x="1590" y="1086"/>
                    </a:lnTo>
                    <a:lnTo>
                      <a:pt x="1582" y="1086"/>
                    </a:lnTo>
                    <a:lnTo>
                      <a:pt x="1575" y="1086"/>
                    </a:lnTo>
                    <a:lnTo>
                      <a:pt x="1568" y="1086"/>
                    </a:lnTo>
                    <a:lnTo>
                      <a:pt x="1561" y="1086"/>
                    </a:lnTo>
                    <a:lnTo>
                      <a:pt x="1553" y="1086"/>
                    </a:lnTo>
                    <a:lnTo>
                      <a:pt x="1546" y="1086"/>
                    </a:lnTo>
                    <a:lnTo>
                      <a:pt x="1539" y="1086"/>
                    </a:lnTo>
                    <a:lnTo>
                      <a:pt x="1531" y="1086"/>
                    </a:lnTo>
                    <a:lnTo>
                      <a:pt x="1524" y="1086"/>
                    </a:lnTo>
                    <a:lnTo>
                      <a:pt x="1515" y="1086"/>
                    </a:lnTo>
                    <a:lnTo>
                      <a:pt x="1507" y="1086"/>
                    </a:lnTo>
                    <a:lnTo>
                      <a:pt x="1500" y="1086"/>
                    </a:lnTo>
                    <a:lnTo>
                      <a:pt x="1493" y="1086"/>
                    </a:lnTo>
                    <a:lnTo>
                      <a:pt x="1485" y="1086"/>
                    </a:lnTo>
                    <a:lnTo>
                      <a:pt x="1478" y="1086"/>
                    </a:lnTo>
                    <a:lnTo>
                      <a:pt x="1471" y="1086"/>
                    </a:lnTo>
                    <a:lnTo>
                      <a:pt x="1464" y="1086"/>
                    </a:lnTo>
                    <a:lnTo>
                      <a:pt x="1456" y="1086"/>
                    </a:lnTo>
                    <a:lnTo>
                      <a:pt x="1449" y="1086"/>
                    </a:lnTo>
                    <a:lnTo>
                      <a:pt x="1442" y="1086"/>
                    </a:lnTo>
                    <a:lnTo>
                      <a:pt x="1435" y="1086"/>
                    </a:lnTo>
                    <a:lnTo>
                      <a:pt x="1427" y="1086"/>
                    </a:lnTo>
                    <a:lnTo>
                      <a:pt x="1420" y="1086"/>
                    </a:lnTo>
                    <a:lnTo>
                      <a:pt x="1413" y="1086"/>
                    </a:lnTo>
                    <a:lnTo>
                      <a:pt x="1405" y="1086"/>
                    </a:lnTo>
                    <a:lnTo>
                      <a:pt x="1398" y="1086"/>
                    </a:lnTo>
                    <a:lnTo>
                      <a:pt x="1391" y="1086"/>
                    </a:lnTo>
                    <a:lnTo>
                      <a:pt x="1384" y="1086"/>
                    </a:lnTo>
                    <a:lnTo>
                      <a:pt x="1376" y="1086"/>
                    </a:lnTo>
                    <a:lnTo>
                      <a:pt x="1369" y="1086"/>
                    </a:lnTo>
                    <a:lnTo>
                      <a:pt x="1359" y="1086"/>
                    </a:lnTo>
                    <a:lnTo>
                      <a:pt x="1352" y="1086"/>
                    </a:lnTo>
                    <a:lnTo>
                      <a:pt x="1345" y="1086"/>
                    </a:lnTo>
                    <a:lnTo>
                      <a:pt x="1338" y="1086"/>
                    </a:lnTo>
                    <a:lnTo>
                      <a:pt x="1330" y="1086"/>
                    </a:lnTo>
                    <a:lnTo>
                      <a:pt x="1323" y="1086"/>
                    </a:lnTo>
                    <a:lnTo>
                      <a:pt x="1316" y="1086"/>
                    </a:lnTo>
                    <a:lnTo>
                      <a:pt x="1309" y="1086"/>
                    </a:lnTo>
                    <a:lnTo>
                      <a:pt x="1301" y="1086"/>
                    </a:lnTo>
                    <a:lnTo>
                      <a:pt x="1294" y="1086"/>
                    </a:lnTo>
                    <a:lnTo>
                      <a:pt x="1287" y="1086"/>
                    </a:lnTo>
                    <a:lnTo>
                      <a:pt x="1279" y="1086"/>
                    </a:lnTo>
                    <a:lnTo>
                      <a:pt x="1272" y="1086"/>
                    </a:lnTo>
                    <a:lnTo>
                      <a:pt x="1265" y="1086"/>
                    </a:lnTo>
                    <a:lnTo>
                      <a:pt x="1258" y="1086"/>
                    </a:lnTo>
                    <a:lnTo>
                      <a:pt x="1250" y="1086"/>
                    </a:lnTo>
                    <a:lnTo>
                      <a:pt x="1243" y="1086"/>
                    </a:lnTo>
                    <a:lnTo>
                      <a:pt x="1236" y="1086"/>
                    </a:lnTo>
                    <a:lnTo>
                      <a:pt x="1229" y="1086"/>
                    </a:lnTo>
                    <a:lnTo>
                      <a:pt x="1221" y="1086"/>
                    </a:lnTo>
                    <a:lnTo>
                      <a:pt x="1214" y="1086"/>
                    </a:lnTo>
                    <a:lnTo>
                      <a:pt x="1204" y="1086"/>
                    </a:lnTo>
                    <a:lnTo>
                      <a:pt x="1197" y="1086"/>
                    </a:lnTo>
                    <a:lnTo>
                      <a:pt x="1190" y="1086"/>
                    </a:lnTo>
                    <a:lnTo>
                      <a:pt x="1182" y="1086"/>
                    </a:lnTo>
                    <a:lnTo>
                      <a:pt x="1175" y="1086"/>
                    </a:lnTo>
                    <a:lnTo>
                      <a:pt x="1168" y="1086"/>
                    </a:lnTo>
                    <a:lnTo>
                      <a:pt x="1161" y="1086"/>
                    </a:lnTo>
                    <a:lnTo>
                      <a:pt x="1153" y="1086"/>
                    </a:lnTo>
                    <a:lnTo>
                      <a:pt x="1146" y="1086"/>
                    </a:lnTo>
                    <a:lnTo>
                      <a:pt x="1139" y="1086"/>
                    </a:lnTo>
                    <a:lnTo>
                      <a:pt x="1132" y="1086"/>
                    </a:lnTo>
                    <a:lnTo>
                      <a:pt x="1124" y="1086"/>
                    </a:lnTo>
                    <a:lnTo>
                      <a:pt x="1117" y="1086"/>
                    </a:lnTo>
                    <a:lnTo>
                      <a:pt x="1110" y="1086"/>
                    </a:lnTo>
                    <a:lnTo>
                      <a:pt x="1102" y="1086"/>
                    </a:lnTo>
                    <a:lnTo>
                      <a:pt x="1095" y="1086"/>
                    </a:lnTo>
                    <a:lnTo>
                      <a:pt x="1088" y="1086"/>
                    </a:lnTo>
                    <a:lnTo>
                      <a:pt x="1081" y="1086"/>
                    </a:lnTo>
                    <a:lnTo>
                      <a:pt x="1073" y="1086"/>
                    </a:lnTo>
                    <a:lnTo>
                      <a:pt x="1066" y="1086"/>
                    </a:lnTo>
                    <a:lnTo>
                      <a:pt x="1056" y="1086"/>
                    </a:lnTo>
                    <a:lnTo>
                      <a:pt x="1049" y="1086"/>
                    </a:lnTo>
                    <a:lnTo>
                      <a:pt x="1042" y="1086"/>
                    </a:lnTo>
                    <a:lnTo>
                      <a:pt x="1035" y="1086"/>
                    </a:lnTo>
                    <a:lnTo>
                      <a:pt x="1027" y="1086"/>
                    </a:lnTo>
                    <a:lnTo>
                      <a:pt x="1020" y="1086"/>
                    </a:lnTo>
                    <a:lnTo>
                      <a:pt x="1013" y="1086"/>
                    </a:lnTo>
                    <a:lnTo>
                      <a:pt x="1006" y="1086"/>
                    </a:lnTo>
                    <a:lnTo>
                      <a:pt x="998" y="1086"/>
                    </a:lnTo>
                    <a:lnTo>
                      <a:pt x="991" y="1086"/>
                    </a:lnTo>
                    <a:lnTo>
                      <a:pt x="984" y="1086"/>
                    </a:lnTo>
                    <a:lnTo>
                      <a:pt x="976" y="1086"/>
                    </a:lnTo>
                    <a:lnTo>
                      <a:pt x="969" y="1086"/>
                    </a:lnTo>
                    <a:lnTo>
                      <a:pt x="962" y="1086"/>
                    </a:lnTo>
                    <a:lnTo>
                      <a:pt x="955" y="1086"/>
                    </a:lnTo>
                    <a:lnTo>
                      <a:pt x="947" y="1086"/>
                    </a:lnTo>
                    <a:lnTo>
                      <a:pt x="940" y="1086"/>
                    </a:lnTo>
                    <a:lnTo>
                      <a:pt x="933" y="1086"/>
                    </a:lnTo>
                    <a:lnTo>
                      <a:pt x="926" y="1086"/>
                    </a:lnTo>
                    <a:lnTo>
                      <a:pt x="918" y="1086"/>
                    </a:lnTo>
                    <a:lnTo>
                      <a:pt x="909" y="1086"/>
                    </a:lnTo>
                    <a:lnTo>
                      <a:pt x="901" y="1086"/>
                    </a:lnTo>
                    <a:lnTo>
                      <a:pt x="894" y="1086"/>
                    </a:lnTo>
                    <a:lnTo>
                      <a:pt x="887" y="1086"/>
                    </a:lnTo>
                    <a:lnTo>
                      <a:pt x="879" y="1086"/>
                    </a:lnTo>
                    <a:lnTo>
                      <a:pt x="872" y="1086"/>
                    </a:lnTo>
                    <a:lnTo>
                      <a:pt x="865" y="1086"/>
                    </a:lnTo>
                    <a:lnTo>
                      <a:pt x="858" y="1086"/>
                    </a:lnTo>
                    <a:lnTo>
                      <a:pt x="850" y="1086"/>
                    </a:lnTo>
                    <a:lnTo>
                      <a:pt x="843" y="1086"/>
                    </a:lnTo>
                    <a:lnTo>
                      <a:pt x="836" y="1086"/>
                    </a:lnTo>
                    <a:lnTo>
                      <a:pt x="829" y="1086"/>
                    </a:lnTo>
                    <a:lnTo>
                      <a:pt x="821" y="1086"/>
                    </a:lnTo>
                    <a:lnTo>
                      <a:pt x="814" y="1086"/>
                    </a:lnTo>
                    <a:lnTo>
                      <a:pt x="807" y="1086"/>
                    </a:lnTo>
                    <a:lnTo>
                      <a:pt x="799" y="1086"/>
                    </a:lnTo>
                    <a:lnTo>
                      <a:pt x="792" y="1086"/>
                    </a:lnTo>
                    <a:lnTo>
                      <a:pt x="785" y="1086"/>
                    </a:lnTo>
                    <a:lnTo>
                      <a:pt x="778" y="1086"/>
                    </a:lnTo>
                    <a:lnTo>
                      <a:pt x="770" y="1086"/>
                    </a:lnTo>
                    <a:lnTo>
                      <a:pt x="763" y="1086"/>
                    </a:lnTo>
                    <a:lnTo>
                      <a:pt x="753" y="1086"/>
                    </a:lnTo>
                    <a:lnTo>
                      <a:pt x="746" y="1086"/>
                    </a:lnTo>
                    <a:lnTo>
                      <a:pt x="739" y="1086"/>
                    </a:lnTo>
                    <a:lnTo>
                      <a:pt x="732" y="1086"/>
                    </a:lnTo>
                    <a:lnTo>
                      <a:pt x="724" y="1086"/>
                    </a:lnTo>
                    <a:lnTo>
                      <a:pt x="717" y="1086"/>
                    </a:lnTo>
                    <a:lnTo>
                      <a:pt x="710" y="1086"/>
                    </a:lnTo>
                    <a:lnTo>
                      <a:pt x="703" y="1086"/>
                    </a:lnTo>
                    <a:lnTo>
                      <a:pt x="695" y="1086"/>
                    </a:lnTo>
                    <a:lnTo>
                      <a:pt x="688" y="1086"/>
                    </a:lnTo>
                    <a:lnTo>
                      <a:pt x="681" y="1086"/>
                    </a:lnTo>
                    <a:lnTo>
                      <a:pt x="673" y="1086"/>
                    </a:lnTo>
                    <a:lnTo>
                      <a:pt x="666" y="1086"/>
                    </a:lnTo>
                    <a:lnTo>
                      <a:pt x="659" y="1086"/>
                    </a:lnTo>
                    <a:lnTo>
                      <a:pt x="652" y="1086"/>
                    </a:lnTo>
                    <a:lnTo>
                      <a:pt x="644" y="1086"/>
                    </a:lnTo>
                    <a:lnTo>
                      <a:pt x="637" y="1086"/>
                    </a:lnTo>
                    <a:lnTo>
                      <a:pt x="630" y="1086"/>
                    </a:lnTo>
                    <a:lnTo>
                      <a:pt x="623" y="1086"/>
                    </a:lnTo>
                    <a:lnTo>
                      <a:pt x="615" y="1086"/>
                    </a:lnTo>
                    <a:lnTo>
                      <a:pt x="606" y="1086"/>
                    </a:lnTo>
                    <a:lnTo>
                      <a:pt x="598" y="1086"/>
                    </a:lnTo>
                    <a:lnTo>
                      <a:pt x="591" y="1086"/>
                    </a:lnTo>
                    <a:lnTo>
                      <a:pt x="584" y="1086"/>
                    </a:lnTo>
                    <a:lnTo>
                      <a:pt x="577" y="1086"/>
                    </a:lnTo>
                    <a:lnTo>
                      <a:pt x="569" y="1086"/>
                    </a:lnTo>
                    <a:lnTo>
                      <a:pt x="562" y="1086"/>
                    </a:lnTo>
                    <a:lnTo>
                      <a:pt x="555" y="1086"/>
                    </a:lnTo>
                    <a:lnTo>
                      <a:pt x="547" y="1086"/>
                    </a:lnTo>
                    <a:lnTo>
                      <a:pt x="540" y="1086"/>
                    </a:lnTo>
                    <a:lnTo>
                      <a:pt x="533" y="1086"/>
                    </a:lnTo>
                    <a:lnTo>
                      <a:pt x="526" y="1086"/>
                    </a:lnTo>
                    <a:lnTo>
                      <a:pt x="518" y="1086"/>
                    </a:lnTo>
                    <a:lnTo>
                      <a:pt x="511" y="1086"/>
                    </a:lnTo>
                    <a:lnTo>
                      <a:pt x="504" y="1086"/>
                    </a:lnTo>
                    <a:lnTo>
                      <a:pt x="497" y="1086"/>
                    </a:lnTo>
                    <a:lnTo>
                      <a:pt x="489" y="1086"/>
                    </a:lnTo>
                    <a:lnTo>
                      <a:pt x="482" y="1086"/>
                    </a:lnTo>
                    <a:lnTo>
                      <a:pt x="475" y="1086"/>
                    </a:lnTo>
                    <a:lnTo>
                      <a:pt x="467" y="1086"/>
                    </a:lnTo>
                    <a:lnTo>
                      <a:pt x="460" y="1086"/>
                    </a:lnTo>
                    <a:lnTo>
                      <a:pt x="450" y="1086"/>
                    </a:lnTo>
                    <a:lnTo>
                      <a:pt x="443" y="1086"/>
                    </a:lnTo>
                    <a:lnTo>
                      <a:pt x="436" y="1086"/>
                    </a:lnTo>
                    <a:lnTo>
                      <a:pt x="429" y="1086"/>
                    </a:lnTo>
                    <a:lnTo>
                      <a:pt x="421" y="1086"/>
                    </a:lnTo>
                    <a:lnTo>
                      <a:pt x="414" y="1086"/>
                    </a:lnTo>
                    <a:lnTo>
                      <a:pt x="407" y="1086"/>
                    </a:lnTo>
                    <a:lnTo>
                      <a:pt x="400" y="1086"/>
                    </a:lnTo>
                    <a:lnTo>
                      <a:pt x="392" y="1086"/>
                    </a:lnTo>
                    <a:lnTo>
                      <a:pt x="385" y="1086"/>
                    </a:lnTo>
                    <a:lnTo>
                      <a:pt x="378" y="1086"/>
                    </a:lnTo>
                    <a:lnTo>
                      <a:pt x="370" y="1086"/>
                    </a:lnTo>
                    <a:lnTo>
                      <a:pt x="363" y="1086"/>
                    </a:lnTo>
                    <a:lnTo>
                      <a:pt x="356" y="1086"/>
                    </a:lnTo>
                    <a:lnTo>
                      <a:pt x="349" y="1086"/>
                    </a:lnTo>
                    <a:lnTo>
                      <a:pt x="341" y="1086"/>
                    </a:lnTo>
                    <a:lnTo>
                      <a:pt x="334" y="1086"/>
                    </a:lnTo>
                    <a:lnTo>
                      <a:pt x="327" y="1086"/>
                    </a:lnTo>
                    <a:lnTo>
                      <a:pt x="320" y="1086"/>
                    </a:lnTo>
                    <a:lnTo>
                      <a:pt x="312" y="1086"/>
                    </a:lnTo>
                    <a:lnTo>
                      <a:pt x="303" y="1086"/>
                    </a:lnTo>
                    <a:lnTo>
                      <a:pt x="295" y="1086"/>
                    </a:lnTo>
                    <a:lnTo>
                      <a:pt x="288" y="1086"/>
                    </a:lnTo>
                    <a:lnTo>
                      <a:pt x="281" y="1086"/>
                    </a:lnTo>
                    <a:lnTo>
                      <a:pt x="274" y="1086"/>
                    </a:lnTo>
                    <a:lnTo>
                      <a:pt x="266" y="1086"/>
                    </a:lnTo>
                    <a:lnTo>
                      <a:pt x="259" y="1086"/>
                    </a:lnTo>
                    <a:lnTo>
                      <a:pt x="252" y="1086"/>
                    </a:lnTo>
                    <a:lnTo>
                      <a:pt x="244" y="1086"/>
                    </a:lnTo>
                    <a:lnTo>
                      <a:pt x="237" y="1086"/>
                    </a:lnTo>
                    <a:lnTo>
                      <a:pt x="230" y="1086"/>
                    </a:lnTo>
                    <a:lnTo>
                      <a:pt x="223" y="1086"/>
                    </a:lnTo>
                    <a:lnTo>
                      <a:pt x="215" y="1086"/>
                    </a:lnTo>
                    <a:lnTo>
                      <a:pt x="208" y="1086"/>
                    </a:lnTo>
                    <a:lnTo>
                      <a:pt x="201" y="1086"/>
                    </a:lnTo>
                    <a:lnTo>
                      <a:pt x="194" y="1086"/>
                    </a:lnTo>
                    <a:lnTo>
                      <a:pt x="186" y="1086"/>
                    </a:lnTo>
                    <a:lnTo>
                      <a:pt x="179" y="1086"/>
                    </a:lnTo>
                    <a:lnTo>
                      <a:pt x="172" y="1086"/>
                    </a:lnTo>
                    <a:lnTo>
                      <a:pt x="164" y="1086"/>
                    </a:lnTo>
                    <a:lnTo>
                      <a:pt x="157" y="1086"/>
                    </a:lnTo>
                    <a:lnTo>
                      <a:pt x="147" y="1086"/>
                    </a:lnTo>
                    <a:lnTo>
                      <a:pt x="140" y="1086"/>
                    </a:lnTo>
                    <a:lnTo>
                      <a:pt x="133" y="1086"/>
                    </a:lnTo>
                    <a:lnTo>
                      <a:pt x="126" y="1086"/>
                    </a:lnTo>
                    <a:lnTo>
                      <a:pt x="118" y="1086"/>
                    </a:lnTo>
                    <a:lnTo>
                      <a:pt x="111" y="1086"/>
                    </a:lnTo>
                    <a:lnTo>
                      <a:pt x="104" y="1086"/>
                    </a:lnTo>
                    <a:lnTo>
                      <a:pt x="97" y="1086"/>
                    </a:lnTo>
                    <a:lnTo>
                      <a:pt x="89" y="1086"/>
                    </a:lnTo>
                    <a:lnTo>
                      <a:pt x="82" y="1086"/>
                    </a:lnTo>
                    <a:lnTo>
                      <a:pt x="75" y="1086"/>
                    </a:lnTo>
                    <a:lnTo>
                      <a:pt x="68" y="1086"/>
                    </a:lnTo>
                    <a:lnTo>
                      <a:pt x="60" y="1086"/>
                    </a:lnTo>
                    <a:lnTo>
                      <a:pt x="53" y="1086"/>
                    </a:lnTo>
                    <a:lnTo>
                      <a:pt x="46" y="1086"/>
                    </a:lnTo>
                    <a:lnTo>
                      <a:pt x="38" y="1086"/>
                    </a:lnTo>
                    <a:lnTo>
                      <a:pt x="31" y="1086"/>
                    </a:lnTo>
                    <a:lnTo>
                      <a:pt x="24" y="1086"/>
                    </a:lnTo>
                    <a:lnTo>
                      <a:pt x="17" y="1086"/>
                    </a:lnTo>
                    <a:lnTo>
                      <a:pt x="9" y="1086"/>
                    </a:lnTo>
                    <a:lnTo>
                      <a:pt x="2" y="1086"/>
                    </a:lnTo>
                    <a:lnTo>
                      <a:pt x="0" y="1086"/>
                    </a:lnTo>
                    <a:lnTo>
                      <a:pt x="0" y="1081"/>
                    </a:lnTo>
                    <a:lnTo>
                      <a:pt x="0" y="1074"/>
                    </a:lnTo>
                    <a:lnTo>
                      <a:pt x="0" y="1069"/>
                    </a:lnTo>
                    <a:lnTo>
                      <a:pt x="0" y="1064"/>
                    </a:lnTo>
                    <a:lnTo>
                      <a:pt x="2" y="1064"/>
                    </a:lnTo>
                    <a:lnTo>
                      <a:pt x="9" y="1064"/>
                    </a:lnTo>
                    <a:lnTo>
                      <a:pt x="14" y="1059"/>
                    </a:lnTo>
                    <a:lnTo>
                      <a:pt x="9" y="1059"/>
                    </a:lnTo>
                    <a:lnTo>
                      <a:pt x="2" y="1054"/>
                    </a:lnTo>
                    <a:lnTo>
                      <a:pt x="2" y="1050"/>
                    </a:lnTo>
                    <a:lnTo>
                      <a:pt x="0" y="1050"/>
                    </a:lnTo>
                    <a:lnTo>
                      <a:pt x="0" y="1042"/>
                    </a:lnTo>
                    <a:lnTo>
                      <a:pt x="2" y="1042"/>
                    </a:lnTo>
                    <a:lnTo>
                      <a:pt x="9" y="1042"/>
                    </a:lnTo>
                    <a:lnTo>
                      <a:pt x="17" y="1042"/>
                    </a:lnTo>
                    <a:lnTo>
                      <a:pt x="17" y="1042"/>
                    </a:lnTo>
                    <a:lnTo>
                      <a:pt x="24" y="1047"/>
                    </a:lnTo>
                    <a:lnTo>
                      <a:pt x="24" y="1050"/>
                    </a:lnTo>
                    <a:lnTo>
                      <a:pt x="31" y="1050"/>
                    </a:lnTo>
                    <a:lnTo>
                      <a:pt x="38" y="1050"/>
                    </a:lnTo>
                    <a:lnTo>
                      <a:pt x="46" y="1050"/>
                    </a:lnTo>
                    <a:lnTo>
                      <a:pt x="53" y="1050"/>
                    </a:lnTo>
                    <a:lnTo>
                      <a:pt x="60" y="1054"/>
                    </a:lnTo>
                    <a:lnTo>
                      <a:pt x="60" y="1054"/>
                    </a:lnTo>
                    <a:lnTo>
                      <a:pt x="63" y="1059"/>
                    </a:lnTo>
                    <a:lnTo>
                      <a:pt x="68" y="1062"/>
                    </a:lnTo>
                    <a:lnTo>
                      <a:pt x="75" y="1064"/>
                    </a:lnTo>
                    <a:lnTo>
                      <a:pt x="82" y="1064"/>
                    </a:lnTo>
                    <a:lnTo>
                      <a:pt x="89" y="1064"/>
                    </a:lnTo>
                    <a:lnTo>
                      <a:pt x="97" y="1064"/>
                    </a:lnTo>
                    <a:lnTo>
                      <a:pt x="104" y="1064"/>
                    </a:lnTo>
                    <a:lnTo>
                      <a:pt x="111" y="1062"/>
                    </a:lnTo>
                    <a:lnTo>
                      <a:pt x="118" y="1062"/>
                    </a:lnTo>
                    <a:lnTo>
                      <a:pt x="121" y="1059"/>
                    </a:lnTo>
                    <a:lnTo>
                      <a:pt x="118" y="1059"/>
                    </a:lnTo>
                    <a:lnTo>
                      <a:pt x="111" y="1057"/>
                    </a:lnTo>
                    <a:lnTo>
                      <a:pt x="104" y="1054"/>
                    </a:lnTo>
                    <a:lnTo>
                      <a:pt x="111" y="1052"/>
                    </a:lnTo>
                    <a:lnTo>
                      <a:pt x="118" y="1050"/>
                    </a:lnTo>
                    <a:lnTo>
                      <a:pt x="126" y="1050"/>
                    </a:lnTo>
                    <a:lnTo>
                      <a:pt x="133" y="1050"/>
                    </a:lnTo>
                    <a:lnTo>
                      <a:pt x="140" y="1050"/>
                    </a:lnTo>
                    <a:lnTo>
                      <a:pt x="147" y="1050"/>
                    </a:lnTo>
                    <a:lnTo>
                      <a:pt x="157" y="1050"/>
                    </a:lnTo>
                    <a:lnTo>
                      <a:pt x="164" y="1050"/>
                    </a:lnTo>
                    <a:lnTo>
                      <a:pt x="172" y="1052"/>
                    </a:lnTo>
                    <a:lnTo>
                      <a:pt x="179" y="1052"/>
                    </a:lnTo>
                    <a:lnTo>
                      <a:pt x="186" y="1052"/>
                    </a:lnTo>
                    <a:lnTo>
                      <a:pt x="194" y="1050"/>
                    </a:lnTo>
                    <a:lnTo>
                      <a:pt x="201" y="1050"/>
                    </a:lnTo>
                    <a:lnTo>
                      <a:pt x="208" y="1050"/>
                    </a:lnTo>
                    <a:lnTo>
                      <a:pt x="215" y="1050"/>
                    </a:lnTo>
                    <a:lnTo>
                      <a:pt x="223" y="1050"/>
                    </a:lnTo>
                    <a:lnTo>
                      <a:pt x="230" y="1052"/>
                    </a:lnTo>
                    <a:lnTo>
                      <a:pt x="237" y="1052"/>
                    </a:lnTo>
                    <a:lnTo>
                      <a:pt x="244" y="1052"/>
                    </a:lnTo>
                    <a:lnTo>
                      <a:pt x="252" y="1050"/>
                    </a:lnTo>
                    <a:lnTo>
                      <a:pt x="259" y="1050"/>
                    </a:lnTo>
                    <a:lnTo>
                      <a:pt x="266" y="1050"/>
                    </a:lnTo>
                    <a:lnTo>
                      <a:pt x="274" y="1050"/>
                    </a:lnTo>
                    <a:lnTo>
                      <a:pt x="281" y="1052"/>
                    </a:lnTo>
                    <a:lnTo>
                      <a:pt x="288" y="1052"/>
                    </a:lnTo>
                    <a:lnTo>
                      <a:pt x="293" y="1054"/>
                    </a:lnTo>
                    <a:lnTo>
                      <a:pt x="288" y="1057"/>
                    </a:lnTo>
                    <a:lnTo>
                      <a:pt x="281" y="1057"/>
                    </a:lnTo>
                    <a:lnTo>
                      <a:pt x="274" y="1059"/>
                    </a:lnTo>
                    <a:lnTo>
                      <a:pt x="266" y="1059"/>
                    </a:lnTo>
                    <a:lnTo>
                      <a:pt x="259" y="1059"/>
                    </a:lnTo>
                    <a:lnTo>
                      <a:pt x="252" y="1059"/>
                    </a:lnTo>
                    <a:lnTo>
                      <a:pt x="244" y="1059"/>
                    </a:lnTo>
                    <a:lnTo>
                      <a:pt x="237" y="1059"/>
                    </a:lnTo>
                    <a:lnTo>
                      <a:pt x="230" y="1057"/>
                    </a:lnTo>
                    <a:lnTo>
                      <a:pt x="223" y="1057"/>
                    </a:lnTo>
                    <a:lnTo>
                      <a:pt x="215" y="1059"/>
                    </a:lnTo>
                    <a:lnTo>
                      <a:pt x="208" y="1059"/>
                    </a:lnTo>
                    <a:lnTo>
                      <a:pt x="201" y="1059"/>
                    </a:lnTo>
                    <a:lnTo>
                      <a:pt x="194" y="1059"/>
                    </a:lnTo>
                    <a:lnTo>
                      <a:pt x="186" y="1059"/>
                    </a:lnTo>
                    <a:lnTo>
                      <a:pt x="181" y="1059"/>
                    </a:lnTo>
                    <a:lnTo>
                      <a:pt x="186" y="1062"/>
                    </a:lnTo>
                    <a:lnTo>
                      <a:pt x="194" y="1064"/>
                    </a:lnTo>
                    <a:lnTo>
                      <a:pt x="201" y="1064"/>
                    </a:lnTo>
                    <a:lnTo>
                      <a:pt x="208" y="1064"/>
                    </a:lnTo>
                    <a:lnTo>
                      <a:pt x="215" y="1064"/>
                    </a:lnTo>
                    <a:lnTo>
                      <a:pt x="223" y="1064"/>
                    </a:lnTo>
                    <a:lnTo>
                      <a:pt x="230" y="1064"/>
                    </a:lnTo>
                    <a:lnTo>
                      <a:pt x="237" y="1062"/>
                    </a:lnTo>
                    <a:lnTo>
                      <a:pt x="244" y="1062"/>
                    </a:lnTo>
                    <a:lnTo>
                      <a:pt x="252" y="1062"/>
                    </a:lnTo>
                    <a:lnTo>
                      <a:pt x="259" y="1062"/>
                    </a:lnTo>
                    <a:lnTo>
                      <a:pt x="266" y="1062"/>
                    </a:lnTo>
                    <a:lnTo>
                      <a:pt x="274" y="1062"/>
                    </a:lnTo>
                    <a:lnTo>
                      <a:pt x="281" y="1064"/>
                    </a:lnTo>
                    <a:lnTo>
                      <a:pt x="288" y="1064"/>
                    </a:lnTo>
                    <a:lnTo>
                      <a:pt x="295" y="1064"/>
                    </a:lnTo>
                    <a:lnTo>
                      <a:pt x="303" y="1064"/>
                    </a:lnTo>
                    <a:lnTo>
                      <a:pt x="312" y="1064"/>
                    </a:lnTo>
                    <a:lnTo>
                      <a:pt x="320" y="1064"/>
                    </a:lnTo>
                    <a:lnTo>
                      <a:pt x="327" y="1064"/>
                    </a:lnTo>
                    <a:lnTo>
                      <a:pt x="334" y="1064"/>
                    </a:lnTo>
                    <a:lnTo>
                      <a:pt x="341" y="1064"/>
                    </a:lnTo>
                    <a:lnTo>
                      <a:pt x="349" y="1064"/>
                    </a:lnTo>
                    <a:lnTo>
                      <a:pt x="356" y="1062"/>
                    </a:lnTo>
                    <a:lnTo>
                      <a:pt x="361" y="1059"/>
                    </a:lnTo>
                    <a:lnTo>
                      <a:pt x="363" y="1059"/>
                    </a:lnTo>
                    <a:lnTo>
                      <a:pt x="370" y="1059"/>
                    </a:lnTo>
                    <a:lnTo>
                      <a:pt x="378" y="1059"/>
                    </a:lnTo>
                    <a:lnTo>
                      <a:pt x="385" y="1059"/>
                    </a:lnTo>
                    <a:lnTo>
                      <a:pt x="385" y="1059"/>
                    </a:lnTo>
                    <a:lnTo>
                      <a:pt x="392" y="1062"/>
                    </a:lnTo>
                    <a:lnTo>
                      <a:pt x="400" y="1059"/>
                    </a:lnTo>
                    <a:lnTo>
                      <a:pt x="407" y="1059"/>
                    </a:lnTo>
                    <a:lnTo>
                      <a:pt x="414" y="1059"/>
                    </a:lnTo>
                    <a:lnTo>
                      <a:pt x="421" y="1059"/>
                    </a:lnTo>
                    <a:lnTo>
                      <a:pt x="424" y="1059"/>
                    </a:lnTo>
                    <a:lnTo>
                      <a:pt x="421" y="1059"/>
                    </a:lnTo>
                    <a:lnTo>
                      <a:pt x="414" y="1059"/>
                    </a:lnTo>
                    <a:lnTo>
                      <a:pt x="407" y="1059"/>
                    </a:lnTo>
                    <a:lnTo>
                      <a:pt x="400" y="1059"/>
                    </a:lnTo>
                    <a:lnTo>
                      <a:pt x="392" y="1059"/>
                    </a:lnTo>
                    <a:lnTo>
                      <a:pt x="385" y="1059"/>
                    </a:lnTo>
                    <a:lnTo>
                      <a:pt x="383" y="1054"/>
                    </a:lnTo>
                    <a:lnTo>
                      <a:pt x="385" y="1052"/>
                    </a:lnTo>
                    <a:lnTo>
                      <a:pt x="392" y="1052"/>
                    </a:lnTo>
                    <a:lnTo>
                      <a:pt x="400" y="1052"/>
                    </a:lnTo>
                    <a:lnTo>
                      <a:pt x="407" y="1052"/>
                    </a:lnTo>
                    <a:lnTo>
                      <a:pt x="414" y="1052"/>
                    </a:lnTo>
                    <a:lnTo>
                      <a:pt x="421" y="1052"/>
                    </a:lnTo>
                    <a:lnTo>
                      <a:pt x="429" y="1052"/>
                    </a:lnTo>
                    <a:lnTo>
                      <a:pt x="436" y="1052"/>
                    </a:lnTo>
                    <a:lnTo>
                      <a:pt x="443" y="1052"/>
                    </a:lnTo>
                    <a:lnTo>
                      <a:pt x="450" y="1052"/>
                    </a:lnTo>
                    <a:lnTo>
                      <a:pt x="460" y="1052"/>
                    </a:lnTo>
                    <a:lnTo>
                      <a:pt x="467" y="1052"/>
                    </a:lnTo>
                    <a:lnTo>
                      <a:pt x="475" y="1052"/>
                    </a:lnTo>
                    <a:lnTo>
                      <a:pt x="482" y="1052"/>
                    </a:lnTo>
                    <a:lnTo>
                      <a:pt x="487" y="1054"/>
                    </a:lnTo>
                    <a:lnTo>
                      <a:pt x="489" y="1057"/>
                    </a:lnTo>
                    <a:lnTo>
                      <a:pt x="497" y="1059"/>
                    </a:lnTo>
                    <a:lnTo>
                      <a:pt x="504" y="1059"/>
                    </a:lnTo>
                    <a:lnTo>
                      <a:pt x="511" y="1054"/>
                    </a:lnTo>
                    <a:lnTo>
                      <a:pt x="511" y="1054"/>
                    </a:lnTo>
                    <a:lnTo>
                      <a:pt x="518" y="1052"/>
                    </a:lnTo>
                    <a:lnTo>
                      <a:pt x="526" y="1052"/>
                    </a:lnTo>
                    <a:lnTo>
                      <a:pt x="533" y="1052"/>
                    </a:lnTo>
                    <a:lnTo>
                      <a:pt x="540" y="1052"/>
                    </a:lnTo>
                    <a:lnTo>
                      <a:pt x="547" y="1054"/>
                    </a:lnTo>
                    <a:lnTo>
                      <a:pt x="550" y="1054"/>
                    </a:lnTo>
                    <a:lnTo>
                      <a:pt x="555" y="1057"/>
                    </a:lnTo>
                    <a:lnTo>
                      <a:pt x="562" y="1057"/>
                    </a:lnTo>
                    <a:lnTo>
                      <a:pt x="569" y="1059"/>
                    </a:lnTo>
                    <a:lnTo>
                      <a:pt x="577" y="1059"/>
                    </a:lnTo>
                    <a:lnTo>
                      <a:pt x="584" y="1059"/>
                    </a:lnTo>
                    <a:lnTo>
                      <a:pt x="591" y="1057"/>
                    </a:lnTo>
                    <a:lnTo>
                      <a:pt x="598" y="1057"/>
                    </a:lnTo>
                    <a:lnTo>
                      <a:pt x="606" y="1057"/>
                    </a:lnTo>
                    <a:lnTo>
                      <a:pt x="615" y="1057"/>
                    </a:lnTo>
                    <a:lnTo>
                      <a:pt x="623" y="1057"/>
                    </a:lnTo>
                    <a:lnTo>
                      <a:pt x="630" y="1057"/>
                    </a:lnTo>
                    <a:lnTo>
                      <a:pt x="637" y="1057"/>
                    </a:lnTo>
                    <a:lnTo>
                      <a:pt x="644" y="1057"/>
                    </a:lnTo>
                    <a:lnTo>
                      <a:pt x="652" y="1057"/>
                    </a:lnTo>
                    <a:lnTo>
                      <a:pt x="659" y="1059"/>
                    </a:lnTo>
                    <a:lnTo>
                      <a:pt x="666" y="1059"/>
                    </a:lnTo>
                    <a:lnTo>
                      <a:pt x="673" y="1059"/>
                    </a:lnTo>
                    <a:lnTo>
                      <a:pt x="681" y="1059"/>
                    </a:lnTo>
                    <a:lnTo>
                      <a:pt x="688" y="1057"/>
                    </a:lnTo>
                    <a:lnTo>
                      <a:pt x="695" y="1057"/>
                    </a:lnTo>
                    <a:lnTo>
                      <a:pt x="703" y="1057"/>
                    </a:lnTo>
                    <a:lnTo>
                      <a:pt x="710" y="1057"/>
                    </a:lnTo>
                    <a:lnTo>
                      <a:pt x="717" y="1057"/>
                    </a:lnTo>
                    <a:lnTo>
                      <a:pt x="724" y="1057"/>
                    </a:lnTo>
                    <a:lnTo>
                      <a:pt x="732" y="1057"/>
                    </a:lnTo>
                    <a:lnTo>
                      <a:pt x="739" y="1057"/>
                    </a:lnTo>
                    <a:lnTo>
                      <a:pt x="746" y="1057"/>
                    </a:lnTo>
                    <a:lnTo>
                      <a:pt x="753" y="1057"/>
                    </a:lnTo>
                    <a:lnTo>
                      <a:pt x="763" y="1057"/>
                    </a:lnTo>
                    <a:lnTo>
                      <a:pt x="770" y="1059"/>
                    </a:lnTo>
                    <a:lnTo>
                      <a:pt x="778" y="1059"/>
                    </a:lnTo>
                    <a:lnTo>
                      <a:pt x="785" y="1057"/>
                    </a:lnTo>
                    <a:lnTo>
                      <a:pt x="792" y="1057"/>
                    </a:lnTo>
                    <a:lnTo>
                      <a:pt x="799" y="1057"/>
                    </a:lnTo>
                    <a:lnTo>
                      <a:pt x="807" y="1057"/>
                    </a:lnTo>
                    <a:lnTo>
                      <a:pt x="814" y="1057"/>
                    </a:lnTo>
                    <a:lnTo>
                      <a:pt x="821" y="1057"/>
                    </a:lnTo>
                    <a:lnTo>
                      <a:pt x="829" y="1057"/>
                    </a:lnTo>
                    <a:lnTo>
                      <a:pt x="836" y="1057"/>
                    </a:lnTo>
                    <a:lnTo>
                      <a:pt x="843" y="1057"/>
                    </a:lnTo>
                    <a:lnTo>
                      <a:pt x="850" y="1057"/>
                    </a:lnTo>
                    <a:lnTo>
                      <a:pt x="858" y="1057"/>
                    </a:lnTo>
                    <a:lnTo>
                      <a:pt x="865" y="1057"/>
                    </a:lnTo>
                    <a:lnTo>
                      <a:pt x="872" y="1057"/>
                    </a:lnTo>
                    <a:lnTo>
                      <a:pt x="879" y="1057"/>
                    </a:lnTo>
                    <a:lnTo>
                      <a:pt x="887" y="1057"/>
                    </a:lnTo>
                    <a:lnTo>
                      <a:pt x="894" y="1057"/>
                    </a:lnTo>
                    <a:lnTo>
                      <a:pt x="901" y="1057"/>
                    </a:lnTo>
                    <a:lnTo>
                      <a:pt x="909" y="1057"/>
                    </a:lnTo>
                    <a:lnTo>
                      <a:pt x="918" y="1057"/>
                    </a:lnTo>
                    <a:lnTo>
                      <a:pt x="926" y="1057"/>
                    </a:lnTo>
                    <a:lnTo>
                      <a:pt x="933" y="1057"/>
                    </a:lnTo>
                    <a:lnTo>
                      <a:pt x="940" y="1057"/>
                    </a:lnTo>
                    <a:lnTo>
                      <a:pt x="947" y="1057"/>
                    </a:lnTo>
                    <a:lnTo>
                      <a:pt x="955" y="1054"/>
                    </a:lnTo>
                    <a:lnTo>
                      <a:pt x="962" y="1054"/>
                    </a:lnTo>
                    <a:lnTo>
                      <a:pt x="969" y="1054"/>
                    </a:lnTo>
                    <a:lnTo>
                      <a:pt x="969" y="1054"/>
                    </a:lnTo>
                    <a:lnTo>
                      <a:pt x="969" y="1054"/>
                    </a:lnTo>
                    <a:lnTo>
                      <a:pt x="962" y="1050"/>
                    </a:lnTo>
                    <a:lnTo>
                      <a:pt x="955" y="1050"/>
                    </a:lnTo>
                    <a:lnTo>
                      <a:pt x="955" y="1050"/>
                    </a:lnTo>
                    <a:lnTo>
                      <a:pt x="947" y="1047"/>
                    </a:lnTo>
                    <a:lnTo>
                      <a:pt x="940" y="1047"/>
                    </a:lnTo>
                    <a:lnTo>
                      <a:pt x="933" y="1045"/>
                    </a:lnTo>
                    <a:lnTo>
                      <a:pt x="926" y="1045"/>
                    </a:lnTo>
                    <a:lnTo>
                      <a:pt x="921" y="1042"/>
                    </a:lnTo>
                    <a:lnTo>
                      <a:pt x="926" y="1042"/>
                    </a:lnTo>
                    <a:lnTo>
                      <a:pt x="933" y="1040"/>
                    </a:lnTo>
                    <a:lnTo>
                      <a:pt x="930" y="1037"/>
                    </a:lnTo>
                    <a:lnTo>
                      <a:pt x="926" y="1035"/>
                    </a:lnTo>
                    <a:lnTo>
                      <a:pt x="923" y="1035"/>
                    </a:lnTo>
                    <a:lnTo>
                      <a:pt x="921" y="1033"/>
                    </a:lnTo>
                    <a:lnTo>
                      <a:pt x="918" y="1033"/>
                    </a:lnTo>
                    <a:lnTo>
                      <a:pt x="909" y="1030"/>
                    </a:lnTo>
                    <a:lnTo>
                      <a:pt x="909" y="1030"/>
                    </a:lnTo>
                    <a:lnTo>
                      <a:pt x="909" y="1030"/>
                    </a:lnTo>
                    <a:lnTo>
                      <a:pt x="911" y="1028"/>
                    </a:lnTo>
                    <a:lnTo>
                      <a:pt x="909" y="1028"/>
                    </a:lnTo>
                    <a:lnTo>
                      <a:pt x="901" y="1025"/>
                    </a:lnTo>
                    <a:lnTo>
                      <a:pt x="899" y="1025"/>
                    </a:lnTo>
                    <a:lnTo>
                      <a:pt x="896" y="1023"/>
                    </a:lnTo>
                    <a:lnTo>
                      <a:pt x="894" y="1020"/>
                    </a:lnTo>
                    <a:lnTo>
                      <a:pt x="892" y="1020"/>
                    </a:lnTo>
                    <a:lnTo>
                      <a:pt x="887" y="1018"/>
                    </a:lnTo>
                    <a:lnTo>
                      <a:pt x="884" y="1018"/>
                    </a:lnTo>
                    <a:lnTo>
                      <a:pt x="887" y="1016"/>
                    </a:lnTo>
                    <a:lnTo>
                      <a:pt x="889" y="1013"/>
                    </a:lnTo>
                    <a:lnTo>
                      <a:pt x="887" y="1013"/>
                    </a:lnTo>
                    <a:lnTo>
                      <a:pt x="882" y="1011"/>
                    </a:lnTo>
                    <a:lnTo>
                      <a:pt x="879" y="1011"/>
                    </a:lnTo>
                    <a:lnTo>
                      <a:pt x="877" y="1008"/>
                    </a:lnTo>
                    <a:lnTo>
                      <a:pt x="879" y="1006"/>
                    </a:lnTo>
                    <a:lnTo>
                      <a:pt x="872" y="1003"/>
                    </a:lnTo>
                    <a:lnTo>
                      <a:pt x="872" y="1003"/>
                    </a:lnTo>
                    <a:lnTo>
                      <a:pt x="867" y="1001"/>
                    </a:lnTo>
                    <a:lnTo>
                      <a:pt x="865" y="999"/>
                    </a:lnTo>
                    <a:lnTo>
                      <a:pt x="865" y="999"/>
                    </a:lnTo>
                    <a:lnTo>
                      <a:pt x="860" y="996"/>
                    </a:lnTo>
                    <a:lnTo>
                      <a:pt x="860" y="994"/>
                    </a:lnTo>
                    <a:lnTo>
                      <a:pt x="863" y="991"/>
                    </a:lnTo>
                    <a:lnTo>
                      <a:pt x="858" y="989"/>
                    </a:lnTo>
                    <a:lnTo>
                      <a:pt x="858" y="989"/>
                    </a:lnTo>
                    <a:lnTo>
                      <a:pt x="855" y="984"/>
                    </a:lnTo>
                    <a:lnTo>
                      <a:pt x="853" y="982"/>
                    </a:lnTo>
                    <a:lnTo>
                      <a:pt x="853" y="979"/>
                    </a:lnTo>
                    <a:lnTo>
                      <a:pt x="850" y="979"/>
                    </a:lnTo>
                    <a:lnTo>
                      <a:pt x="848" y="977"/>
                    </a:lnTo>
                    <a:lnTo>
                      <a:pt x="846" y="974"/>
                    </a:lnTo>
                    <a:lnTo>
                      <a:pt x="846" y="972"/>
                    </a:lnTo>
                    <a:lnTo>
                      <a:pt x="846" y="970"/>
                    </a:lnTo>
                    <a:lnTo>
                      <a:pt x="846" y="967"/>
                    </a:lnTo>
                    <a:lnTo>
                      <a:pt x="843" y="965"/>
                    </a:lnTo>
                    <a:lnTo>
                      <a:pt x="843" y="965"/>
                    </a:lnTo>
                    <a:lnTo>
                      <a:pt x="841" y="962"/>
                    </a:lnTo>
                    <a:lnTo>
                      <a:pt x="838" y="960"/>
                    </a:lnTo>
                    <a:lnTo>
                      <a:pt x="836" y="957"/>
                    </a:lnTo>
                    <a:lnTo>
                      <a:pt x="833" y="957"/>
                    </a:lnTo>
                    <a:lnTo>
                      <a:pt x="829" y="953"/>
                    </a:lnTo>
                    <a:lnTo>
                      <a:pt x="829" y="953"/>
                    </a:lnTo>
                    <a:lnTo>
                      <a:pt x="826" y="950"/>
                    </a:lnTo>
                    <a:lnTo>
                      <a:pt x="826" y="948"/>
                    </a:lnTo>
                    <a:lnTo>
                      <a:pt x="824" y="945"/>
                    </a:lnTo>
                    <a:lnTo>
                      <a:pt x="824" y="943"/>
                    </a:lnTo>
                    <a:lnTo>
                      <a:pt x="821" y="940"/>
                    </a:lnTo>
                    <a:lnTo>
                      <a:pt x="821" y="940"/>
                    </a:lnTo>
                    <a:lnTo>
                      <a:pt x="816" y="933"/>
                    </a:lnTo>
                    <a:lnTo>
                      <a:pt x="814" y="924"/>
                    </a:lnTo>
                    <a:lnTo>
                      <a:pt x="807" y="909"/>
                    </a:lnTo>
                    <a:lnTo>
                      <a:pt x="802" y="907"/>
                    </a:lnTo>
                    <a:lnTo>
                      <a:pt x="799" y="899"/>
                    </a:lnTo>
                    <a:lnTo>
                      <a:pt x="792" y="892"/>
                    </a:lnTo>
                    <a:lnTo>
                      <a:pt x="785" y="880"/>
                    </a:lnTo>
                    <a:lnTo>
                      <a:pt x="785" y="875"/>
                    </a:lnTo>
                    <a:lnTo>
                      <a:pt x="780" y="853"/>
                    </a:lnTo>
                    <a:lnTo>
                      <a:pt x="778" y="839"/>
                    </a:lnTo>
                    <a:lnTo>
                      <a:pt x="770" y="827"/>
                    </a:lnTo>
                    <a:lnTo>
                      <a:pt x="770" y="819"/>
                    </a:lnTo>
                    <a:lnTo>
                      <a:pt x="766" y="800"/>
                    </a:lnTo>
                    <a:lnTo>
                      <a:pt x="763" y="795"/>
                    </a:lnTo>
                    <a:lnTo>
                      <a:pt x="758" y="785"/>
                    </a:lnTo>
                    <a:lnTo>
                      <a:pt x="756" y="776"/>
                    </a:lnTo>
                    <a:lnTo>
                      <a:pt x="753" y="776"/>
                    </a:lnTo>
                    <a:lnTo>
                      <a:pt x="753" y="768"/>
                    </a:lnTo>
                    <a:lnTo>
                      <a:pt x="751" y="759"/>
                    </a:lnTo>
                    <a:lnTo>
                      <a:pt x="753" y="751"/>
                    </a:lnTo>
                    <a:lnTo>
                      <a:pt x="753" y="742"/>
                    </a:lnTo>
                    <a:lnTo>
                      <a:pt x="753" y="742"/>
                    </a:lnTo>
                    <a:lnTo>
                      <a:pt x="756" y="734"/>
                    </a:lnTo>
                    <a:lnTo>
                      <a:pt x="756" y="725"/>
                    </a:lnTo>
                    <a:lnTo>
                      <a:pt x="753" y="722"/>
                    </a:lnTo>
                    <a:lnTo>
                      <a:pt x="749" y="717"/>
                    </a:lnTo>
                    <a:lnTo>
                      <a:pt x="753" y="708"/>
                    </a:lnTo>
                    <a:lnTo>
                      <a:pt x="753" y="705"/>
                    </a:lnTo>
                    <a:lnTo>
                      <a:pt x="756" y="700"/>
                    </a:lnTo>
                    <a:lnTo>
                      <a:pt x="753" y="696"/>
                    </a:lnTo>
                    <a:lnTo>
                      <a:pt x="753" y="691"/>
                    </a:lnTo>
                    <a:lnTo>
                      <a:pt x="753" y="684"/>
                    </a:lnTo>
                    <a:lnTo>
                      <a:pt x="756" y="684"/>
                    </a:lnTo>
                    <a:lnTo>
                      <a:pt x="753" y="679"/>
                    </a:lnTo>
                    <a:lnTo>
                      <a:pt x="753" y="674"/>
                    </a:lnTo>
                    <a:lnTo>
                      <a:pt x="753" y="674"/>
                    </a:lnTo>
                    <a:lnTo>
                      <a:pt x="758" y="664"/>
                    </a:lnTo>
                    <a:lnTo>
                      <a:pt x="758" y="657"/>
                    </a:lnTo>
                    <a:lnTo>
                      <a:pt x="761" y="647"/>
                    </a:lnTo>
                    <a:lnTo>
                      <a:pt x="763" y="647"/>
                    </a:lnTo>
                    <a:lnTo>
                      <a:pt x="770" y="647"/>
                    </a:lnTo>
                    <a:lnTo>
                      <a:pt x="778" y="640"/>
                    </a:lnTo>
                    <a:lnTo>
                      <a:pt x="778" y="640"/>
                    </a:lnTo>
                    <a:lnTo>
                      <a:pt x="780" y="630"/>
                    </a:lnTo>
                    <a:lnTo>
                      <a:pt x="785" y="628"/>
                    </a:lnTo>
                    <a:lnTo>
                      <a:pt x="792" y="623"/>
                    </a:lnTo>
                    <a:lnTo>
                      <a:pt x="792" y="621"/>
                    </a:lnTo>
                    <a:lnTo>
                      <a:pt x="799" y="616"/>
                    </a:lnTo>
                    <a:lnTo>
                      <a:pt x="802" y="613"/>
                    </a:lnTo>
                    <a:lnTo>
                      <a:pt x="807" y="606"/>
                    </a:lnTo>
                    <a:lnTo>
                      <a:pt x="809" y="604"/>
                    </a:lnTo>
                    <a:lnTo>
                      <a:pt x="814" y="601"/>
                    </a:lnTo>
                    <a:lnTo>
                      <a:pt x="821" y="596"/>
                    </a:lnTo>
                    <a:lnTo>
                      <a:pt x="821" y="596"/>
                    </a:lnTo>
                    <a:lnTo>
                      <a:pt x="829" y="589"/>
                    </a:lnTo>
                    <a:lnTo>
                      <a:pt x="833" y="587"/>
                    </a:lnTo>
                    <a:lnTo>
                      <a:pt x="836" y="587"/>
                    </a:lnTo>
                    <a:lnTo>
                      <a:pt x="843" y="584"/>
                    </a:lnTo>
                    <a:lnTo>
                      <a:pt x="848" y="579"/>
                    </a:lnTo>
                    <a:lnTo>
                      <a:pt x="850" y="574"/>
                    </a:lnTo>
                    <a:lnTo>
                      <a:pt x="853" y="570"/>
                    </a:lnTo>
                    <a:lnTo>
                      <a:pt x="858" y="562"/>
                    </a:lnTo>
                    <a:lnTo>
                      <a:pt x="863" y="560"/>
                    </a:lnTo>
                    <a:lnTo>
                      <a:pt x="865" y="557"/>
                    </a:lnTo>
                    <a:lnTo>
                      <a:pt x="872" y="555"/>
                    </a:lnTo>
                    <a:lnTo>
                      <a:pt x="877" y="553"/>
                    </a:lnTo>
                    <a:lnTo>
                      <a:pt x="879" y="548"/>
                    </a:lnTo>
                    <a:lnTo>
                      <a:pt x="887" y="543"/>
                    </a:lnTo>
                    <a:lnTo>
                      <a:pt x="887" y="543"/>
                    </a:lnTo>
                    <a:lnTo>
                      <a:pt x="894" y="536"/>
                    </a:lnTo>
                    <a:lnTo>
                      <a:pt x="894" y="528"/>
                    </a:lnTo>
                    <a:lnTo>
                      <a:pt x="896" y="526"/>
                    </a:lnTo>
                    <a:lnTo>
                      <a:pt x="896" y="516"/>
                    </a:lnTo>
                    <a:lnTo>
                      <a:pt x="894" y="516"/>
                    </a:lnTo>
                    <a:lnTo>
                      <a:pt x="887" y="509"/>
                    </a:lnTo>
                    <a:lnTo>
                      <a:pt x="887" y="509"/>
                    </a:lnTo>
                    <a:lnTo>
                      <a:pt x="879" y="504"/>
                    </a:lnTo>
                    <a:lnTo>
                      <a:pt x="877" y="499"/>
                    </a:lnTo>
                    <a:lnTo>
                      <a:pt x="872" y="497"/>
                    </a:lnTo>
                    <a:lnTo>
                      <a:pt x="865" y="494"/>
                    </a:lnTo>
                    <a:lnTo>
                      <a:pt x="858" y="492"/>
                    </a:lnTo>
                    <a:lnTo>
                      <a:pt x="855" y="490"/>
                    </a:lnTo>
                    <a:lnTo>
                      <a:pt x="850" y="490"/>
                    </a:lnTo>
                    <a:lnTo>
                      <a:pt x="843" y="485"/>
                    </a:lnTo>
                    <a:lnTo>
                      <a:pt x="836" y="482"/>
                    </a:lnTo>
                    <a:lnTo>
                      <a:pt x="836" y="482"/>
                    </a:lnTo>
                    <a:lnTo>
                      <a:pt x="829" y="480"/>
                    </a:lnTo>
                    <a:lnTo>
                      <a:pt x="821" y="480"/>
                    </a:lnTo>
                    <a:lnTo>
                      <a:pt x="814" y="477"/>
                    </a:lnTo>
                    <a:lnTo>
                      <a:pt x="807" y="475"/>
                    </a:lnTo>
                    <a:lnTo>
                      <a:pt x="804" y="473"/>
                    </a:lnTo>
                    <a:lnTo>
                      <a:pt x="799" y="470"/>
                    </a:lnTo>
                    <a:lnTo>
                      <a:pt x="792" y="468"/>
                    </a:lnTo>
                    <a:lnTo>
                      <a:pt x="785" y="465"/>
                    </a:lnTo>
                    <a:lnTo>
                      <a:pt x="783" y="465"/>
                    </a:lnTo>
                    <a:lnTo>
                      <a:pt x="783" y="456"/>
                    </a:lnTo>
                    <a:lnTo>
                      <a:pt x="778" y="451"/>
                    </a:lnTo>
                    <a:lnTo>
                      <a:pt x="770" y="446"/>
                    </a:lnTo>
                    <a:lnTo>
                      <a:pt x="778" y="444"/>
                    </a:lnTo>
                    <a:lnTo>
                      <a:pt x="785" y="441"/>
                    </a:lnTo>
                    <a:lnTo>
                      <a:pt x="792" y="441"/>
                    </a:lnTo>
                    <a:lnTo>
                      <a:pt x="797" y="439"/>
                    </a:lnTo>
                    <a:lnTo>
                      <a:pt x="799" y="439"/>
                    </a:lnTo>
                    <a:lnTo>
                      <a:pt x="807" y="434"/>
                    </a:lnTo>
                    <a:lnTo>
                      <a:pt x="814" y="431"/>
                    </a:lnTo>
                    <a:lnTo>
                      <a:pt x="819" y="429"/>
                    </a:lnTo>
                    <a:lnTo>
                      <a:pt x="816" y="422"/>
                    </a:lnTo>
                    <a:lnTo>
                      <a:pt x="821" y="417"/>
                    </a:lnTo>
                    <a:lnTo>
                      <a:pt x="829" y="414"/>
                    </a:lnTo>
                    <a:lnTo>
                      <a:pt x="836" y="41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18" name="Freeform 2846"/>
              <p:cNvSpPr>
                <a:spLocks/>
              </p:cNvSpPr>
              <p:nvPr/>
            </p:nvSpPr>
            <p:spPr bwMode="auto">
              <a:xfrm>
                <a:off x="330" y="1057"/>
                <a:ext cx="841" cy="1013"/>
              </a:xfrm>
              <a:custGeom>
                <a:avLst/>
                <a:gdLst/>
                <a:ahLst/>
                <a:cxnLst>
                  <a:cxn ang="0">
                    <a:pos x="807" y="361"/>
                  </a:cxn>
                  <a:cxn ang="0">
                    <a:pos x="799" y="288"/>
                  </a:cxn>
                  <a:cxn ang="0">
                    <a:pos x="795" y="211"/>
                  </a:cxn>
                  <a:cxn ang="0">
                    <a:pos x="795" y="165"/>
                  </a:cxn>
                  <a:cxn ang="0">
                    <a:pos x="799" y="121"/>
                  </a:cxn>
                  <a:cxn ang="0">
                    <a:pos x="792" y="82"/>
                  </a:cxn>
                  <a:cxn ang="0">
                    <a:pos x="770" y="44"/>
                  </a:cxn>
                  <a:cxn ang="0">
                    <a:pos x="703" y="7"/>
                  </a:cxn>
                  <a:cxn ang="0">
                    <a:pos x="664" y="7"/>
                  </a:cxn>
                  <a:cxn ang="0">
                    <a:pos x="584" y="31"/>
                  </a:cxn>
                  <a:cxn ang="0">
                    <a:pos x="543" y="61"/>
                  </a:cxn>
                  <a:cxn ang="0">
                    <a:pos x="499" y="51"/>
                  </a:cxn>
                  <a:cxn ang="0">
                    <a:pos x="482" y="22"/>
                  </a:cxn>
                  <a:cxn ang="0">
                    <a:pos x="450" y="61"/>
                  </a:cxn>
                  <a:cxn ang="0">
                    <a:pos x="414" y="119"/>
                  </a:cxn>
                  <a:cxn ang="0">
                    <a:pos x="356" y="128"/>
                  </a:cxn>
                  <a:cxn ang="0">
                    <a:pos x="327" y="145"/>
                  </a:cxn>
                  <a:cxn ang="0">
                    <a:pos x="295" y="199"/>
                  </a:cxn>
                  <a:cxn ang="0">
                    <a:pos x="266" y="225"/>
                  </a:cxn>
                  <a:cxn ang="0">
                    <a:pos x="293" y="262"/>
                  </a:cxn>
                  <a:cxn ang="0">
                    <a:pos x="274" y="305"/>
                  </a:cxn>
                  <a:cxn ang="0">
                    <a:pos x="252" y="339"/>
                  </a:cxn>
                  <a:cxn ang="0">
                    <a:pos x="274" y="381"/>
                  </a:cxn>
                  <a:cxn ang="0">
                    <a:pos x="223" y="405"/>
                  </a:cxn>
                  <a:cxn ang="0">
                    <a:pos x="194" y="439"/>
                  </a:cxn>
                  <a:cxn ang="0">
                    <a:pos x="252" y="441"/>
                  </a:cxn>
                  <a:cxn ang="0">
                    <a:pos x="274" y="492"/>
                  </a:cxn>
                  <a:cxn ang="0">
                    <a:pos x="225" y="490"/>
                  </a:cxn>
                  <a:cxn ang="0">
                    <a:pos x="194" y="570"/>
                  </a:cxn>
                  <a:cxn ang="0">
                    <a:pos x="237" y="570"/>
                  </a:cxn>
                  <a:cxn ang="0">
                    <a:pos x="252" y="579"/>
                  </a:cxn>
                  <a:cxn ang="0">
                    <a:pos x="295" y="628"/>
                  </a:cxn>
                  <a:cxn ang="0">
                    <a:pos x="356" y="604"/>
                  </a:cxn>
                  <a:cxn ang="0">
                    <a:pos x="429" y="621"/>
                  </a:cxn>
                  <a:cxn ang="0">
                    <a:pos x="489" y="637"/>
                  </a:cxn>
                  <a:cxn ang="0">
                    <a:pos x="540" y="659"/>
                  </a:cxn>
                  <a:cxn ang="0">
                    <a:pos x="572" y="691"/>
                  </a:cxn>
                  <a:cxn ang="0">
                    <a:pos x="591" y="734"/>
                  </a:cxn>
                  <a:cxn ang="0">
                    <a:pos x="540" y="785"/>
                  </a:cxn>
                  <a:cxn ang="0">
                    <a:pos x="475" y="899"/>
                  </a:cxn>
                  <a:cxn ang="0">
                    <a:pos x="407" y="899"/>
                  </a:cxn>
                  <a:cxn ang="0">
                    <a:pos x="363" y="943"/>
                  </a:cxn>
                  <a:cxn ang="0">
                    <a:pos x="286" y="933"/>
                  </a:cxn>
                  <a:cxn ang="0">
                    <a:pos x="249" y="960"/>
                  </a:cxn>
                  <a:cxn ang="0">
                    <a:pos x="235" y="948"/>
                  </a:cxn>
                  <a:cxn ang="0">
                    <a:pos x="179" y="940"/>
                  </a:cxn>
                  <a:cxn ang="0">
                    <a:pos x="164" y="965"/>
                  </a:cxn>
                  <a:cxn ang="0">
                    <a:pos x="143" y="982"/>
                  </a:cxn>
                  <a:cxn ang="0">
                    <a:pos x="104" y="960"/>
                  </a:cxn>
                  <a:cxn ang="0">
                    <a:pos x="94" y="940"/>
                  </a:cxn>
                  <a:cxn ang="0">
                    <a:pos x="89" y="979"/>
                  </a:cxn>
                  <a:cxn ang="0">
                    <a:pos x="34" y="999"/>
                  </a:cxn>
                  <a:cxn ang="0">
                    <a:pos x="9" y="1008"/>
                  </a:cxn>
                  <a:cxn ang="0">
                    <a:pos x="0" y="982"/>
                  </a:cxn>
                  <a:cxn ang="0">
                    <a:pos x="0" y="943"/>
                  </a:cxn>
                  <a:cxn ang="0">
                    <a:pos x="0" y="725"/>
                  </a:cxn>
                  <a:cxn ang="0">
                    <a:pos x="0" y="596"/>
                  </a:cxn>
                  <a:cxn ang="0">
                    <a:pos x="0" y="465"/>
                  </a:cxn>
                  <a:cxn ang="0">
                    <a:pos x="0" y="332"/>
                  </a:cxn>
                  <a:cxn ang="0">
                    <a:pos x="0" y="201"/>
                  </a:cxn>
                  <a:cxn ang="0">
                    <a:pos x="0" y="70"/>
                  </a:cxn>
                </a:cxnLst>
                <a:rect l="0" t="0" r="r" b="b"/>
                <a:pathLst>
                  <a:path w="841" h="1013">
                    <a:moveTo>
                      <a:pt x="836" y="412"/>
                    </a:moveTo>
                    <a:lnTo>
                      <a:pt x="838" y="412"/>
                    </a:lnTo>
                    <a:lnTo>
                      <a:pt x="841" y="402"/>
                    </a:lnTo>
                    <a:lnTo>
                      <a:pt x="836" y="395"/>
                    </a:lnTo>
                    <a:lnTo>
                      <a:pt x="836" y="393"/>
                    </a:lnTo>
                    <a:lnTo>
                      <a:pt x="829" y="393"/>
                    </a:lnTo>
                    <a:lnTo>
                      <a:pt x="821" y="390"/>
                    </a:lnTo>
                    <a:lnTo>
                      <a:pt x="814" y="385"/>
                    </a:lnTo>
                    <a:lnTo>
                      <a:pt x="812" y="385"/>
                    </a:lnTo>
                    <a:lnTo>
                      <a:pt x="814" y="383"/>
                    </a:lnTo>
                    <a:lnTo>
                      <a:pt x="821" y="376"/>
                    </a:lnTo>
                    <a:lnTo>
                      <a:pt x="814" y="371"/>
                    </a:lnTo>
                    <a:lnTo>
                      <a:pt x="807" y="371"/>
                    </a:lnTo>
                    <a:lnTo>
                      <a:pt x="804" y="368"/>
                    </a:lnTo>
                    <a:lnTo>
                      <a:pt x="807" y="361"/>
                    </a:lnTo>
                    <a:lnTo>
                      <a:pt x="809" y="359"/>
                    </a:lnTo>
                    <a:lnTo>
                      <a:pt x="814" y="354"/>
                    </a:lnTo>
                    <a:lnTo>
                      <a:pt x="816" y="351"/>
                    </a:lnTo>
                    <a:lnTo>
                      <a:pt x="814" y="342"/>
                    </a:lnTo>
                    <a:lnTo>
                      <a:pt x="814" y="342"/>
                    </a:lnTo>
                    <a:lnTo>
                      <a:pt x="807" y="337"/>
                    </a:lnTo>
                    <a:lnTo>
                      <a:pt x="802" y="332"/>
                    </a:lnTo>
                    <a:lnTo>
                      <a:pt x="802" y="325"/>
                    </a:lnTo>
                    <a:lnTo>
                      <a:pt x="807" y="318"/>
                    </a:lnTo>
                    <a:lnTo>
                      <a:pt x="809" y="315"/>
                    </a:lnTo>
                    <a:lnTo>
                      <a:pt x="807" y="308"/>
                    </a:lnTo>
                    <a:lnTo>
                      <a:pt x="807" y="305"/>
                    </a:lnTo>
                    <a:lnTo>
                      <a:pt x="802" y="298"/>
                    </a:lnTo>
                    <a:lnTo>
                      <a:pt x="799" y="291"/>
                    </a:lnTo>
                    <a:lnTo>
                      <a:pt x="799" y="288"/>
                    </a:lnTo>
                    <a:lnTo>
                      <a:pt x="799" y="288"/>
                    </a:lnTo>
                    <a:lnTo>
                      <a:pt x="802" y="281"/>
                    </a:lnTo>
                    <a:lnTo>
                      <a:pt x="804" y="271"/>
                    </a:lnTo>
                    <a:lnTo>
                      <a:pt x="799" y="264"/>
                    </a:lnTo>
                    <a:lnTo>
                      <a:pt x="797" y="262"/>
                    </a:lnTo>
                    <a:lnTo>
                      <a:pt x="799" y="262"/>
                    </a:lnTo>
                    <a:lnTo>
                      <a:pt x="802" y="254"/>
                    </a:lnTo>
                    <a:lnTo>
                      <a:pt x="802" y="245"/>
                    </a:lnTo>
                    <a:lnTo>
                      <a:pt x="804" y="235"/>
                    </a:lnTo>
                    <a:lnTo>
                      <a:pt x="807" y="228"/>
                    </a:lnTo>
                    <a:lnTo>
                      <a:pt x="807" y="228"/>
                    </a:lnTo>
                    <a:lnTo>
                      <a:pt x="807" y="228"/>
                    </a:lnTo>
                    <a:lnTo>
                      <a:pt x="799" y="218"/>
                    </a:lnTo>
                    <a:lnTo>
                      <a:pt x="792" y="218"/>
                    </a:lnTo>
                    <a:lnTo>
                      <a:pt x="795" y="211"/>
                    </a:lnTo>
                    <a:lnTo>
                      <a:pt x="799" y="206"/>
                    </a:lnTo>
                    <a:lnTo>
                      <a:pt x="807" y="201"/>
                    </a:lnTo>
                    <a:lnTo>
                      <a:pt x="807" y="201"/>
                    </a:lnTo>
                    <a:lnTo>
                      <a:pt x="807" y="201"/>
                    </a:lnTo>
                    <a:lnTo>
                      <a:pt x="799" y="199"/>
                    </a:lnTo>
                    <a:lnTo>
                      <a:pt x="792" y="196"/>
                    </a:lnTo>
                    <a:lnTo>
                      <a:pt x="785" y="194"/>
                    </a:lnTo>
                    <a:lnTo>
                      <a:pt x="778" y="191"/>
                    </a:lnTo>
                    <a:lnTo>
                      <a:pt x="785" y="189"/>
                    </a:lnTo>
                    <a:lnTo>
                      <a:pt x="792" y="189"/>
                    </a:lnTo>
                    <a:lnTo>
                      <a:pt x="799" y="184"/>
                    </a:lnTo>
                    <a:lnTo>
                      <a:pt x="802" y="184"/>
                    </a:lnTo>
                    <a:lnTo>
                      <a:pt x="802" y="174"/>
                    </a:lnTo>
                    <a:lnTo>
                      <a:pt x="799" y="170"/>
                    </a:lnTo>
                    <a:lnTo>
                      <a:pt x="795" y="165"/>
                    </a:lnTo>
                    <a:lnTo>
                      <a:pt x="792" y="162"/>
                    </a:lnTo>
                    <a:lnTo>
                      <a:pt x="785" y="160"/>
                    </a:lnTo>
                    <a:lnTo>
                      <a:pt x="783" y="158"/>
                    </a:lnTo>
                    <a:lnTo>
                      <a:pt x="785" y="155"/>
                    </a:lnTo>
                    <a:lnTo>
                      <a:pt x="792" y="153"/>
                    </a:lnTo>
                    <a:lnTo>
                      <a:pt x="799" y="150"/>
                    </a:lnTo>
                    <a:lnTo>
                      <a:pt x="802" y="148"/>
                    </a:lnTo>
                    <a:lnTo>
                      <a:pt x="799" y="145"/>
                    </a:lnTo>
                    <a:lnTo>
                      <a:pt x="792" y="143"/>
                    </a:lnTo>
                    <a:lnTo>
                      <a:pt x="785" y="141"/>
                    </a:lnTo>
                    <a:lnTo>
                      <a:pt x="783" y="141"/>
                    </a:lnTo>
                    <a:lnTo>
                      <a:pt x="785" y="138"/>
                    </a:lnTo>
                    <a:lnTo>
                      <a:pt x="792" y="138"/>
                    </a:lnTo>
                    <a:lnTo>
                      <a:pt x="797" y="131"/>
                    </a:lnTo>
                    <a:lnTo>
                      <a:pt x="799" y="121"/>
                    </a:lnTo>
                    <a:lnTo>
                      <a:pt x="792" y="116"/>
                    </a:lnTo>
                    <a:lnTo>
                      <a:pt x="785" y="116"/>
                    </a:lnTo>
                    <a:lnTo>
                      <a:pt x="778" y="116"/>
                    </a:lnTo>
                    <a:lnTo>
                      <a:pt x="770" y="114"/>
                    </a:lnTo>
                    <a:lnTo>
                      <a:pt x="778" y="107"/>
                    </a:lnTo>
                    <a:lnTo>
                      <a:pt x="785" y="104"/>
                    </a:lnTo>
                    <a:lnTo>
                      <a:pt x="785" y="104"/>
                    </a:lnTo>
                    <a:lnTo>
                      <a:pt x="785" y="104"/>
                    </a:lnTo>
                    <a:lnTo>
                      <a:pt x="778" y="104"/>
                    </a:lnTo>
                    <a:lnTo>
                      <a:pt x="770" y="94"/>
                    </a:lnTo>
                    <a:lnTo>
                      <a:pt x="778" y="92"/>
                    </a:lnTo>
                    <a:lnTo>
                      <a:pt x="785" y="90"/>
                    </a:lnTo>
                    <a:lnTo>
                      <a:pt x="792" y="90"/>
                    </a:lnTo>
                    <a:lnTo>
                      <a:pt x="795" y="87"/>
                    </a:lnTo>
                    <a:lnTo>
                      <a:pt x="792" y="82"/>
                    </a:lnTo>
                    <a:lnTo>
                      <a:pt x="785" y="82"/>
                    </a:lnTo>
                    <a:lnTo>
                      <a:pt x="778" y="82"/>
                    </a:lnTo>
                    <a:lnTo>
                      <a:pt x="770" y="78"/>
                    </a:lnTo>
                    <a:lnTo>
                      <a:pt x="770" y="75"/>
                    </a:lnTo>
                    <a:lnTo>
                      <a:pt x="766" y="78"/>
                    </a:lnTo>
                    <a:lnTo>
                      <a:pt x="763" y="80"/>
                    </a:lnTo>
                    <a:lnTo>
                      <a:pt x="761" y="78"/>
                    </a:lnTo>
                    <a:lnTo>
                      <a:pt x="756" y="70"/>
                    </a:lnTo>
                    <a:lnTo>
                      <a:pt x="763" y="63"/>
                    </a:lnTo>
                    <a:lnTo>
                      <a:pt x="770" y="68"/>
                    </a:lnTo>
                    <a:lnTo>
                      <a:pt x="778" y="63"/>
                    </a:lnTo>
                    <a:lnTo>
                      <a:pt x="778" y="61"/>
                    </a:lnTo>
                    <a:lnTo>
                      <a:pt x="778" y="58"/>
                    </a:lnTo>
                    <a:lnTo>
                      <a:pt x="773" y="51"/>
                    </a:lnTo>
                    <a:lnTo>
                      <a:pt x="770" y="44"/>
                    </a:lnTo>
                    <a:lnTo>
                      <a:pt x="768" y="44"/>
                    </a:lnTo>
                    <a:lnTo>
                      <a:pt x="763" y="41"/>
                    </a:lnTo>
                    <a:lnTo>
                      <a:pt x="753" y="36"/>
                    </a:lnTo>
                    <a:lnTo>
                      <a:pt x="753" y="34"/>
                    </a:lnTo>
                    <a:lnTo>
                      <a:pt x="751" y="24"/>
                    </a:lnTo>
                    <a:lnTo>
                      <a:pt x="746" y="17"/>
                    </a:lnTo>
                    <a:lnTo>
                      <a:pt x="744" y="17"/>
                    </a:lnTo>
                    <a:lnTo>
                      <a:pt x="739" y="15"/>
                    </a:lnTo>
                    <a:lnTo>
                      <a:pt x="739" y="17"/>
                    </a:lnTo>
                    <a:lnTo>
                      <a:pt x="732" y="24"/>
                    </a:lnTo>
                    <a:lnTo>
                      <a:pt x="724" y="19"/>
                    </a:lnTo>
                    <a:lnTo>
                      <a:pt x="722" y="17"/>
                    </a:lnTo>
                    <a:lnTo>
                      <a:pt x="717" y="12"/>
                    </a:lnTo>
                    <a:lnTo>
                      <a:pt x="710" y="10"/>
                    </a:lnTo>
                    <a:lnTo>
                      <a:pt x="703" y="7"/>
                    </a:lnTo>
                    <a:lnTo>
                      <a:pt x="700" y="7"/>
                    </a:lnTo>
                    <a:lnTo>
                      <a:pt x="695" y="7"/>
                    </a:lnTo>
                    <a:lnTo>
                      <a:pt x="695" y="7"/>
                    </a:lnTo>
                    <a:lnTo>
                      <a:pt x="693" y="17"/>
                    </a:lnTo>
                    <a:lnTo>
                      <a:pt x="693" y="24"/>
                    </a:lnTo>
                    <a:lnTo>
                      <a:pt x="688" y="27"/>
                    </a:lnTo>
                    <a:lnTo>
                      <a:pt x="681" y="27"/>
                    </a:lnTo>
                    <a:lnTo>
                      <a:pt x="681" y="24"/>
                    </a:lnTo>
                    <a:lnTo>
                      <a:pt x="681" y="19"/>
                    </a:lnTo>
                    <a:lnTo>
                      <a:pt x="681" y="17"/>
                    </a:lnTo>
                    <a:lnTo>
                      <a:pt x="681" y="15"/>
                    </a:lnTo>
                    <a:lnTo>
                      <a:pt x="673" y="10"/>
                    </a:lnTo>
                    <a:lnTo>
                      <a:pt x="671" y="7"/>
                    </a:lnTo>
                    <a:lnTo>
                      <a:pt x="666" y="5"/>
                    </a:lnTo>
                    <a:lnTo>
                      <a:pt x="664" y="7"/>
                    </a:lnTo>
                    <a:lnTo>
                      <a:pt x="659" y="12"/>
                    </a:lnTo>
                    <a:lnTo>
                      <a:pt x="652" y="12"/>
                    </a:lnTo>
                    <a:lnTo>
                      <a:pt x="647" y="17"/>
                    </a:lnTo>
                    <a:lnTo>
                      <a:pt x="644" y="19"/>
                    </a:lnTo>
                    <a:lnTo>
                      <a:pt x="637" y="17"/>
                    </a:lnTo>
                    <a:lnTo>
                      <a:pt x="637" y="17"/>
                    </a:lnTo>
                    <a:lnTo>
                      <a:pt x="630" y="15"/>
                    </a:lnTo>
                    <a:lnTo>
                      <a:pt x="623" y="12"/>
                    </a:lnTo>
                    <a:lnTo>
                      <a:pt x="618" y="17"/>
                    </a:lnTo>
                    <a:lnTo>
                      <a:pt x="615" y="22"/>
                    </a:lnTo>
                    <a:lnTo>
                      <a:pt x="606" y="24"/>
                    </a:lnTo>
                    <a:lnTo>
                      <a:pt x="603" y="24"/>
                    </a:lnTo>
                    <a:lnTo>
                      <a:pt x="598" y="27"/>
                    </a:lnTo>
                    <a:lnTo>
                      <a:pt x="591" y="29"/>
                    </a:lnTo>
                    <a:lnTo>
                      <a:pt x="584" y="31"/>
                    </a:lnTo>
                    <a:lnTo>
                      <a:pt x="577" y="29"/>
                    </a:lnTo>
                    <a:lnTo>
                      <a:pt x="569" y="24"/>
                    </a:lnTo>
                    <a:lnTo>
                      <a:pt x="569" y="24"/>
                    </a:lnTo>
                    <a:lnTo>
                      <a:pt x="564" y="17"/>
                    </a:lnTo>
                    <a:lnTo>
                      <a:pt x="562" y="7"/>
                    </a:lnTo>
                    <a:lnTo>
                      <a:pt x="562" y="7"/>
                    </a:lnTo>
                    <a:lnTo>
                      <a:pt x="562" y="7"/>
                    </a:lnTo>
                    <a:lnTo>
                      <a:pt x="560" y="17"/>
                    </a:lnTo>
                    <a:lnTo>
                      <a:pt x="555" y="22"/>
                    </a:lnTo>
                    <a:lnTo>
                      <a:pt x="552" y="24"/>
                    </a:lnTo>
                    <a:lnTo>
                      <a:pt x="547" y="31"/>
                    </a:lnTo>
                    <a:lnTo>
                      <a:pt x="545" y="34"/>
                    </a:lnTo>
                    <a:lnTo>
                      <a:pt x="547" y="44"/>
                    </a:lnTo>
                    <a:lnTo>
                      <a:pt x="545" y="51"/>
                    </a:lnTo>
                    <a:lnTo>
                      <a:pt x="543" y="61"/>
                    </a:lnTo>
                    <a:lnTo>
                      <a:pt x="545" y="70"/>
                    </a:lnTo>
                    <a:lnTo>
                      <a:pt x="540" y="78"/>
                    </a:lnTo>
                    <a:lnTo>
                      <a:pt x="533" y="73"/>
                    </a:lnTo>
                    <a:lnTo>
                      <a:pt x="528" y="70"/>
                    </a:lnTo>
                    <a:lnTo>
                      <a:pt x="533" y="61"/>
                    </a:lnTo>
                    <a:lnTo>
                      <a:pt x="533" y="58"/>
                    </a:lnTo>
                    <a:lnTo>
                      <a:pt x="535" y="51"/>
                    </a:lnTo>
                    <a:lnTo>
                      <a:pt x="533" y="48"/>
                    </a:lnTo>
                    <a:lnTo>
                      <a:pt x="526" y="44"/>
                    </a:lnTo>
                    <a:lnTo>
                      <a:pt x="518" y="44"/>
                    </a:lnTo>
                    <a:lnTo>
                      <a:pt x="511" y="51"/>
                    </a:lnTo>
                    <a:lnTo>
                      <a:pt x="511" y="51"/>
                    </a:lnTo>
                    <a:lnTo>
                      <a:pt x="511" y="51"/>
                    </a:lnTo>
                    <a:lnTo>
                      <a:pt x="504" y="51"/>
                    </a:lnTo>
                    <a:lnTo>
                      <a:pt x="499" y="51"/>
                    </a:lnTo>
                    <a:lnTo>
                      <a:pt x="504" y="58"/>
                    </a:lnTo>
                    <a:lnTo>
                      <a:pt x="506" y="61"/>
                    </a:lnTo>
                    <a:lnTo>
                      <a:pt x="511" y="65"/>
                    </a:lnTo>
                    <a:lnTo>
                      <a:pt x="513" y="70"/>
                    </a:lnTo>
                    <a:lnTo>
                      <a:pt x="511" y="70"/>
                    </a:lnTo>
                    <a:lnTo>
                      <a:pt x="504" y="70"/>
                    </a:lnTo>
                    <a:lnTo>
                      <a:pt x="497" y="70"/>
                    </a:lnTo>
                    <a:lnTo>
                      <a:pt x="494" y="70"/>
                    </a:lnTo>
                    <a:lnTo>
                      <a:pt x="494" y="61"/>
                    </a:lnTo>
                    <a:lnTo>
                      <a:pt x="494" y="51"/>
                    </a:lnTo>
                    <a:lnTo>
                      <a:pt x="489" y="44"/>
                    </a:lnTo>
                    <a:lnTo>
                      <a:pt x="489" y="39"/>
                    </a:lnTo>
                    <a:lnTo>
                      <a:pt x="487" y="34"/>
                    </a:lnTo>
                    <a:lnTo>
                      <a:pt x="484" y="24"/>
                    </a:lnTo>
                    <a:lnTo>
                      <a:pt x="482" y="22"/>
                    </a:lnTo>
                    <a:lnTo>
                      <a:pt x="475" y="24"/>
                    </a:lnTo>
                    <a:lnTo>
                      <a:pt x="475" y="29"/>
                    </a:lnTo>
                    <a:lnTo>
                      <a:pt x="472" y="34"/>
                    </a:lnTo>
                    <a:lnTo>
                      <a:pt x="472" y="44"/>
                    </a:lnTo>
                    <a:lnTo>
                      <a:pt x="470" y="51"/>
                    </a:lnTo>
                    <a:lnTo>
                      <a:pt x="467" y="61"/>
                    </a:lnTo>
                    <a:lnTo>
                      <a:pt x="460" y="51"/>
                    </a:lnTo>
                    <a:lnTo>
                      <a:pt x="460" y="44"/>
                    </a:lnTo>
                    <a:lnTo>
                      <a:pt x="460" y="41"/>
                    </a:lnTo>
                    <a:lnTo>
                      <a:pt x="450" y="41"/>
                    </a:lnTo>
                    <a:lnTo>
                      <a:pt x="450" y="44"/>
                    </a:lnTo>
                    <a:lnTo>
                      <a:pt x="450" y="44"/>
                    </a:lnTo>
                    <a:lnTo>
                      <a:pt x="458" y="51"/>
                    </a:lnTo>
                    <a:lnTo>
                      <a:pt x="450" y="58"/>
                    </a:lnTo>
                    <a:lnTo>
                      <a:pt x="450" y="61"/>
                    </a:lnTo>
                    <a:lnTo>
                      <a:pt x="448" y="70"/>
                    </a:lnTo>
                    <a:lnTo>
                      <a:pt x="443" y="73"/>
                    </a:lnTo>
                    <a:lnTo>
                      <a:pt x="443" y="78"/>
                    </a:lnTo>
                    <a:lnTo>
                      <a:pt x="436" y="82"/>
                    </a:lnTo>
                    <a:lnTo>
                      <a:pt x="431" y="87"/>
                    </a:lnTo>
                    <a:lnTo>
                      <a:pt x="436" y="94"/>
                    </a:lnTo>
                    <a:lnTo>
                      <a:pt x="429" y="104"/>
                    </a:lnTo>
                    <a:lnTo>
                      <a:pt x="424" y="104"/>
                    </a:lnTo>
                    <a:lnTo>
                      <a:pt x="429" y="104"/>
                    </a:lnTo>
                    <a:lnTo>
                      <a:pt x="436" y="107"/>
                    </a:lnTo>
                    <a:lnTo>
                      <a:pt x="438" y="114"/>
                    </a:lnTo>
                    <a:lnTo>
                      <a:pt x="436" y="116"/>
                    </a:lnTo>
                    <a:lnTo>
                      <a:pt x="429" y="121"/>
                    </a:lnTo>
                    <a:lnTo>
                      <a:pt x="421" y="119"/>
                    </a:lnTo>
                    <a:lnTo>
                      <a:pt x="414" y="119"/>
                    </a:lnTo>
                    <a:lnTo>
                      <a:pt x="412" y="121"/>
                    </a:lnTo>
                    <a:lnTo>
                      <a:pt x="409" y="131"/>
                    </a:lnTo>
                    <a:lnTo>
                      <a:pt x="407" y="138"/>
                    </a:lnTo>
                    <a:lnTo>
                      <a:pt x="404" y="141"/>
                    </a:lnTo>
                    <a:lnTo>
                      <a:pt x="400" y="143"/>
                    </a:lnTo>
                    <a:lnTo>
                      <a:pt x="392" y="148"/>
                    </a:lnTo>
                    <a:lnTo>
                      <a:pt x="385" y="145"/>
                    </a:lnTo>
                    <a:lnTo>
                      <a:pt x="378" y="148"/>
                    </a:lnTo>
                    <a:lnTo>
                      <a:pt x="378" y="148"/>
                    </a:lnTo>
                    <a:lnTo>
                      <a:pt x="370" y="150"/>
                    </a:lnTo>
                    <a:lnTo>
                      <a:pt x="363" y="150"/>
                    </a:lnTo>
                    <a:lnTo>
                      <a:pt x="361" y="148"/>
                    </a:lnTo>
                    <a:lnTo>
                      <a:pt x="358" y="141"/>
                    </a:lnTo>
                    <a:lnTo>
                      <a:pt x="356" y="131"/>
                    </a:lnTo>
                    <a:lnTo>
                      <a:pt x="356" y="128"/>
                    </a:lnTo>
                    <a:lnTo>
                      <a:pt x="354" y="131"/>
                    </a:lnTo>
                    <a:lnTo>
                      <a:pt x="354" y="141"/>
                    </a:lnTo>
                    <a:lnTo>
                      <a:pt x="351" y="148"/>
                    </a:lnTo>
                    <a:lnTo>
                      <a:pt x="349" y="153"/>
                    </a:lnTo>
                    <a:lnTo>
                      <a:pt x="341" y="148"/>
                    </a:lnTo>
                    <a:lnTo>
                      <a:pt x="344" y="141"/>
                    </a:lnTo>
                    <a:lnTo>
                      <a:pt x="346" y="131"/>
                    </a:lnTo>
                    <a:lnTo>
                      <a:pt x="341" y="126"/>
                    </a:lnTo>
                    <a:lnTo>
                      <a:pt x="334" y="128"/>
                    </a:lnTo>
                    <a:lnTo>
                      <a:pt x="327" y="128"/>
                    </a:lnTo>
                    <a:lnTo>
                      <a:pt x="322" y="131"/>
                    </a:lnTo>
                    <a:lnTo>
                      <a:pt x="320" y="133"/>
                    </a:lnTo>
                    <a:lnTo>
                      <a:pt x="312" y="141"/>
                    </a:lnTo>
                    <a:lnTo>
                      <a:pt x="320" y="143"/>
                    </a:lnTo>
                    <a:lnTo>
                      <a:pt x="327" y="145"/>
                    </a:lnTo>
                    <a:lnTo>
                      <a:pt x="334" y="145"/>
                    </a:lnTo>
                    <a:lnTo>
                      <a:pt x="339" y="148"/>
                    </a:lnTo>
                    <a:lnTo>
                      <a:pt x="334" y="153"/>
                    </a:lnTo>
                    <a:lnTo>
                      <a:pt x="327" y="150"/>
                    </a:lnTo>
                    <a:lnTo>
                      <a:pt x="320" y="155"/>
                    </a:lnTo>
                    <a:lnTo>
                      <a:pt x="317" y="158"/>
                    </a:lnTo>
                    <a:lnTo>
                      <a:pt x="312" y="165"/>
                    </a:lnTo>
                    <a:lnTo>
                      <a:pt x="320" y="172"/>
                    </a:lnTo>
                    <a:lnTo>
                      <a:pt x="320" y="174"/>
                    </a:lnTo>
                    <a:lnTo>
                      <a:pt x="320" y="182"/>
                    </a:lnTo>
                    <a:lnTo>
                      <a:pt x="317" y="184"/>
                    </a:lnTo>
                    <a:lnTo>
                      <a:pt x="317" y="191"/>
                    </a:lnTo>
                    <a:lnTo>
                      <a:pt x="312" y="201"/>
                    </a:lnTo>
                    <a:lnTo>
                      <a:pt x="303" y="199"/>
                    </a:lnTo>
                    <a:lnTo>
                      <a:pt x="295" y="199"/>
                    </a:lnTo>
                    <a:lnTo>
                      <a:pt x="293" y="201"/>
                    </a:lnTo>
                    <a:lnTo>
                      <a:pt x="295" y="211"/>
                    </a:lnTo>
                    <a:lnTo>
                      <a:pt x="295" y="211"/>
                    </a:lnTo>
                    <a:lnTo>
                      <a:pt x="303" y="211"/>
                    </a:lnTo>
                    <a:lnTo>
                      <a:pt x="303" y="208"/>
                    </a:lnTo>
                    <a:lnTo>
                      <a:pt x="312" y="206"/>
                    </a:lnTo>
                    <a:lnTo>
                      <a:pt x="312" y="211"/>
                    </a:lnTo>
                    <a:lnTo>
                      <a:pt x="312" y="211"/>
                    </a:lnTo>
                    <a:lnTo>
                      <a:pt x="305" y="218"/>
                    </a:lnTo>
                    <a:lnTo>
                      <a:pt x="303" y="218"/>
                    </a:lnTo>
                    <a:lnTo>
                      <a:pt x="295" y="221"/>
                    </a:lnTo>
                    <a:lnTo>
                      <a:pt x="288" y="225"/>
                    </a:lnTo>
                    <a:lnTo>
                      <a:pt x="281" y="225"/>
                    </a:lnTo>
                    <a:lnTo>
                      <a:pt x="274" y="225"/>
                    </a:lnTo>
                    <a:lnTo>
                      <a:pt x="266" y="225"/>
                    </a:lnTo>
                    <a:lnTo>
                      <a:pt x="264" y="228"/>
                    </a:lnTo>
                    <a:lnTo>
                      <a:pt x="266" y="230"/>
                    </a:lnTo>
                    <a:lnTo>
                      <a:pt x="274" y="230"/>
                    </a:lnTo>
                    <a:lnTo>
                      <a:pt x="281" y="230"/>
                    </a:lnTo>
                    <a:lnTo>
                      <a:pt x="286" y="235"/>
                    </a:lnTo>
                    <a:lnTo>
                      <a:pt x="281" y="242"/>
                    </a:lnTo>
                    <a:lnTo>
                      <a:pt x="274" y="245"/>
                    </a:lnTo>
                    <a:lnTo>
                      <a:pt x="266" y="242"/>
                    </a:lnTo>
                    <a:lnTo>
                      <a:pt x="266" y="245"/>
                    </a:lnTo>
                    <a:lnTo>
                      <a:pt x="266" y="247"/>
                    </a:lnTo>
                    <a:lnTo>
                      <a:pt x="274" y="247"/>
                    </a:lnTo>
                    <a:lnTo>
                      <a:pt x="281" y="250"/>
                    </a:lnTo>
                    <a:lnTo>
                      <a:pt x="288" y="250"/>
                    </a:lnTo>
                    <a:lnTo>
                      <a:pt x="290" y="254"/>
                    </a:lnTo>
                    <a:lnTo>
                      <a:pt x="293" y="262"/>
                    </a:lnTo>
                    <a:lnTo>
                      <a:pt x="288" y="269"/>
                    </a:lnTo>
                    <a:lnTo>
                      <a:pt x="286" y="271"/>
                    </a:lnTo>
                    <a:lnTo>
                      <a:pt x="288" y="281"/>
                    </a:lnTo>
                    <a:lnTo>
                      <a:pt x="288" y="281"/>
                    </a:lnTo>
                    <a:lnTo>
                      <a:pt x="295" y="286"/>
                    </a:lnTo>
                    <a:lnTo>
                      <a:pt x="303" y="286"/>
                    </a:lnTo>
                    <a:lnTo>
                      <a:pt x="312" y="286"/>
                    </a:lnTo>
                    <a:lnTo>
                      <a:pt x="312" y="288"/>
                    </a:lnTo>
                    <a:lnTo>
                      <a:pt x="312" y="291"/>
                    </a:lnTo>
                    <a:lnTo>
                      <a:pt x="303" y="293"/>
                    </a:lnTo>
                    <a:lnTo>
                      <a:pt x="295" y="293"/>
                    </a:lnTo>
                    <a:lnTo>
                      <a:pt x="288" y="296"/>
                    </a:lnTo>
                    <a:lnTo>
                      <a:pt x="286" y="298"/>
                    </a:lnTo>
                    <a:lnTo>
                      <a:pt x="281" y="301"/>
                    </a:lnTo>
                    <a:lnTo>
                      <a:pt x="274" y="305"/>
                    </a:lnTo>
                    <a:lnTo>
                      <a:pt x="266" y="303"/>
                    </a:lnTo>
                    <a:lnTo>
                      <a:pt x="261" y="305"/>
                    </a:lnTo>
                    <a:lnTo>
                      <a:pt x="266" y="310"/>
                    </a:lnTo>
                    <a:lnTo>
                      <a:pt x="274" y="310"/>
                    </a:lnTo>
                    <a:lnTo>
                      <a:pt x="276" y="315"/>
                    </a:lnTo>
                    <a:lnTo>
                      <a:pt x="274" y="320"/>
                    </a:lnTo>
                    <a:lnTo>
                      <a:pt x="266" y="318"/>
                    </a:lnTo>
                    <a:lnTo>
                      <a:pt x="261" y="325"/>
                    </a:lnTo>
                    <a:lnTo>
                      <a:pt x="266" y="330"/>
                    </a:lnTo>
                    <a:lnTo>
                      <a:pt x="274" y="332"/>
                    </a:lnTo>
                    <a:lnTo>
                      <a:pt x="269" y="342"/>
                    </a:lnTo>
                    <a:lnTo>
                      <a:pt x="266" y="347"/>
                    </a:lnTo>
                    <a:lnTo>
                      <a:pt x="259" y="347"/>
                    </a:lnTo>
                    <a:lnTo>
                      <a:pt x="257" y="342"/>
                    </a:lnTo>
                    <a:lnTo>
                      <a:pt x="252" y="339"/>
                    </a:lnTo>
                    <a:lnTo>
                      <a:pt x="249" y="342"/>
                    </a:lnTo>
                    <a:lnTo>
                      <a:pt x="252" y="351"/>
                    </a:lnTo>
                    <a:lnTo>
                      <a:pt x="249" y="359"/>
                    </a:lnTo>
                    <a:lnTo>
                      <a:pt x="249" y="368"/>
                    </a:lnTo>
                    <a:lnTo>
                      <a:pt x="252" y="368"/>
                    </a:lnTo>
                    <a:lnTo>
                      <a:pt x="259" y="368"/>
                    </a:lnTo>
                    <a:lnTo>
                      <a:pt x="259" y="366"/>
                    </a:lnTo>
                    <a:lnTo>
                      <a:pt x="261" y="359"/>
                    </a:lnTo>
                    <a:lnTo>
                      <a:pt x="266" y="354"/>
                    </a:lnTo>
                    <a:lnTo>
                      <a:pt x="271" y="359"/>
                    </a:lnTo>
                    <a:lnTo>
                      <a:pt x="266" y="361"/>
                    </a:lnTo>
                    <a:lnTo>
                      <a:pt x="259" y="368"/>
                    </a:lnTo>
                    <a:lnTo>
                      <a:pt x="264" y="376"/>
                    </a:lnTo>
                    <a:lnTo>
                      <a:pt x="266" y="378"/>
                    </a:lnTo>
                    <a:lnTo>
                      <a:pt x="274" y="381"/>
                    </a:lnTo>
                    <a:lnTo>
                      <a:pt x="281" y="381"/>
                    </a:lnTo>
                    <a:lnTo>
                      <a:pt x="288" y="385"/>
                    </a:lnTo>
                    <a:lnTo>
                      <a:pt x="281" y="393"/>
                    </a:lnTo>
                    <a:lnTo>
                      <a:pt x="276" y="395"/>
                    </a:lnTo>
                    <a:lnTo>
                      <a:pt x="274" y="395"/>
                    </a:lnTo>
                    <a:lnTo>
                      <a:pt x="271" y="395"/>
                    </a:lnTo>
                    <a:lnTo>
                      <a:pt x="266" y="393"/>
                    </a:lnTo>
                    <a:lnTo>
                      <a:pt x="266" y="395"/>
                    </a:lnTo>
                    <a:lnTo>
                      <a:pt x="266" y="402"/>
                    </a:lnTo>
                    <a:lnTo>
                      <a:pt x="259" y="405"/>
                    </a:lnTo>
                    <a:lnTo>
                      <a:pt x="252" y="405"/>
                    </a:lnTo>
                    <a:lnTo>
                      <a:pt x="244" y="407"/>
                    </a:lnTo>
                    <a:lnTo>
                      <a:pt x="237" y="402"/>
                    </a:lnTo>
                    <a:lnTo>
                      <a:pt x="230" y="407"/>
                    </a:lnTo>
                    <a:lnTo>
                      <a:pt x="223" y="405"/>
                    </a:lnTo>
                    <a:lnTo>
                      <a:pt x="215" y="402"/>
                    </a:lnTo>
                    <a:lnTo>
                      <a:pt x="223" y="397"/>
                    </a:lnTo>
                    <a:lnTo>
                      <a:pt x="225" y="395"/>
                    </a:lnTo>
                    <a:lnTo>
                      <a:pt x="223" y="393"/>
                    </a:lnTo>
                    <a:lnTo>
                      <a:pt x="215" y="393"/>
                    </a:lnTo>
                    <a:lnTo>
                      <a:pt x="208" y="390"/>
                    </a:lnTo>
                    <a:lnTo>
                      <a:pt x="201" y="393"/>
                    </a:lnTo>
                    <a:lnTo>
                      <a:pt x="198" y="395"/>
                    </a:lnTo>
                    <a:lnTo>
                      <a:pt x="194" y="397"/>
                    </a:lnTo>
                    <a:lnTo>
                      <a:pt x="191" y="402"/>
                    </a:lnTo>
                    <a:lnTo>
                      <a:pt x="186" y="412"/>
                    </a:lnTo>
                    <a:lnTo>
                      <a:pt x="189" y="422"/>
                    </a:lnTo>
                    <a:lnTo>
                      <a:pt x="189" y="429"/>
                    </a:lnTo>
                    <a:lnTo>
                      <a:pt x="194" y="439"/>
                    </a:lnTo>
                    <a:lnTo>
                      <a:pt x="194" y="439"/>
                    </a:lnTo>
                    <a:lnTo>
                      <a:pt x="201" y="446"/>
                    </a:lnTo>
                    <a:lnTo>
                      <a:pt x="201" y="446"/>
                    </a:lnTo>
                    <a:lnTo>
                      <a:pt x="208" y="451"/>
                    </a:lnTo>
                    <a:lnTo>
                      <a:pt x="215" y="456"/>
                    </a:lnTo>
                    <a:lnTo>
                      <a:pt x="215" y="456"/>
                    </a:lnTo>
                    <a:lnTo>
                      <a:pt x="223" y="461"/>
                    </a:lnTo>
                    <a:lnTo>
                      <a:pt x="227" y="456"/>
                    </a:lnTo>
                    <a:lnTo>
                      <a:pt x="223" y="446"/>
                    </a:lnTo>
                    <a:lnTo>
                      <a:pt x="230" y="441"/>
                    </a:lnTo>
                    <a:lnTo>
                      <a:pt x="237" y="444"/>
                    </a:lnTo>
                    <a:lnTo>
                      <a:pt x="240" y="439"/>
                    </a:lnTo>
                    <a:lnTo>
                      <a:pt x="244" y="436"/>
                    </a:lnTo>
                    <a:lnTo>
                      <a:pt x="252" y="439"/>
                    </a:lnTo>
                    <a:lnTo>
                      <a:pt x="254" y="439"/>
                    </a:lnTo>
                    <a:lnTo>
                      <a:pt x="252" y="441"/>
                    </a:lnTo>
                    <a:lnTo>
                      <a:pt x="249" y="446"/>
                    </a:lnTo>
                    <a:lnTo>
                      <a:pt x="252" y="448"/>
                    </a:lnTo>
                    <a:lnTo>
                      <a:pt x="259" y="451"/>
                    </a:lnTo>
                    <a:lnTo>
                      <a:pt x="261" y="456"/>
                    </a:lnTo>
                    <a:lnTo>
                      <a:pt x="266" y="461"/>
                    </a:lnTo>
                    <a:lnTo>
                      <a:pt x="274" y="461"/>
                    </a:lnTo>
                    <a:lnTo>
                      <a:pt x="281" y="458"/>
                    </a:lnTo>
                    <a:lnTo>
                      <a:pt x="288" y="465"/>
                    </a:lnTo>
                    <a:lnTo>
                      <a:pt x="288" y="473"/>
                    </a:lnTo>
                    <a:lnTo>
                      <a:pt x="288" y="473"/>
                    </a:lnTo>
                    <a:lnTo>
                      <a:pt x="288" y="473"/>
                    </a:lnTo>
                    <a:lnTo>
                      <a:pt x="286" y="482"/>
                    </a:lnTo>
                    <a:lnTo>
                      <a:pt x="281" y="485"/>
                    </a:lnTo>
                    <a:lnTo>
                      <a:pt x="276" y="490"/>
                    </a:lnTo>
                    <a:lnTo>
                      <a:pt x="274" y="492"/>
                    </a:lnTo>
                    <a:lnTo>
                      <a:pt x="266" y="499"/>
                    </a:lnTo>
                    <a:lnTo>
                      <a:pt x="266" y="499"/>
                    </a:lnTo>
                    <a:lnTo>
                      <a:pt x="259" y="502"/>
                    </a:lnTo>
                    <a:lnTo>
                      <a:pt x="252" y="502"/>
                    </a:lnTo>
                    <a:lnTo>
                      <a:pt x="244" y="509"/>
                    </a:lnTo>
                    <a:lnTo>
                      <a:pt x="249" y="516"/>
                    </a:lnTo>
                    <a:lnTo>
                      <a:pt x="244" y="524"/>
                    </a:lnTo>
                    <a:lnTo>
                      <a:pt x="237" y="516"/>
                    </a:lnTo>
                    <a:lnTo>
                      <a:pt x="237" y="516"/>
                    </a:lnTo>
                    <a:lnTo>
                      <a:pt x="237" y="514"/>
                    </a:lnTo>
                    <a:lnTo>
                      <a:pt x="240" y="509"/>
                    </a:lnTo>
                    <a:lnTo>
                      <a:pt x="237" y="507"/>
                    </a:lnTo>
                    <a:lnTo>
                      <a:pt x="230" y="499"/>
                    </a:lnTo>
                    <a:lnTo>
                      <a:pt x="230" y="499"/>
                    </a:lnTo>
                    <a:lnTo>
                      <a:pt x="225" y="490"/>
                    </a:lnTo>
                    <a:lnTo>
                      <a:pt x="223" y="487"/>
                    </a:lnTo>
                    <a:lnTo>
                      <a:pt x="220" y="490"/>
                    </a:lnTo>
                    <a:lnTo>
                      <a:pt x="215" y="499"/>
                    </a:lnTo>
                    <a:lnTo>
                      <a:pt x="215" y="499"/>
                    </a:lnTo>
                    <a:lnTo>
                      <a:pt x="208" y="509"/>
                    </a:lnTo>
                    <a:lnTo>
                      <a:pt x="208" y="509"/>
                    </a:lnTo>
                    <a:lnTo>
                      <a:pt x="201" y="511"/>
                    </a:lnTo>
                    <a:lnTo>
                      <a:pt x="194" y="516"/>
                    </a:lnTo>
                    <a:lnTo>
                      <a:pt x="194" y="519"/>
                    </a:lnTo>
                    <a:lnTo>
                      <a:pt x="189" y="526"/>
                    </a:lnTo>
                    <a:lnTo>
                      <a:pt x="189" y="536"/>
                    </a:lnTo>
                    <a:lnTo>
                      <a:pt x="189" y="543"/>
                    </a:lnTo>
                    <a:lnTo>
                      <a:pt x="189" y="553"/>
                    </a:lnTo>
                    <a:lnTo>
                      <a:pt x="191" y="560"/>
                    </a:lnTo>
                    <a:lnTo>
                      <a:pt x="194" y="570"/>
                    </a:lnTo>
                    <a:lnTo>
                      <a:pt x="194" y="572"/>
                    </a:lnTo>
                    <a:lnTo>
                      <a:pt x="198" y="579"/>
                    </a:lnTo>
                    <a:lnTo>
                      <a:pt x="201" y="579"/>
                    </a:lnTo>
                    <a:lnTo>
                      <a:pt x="203" y="587"/>
                    </a:lnTo>
                    <a:lnTo>
                      <a:pt x="201" y="589"/>
                    </a:lnTo>
                    <a:lnTo>
                      <a:pt x="194" y="596"/>
                    </a:lnTo>
                    <a:lnTo>
                      <a:pt x="201" y="599"/>
                    </a:lnTo>
                    <a:lnTo>
                      <a:pt x="208" y="599"/>
                    </a:lnTo>
                    <a:lnTo>
                      <a:pt x="215" y="601"/>
                    </a:lnTo>
                    <a:lnTo>
                      <a:pt x="223" y="604"/>
                    </a:lnTo>
                    <a:lnTo>
                      <a:pt x="230" y="596"/>
                    </a:lnTo>
                    <a:lnTo>
                      <a:pt x="230" y="596"/>
                    </a:lnTo>
                    <a:lnTo>
                      <a:pt x="235" y="587"/>
                    </a:lnTo>
                    <a:lnTo>
                      <a:pt x="230" y="579"/>
                    </a:lnTo>
                    <a:lnTo>
                      <a:pt x="237" y="570"/>
                    </a:lnTo>
                    <a:lnTo>
                      <a:pt x="240" y="570"/>
                    </a:lnTo>
                    <a:lnTo>
                      <a:pt x="237" y="560"/>
                    </a:lnTo>
                    <a:lnTo>
                      <a:pt x="244" y="553"/>
                    </a:lnTo>
                    <a:lnTo>
                      <a:pt x="237" y="543"/>
                    </a:lnTo>
                    <a:lnTo>
                      <a:pt x="237" y="543"/>
                    </a:lnTo>
                    <a:lnTo>
                      <a:pt x="237" y="543"/>
                    </a:lnTo>
                    <a:lnTo>
                      <a:pt x="244" y="538"/>
                    </a:lnTo>
                    <a:lnTo>
                      <a:pt x="247" y="543"/>
                    </a:lnTo>
                    <a:lnTo>
                      <a:pt x="244" y="553"/>
                    </a:lnTo>
                    <a:lnTo>
                      <a:pt x="252" y="560"/>
                    </a:lnTo>
                    <a:lnTo>
                      <a:pt x="252" y="562"/>
                    </a:lnTo>
                    <a:lnTo>
                      <a:pt x="259" y="570"/>
                    </a:lnTo>
                    <a:lnTo>
                      <a:pt x="259" y="570"/>
                    </a:lnTo>
                    <a:lnTo>
                      <a:pt x="259" y="570"/>
                    </a:lnTo>
                    <a:lnTo>
                      <a:pt x="252" y="579"/>
                    </a:lnTo>
                    <a:lnTo>
                      <a:pt x="257" y="587"/>
                    </a:lnTo>
                    <a:lnTo>
                      <a:pt x="259" y="596"/>
                    </a:lnTo>
                    <a:lnTo>
                      <a:pt x="259" y="596"/>
                    </a:lnTo>
                    <a:lnTo>
                      <a:pt x="266" y="601"/>
                    </a:lnTo>
                    <a:lnTo>
                      <a:pt x="274" y="604"/>
                    </a:lnTo>
                    <a:lnTo>
                      <a:pt x="281" y="601"/>
                    </a:lnTo>
                    <a:lnTo>
                      <a:pt x="286" y="604"/>
                    </a:lnTo>
                    <a:lnTo>
                      <a:pt x="281" y="611"/>
                    </a:lnTo>
                    <a:lnTo>
                      <a:pt x="274" y="606"/>
                    </a:lnTo>
                    <a:lnTo>
                      <a:pt x="269" y="613"/>
                    </a:lnTo>
                    <a:lnTo>
                      <a:pt x="274" y="616"/>
                    </a:lnTo>
                    <a:lnTo>
                      <a:pt x="281" y="613"/>
                    </a:lnTo>
                    <a:lnTo>
                      <a:pt x="288" y="618"/>
                    </a:lnTo>
                    <a:lnTo>
                      <a:pt x="290" y="621"/>
                    </a:lnTo>
                    <a:lnTo>
                      <a:pt x="295" y="628"/>
                    </a:lnTo>
                    <a:lnTo>
                      <a:pt x="303" y="630"/>
                    </a:lnTo>
                    <a:lnTo>
                      <a:pt x="312" y="630"/>
                    </a:lnTo>
                    <a:lnTo>
                      <a:pt x="312" y="630"/>
                    </a:lnTo>
                    <a:lnTo>
                      <a:pt x="320" y="635"/>
                    </a:lnTo>
                    <a:lnTo>
                      <a:pt x="327" y="635"/>
                    </a:lnTo>
                    <a:lnTo>
                      <a:pt x="329" y="630"/>
                    </a:lnTo>
                    <a:lnTo>
                      <a:pt x="329" y="621"/>
                    </a:lnTo>
                    <a:lnTo>
                      <a:pt x="334" y="618"/>
                    </a:lnTo>
                    <a:lnTo>
                      <a:pt x="341" y="613"/>
                    </a:lnTo>
                    <a:lnTo>
                      <a:pt x="341" y="613"/>
                    </a:lnTo>
                    <a:lnTo>
                      <a:pt x="341" y="613"/>
                    </a:lnTo>
                    <a:lnTo>
                      <a:pt x="349" y="618"/>
                    </a:lnTo>
                    <a:lnTo>
                      <a:pt x="356" y="616"/>
                    </a:lnTo>
                    <a:lnTo>
                      <a:pt x="358" y="613"/>
                    </a:lnTo>
                    <a:lnTo>
                      <a:pt x="356" y="604"/>
                    </a:lnTo>
                    <a:lnTo>
                      <a:pt x="363" y="601"/>
                    </a:lnTo>
                    <a:lnTo>
                      <a:pt x="370" y="601"/>
                    </a:lnTo>
                    <a:lnTo>
                      <a:pt x="378" y="604"/>
                    </a:lnTo>
                    <a:lnTo>
                      <a:pt x="373" y="613"/>
                    </a:lnTo>
                    <a:lnTo>
                      <a:pt x="378" y="621"/>
                    </a:lnTo>
                    <a:lnTo>
                      <a:pt x="380" y="621"/>
                    </a:lnTo>
                    <a:lnTo>
                      <a:pt x="385" y="625"/>
                    </a:lnTo>
                    <a:lnTo>
                      <a:pt x="392" y="630"/>
                    </a:lnTo>
                    <a:lnTo>
                      <a:pt x="395" y="630"/>
                    </a:lnTo>
                    <a:lnTo>
                      <a:pt x="400" y="633"/>
                    </a:lnTo>
                    <a:lnTo>
                      <a:pt x="407" y="633"/>
                    </a:lnTo>
                    <a:lnTo>
                      <a:pt x="414" y="633"/>
                    </a:lnTo>
                    <a:lnTo>
                      <a:pt x="419" y="630"/>
                    </a:lnTo>
                    <a:lnTo>
                      <a:pt x="421" y="628"/>
                    </a:lnTo>
                    <a:lnTo>
                      <a:pt x="429" y="621"/>
                    </a:lnTo>
                    <a:lnTo>
                      <a:pt x="429" y="621"/>
                    </a:lnTo>
                    <a:lnTo>
                      <a:pt x="431" y="621"/>
                    </a:lnTo>
                    <a:lnTo>
                      <a:pt x="436" y="630"/>
                    </a:lnTo>
                    <a:lnTo>
                      <a:pt x="436" y="633"/>
                    </a:lnTo>
                    <a:lnTo>
                      <a:pt x="438" y="640"/>
                    </a:lnTo>
                    <a:lnTo>
                      <a:pt x="443" y="647"/>
                    </a:lnTo>
                    <a:lnTo>
                      <a:pt x="450" y="640"/>
                    </a:lnTo>
                    <a:lnTo>
                      <a:pt x="453" y="640"/>
                    </a:lnTo>
                    <a:lnTo>
                      <a:pt x="453" y="630"/>
                    </a:lnTo>
                    <a:lnTo>
                      <a:pt x="460" y="625"/>
                    </a:lnTo>
                    <a:lnTo>
                      <a:pt x="467" y="623"/>
                    </a:lnTo>
                    <a:lnTo>
                      <a:pt x="475" y="623"/>
                    </a:lnTo>
                    <a:lnTo>
                      <a:pt x="477" y="630"/>
                    </a:lnTo>
                    <a:lnTo>
                      <a:pt x="482" y="635"/>
                    </a:lnTo>
                    <a:lnTo>
                      <a:pt x="489" y="637"/>
                    </a:lnTo>
                    <a:lnTo>
                      <a:pt x="497" y="637"/>
                    </a:lnTo>
                    <a:lnTo>
                      <a:pt x="504" y="637"/>
                    </a:lnTo>
                    <a:lnTo>
                      <a:pt x="506" y="640"/>
                    </a:lnTo>
                    <a:lnTo>
                      <a:pt x="511" y="642"/>
                    </a:lnTo>
                    <a:lnTo>
                      <a:pt x="513" y="647"/>
                    </a:lnTo>
                    <a:lnTo>
                      <a:pt x="513" y="657"/>
                    </a:lnTo>
                    <a:lnTo>
                      <a:pt x="516" y="664"/>
                    </a:lnTo>
                    <a:lnTo>
                      <a:pt x="518" y="669"/>
                    </a:lnTo>
                    <a:lnTo>
                      <a:pt x="523" y="674"/>
                    </a:lnTo>
                    <a:lnTo>
                      <a:pt x="526" y="679"/>
                    </a:lnTo>
                    <a:lnTo>
                      <a:pt x="528" y="674"/>
                    </a:lnTo>
                    <a:lnTo>
                      <a:pt x="533" y="671"/>
                    </a:lnTo>
                    <a:lnTo>
                      <a:pt x="540" y="667"/>
                    </a:lnTo>
                    <a:lnTo>
                      <a:pt x="545" y="664"/>
                    </a:lnTo>
                    <a:lnTo>
                      <a:pt x="540" y="659"/>
                    </a:lnTo>
                    <a:lnTo>
                      <a:pt x="533" y="657"/>
                    </a:lnTo>
                    <a:lnTo>
                      <a:pt x="533" y="657"/>
                    </a:lnTo>
                    <a:lnTo>
                      <a:pt x="533" y="654"/>
                    </a:lnTo>
                    <a:lnTo>
                      <a:pt x="538" y="647"/>
                    </a:lnTo>
                    <a:lnTo>
                      <a:pt x="540" y="645"/>
                    </a:lnTo>
                    <a:lnTo>
                      <a:pt x="547" y="647"/>
                    </a:lnTo>
                    <a:lnTo>
                      <a:pt x="550" y="647"/>
                    </a:lnTo>
                    <a:lnTo>
                      <a:pt x="547" y="657"/>
                    </a:lnTo>
                    <a:lnTo>
                      <a:pt x="550" y="664"/>
                    </a:lnTo>
                    <a:lnTo>
                      <a:pt x="555" y="667"/>
                    </a:lnTo>
                    <a:lnTo>
                      <a:pt x="562" y="664"/>
                    </a:lnTo>
                    <a:lnTo>
                      <a:pt x="569" y="669"/>
                    </a:lnTo>
                    <a:lnTo>
                      <a:pt x="574" y="674"/>
                    </a:lnTo>
                    <a:lnTo>
                      <a:pt x="577" y="684"/>
                    </a:lnTo>
                    <a:lnTo>
                      <a:pt x="572" y="691"/>
                    </a:lnTo>
                    <a:lnTo>
                      <a:pt x="572" y="700"/>
                    </a:lnTo>
                    <a:lnTo>
                      <a:pt x="577" y="705"/>
                    </a:lnTo>
                    <a:lnTo>
                      <a:pt x="584" y="708"/>
                    </a:lnTo>
                    <a:lnTo>
                      <a:pt x="584" y="708"/>
                    </a:lnTo>
                    <a:lnTo>
                      <a:pt x="591" y="708"/>
                    </a:lnTo>
                    <a:lnTo>
                      <a:pt x="593" y="717"/>
                    </a:lnTo>
                    <a:lnTo>
                      <a:pt x="591" y="720"/>
                    </a:lnTo>
                    <a:lnTo>
                      <a:pt x="584" y="725"/>
                    </a:lnTo>
                    <a:lnTo>
                      <a:pt x="577" y="725"/>
                    </a:lnTo>
                    <a:lnTo>
                      <a:pt x="577" y="725"/>
                    </a:lnTo>
                    <a:lnTo>
                      <a:pt x="577" y="734"/>
                    </a:lnTo>
                    <a:lnTo>
                      <a:pt x="577" y="737"/>
                    </a:lnTo>
                    <a:lnTo>
                      <a:pt x="579" y="734"/>
                    </a:lnTo>
                    <a:lnTo>
                      <a:pt x="584" y="730"/>
                    </a:lnTo>
                    <a:lnTo>
                      <a:pt x="591" y="734"/>
                    </a:lnTo>
                    <a:lnTo>
                      <a:pt x="584" y="734"/>
                    </a:lnTo>
                    <a:lnTo>
                      <a:pt x="577" y="742"/>
                    </a:lnTo>
                    <a:lnTo>
                      <a:pt x="581" y="751"/>
                    </a:lnTo>
                    <a:lnTo>
                      <a:pt x="577" y="756"/>
                    </a:lnTo>
                    <a:lnTo>
                      <a:pt x="577" y="759"/>
                    </a:lnTo>
                    <a:lnTo>
                      <a:pt x="572" y="768"/>
                    </a:lnTo>
                    <a:lnTo>
                      <a:pt x="572" y="776"/>
                    </a:lnTo>
                    <a:lnTo>
                      <a:pt x="569" y="778"/>
                    </a:lnTo>
                    <a:lnTo>
                      <a:pt x="562" y="785"/>
                    </a:lnTo>
                    <a:lnTo>
                      <a:pt x="562" y="785"/>
                    </a:lnTo>
                    <a:lnTo>
                      <a:pt x="555" y="793"/>
                    </a:lnTo>
                    <a:lnTo>
                      <a:pt x="550" y="800"/>
                    </a:lnTo>
                    <a:lnTo>
                      <a:pt x="547" y="802"/>
                    </a:lnTo>
                    <a:lnTo>
                      <a:pt x="543" y="800"/>
                    </a:lnTo>
                    <a:lnTo>
                      <a:pt x="540" y="785"/>
                    </a:lnTo>
                    <a:lnTo>
                      <a:pt x="540" y="785"/>
                    </a:lnTo>
                    <a:lnTo>
                      <a:pt x="533" y="783"/>
                    </a:lnTo>
                    <a:lnTo>
                      <a:pt x="526" y="780"/>
                    </a:lnTo>
                    <a:lnTo>
                      <a:pt x="518" y="783"/>
                    </a:lnTo>
                    <a:lnTo>
                      <a:pt x="516" y="785"/>
                    </a:lnTo>
                    <a:lnTo>
                      <a:pt x="516" y="800"/>
                    </a:lnTo>
                    <a:lnTo>
                      <a:pt x="516" y="827"/>
                    </a:lnTo>
                    <a:lnTo>
                      <a:pt x="511" y="846"/>
                    </a:lnTo>
                    <a:lnTo>
                      <a:pt x="509" y="853"/>
                    </a:lnTo>
                    <a:lnTo>
                      <a:pt x="504" y="873"/>
                    </a:lnTo>
                    <a:lnTo>
                      <a:pt x="497" y="860"/>
                    </a:lnTo>
                    <a:lnTo>
                      <a:pt x="489" y="865"/>
                    </a:lnTo>
                    <a:lnTo>
                      <a:pt x="482" y="868"/>
                    </a:lnTo>
                    <a:lnTo>
                      <a:pt x="477" y="880"/>
                    </a:lnTo>
                    <a:lnTo>
                      <a:pt x="475" y="899"/>
                    </a:lnTo>
                    <a:lnTo>
                      <a:pt x="472" y="907"/>
                    </a:lnTo>
                    <a:lnTo>
                      <a:pt x="467" y="919"/>
                    </a:lnTo>
                    <a:lnTo>
                      <a:pt x="460" y="911"/>
                    </a:lnTo>
                    <a:lnTo>
                      <a:pt x="455" y="907"/>
                    </a:lnTo>
                    <a:lnTo>
                      <a:pt x="453" y="880"/>
                    </a:lnTo>
                    <a:lnTo>
                      <a:pt x="450" y="877"/>
                    </a:lnTo>
                    <a:lnTo>
                      <a:pt x="443" y="875"/>
                    </a:lnTo>
                    <a:lnTo>
                      <a:pt x="443" y="880"/>
                    </a:lnTo>
                    <a:lnTo>
                      <a:pt x="436" y="907"/>
                    </a:lnTo>
                    <a:lnTo>
                      <a:pt x="436" y="907"/>
                    </a:lnTo>
                    <a:lnTo>
                      <a:pt x="429" y="919"/>
                    </a:lnTo>
                    <a:lnTo>
                      <a:pt x="424" y="907"/>
                    </a:lnTo>
                    <a:lnTo>
                      <a:pt x="421" y="902"/>
                    </a:lnTo>
                    <a:lnTo>
                      <a:pt x="414" y="902"/>
                    </a:lnTo>
                    <a:lnTo>
                      <a:pt x="407" y="899"/>
                    </a:lnTo>
                    <a:lnTo>
                      <a:pt x="400" y="894"/>
                    </a:lnTo>
                    <a:lnTo>
                      <a:pt x="392" y="890"/>
                    </a:lnTo>
                    <a:lnTo>
                      <a:pt x="385" y="907"/>
                    </a:lnTo>
                    <a:lnTo>
                      <a:pt x="385" y="907"/>
                    </a:lnTo>
                    <a:lnTo>
                      <a:pt x="378" y="931"/>
                    </a:lnTo>
                    <a:lnTo>
                      <a:pt x="378" y="933"/>
                    </a:lnTo>
                    <a:lnTo>
                      <a:pt x="373" y="940"/>
                    </a:lnTo>
                    <a:lnTo>
                      <a:pt x="373" y="943"/>
                    </a:lnTo>
                    <a:lnTo>
                      <a:pt x="373" y="945"/>
                    </a:lnTo>
                    <a:lnTo>
                      <a:pt x="370" y="948"/>
                    </a:lnTo>
                    <a:lnTo>
                      <a:pt x="370" y="950"/>
                    </a:lnTo>
                    <a:lnTo>
                      <a:pt x="368" y="948"/>
                    </a:lnTo>
                    <a:lnTo>
                      <a:pt x="363" y="945"/>
                    </a:lnTo>
                    <a:lnTo>
                      <a:pt x="363" y="945"/>
                    </a:lnTo>
                    <a:lnTo>
                      <a:pt x="363" y="943"/>
                    </a:lnTo>
                    <a:lnTo>
                      <a:pt x="361" y="940"/>
                    </a:lnTo>
                    <a:lnTo>
                      <a:pt x="356" y="933"/>
                    </a:lnTo>
                    <a:lnTo>
                      <a:pt x="356" y="926"/>
                    </a:lnTo>
                    <a:lnTo>
                      <a:pt x="349" y="919"/>
                    </a:lnTo>
                    <a:lnTo>
                      <a:pt x="341" y="928"/>
                    </a:lnTo>
                    <a:lnTo>
                      <a:pt x="334" y="916"/>
                    </a:lnTo>
                    <a:lnTo>
                      <a:pt x="329" y="907"/>
                    </a:lnTo>
                    <a:lnTo>
                      <a:pt x="327" y="894"/>
                    </a:lnTo>
                    <a:lnTo>
                      <a:pt x="320" y="882"/>
                    </a:lnTo>
                    <a:lnTo>
                      <a:pt x="312" y="897"/>
                    </a:lnTo>
                    <a:lnTo>
                      <a:pt x="303" y="899"/>
                    </a:lnTo>
                    <a:lnTo>
                      <a:pt x="295" y="902"/>
                    </a:lnTo>
                    <a:lnTo>
                      <a:pt x="295" y="907"/>
                    </a:lnTo>
                    <a:lnTo>
                      <a:pt x="288" y="928"/>
                    </a:lnTo>
                    <a:lnTo>
                      <a:pt x="286" y="933"/>
                    </a:lnTo>
                    <a:lnTo>
                      <a:pt x="281" y="936"/>
                    </a:lnTo>
                    <a:lnTo>
                      <a:pt x="281" y="933"/>
                    </a:lnTo>
                    <a:lnTo>
                      <a:pt x="274" y="919"/>
                    </a:lnTo>
                    <a:lnTo>
                      <a:pt x="266" y="928"/>
                    </a:lnTo>
                    <a:lnTo>
                      <a:pt x="264" y="933"/>
                    </a:lnTo>
                    <a:lnTo>
                      <a:pt x="259" y="938"/>
                    </a:lnTo>
                    <a:lnTo>
                      <a:pt x="259" y="940"/>
                    </a:lnTo>
                    <a:lnTo>
                      <a:pt x="257" y="943"/>
                    </a:lnTo>
                    <a:lnTo>
                      <a:pt x="254" y="945"/>
                    </a:lnTo>
                    <a:lnTo>
                      <a:pt x="254" y="948"/>
                    </a:lnTo>
                    <a:lnTo>
                      <a:pt x="254" y="950"/>
                    </a:lnTo>
                    <a:lnTo>
                      <a:pt x="254" y="953"/>
                    </a:lnTo>
                    <a:lnTo>
                      <a:pt x="254" y="957"/>
                    </a:lnTo>
                    <a:lnTo>
                      <a:pt x="252" y="957"/>
                    </a:lnTo>
                    <a:lnTo>
                      <a:pt x="249" y="960"/>
                    </a:lnTo>
                    <a:lnTo>
                      <a:pt x="247" y="962"/>
                    </a:lnTo>
                    <a:lnTo>
                      <a:pt x="247" y="965"/>
                    </a:lnTo>
                    <a:lnTo>
                      <a:pt x="244" y="967"/>
                    </a:lnTo>
                    <a:lnTo>
                      <a:pt x="244" y="967"/>
                    </a:lnTo>
                    <a:lnTo>
                      <a:pt x="244" y="967"/>
                    </a:lnTo>
                    <a:lnTo>
                      <a:pt x="237" y="965"/>
                    </a:lnTo>
                    <a:lnTo>
                      <a:pt x="237" y="965"/>
                    </a:lnTo>
                    <a:lnTo>
                      <a:pt x="237" y="962"/>
                    </a:lnTo>
                    <a:lnTo>
                      <a:pt x="240" y="962"/>
                    </a:lnTo>
                    <a:lnTo>
                      <a:pt x="242" y="960"/>
                    </a:lnTo>
                    <a:lnTo>
                      <a:pt x="237" y="957"/>
                    </a:lnTo>
                    <a:lnTo>
                      <a:pt x="237" y="957"/>
                    </a:lnTo>
                    <a:lnTo>
                      <a:pt x="235" y="953"/>
                    </a:lnTo>
                    <a:lnTo>
                      <a:pt x="235" y="950"/>
                    </a:lnTo>
                    <a:lnTo>
                      <a:pt x="235" y="948"/>
                    </a:lnTo>
                    <a:lnTo>
                      <a:pt x="235" y="945"/>
                    </a:lnTo>
                    <a:lnTo>
                      <a:pt x="235" y="943"/>
                    </a:lnTo>
                    <a:lnTo>
                      <a:pt x="235" y="940"/>
                    </a:lnTo>
                    <a:lnTo>
                      <a:pt x="232" y="933"/>
                    </a:lnTo>
                    <a:lnTo>
                      <a:pt x="230" y="926"/>
                    </a:lnTo>
                    <a:lnTo>
                      <a:pt x="223" y="921"/>
                    </a:lnTo>
                    <a:lnTo>
                      <a:pt x="215" y="931"/>
                    </a:lnTo>
                    <a:lnTo>
                      <a:pt x="213" y="933"/>
                    </a:lnTo>
                    <a:lnTo>
                      <a:pt x="208" y="933"/>
                    </a:lnTo>
                    <a:lnTo>
                      <a:pt x="203" y="933"/>
                    </a:lnTo>
                    <a:lnTo>
                      <a:pt x="201" y="931"/>
                    </a:lnTo>
                    <a:lnTo>
                      <a:pt x="196" y="933"/>
                    </a:lnTo>
                    <a:lnTo>
                      <a:pt x="194" y="933"/>
                    </a:lnTo>
                    <a:lnTo>
                      <a:pt x="186" y="938"/>
                    </a:lnTo>
                    <a:lnTo>
                      <a:pt x="179" y="940"/>
                    </a:lnTo>
                    <a:lnTo>
                      <a:pt x="179" y="940"/>
                    </a:lnTo>
                    <a:lnTo>
                      <a:pt x="177" y="943"/>
                    </a:lnTo>
                    <a:lnTo>
                      <a:pt x="174" y="945"/>
                    </a:lnTo>
                    <a:lnTo>
                      <a:pt x="172" y="948"/>
                    </a:lnTo>
                    <a:lnTo>
                      <a:pt x="169" y="948"/>
                    </a:lnTo>
                    <a:lnTo>
                      <a:pt x="164" y="950"/>
                    </a:lnTo>
                    <a:lnTo>
                      <a:pt x="169" y="953"/>
                    </a:lnTo>
                    <a:lnTo>
                      <a:pt x="172" y="955"/>
                    </a:lnTo>
                    <a:lnTo>
                      <a:pt x="179" y="955"/>
                    </a:lnTo>
                    <a:lnTo>
                      <a:pt x="181" y="957"/>
                    </a:lnTo>
                    <a:lnTo>
                      <a:pt x="179" y="957"/>
                    </a:lnTo>
                    <a:lnTo>
                      <a:pt x="172" y="957"/>
                    </a:lnTo>
                    <a:lnTo>
                      <a:pt x="167" y="960"/>
                    </a:lnTo>
                    <a:lnTo>
                      <a:pt x="164" y="962"/>
                    </a:lnTo>
                    <a:lnTo>
                      <a:pt x="164" y="965"/>
                    </a:lnTo>
                    <a:lnTo>
                      <a:pt x="164" y="967"/>
                    </a:lnTo>
                    <a:lnTo>
                      <a:pt x="162" y="967"/>
                    </a:lnTo>
                    <a:lnTo>
                      <a:pt x="160" y="970"/>
                    </a:lnTo>
                    <a:lnTo>
                      <a:pt x="164" y="970"/>
                    </a:lnTo>
                    <a:lnTo>
                      <a:pt x="167" y="972"/>
                    </a:lnTo>
                    <a:lnTo>
                      <a:pt x="164" y="974"/>
                    </a:lnTo>
                    <a:lnTo>
                      <a:pt x="157" y="974"/>
                    </a:lnTo>
                    <a:lnTo>
                      <a:pt x="155" y="974"/>
                    </a:lnTo>
                    <a:lnTo>
                      <a:pt x="157" y="974"/>
                    </a:lnTo>
                    <a:lnTo>
                      <a:pt x="160" y="977"/>
                    </a:lnTo>
                    <a:lnTo>
                      <a:pt x="157" y="979"/>
                    </a:lnTo>
                    <a:lnTo>
                      <a:pt x="157" y="982"/>
                    </a:lnTo>
                    <a:lnTo>
                      <a:pt x="157" y="984"/>
                    </a:lnTo>
                    <a:lnTo>
                      <a:pt x="147" y="984"/>
                    </a:lnTo>
                    <a:lnTo>
                      <a:pt x="143" y="982"/>
                    </a:lnTo>
                    <a:lnTo>
                      <a:pt x="140" y="982"/>
                    </a:lnTo>
                    <a:lnTo>
                      <a:pt x="133" y="982"/>
                    </a:lnTo>
                    <a:lnTo>
                      <a:pt x="131" y="979"/>
                    </a:lnTo>
                    <a:lnTo>
                      <a:pt x="126" y="977"/>
                    </a:lnTo>
                    <a:lnTo>
                      <a:pt x="118" y="977"/>
                    </a:lnTo>
                    <a:lnTo>
                      <a:pt x="111" y="979"/>
                    </a:lnTo>
                    <a:lnTo>
                      <a:pt x="109" y="977"/>
                    </a:lnTo>
                    <a:lnTo>
                      <a:pt x="109" y="974"/>
                    </a:lnTo>
                    <a:lnTo>
                      <a:pt x="109" y="972"/>
                    </a:lnTo>
                    <a:lnTo>
                      <a:pt x="109" y="970"/>
                    </a:lnTo>
                    <a:lnTo>
                      <a:pt x="111" y="967"/>
                    </a:lnTo>
                    <a:lnTo>
                      <a:pt x="109" y="965"/>
                    </a:lnTo>
                    <a:lnTo>
                      <a:pt x="104" y="962"/>
                    </a:lnTo>
                    <a:lnTo>
                      <a:pt x="101" y="962"/>
                    </a:lnTo>
                    <a:lnTo>
                      <a:pt x="104" y="960"/>
                    </a:lnTo>
                    <a:lnTo>
                      <a:pt x="104" y="960"/>
                    </a:lnTo>
                    <a:lnTo>
                      <a:pt x="104" y="957"/>
                    </a:lnTo>
                    <a:lnTo>
                      <a:pt x="101" y="957"/>
                    </a:lnTo>
                    <a:lnTo>
                      <a:pt x="104" y="955"/>
                    </a:lnTo>
                    <a:lnTo>
                      <a:pt x="106" y="953"/>
                    </a:lnTo>
                    <a:lnTo>
                      <a:pt x="109" y="950"/>
                    </a:lnTo>
                    <a:lnTo>
                      <a:pt x="104" y="948"/>
                    </a:lnTo>
                    <a:lnTo>
                      <a:pt x="104" y="948"/>
                    </a:lnTo>
                    <a:lnTo>
                      <a:pt x="101" y="945"/>
                    </a:lnTo>
                    <a:lnTo>
                      <a:pt x="101" y="943"/>
                    </a:lnTo>
                    <a:lnTo>
                      <a:pt x="101" y="940"/>
                    </a:lnTo>
                    <a:lnTo>
                      <a:pt x="99" y="933"/>
                    </a:lnTo>
                    <a:lnTo>
                      <a:pt x="97" y="926"/>
                    </a:lnTo>
                    <a:lnTo>
                      <a:pt x="97" y="933"/>
                    </a:lnTo>
                    <a:lnTo>
                      <a:pt x="94" y="940"/>
                    </a:lnTo>
                    <a:lnTo>
                      <a:pt x="94" y="943"/>
                    </a:lnTo>
                    <a:lnTo>
                      <a:pt x="97" y="945"/>
                    </a:lnTo>
                    <a:lnTo>
                      <a:pt x="97" y="948"/>
                    </a:lnTo>
                    <a:lnTo>
                      <a:pt x="94" y="950"/>
                    </a:lnTo>
                    <a:lnTo>
                      <a:pt x="97" y="953"/>
                    </a:lnTo>
                    <a:lnTo>
                      <a:pt x="94" y="957"/>
                    </a:lnTo>
                    <a:lnTo>
                      <a:pt x="94" y="960"/>
                    </a:lnTo>
                    <a:lnTo>
                      <a:pt x="92" y="962"/>
                    </a:lnTo>
                    <a:lnTo>
                      <a:pt x="92" y="965"/>
                    </a:lnTo>
                    <a:lnTo>
                      <a:pt x="92" y="967"/>
                    </a:lnTo>
                    <a:lnTo>
                      <a:pt x="92" y="970"/>
                    </a:lnTo>
                    <a:lnTo>
                      <a:pt x="92" y="972"/>
                    </a:lnTo>
                    <a:lnTo>
                      <a:pt x="94" y="974"/>
                    </a:lnTo>
                    <a:lnTo>
                      <a:pt x="92" y="977"/>
                    </a:lnTo>
                    <a:lnTo>
                      <a:pt x="89" y="979"/>
                    </a:lnTo>
                    <a:lnTo>
                      <a:pt x="89" y="982"/>
                    </a:lnTo>
                    <a:lnTo>
                      <a:pt x="82" y="982"/>
                    </a:lnTo>
                    <a:lnTo>
                      <a:pt x="75" y="982"/>
                    </a:lnTo>
                    <a:lnTo>
                      <a:pt x="68" y="982"/>
                    </a:lnTo>
                    <a:lnTo>
                      <a:pt x="72" y="984"/>
                    </a:lnTo>
                    <a:lnTo>
                      <a:pt x="72" y="989"/>
                    </a:lnTo>
                    <a:lnTo>
                      <a:pt x="68" y="991"/>
                    </a:lnTo>
                    <a:lnTo>
                      <a:pt x="68" y="994"/>
                    </a:lnTo>
                    <a:lnTo>
                      <a:pt x="68" y="996"/>
                    </a:lnTo>
                    <a:lnTo>
                      <a:pt x="68" y="996"/>
                    </a:lnTo>
                    <a:lnTo>
                      <a:pt x="60" y="996"/>
                    </a:lnTo>
                    <a:lnTo>
                      <a:pt x="53" y="996"/>
                    </a:lnTo>
                    <a:lnTo>
                      <a:pt x="46" y="999"/>
                    </a:lnTo>
                    <a:lnTo>
                      <a:pt x="38" y="996"/>
                    </a:lnTo>
                    <a:lnTo>
                      <a:pt x="34" y="999"/>
                    </a:lnTo>
                    <a:lnTo>
                      <a:pt x="38" y="1001"/>
                    </a:lnTo>
                    <a:lnTo>
                      <a:pt x="41" y="1001"/>
                    </a:lnTo>
                    <a:lnTo>
                      <a:pt x="38" y="1003"/>
                    </a:lnTo>
                    <a:lnTo>
                      <a:pt x="36" y="1003"/>
                    </a:lnTo>
                    <a:lnTo>
                      <a:pt x="31" y="1003"/>
                    </a:lnTo>
                    <a:lnTo>
                      <a:pt x="24" y="1003"/>
                    </a:lnTo>
                    <a:lnTo>
                      <a:pt x="24" y="1003"/>
                    </a:lnTo>
                    <a:lnTo>
                      <a:pt x="17" y="1001"/>
                    </a:lnTo>
                    <a:lnTo>
                      <a:pt x="17" y="1001"/>
                    </a:lnTo>
                    <a:lnTo>
                      <a:pt x="17" y="1001"/>
                    </a:lnTo>
                    <a:lnTo>
                      <a:pt x="14" y="1003"/>
                    </a:lnTo>
                    <a:lnTo>
                      <a:pt x="9" y="1006"/>
                    </a:lnTo>
                    <a:lnTo>
                      <a:pt x="7" y="1006"/>
                    </a:lnTo>
                    <a:lnTo>
                      <a:pt x="9" y="1008"/>
                    </a:lnTo>
                    <a:lnTo>
                      <a:pt x="9" y="1008"/>
                    </a:lnTo>
                    <a:lnTo>
                      <a:pt x="9" y="1011"/>
                    </a:lnTo>
                    <a:lnTo>
                      <a:pt x="9" y="1013"/>
                    </a:lnTo>
                    <a:lnTo>
                      <a:pt x="2" y="1013"/>
                    </a:lnTo>
                    <a:lnTo>
                      <a:pt x="0" y="1011"/>
                    </a:lnTo>
                    <a:lnTo>
                      <a:pt x="0" y="1008"/>
                    </a:lnTo>
                    <a:lnTo>
                      <a:pt x="0" y="1006"/>
                    </a:lnTo>
                    <a:lnTo>
                      <a:pt x="0" y="1003"/>
                    </a:lnTo>
                    <a:lnTo>
                      <a:pt x="0" y="1001"/>
                    </a:lnTo>
                    <a:lnTo>
                      <a:pt x="0" y="999"/>
                    </a:lnTo>
                    <a:lnTo>
                      <a:pt x="0" y="996"/>
                    </a:lnTo>
                    <a:lnTo>
                      <a:pt x="0" y="994"/>
                    </a:lnTo>
                    <a:lnTo>
                      <a:pt x="0" y="991"/>
                    </a:lnTo>
                    <a:lnTo>
                      <a:pt x="0" y="989"/>
                    </a:lnTo>
                    <a:lnTo>
                      <a:pt x="0" y="984"/>
                    </a:lnTo>
                    <a:lnTo>
                      <a:pt x="0" y="982"/>
                    </a:lnTo>
                    <a:lnTo>
                      <a:pt x="0" y="979"/>
                    </a:lnTo>
                    <a:lnTo>
                      <a:pt x="0" y="977"/>
                    </a:lnTo>
                    <a:lnTo>
                      <a:pt x="0" y="974"/>
                    </a:lnTo>
                    <a:lnTo>
                      <a:pt x="0" y="972"/>
                    </a:lnTo>
                    <a:lnTo>
                      <a:pt x="0" y="970"/>
                    </a:lnTo>
                    <a:lnTo>
                      <a:pt x="0" y="967"/>
                    </a:lnTo>
                    <a:lnTo>
                      <a:pt x="0" y="965"/>
                    </a:lnTo>
                    <a:lnTo>
                      <a:pt x="0" y="962"/>
                    </a:lnTo>
                    <a:lnTo>
                      <a:pt x="0" y="960"/>
                    </a:lnTo>
                    <a:lnTo>
                      <a:pt x="0" y="957"/>
                    </a:lnTo>
                    <a:lnTo>
                      <a:pt x="0" y="953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0" y="945"/>
                    </a:lnTo>
                    <a:lnTo>
                      <a:pt x="0" y="943"/>
                    </a:lnTo>
                    <a:lnTo>
                      <a:pt x="0" y="940"/>
                    </a:lnTo>
                    <a:lnTo>
                      <a:pt x="0" y="933"/>
                    </a:lnTo>
                    <a:lnTo>
                      <a:pt x="0" y="907"/>
                    </a:lnTo>
                    <a:lnTo>
                      <a:pt x="0" y="880"/>
                    </a:lnTo>
                    <a:lnTo>
                      <a:pt x="0" y="853"/>
                    </a:lnTo>
                    <a:lnTo>
                      <a:pt x="0" y="827"/>
                    </a:lnTo>
                    <a:lnTo>
                      <a:pt x="0" y="800"/>
                    </a:lnTo>
                    <a:lnTo>
                      <a:pt x="0" y="785"/>
                    </a:lnTo>
                    <a:lnTo>
                      <a:pt x="0" y="776"/>
                    </a:lnTo>
                    <a:lnTo>
                      <a:pt x="0" y="768"/>
                    </a:lnTo>
                    <a:lnTo>
                      <a:pt x="0" y="759"/>
                    </a:lnTo>
                    <a:lnTo>
                      <a:pt x="0" y="751"/>
                    </a:lnTo>
                    <a:lnTo>
                      <a:pt x="0" y="742"/>
                    </a:lnTo>
                    <a:lnTo>
                      <a:pt x="0" y="734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0" y="700"/>
                    </a:lnTo>
                    <a:lnTo>
                      <a:pt x="0" y="691"/>
                    </a:lnTo>
                    <a:lnTo>
                      <a:pt x="0" y="684"/>
                    </a:lnTo>
                    <a:lnTo>
                      <a:pt x="0" y="674"/>
                    </a:lnTo>
                    <a:lnTo>
                      <a:pt x="0" y="664"/>
                    </a:lnTo>
                    <a:lnTo>
                      <a:pt x="0" y="657"/>
                    </a:lnTo>
                    <a:lnTo>
                      <a:pt x="0" y="647"/>
                    </a:lnTo>
                    <a:lnTo>
                      <a:pt x="0" y="640"/>
                    </a:lnTo>
                    <a:lnTo>
                      <a:pt x="0" y="630"/>
                    </a:lnTo>
                    <a:lnTo>
                      <a:pt x="0" y="621"/>
                    </a:lnTo>
                    <a:lnTo>
                      <a:pt x="0" y="613"/>
                    </a:lnTo>
                    <a:lnTo>
                      <a:pt x="0" y="604"/>
                    </a:lnTo>
                    <a:lnTo>
                      <a:pt x="0" y="596"/>
                    </a:lnTo>
                    <a:lnTo>
                      <a:pt x="0" y="587"/>
                    </a:lnTo>
                    <a:lnTo>
                      <a:pt x="0" y="579"/>
                    </a:lnTo>
                    <a:lnTo>
                      <a:pt x="0" y="570"/>
                    </a:lnTo>
                    <a:lnTo>
                      <a:pt x="0" y="560"/>
                    </a:lnTo>
                    <a:lnTo>
                      <a:pt x="0" y="553"/>
                    </a:lnTo>
                    <a:lnTo>
                      <a:pt x="0" y="543"/>
                    </a:lnTo>
                    <a:lnTo>
                      <a:pt x="0" y="536"/>
                    </a:lnTo>
                    <a:lnTo>
                      <a:pt x="0" y="526"/>
                    </a:lnTo>
                    <a:lnTo>
                      <a:pt x="0" y="516"/>
                    </a:lnTo>
                    <a:lnTo>
                      <a:pt x="0" y="509"/>
                    </a:lnTo>
                    <a:lnTo>
                      <a:pt x="0" y="499"/>
                    </a:lnTo>
                    <a:lnTo>
                      <a:pt x="0" y="490"/>
                    </a:lnTo>
                    <a:lnTo>
                      <a:pt x="0" y="482"/>
                    </a:lnTo>
                    <a:lnTo>
                      <a:pt x="0" y="473"/>
                    </a:lnTo>
                    <a:lnTo>
                      <a:pt x="0" y="465"/>
                    </a:lnTo>
                    <a:lnTo>
                      <a:pt x="0" y="456"/>
                    </a:lnTo>
                    <a:lnTo>
                      <a:pt x="0" y="446"/>
                    </a:lnTo>
                    <a:lnTo>
                      <a:pt x="0" y="439"/>
                    </a:lnTo>
                    <a:lnTo>
                      <a:pt x="0" y="429"/>
                    </a:lnTo>
                    <a:lnTo>
                      <a:pt x="0" y="422"/>
                    </a:lnTo>
                    <a:lnTo>
                      <a:pt x="0" y="412"/>
                    </a:lnTo>
                    <a:lnTo>
                      <a:pt x="0" y="402"/>
                    </a:lnTo>
                    <a:lnTo>
                      <a:pt x="0" y="395"/>
                    </a:lnTo>
                    <a:lnTo>
                      <a:pt x="0" y="385"/>
                    </a:lnTo>
                    <a:lnTo>
                      <a:pt x="0" y="376"/>
                    </a:lnTo>
                    <a:lnTo>
                      <a:pt x="0" y="368"/>
                    </a:lnTo>
                    <a:lnTo>
                      <a:pt x="0" y="359"/>
                    </a:lnTo>
                    <a:lnTo>
                      <a:pt x="0" y="351"/>
                    </a:lnTo>
                    <a:lnTo>
                      <a:pt x="0" y="342"/>
                    </a:lnTo>
                    <a:lnTo>
                      <a:pt x="0" y="332"/>
                    </a:lnTo>
                    <a:lnTo>
                      <a:pt x="0" y="325"/>
                    </a:lnTo>
                    <a:lnTo>
                      <a:pt x="0" y="315"/>
                    </a:lnTo>
                    <a:lnTo>
                      <a:pt x="0" y="305"/>
                    </a:lnTo>
                    <a:lnTo>
                      <a:pt x="0" y="298"/>
                    </a:lnTo>
                    <a:lnTo>
                      <a:pt x="0" y="288"/>
                    </a:lnTo>
                    <a:lnTo>
                      <a:pt x="0" y="281"/>
                    </a:lnTo>
                    <a:lnTo>
                      <a:pt x="0" y="271"/>
                    </a:lnTo>
                    <a:lnTo>
                      <a:pt x="0" y="262"/>
                    </a:lnTo>
                    <a:lnTo>
                      <a:pt x="0" y="254"/>
                    </a:lnTo>
                    <a:lnTo>
                      <a:pt x="0" y="245"/>
                    </a:lnTo>
                    <a:lnTo>
                      <a:pt x="0" y="235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0" y="211"/>
                    </a:lnTo>
                    <a:lnTo>
                      <a:pt x="0" y="201"/>
                    </a:lnTo>
                    <a:lnTo>
                      <a:pt x="0" y="191"/>
                    </a:lnTo>
                    <a:lnTo>
                      <a:pt x="0" y="184"/>
                    </a:lnTo>
                    <a:lnTo>
                      <a:pt x="0" y="174"/>
                    </a:lnTo>
                    <a:lnTo>
                      <a:pt x="0" y="165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0" y="14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19" name="Freeform 2847"/>
              <p:cNvSpPr>
                <a:spLocks/>
              </p:cNvSpPr>
              <p:nvPr/>
            </p:nvSpPr>
            <p:spPr bwMode="auto">
              <a:xfrm>
                <a:off x="330" y="1057"/>
                <a:ext cx="1820" cy="1086"/>
              </a:xfrm>
              <a:custGeom>
                <a:avLst/>
                <a:gdLst/>
                <a:ahLst/>
                <a:cxnLst>
                  <a:cxn ang="0">
                    <a:pos x="60" y="1054"/>
                  </a:cxn>
                  <a:cxn ang="0">
                    <a:pos x="126" y="1050"/>
                  </a:cxn>
                  <a:cxn ang="0">
                    <a:pos x="252" y="1050"/>
                  </a:cxn>
                  <a:cxn ang="0">
                    <a:pos x="215" y="1057"/>
                  </a:cxn>
                  <a:cxn ang="0">
                    <a:pos x="252" y="1064"/>
                  </a:cxn>
                  <a:cxn ang="0">
                    <a:pos x="363" y="1062"/>
                  </a:cxn>
                  <a:cxn ang="0">
                    <a:pos x="429" y="1054"/>
                  </a:cxn>
                  <a:cxn ang="0">
                    <a:pos x="450" y="1052"/>
                  </a:cxn>
                  <a:cxn ang="0">
                    <a:pos x="511" y="1064"/>
                  </a:cxn>
                  <a:cxn ang="0">
                    <a:pos x="637" y="1067"/>
                  </a:cxn>
                  <a:cxn ang="0">
                    <a:pos x="763" y="1067"/>
                  </a:cxn>
                  <a:cxn ang="0">
                    <a:pos x="770" y="1064"/>
                  </a:cxn>
                  <a:cxn ang="0">
                    <a:pos x="644" y="1062"/>
                  </a:cxn>
                  <a:cxn ang="0">
                    <a:pos x="652" y="1059"/>
                  </a:cxn>
                  <a:cxn ang="0">
                    <a:pos x="778" y="1059"/>
                  </a:cxn>
                  <a:cxn ang="0">
                    <a:pos x="901" y="1057"/>
                  </a:cxn>
                  <a:cxn ang="0">
                    <a:pos x="962" y="1047"/>
                  </a:cxn>
                  <a:cxn ang="0">
                    <a:pos x="921" y="1025"/>
                  </a:cxn>
                  <a:cxn ang="0">
                    <a:pos x="889" y="991"/>
                  </a:cxn>
                  <a:cxn ang="0">
                    <a:pos x="867" y="960"/>
                  </a:cxn>
                  <a:cxn ang="0">
                    <a:pos x="829" y="844"/>
                  </a:cxn>
                  <a:cxn ang="0">
                    <a:pos x="812" y="700"/>
                  </a:cxn>
                  <a:cxn ang="0">
                    <a:pos x="850" y="621"/>
                  </a:cxn>
                  <a:cxn ang="0">
                    <a:pos x="918" y="550"/>
                  </a:cxn>
                  <a:cxn ang="0">
                    <a:pos x="884" y="482"/>
                  </a:cxn>
                  <a:cxn ang="0">
                    <a:pos x="872" y="422"/>
                  </a:cxn>
                  <a:cxn ang="0">
                    <a:pos x="865" y="315"/>
                  </a:cxn>
                  <a:cxn ang="0">
                    <a:pos x="858" y="221"/>
                  </a:cxn>
                  <a:cxn ang="0">
                    <a:pos x="872" y="158"/>
                  </a:cxn>
                  <a:cxn ang="0">
                    <a:pos x="867" y="70"/>
                  </a:cxn>
                  <a:cxn ang="0">
                    <a:pos x="918" y="0"/>
                  </a:cxn>
                  <a:cxn ang="0">
                    <a:pos x="1042" y="0"/>
                  </a:cxn>
                  <a:cxn ang="0">
                    <a:pos x="1168" y="0"/>
                  </a:cxn>
                  <a:cxn ang="0">
                    <a:pos x="1294" y="0"/>
                  </a:cxn>
                  <a:cxn ang="0">
                    <a:pos x="1420" y="0"/>
                  </a:cxn>
                  <a:cxn ang="0">
                    <a:pos x="1546" y="0"/>
                  </a:cxn>
                  <a:cxn ang="0">
                    <a:pos x="1672" y="0"/>
                  </a:cxn>
                  <a:cxn ang="0">
                    <a:pos x="1796" y="0"/>
                  </a:cxn>
                  <a:cxn ang="0">
                    <a:pos x="1818" y="114"/>
                  </a:cxn>
                  <a:cxn ang="0">
                    <a:pos x="1818" y="262"/>
                  </a:cxn>
                  <a:cxn ang="0">
                    <a:pos x="1818" y="412"/>
                  </a:cxn>
                  <a:cxn ang="0">
                    <a:pos x="1818" y="560"/>
                  </a:cxn>
                  <a:cxn ang="0">
                    <a:pos x="1820" y="708"/>
                  </a:cxn>
                  <a:cxn ang="0">
                    <a:pos x="1820" y="943"/>
                  </a:cxn>
                  <a:cxn ang="0">
                    <a:pos x="1820" y="989"/>
                  </a:cxn>
                  <a:cxn ang="0">
                    <a:pos x="1820" y="1033"/>
                  </a:cxn>
                  <a:cxn ang="0">
                    <a:pos x="1788" y="1086"/>
                  </a:cxn>
                  <a:cxn ang="0">
                    <a:pos x="1662" y="1086"/>
                  </a:cxn>
                  <a:cxn ang="0">
                    <a:pos x="1539" y="1086"/>
                  </a:cxn>
                  <a:cxn ang="0">
                    <a:pos x="1413" y="1086"/>
                  </a:cxn>
                  <a:cxn ang="0">
                    <a:pos x="1287" y="1086"/>
                  </a:cxn>
                  <a:cxn ang="0">
                    <a:pos x="1161" y="1086"/>
                  </a:cxn>
                  <a:cxn ang="0">
                    <a:pos x="1035" y="1086"/>
                  </a:cxn>
                  <a:cxn ang="0">
                    <a:pos x="909" y="1086"/>
                  </a:cxn>
                  <a:cxn ang="0">
                    <a:pos x="785" y="1086"/>
                  </a:cxn>
                  <a:cxn ang="0">
                    <a:pos x="659" y="1086"/>
                  </a:cxn>
                  <a:cxn ang="0">
                    <a:pos x="533" y="1086"/>
                  </a:cxn>
                  <a:cxn ang="0">
                    <a:pos x="407" y="1086"/>
                  </a:cxn>
                  <a:cxn ang="0">
                    <a:pos x="281" y="1086"/>
                  </a:cxn>
                  <a:cxn ang="0">
                    <a:pos x="157" y="1086"/>
                  </a:cxn>
                  <a:cxn ang="0">
                    <a:pos x="31" y="1086"/>
                  </a:cxn>
                </a:cxnLst>
                <a:rect l="0" t="0" r="r" b="b"/>
                <a:pathLst>
                  <a:path w="1820" h="1086">
                    <a:moveTo>
                      <a:pt x="2" y="1064"/>
                    </a:moveTo>
                    <a:lnTo>
                      <a:pt x="9" y="1064"/>
                    </a:lnTo>
                    <a:lnTo>
                      <a:pt x="17" y="1059"/>
                    </a:lnTo>
                    <a:lnTo>
                      <a:pt x="9" y="1057"/>
                    </a:lnTo>
                    <a:lnTo>
                      <a:pt x="2" y="1054"/>
                    </a:lnTo>
                    <a:lnTo>
                      <a:pt x="2" y="1050"/>
                    </a:lnTo>
                    <a:lnTo>
                      <a:pt x="4" y="1042"/>
                    </a:lnTo>
                    <a:lnTo>
                      <a:pt x="9" y="1042"/>
                    </a:lnTo>
                    <a:lnTo>
                      <a:pt x="9" y="1042"/>
                    </a:lnTo>
                    <a:lnTo>
                      <a:pt x="17" y="1045"/>
                    </a:lnTo>
                    <a:lnTo>
                      <a:pt x="24" y="1050"/>
                    </a:lnTo>
                    <a:lnTo>
                      <a:pt x="24" y="1050"/>
                    </a:lnTo>
                    <a:lnTo>
                      <a:pt x="31" y="1050"/>
                    </a:lnTo>
                    <a:lnTo>
                      <a:pt x="38" y="1050"/>
                    </a:lnTo>
                    <a:lnTo>
                      <a:pt x="46" y="1050"/>
                    </a:lnTo>
                    <a:lnTo>
                      <a:pt x="53" y="1052"/>
                    </a:lnTo>
                    <a:lnTo>
                      <a:pt x="60" y="1054"/>
                    </a:lnTo>
                    <a:lnTo>
                      <a:pt x="60" y="1057"/>
                    </a:lnTo>
                    <a:lnTo>
                      <a:pt x="63" y="1059"/>
                    </a:lnTo>
                    <a:lnTo>
                      <a:pt x="68" y="1064"/>
                    </a:lnTo>
                    <a:lnTo>
                      <a:pt x="75" y="1064"/>
                    </a:lnTo>
                    <a:lnTo>
                      <a:pt x="82" y="1064"/>
                    </a:lnTo>
                    <a:lnTo>
                      <a:pt x="89" y="1064"/>
                    </a:lnTo>
                    <a:lnTo>
                      <a:pt x="97" y="1064"/>
                    </a:lnTo>
                    <a:lnTo>
                      <a:pt x="104" y="1064"/>
                    </a:lnTo>
                    <a:lnTo>
                      <a:pt x="111" y="1064"/>
                    </a:lnTo>
                    <a:lnTo>
                      <a:pt x="118" y="1064"/>
                    </a:lnTo>
                    <a:lnTo>
                      <a:pt x="126" y="1059"/>
                    </a:lnTo>
                    <a:lnTo>
                      <a:pt x="118" y="1059"/>
                    </a:lnTo>
                    <a:lnTo>
                      <a:pt x="111" y="1057"/>
                    </a:lnTo>
                    <a:lnTo>
                      <a:pt x="104" y="1054"/>
                    </a:lnTo>
                    <a:lnTo>
                      <a:pt x="111" y="1052"/>
                    </a:lnTo>
                    <a:lnTo>
                      <a:pt x="118" y="1052"/>
                    </a:lnTo>
                    <a:lnTo>
                      <a:pt x="126" y="1050"/>
                    </a:lnTo>
                    <a:lnTo>
                      <a:pt x="133" y="1050"/>
                    </a:lnTo>
                    <a:lnTo>
                      <a:pt x="140" y="1050"/>
                    </a:lnTo>
                    <a:lnTo>
                      <a:pt x="147" y="1050"/>
                    </a:lnTo>
                    <a:lnTo>
                      <a:pt x="157" y="1050"/>
                    </a:lnTo>
                    <a:lnTo>
                      <a:pt x="164" y="1050"/>
                    </a:lnTo>
                    <a:lnTo>
                      <a:pt x="172" y="1052"/>
                    </a:lnTo>
                    <a:lnTo>
                      <a:pt x="179" y="1052"/>
                    </a:lnTo>
                    <a:lnTo>
                      <a:pt x="186" y="1052"/>
                    </a:lnTo>
                    <a:lnTo>
                      <a:pt x="194" y="1050"/>
                    </a:lnTo>
                    <a:lnTo>
                      <a:pt x="201" y="1050"/>
                    </a:lnTo>
                    <a:lnTo>
                      <a:pt x="208" y="1050"/>
                    </a:lnTo>
                    <a:lnTo>
                      <a:pt x="215" y="1050"/>
                    </a:lnTo>
                    <a:lnTo>
                      <a:pt x="223" y="1050"/>
                    </a:lnTo>
                    <a:lnTo>
                      <a:pt x="230" y="1052"/>
                    </a:lnTo>
                    <a:lnTo>
                      <a:pt x="237" y="1052"/>
                    </a:lnTo>
                    <a:lnTo>
                      <a:pt x="244" y="1052"/>
                    </a:lnTo>
                    <a:lnTo>
                      <a:pt x="252" y="1050"/>
                    </a:lnTo>
                    <a:lnTo>
                      <a:pt x="259" y="1050"/>
                    </a:lnTo>
                    <a:lnTo>
                      <a:pt x="266" y="1050"/>
                    </a:lnTo>
                    <a:lnTo>
                      <a:pt x="274" y="1050"/>
                    </a:lnTo>
                    <a:lnTo>
                      <a:pt x="281" y="1052"/>
                    </a:lnTo>
                    <a:lnTo>
                      <a:pt x="288" y="1054"/>
                    </a:lnTo>
                    <a:lnTo>
                      <a:pt x="290" y="1054"/>
                    </a:lnTo>
                    <a:lnTo>
                      <a:pt x="288" y="1054"/>
                    </a:lnTo>
                    <a:lnTo>
                      <a:pt x="281" y="1057"/>
                    </a:lnTo>
                    <a:lnTo>
                      <a:pt x="274" y="1059"/>
                    </a:lnTo>
                    <a:lnTo>
                      <a:pt x="266" y="1059"/>
                    </a:lnTo>
                    <a:lnTo>
                      <a:pt x="259" y="1059"/>
                    </a:lnTo>
                    <a:lnTo>
                      <a:pt x="252" y="1059"/>
                    </a:lnTo>
                    <a:lnTo>
                      <a:pt x="244" y="1059"/>
                    </a:lnTo>
                    <a:lnTo>
                      <a:pt x="237" y="1057"/>
                    </a:lnTo>
                    <a:lnTo>
                      <a:pt x="230" y="1057"/>
                    </a:lnTo>
                    <a:lnTo>
                      <a:pt x="223" y="1057"/>
                    </a:lnTo>
                    <a:lnTo>
                      <a:pt x="215" y="1057"/>
                    </a:lnTo>
                    <a:lnTo>
                      <a:pt x="208" y="1059"/>
                    </a:lnTo>
                    <a:lnTo>
                      <a:pt x="201" y="1059"/>
                    </a:lnTo>
                    <a:lnTo>
                      <a:pt x="194" y="1059"/>
                    </a:lnTo>
                    <a:lnTo>
                      <a:pt x="186" y="1059"/>
                    </a:lnTo>
                    <a:lnTo>
                      <a:pt x="179" y="1059"/>
                    </a:lnTo>
                    <a:lnTo>
                      <a:pt x="177" y="1059"/>
                    </a:lnTo>
                    <a:lnTo>
                      <a:pt x="179" y="1062"/>
                    </a:lnTo>
                    <a:lnTo>
                      <a:pt x="186" y="1064"/>
                    </a:lnTo>
                    <a:lnTo>
                      <a:pt x="194" y="1064"/>
                    </a:lnTo>
                    <a:lnTo>
                      <a:pt x="201" y="1064"/>
                    </a:lnTo>
                    <a:lnTo>
                      <a:pt x="208" y="1064"/>
                    </a:lnTo>
                    <a:lnTo>
                      <a:pt x="215" y="1064"/>
                    </a:lnTo>
                    <a:lnTo>
                      <a:pt x="223" y="1064"/>
                    </a:lnTo>
                    <a:lnTo>
                      <a:pt x="230" y="1064"/>
                    </a:lnTo>
                    <a:lnTo>
                      <a:pt x="237" y="1064"/>
                    </a:lnTo>
                    <a:lnTo>
                      <a:pt x="244" y="1064"/>
                    </a:lnTo>
                    <a:lnTo>
                      <a:pt x="252" y="1064"/>
                    </a:lnTo>
                    <a:lnTo>
                      <a:pt x="259" y="1064"/>
                    </a:lnTo>
                    <a:lnTo>
                      <a:pt x="266" y="1064"/>
                    </a:lnTo>
                    <a:lnTo>
                      <a:pt x="274" y="1064"/>
                    </a:lnTo>
                    <a:lnTo>
                      <a:pt x="281" y="1064"/>
                    </a:lnTo>
                    <a:lnTo>
                      <a:pt x="288" y="1064"/>
                    </a:lnTo>
                    <a:lnTo>
                      <a:pt x="295" y="1064"/>
                    </a:lnTo>
                    <a:lnTo>
                      <a:pt x="303" y="1064"/>
                    </a:lnTo>
                    <a:lnTo>
                      <a:pt x="305" y="1064"/>
                    </a:lnTo>
                    <a:lnTo>
                      <a:pt x="312" y="1064"/>
                    </a:lnTo>
                    <a:lnTo>
                      <a:pt x="320" y="1067"/>
                    </a:lnTo>
                    <a:lnTo>
                      <a:pt x="327" y="1067"/>
                    </a:lnTo>
                    <a:lnTo>
                      <a:pt x="332" y="1064"/>
                    </a:lnTo>
                    <a:lnTo>
                      <a:pt x="334" y="1064"/>
                    </a:lnTo>
                    <a:lnTo>
                      <a:pt x="341" y="1064"/>
                    </a:lnTo>
                    <a:lnTo>
                      <a:pt x="349" y="1064"/>
                    </a:lnTo>
                    <a:lnTo>
                      <a:pt x="356" y="1064"/>
                    </a:lnTo>
                    <a:lnTo>
                      <a:pt x="363" y="1062"/>
                    </a:lnTo>
                    <a:lnTo>
                      <a:pt x="368" y="1059"/>
                    </a:lnTo>
                    <a:lnTo>
                      <a:pt x="370" y="1059"/>
                    </a:lnTo>
                    <a:lnTo>
                      <a:pt x="378" y="1059"/>
                    </a:lnTo>
                    <a:lnTo>
                      <a:pt x="378" y="1059"/>
                    </a:lnTo>
                    <a:lnTo>
                      <a:pt x="385" y="1064"/>
                    </a:lnTo>
                    <a:lnTo>
                      <a:pt x="392" y="1064"/>
                    </a:lnTo>
                    <a:lnTo>
                      <a:pt x="400" y="1064"/>
                    </a:lnTo>
                    <a:lnTo>
                      <a:pt x="407" y="1064"/>
                    </a:lnTo>
                    <a:lnTo>
                      <a:pt x="414" y="1064"/>
                    </a:lnTo>
                    <a:lnTo>
                      <a:pt x="421" y="1064"/>
                    </a:lnTo>
                    <a:lnTo>
                      <a:pt x="429" y="1062"/>
                    </a:lnTo>
                    <a:lnTo>
                      <a:pt x="436" y="1062"/>
                    </a:lnTo>
                    <a:lnTo>
                      <a:pt x="443" y="1059"/>
                    </a:lnTo>
                    <a:lnTo>
                      <a:pt x="446" y="1059"/>
                    </a:lnTo>
                    <a:lnTo>
                      <a:pt x="443" y="1059"/>
                    </a:lnTo>
                    <a:lnTo>
                      <a:pt x="436" y="1057"/>
                    </a:lnTo>
                    <a:lnTo>
                      <a:pt x="429" y="1054"/>
                    </a:lnTo>
                    <a:lnTo>
                      <a:pt x="421" y="1054"/>
                    </a:lnTo>
                    <a:lnTo>
                      <a:pt x="414" y="1057"/>
                    </a:lnTo>
                    <a:lnTo>
                      <a:pt x="407" y="1057"/>
                    </a:lnTo>
                    <a:lnTo>
                      <a:pt x="400" y="1057"/>
                    </a:lnTo>
                    <a:lnTo>
                      <a:pt x="392" y="1057"/>
                    </a:lnTo>
                    <a:lnTo>
                      <a:pt x="385" y="1057"/>
                    </a:lnTo>
                    <a:lnTo>
                      <a:pt x="383" y="1054"/>
                    </a:lnTo>
                    <a:lnTo>
                      <a:pt x="385" y="1052"/>
                    </a:lnTo>
                    <a:lnTo>
                      <a:pt x="392" y="1052"/>
                    </a:lnTo>
                    <a:lnTo>
                      <a:pt x="400" y="1052"/>
                    </a:lnTo>
                    <a:lnTo>
                      <a:pt x="407" y="1052"/>
                    </a:lnTo>
                    <a:lnTo>
                      <a:pt x="414" y="1052"/>
                    </a:lnTo>
                    <a:lnTo>
                      <a:pt x="421" y="1054"/>
                    </a:lnTo>
                    <a:lnTo>
                      <a:pt x="429" y="1054"/>
                    </a:lnTo>
                    <a:lnTo>
                      <a:pt x="436" y="1052"/>
                    </a:lnTo>
                    <a:lnTo>
                      <a:pt x="443" y="1052"/>
                    </a:lnTo>
                    <a:lnTo>
                      <a:pt x="450" y="1052"/>
                    </a:lnTo>
                    <a:lnTo>
                      <a:pt x="460" y="1052"/>
                    </a:lnTo>
                    <a:lnTo>
                      <a:pt x="467" y="1052"/>
                    </a:lnTo>
                    <a:lnTo>
                      <a:pt x="475" y="1052"/>
                    </a:lnTo>
                    <a:lnTo>
                      <a:pt x="482" y="1054"/>
                    </a:lnTo>
                    <a:lnTo>
                      <a:pt x="482" y="1054"/>
                    </a:lnTo>
                    <a:lnTo>
                      <a:pt x="482" y="1057"/>
                    </a:lnTo>
                    <a:lnTo>
                      <a:pt x="477" y="1059"/>
                    </a:lnTo>
                    <a:lnTo>
                      <a:pt x="475" y="1062"/>
                    </a:lnTo>
                    <a:lnTo>
                      <a:pt x="467" y="1064"/>
                    </a:lnTo>
                    <a:lnTo>
                      <a:pt x="463" y="1064"/>
                    </a:lnTo>
                    <a:lnTo>
                      <a:pt x="467" y="1064"/>
                    </a:lnTo>
                    <a:lnTo>
                      <a:pt x="475" y="1067"/>
                    </a:lnTo>
                    <a:lnTo>
                      <a:pt x="482" y="1067"/>
                    </a:lnTo>
                    <a:lnTo>
                      <a:pt x="489" y="1067"/>
                    </a:lnTo>
                    <a:lnTo>
                      <a:pt x="497" y="1067"/>
                    </a:lnTo>
                    <a:lnTo>
                      <a:pt x="504" y="1064"/>
                    </a:lnTo>
                    <a:lnTo>
                      <a:pt x="511" y="1064"/>
                    </a:lnTo>
                    <a:lnTo>
                      <a:pt x="518" y="1067"/>
                    </a:lnTo>
                    <a:lnTo>
                      <a:pt x="526" y="1067"/>
                    </a:lnTo>
                    <a:lnTo>
                      <a:pt x="533" y="1067"/>
                    </a:lnTo>
                    <a:lnTo>
                      <a:pt x="540" y="1067"/>
                    </a:lnTo>
                    <a:lnTo>
                      <a:pt x="547" y="1067"/>
                    </a:lnTo>
                    <a:lnTo>
                      <a:pt x="555" y="1069"/>
                    </a:lnTo>
                    <a:lnTo>
                      <a:pt x="562" y="1069"/>
                    </a:lnTo>
                    <a:lnTo>
                      <a:pt x="569" y="1069"/>
                    </a:lnTo>
                    <a:lnTo>
                      <a:pt x="577" y="1069"/>
                    </a:lnTo>
                    <a:lnTo>
                      <a:pt x="584" y="1069"/>
                    </a:lnTo>
                    <a:lnTo>
                      <a:pt x="591" y="1069"/>
                    </a:lnTo>
                    <a:lnTo>
                      <a:pt x="598" y="1067"/>
                    </a:lnTo>
                    <a:lnTo>
                      <a:pt x="606" y="1067"/>
                    </a:lnTo>
                    <a:lnTo>
                      <a:pt x="615" y="1067"/>
                    </a:lnTo>
                    <a:lnTo>
                      <a:pt x="623" y="1067"/>
                    </a:lnTo>
                    <a:lnTo>
                      <a:pt x="630" y="1067"/>
                    </a:lnTo>
                    <a:lnTo>
                      <a:pt x="637" y="1067"/>
                    </a:lnTo>
                    <a:lnTo>
                      <a:pt x="644" y="1069"/>
                    </a:lnTo>
                    <a:lnTo>
                      <a:pt x="652" y="1069"/>
                    </a:lnTo>
                    <a:lnTo>
                      <a:pt x="659" y="1069"/>
                    </a:lnTo>
                    <a:lnTo>
                      <a:pt x="666" y="1069"/>
                    </a:lnTo>
                    <a:lnTo>
                      <a:pt x="673" y="1069"/>
                    </a:lnTo>
                    <a:lnTo>
                      <a:pt x="681" y="1069"/>
                    </a:lnTo>
                    <a:lnTo>
                      <a:pt x="688" y="1069"/>
                    </a:lnTo>
                    <a:lnTo>
                      <a:pt x="695" y="1067"/>
                    </a:lnTo>
                    <a:lnTo>
                      <a:pt x="703" y="1067"/>
                    </a:lnTo>
                    <a:lnTo>
                      <a:pt x="710" y="1067"/>
                    </a:lnTo>
                    <a:lnTo>
                      <a:pt x="717" y="1067"/>
                    </a:lnTo>
                    <a:lnTo>
                      <a:pt x="724" y="1067"/>
                    </a:lnTo>
                    <a:lnTo>
                      <a:pt x="732" y="1067"/>
                    </a:lnTo>
                    <a:lnTo>
                      <a:pt x="739" y="1067"/>
                    </a:lnTo>
                    <a:lnTo>
                      <a:pt x="746" y="1067"/>
                    </a:lnTo>
                    <a:lnTo>
                      <a:pt x="753" y="1067"/>
                    </a:lnTo>
                    <a:lnTo>
                      <a:pt x="763" y="1067"/>
                    </a:lnTo>
                    <a:lnTo>
                      <a:pt x="770" y="1067"/>
                    </a:lnTo>
                    <a:lnTo>
                      <a:pt x="778" y="1067"/>
                    </a:lnTo>
                    <a:lnTo>
                      <a:pt x="785" y="1067"/>
                    </a:lnTo>
                    <a:lnTo>
                      <a:pt x="792" y="1067"/>
                    </a:lnTo>
                    <a:lnTo>
                      <a:pt x="799" y="1067"/>
                    </a:lnTo>
                    <a:lnTo>
                      <a:pt x="807" y="1067"/>
                    </a:lnTo>
                    <a:lnTo>
                      <a:pt x="814" y="1064"/>
                    </a:lnTo>
                    <a:lnTo>
                      <a:pt x="821" y="1064"/>
                    </a:lnTo>
                    <a:lnTo>
                      <a:pt x="824" y="1064"/>
                    </a:lnTo>
                    <a:lnTo>
                      <a:pt x="821" y="1064"/>
                    </a:lnTo>
                    <a:lnTo>
                      <a:pt x="814" y="1064"/>
                    </a:lnTo>
                    <a:lnTo>
                      <a:pt x="807" y="1064"/>
                    </a:lnTo>
                    <a:lnTo>
                      <a:pt x="799" y="1064"/>
                    </a:lnTo>
                    <a:lnTo>
                      <a:pt x="792" y="1064"/>
                    </a:lnTo>
                    <a:lnTo>
                      <a:pt x="785" y="1064"/>
                    </a:lnTo>
                    <a:lnTo>
                      <a:pt x="778" y="1064"/>
                    </a:lnTo>
                    <a:lnTo>
                      <a:pt x="770" y="1064"/>
                    </a:lnTo>
                    <a:lnTo>
                      <a:pt x="763" y="1064"/>
                    </a:lnTo>
                    <a:lnTo>
                      <a:pt x="753" y="1064"/>
                    </a:lnTo>
                    <a:lnTo>
                      <a:pt x="746" y="1064"/>
                    </a:lnTo>
                    <a:lnTo>
                      <a:pt x="739" y="1064"/>
                    </a:lnTo>
                    <a:lnTo>
                      <a:pt x="732" y="1064"/>
                    </a:lnTo>
                    <a:lnTo>
                      <a:pt x="724" y="1064"/>
                    </a:lnTo>
                    <a:lnTo>
                      <a:pt x="717" y="1064"/>
                    </a:lnTo>
                    <a:lnTo>
                      <a:pt x="710" y="1064"/>
                    </a:lnTo>
                    <a:lnTo>
                      <a:pt x="703" y="1064"/>
                    </a:lnTo>
                    <a:lnTo>
                      <a:pt x="695" y="1064"/>
                    </a:lnTo>
                    <a:lnTo>
                      <a:pt x="688" y="1062"/>
                    </a:lnTo>
                    <a:lnTo>
                      <a:pt x="681" y="1062"/>
                    </a:lnTo>
                    <a:lnTo>
                      <a:pt x="673" y="1059"/>
                    </a:lnTo>
                    <a:lnTo>
                      <a:pt x="666" y="1059"/>
                    </a:lnTo>
                    <a:lnTo>
                      <a:pt x="659" y="1062"/>
                    </a:lnTo>
                    <a:lnTo>
                      <a:pt x="652" y="1062"/>
                    </a:lnTo>
                    <a:lnTo>
                      <a:pt x="644" y="1062"/>
                    </a:lnTo>
                    <a:lnTo>
                      <a:pt x="637" y="1062"/>
                    </a:lnTo>
                    <a:lnTo>
                      <a:pt x="630" y="1064"/>
                    </a:lnTo>
                    <a:lnTo>
                      <a:pt x="623" y="1064"/>
                    </a:lnTo>
                    <a:lnTo>
                      <a:pt x="615" y="1064"/>
                    </a:lnTo>
                    <a:lnTo>
                      <a:pt x="606" y="1064"/>
                    </a:lnTo>
                    <a:lnTo>
                      <a:pt x="598" y="1062"/>
                    </a:lnTo>
                    <a:lnTo>
                      <a:pt x="591" y="1062"/>
                    </a:lnTo>
                    <a:lnTo>
                      <a:pt x="589" y="1059"/>
                    </a:lnTo>
                    <a:lnTo>
                      <a:pt x="591" y="1059"/>
                    </a:lnTo>
                    <a:lnTo>
                      <a:pt x="598" y="1057"/>
                    </a:lnTo>
                    <a:lnTo>
                      <a:pt x="606" y="1057"/>
                    </a:lnTo>
                    <a:lnTo>
                      <a:pt x="615" y="1057"/>
                    </a:lnTo>
                    <a:lnTo>
                      <a:pt x="623" y="1057"/>
                    </a:lnTo>
                    <a:lnTo>
                      <a:pt x="630" y="1057"/>
                    </a:lnTo>
                    <a:lnTo>
                      <a:pt x="637" y="1057"/>
                    </a:lnTo>
                    <a:lnTo>
                      <a:pt x="644" y="1059"/>
                    </a:lnTo>
                    <a:lnTo>
                      <a:pt x="652" y="1059"/>
                    </a:lnTo>
                    <a:lnTo>
                      <a:pt x="659" y="1059"/>
                    </a:lnTo>
                    <a:lnTo>
                      <a:pt x="666" y="1059"/>
                    </a:lnTo>
                    <a:lnTo>
                      <a:pt x="673" y="1059"/>
                    </a:lnTo>
                    <a:lnTo>
                      <a:pt x="681" y="1059"/>
                    </a:lnTo>
                    <a:lnTo>
                      <a:pt x="688" y="1059"/>
                    </a:lnTo>
                    <a:lnTo>
                      <a:pt x="695" y="1057"/>
                    </a:lnTo>
                    <a:lnTo>
                      <a:pt x="703" y="1057"/>
                    </a:lnTo>
                    <a:lnTo>
                      <a:pt x="710" y="1057"/>
                    </a:lnTo>
                    <a:lnTo>
                      <a:pt x="717" y="1057"/>
                    </a:lnTo>
                    <a:lnTo>
                      <a:pt x="724" y="1057"/>
                    </a:lnTo>
                    <a:lnTo>
                      <a:pt x="732" y="1057"/>
                    </a:lnTo>
                    <a:lnTo>
                      <a:pt x="739" y="1057"/>
                    </a:lnTo>
                    <a:lnTo>
                      <a:pt x="746" y="1059"/>
                    </a:lnTo>
                    <a:lnTo>
                      <a:pt x="753" y="1059"/>
                    </a:lnTo>
                    <a:lnTo>
                      <a:pt x="763" y="1059"/>
                    </a:lnTo>
                    <a:lnTo>
                      <a:pt x="770" y="1059"/>
                    </a:lnTo>
                    <a:lnTo>
                      <a:pt x="778" y="1059"/>
                    </a:lnTo>
                    <a:lnTo>
                      <a:pt x="785" y="1059"/>
                    </a:lnTo>
                    <a:lnTo>
                      <a:pt x="792" y="1059"/>
                    </a:lnTo>
                    <a:lnTo>
                      <a:pt x="799" y="1059"/>
                    </a:lnTo>
                    <a:lnTo>
                      <a:pt x="807" y="1057"/>
                    </a:lnTo>
                    <a:lnTo>
                      <a:pt x="814" y="1057"/>
                    </a:lnTo>
                    <a:lnTo>
                      <a:pt x="821" y="1057"/>
                    </a:lnTo>
                    <a:lnTo>
                      <a:pt x="829" y="1057"/>
                    </a:lnTo>
                    <a:lnTo>
                      <a:pt x="836" y="1057"/>
                    </a:lnTo>
                    <a:lnTo>
                      <a:pt x="843" y="1057"/>
                    </a:lnTo>
                    <a:lnTo>
                      <a:pt x="850" y="1057"/>
                    </a:lnTo>
                    <a:lnTo>
                      <a:pt x="858" y="1057"/>
                    </a:lnTo>
                    <a:lnTo>
                      <a:pt x="865" y="1057"/>
                    </a:lnTo>
                    <a:lnTo>
                      <a:pt x="872" y="1057"/>
                    </a:lnTo>
                    <a:lnTo>
                      <a:pt x="879" y="1057"/>
                    </a:lnTo>
                    <a:lnTo>
                      <a:pt x="887" y="1057"/>
                    </a:lnTo>
                    <a:lnTo>
                      <a:pt x="894" y="1057"/>
                    </a:lnTo>
                    <a:lnTo>
                      <a:pt x="901" y="1057"/>
                    </a:lnTo>
                    <a:lnTo>
                      <a:pt x="909" y="1059"/>
                    </a:lnTo>
                    <a:lnTo>
                      <a:pt x="918" y="1057"/>
                    </a:lnTo>
                    <a:lnTo>
                      <a:pt x="926" y="1057"/>
                    </a:lnTo>
                    <a:lnTo>
                      <a:pt x="933" y="1057"/>
                    </a:lnTo>
                    <a:lnTo>
                      <a:pt x="940" y="1057"/>
                    </a:lnTo>
                    <a:lnTo>
                      <a:pt x="947" y="1057"/>
                    </a:lnTo>
                    <a:lnTo>
                      <a:pt x="955" y="1057"/>
                    </a:lnTo>
                    <a:lnTo>
                      <a:pt x="962" y="1054"/>
                    </a:lnTo>
                    <a:lnTo>
                      <a:pt x="969" y="1054"/>
                    </a:lnTo>
                    <a:lnTo>
                      <a:pt x="976" y="1054"/>
                    </a:lnTo>
                    <a:lnTo>
                      <a:pt x="984" y="1054"/>
                    </a:lnTo>
                    <a:lnTo>
                      <a:pt x="989" y="1054"/>
                    </a:lnTo>
                    <a:lnTo>
                      <a:pt x="984" y="1052"/>
                    </a:lnTo>
                    <a:lnTo>
                      <a:pt x="976" y="1050"/>
                    </a:lnTo>
                    <a:lnTo>
                      <a:pt x="972" y="1050"/>
                    </a:lnTo>
                    <a:lnTo>
                      <a:pt x="969" y="1047"/>
                    </a:lnTo>
                    <a:lnTo>
                      <a:pt x="962" y="1047"/>
                    </a:lnTo>
                    <a:lnTo>
                      <a:pt x="955" y="1045"/>
                    </a:lnTo>
                    <a:lnTo>
                      <a:pt x="947" y="1045"/>
                    </a:lnTo>
                    <a:lnTo>
                      <a:pt x="940" y="1042"/>
                    </a:lnTo>
                    <a:lnTo>
                      <a:pt x="938" y="1042"/>
                    </a:lnTo>
                    <a:lnTo>
                      <a:pt x="940" y="1042"/>
                    </a:lnTo>
                    <a:lnTo>
                      <a:pt x="947" y="1042"/>
                    </a:lnTo>
                    <a:lnTo>
                      <a:pt x="950" y="1040"/>
                    </a:lnTo>
                    <a:lnTo>
                      <a:pt x="950" y="1037"/>
                    </a:lnTo>
                    <a:lnTo>
                      <a:pt x="947" y="1037"/>
                    </a:lnTo>
                    <a:lnTo>
                      <a:pt x="943" y="1035"/>
                    </a:lnTo>
                    <a:lnTo>
                      <a:pt x="940" y="1035"/>
                    </a:lnTo>
                    <a:lnTo>
                      <a:pt x="935" y="1033"/>
                    </a:lnTo>
                    <a:lnTo>
                      <a:pt x="933" y="1033"/>
                    </a:lnTo>
                    <a:lnTo>
                      <a:pt x="928" y="1030"/>
                    </a:lnTo>
                    <a:lnTo>
                      <a:pt x="930" y="1028"/>
                    </a:lnTo>
                    <a:lnTo>
                      <a:pt x="926" y="1025"/>
                    </a:lnTo>
                    <a:lnTo>
                      <a:pt x="921" y="1025"/>
                    </a:lnTo>
                    <a:lnTo>
                      <a:pt x="921" y="1023"/>
                    </a:lnTo>
                    <a:lnTo>
                      <a:pt x="918" y="1020"/>
                    </a:lnTo>
                    <a:lnTo>
                      <a:pt x="918" y="1018"/>
                    </a:lnTo>
                    <a:lnTo>
                      <a:pt x="911" y="1018"/>
                    </a:lnTo>
                    <a:lnTo>
                      <a:pt x="913" y="1013"/>
                    </a:lnTo>
                    <a:lnTo>
                      <a:pt x="909" y="1013"/>
                    </a:lnTo>
                    <a:lnTo>
                      <a:pt x="909" y="1011"/>
                    </a:lnTo>
                    <a:lnTo>
                      <a:pt x="901" y="1011"/>
                    </a:lnTo>
                    <a:lnTo>
                      <a:pt x="901" y="1008"/>
                    </a:lnTo>
                    <a:lnTo>
                      <a:pt x="901" y="1006"/>
                    </a:lnTo>
                    <a:lnTo>
                      <a:pt x="896" y="1003"/>
                    </a:lnTo>
                    <a:lnTo>
                      <a:pt x="896" y="1001"/>
                    </a:lnTo>
                    <a:lnTo>
                      <a:pt x="894" y="999"/>
                    </a:lnTo>
                    <a:lnTo>
                      <a:pt x="894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9" y="991"/>
                    </a:lnTo>
                    <a:lnTo>
                      <a:pt x="887" y="989"/>
                    </a:lnTo>
                    <a:lnTo>
                      <a:pt x="884" y="989"/>
                    </a:lnTo>
                    <a:lnTo>
                      <a:pt x="884" y="984"/>
                    </a:lnTo>
                    <a:lnTo>
                      <a:pt x="879" y="984"/>
                    </a:lnTo>
                    <a:lnTo>
                      <a:pt x="879" y="982"/>
                    </a:lnTo>
                    <a:lnTo>
                      <a:pt x="879" y="982"/>
                    </a:lnTo>
                    <a:lnTo>
                      <a:pt x="882" y="979"/>
                    </a:lnTo>
                    <a:lnTo>
                      <a:pt x="879" y="979"/>
                    </a:lnTo>
                    <a:lnTo>
                      <a:pt x="879" y="977"/>
                    </a:lnTo>
                    <a:lnTo>
                      <a:pt x="877" y="974"/>
                    </a:lnTo>
                    <a:lnTo>
                      <a:pt x="875" y="972"/>
                    </a:lnTo>
                    <a:lnTo>
                      <a:pt x="872" y="970"/>
                    </a:lnTo>
                    <a:lnTo>
                      <a:pt x="872" y="970"/>
                    </a:lnTo>
                    <a:lnTo>
                      <a:pt x="872" y="967"/>
                    </a:lnTo>
                    <a:lnTo>
                      <a:pt x="870" y="965"/>
                    </a:lnTo>
                    <a:lnTo>
                      <a:pt x="870" y="962"/>
                    </a:lnTo>
                    <a:lnTo>
                      <a:pt x="867" y="960"/>
                    </a:lnTo>
                    <a:lnTo>
                      <a:pt x="867" y="957"/>
                    </a:lnTo>
                    <a:lnTo>
                      <a:pt x="865" y="955"/>
                    </a:lnTo>
                    <a:lnTo>
                      <a:pt x="865" y="953"/>
                    </a:lnTo>
                    <a:lnTo>
                      <a:pt x="865" y="950"/>
                    </a:lnTo>
                    <a:lnTo>
                      <a:pt x="863" y="948"/>
                    </a:lnTo>
                    <a:lnTo>
                      <a:pt x="860" y="945"/>
                    </a:lnTo>
                    <a:lnTo>
                      <a:pt x="860" y="943"/>
                    </a:lnTo>
                    <a:lnTo>
                      <a:pt x="858" y="940"/>
                    </a:lnTo>
                    <a:lnTo>
                      <a:pt x="858" y="938"/>
                    </a:lnTo>
                    <a:lnTo>
                      <a:pt x="855" y="933"/>
                    </a:lnTo>
                    <a:lnTo>
                      <a:pt x="850" y="919"/>
                    </a:lnTo>
                    <a:lnTo>
                      <a:pt x="846" y="907"/>
                    </a:lnTo>
                    <a:lnTo>
                      <a:pt x="843" y="890"/>
                    </a:lnTo>
                    <a:lnTo>
                      <a:pt x="838" y="880"/>
                    </a:lnTo>
                    <a:lnTo>
                      <a:pt x="836" y="870"/>
                    </a:lnTo>
                    <a:lnTo>
                      <a:pt x="829" y="853"/>
                    </a:lnTo>
                    <a:lnTo>
                      <a:pt x="829" y="844"/>
                    </a:lnTo>
                    <a:lnTo>
                      <a:pt x="829" y="827"/>
                    </a:lnTo>
                    <a:lnTo>
                      <a:pt x="824" y="800"/>
                    </a:lnTo>
                    <a:lnTo>
                      <a:pt x="826" y="785"/>
                    </a:lnTo>
                    <a:lnTo>
                      <a:pt x="824" y="776"/>
                    </a:lnTo>
                    <a:lnTo>
                      <a:pt x="821" y="773"/>
                    </a:lnTo>
                    <a:lnTo>
                      <a:pt x="816" y="768"/>
                    </a:lnTo>
                    <a:lnTo>
                      <a:pt x="816" y="759"/>
                    </a:lnTo>
                    <a:lnTo>
                      <a:pt x="821" y="751"/>
                    </a:lnTo>
                    <a:lnTo>
                      <a:pt x="816" y="742"/>
                    </a:lnTo>
                    <a:lnTo>
                      <a:pt x="814" y="734"/>
                    </a:lnTo>
                    <a:lnTo>
                      <a:pt x="814" y="734"/>
                    </a:lnTo>
                    <a:lnTo>
                      <a:pt x="807" y="725"/>
                    </a:lnTo>
                    <a:lnTo>
                      <a:pt x="809" y="717"/>
                    </a:lnTo>
                    <a:lnTo>
                      <a:pt x="814" y="710"/>
                    </a:lnTo>
                    <a:lnTo>
                      <a:pt x="814" y="708"/>
                    </a:lnTo>
                    <a:lnTo>
                      <a:pt x="814" y="703"/>
                    </a:lnTo>
                    <a:lnTo>
                      <a:pt x="812" y="700"/>
                    </a:lnTo>
                    <a:lnTo>
                      <a:pt x="814" y="693"/>
                    </a:lnTo>
                    <a:lnTo>
                      <a:pt x="814" y="691"/>
                    </a:lnTo>
                    <a:lnTo>
                      <a:pt x="814" y="691"/>
                    </a:lnTo>
                    <a:lnTo>
                      <a:pt x="809" y="684"/>
                    </a:lnTo>
                    <a:lnTo>
                      <a:pt x="814" y="676"/>
                    </a:lnTo>
                    <a:lnTo>
                      <a:pt x="816" y="674"/>
                    </a:lnTo>
                    <a:lnTo>
                      <a:pt x="821" y="667"/>
                    </a:lnTo>
                    <a:lnTo>
                      <a:pt x="821" y="664"/>
                    </a:lnTo>
                    <a:lnTo>
                      <a:pt x="824" y="657"/>
                    </a:lnTo>
                    <a:lnTo>
                      <a:pt x="829" y="650"/>
                    </a:lnTo>
                    <a:lnTo>
                      <a:pt x="831" y="647"/>
                    </a:lnTo>
                    <a:lnTo>
                      <a:pt x="836" y="642"/>
                    </a:lnTo>
                    <a:lnTo>
                      <a:pt x="838" y="640"/>
                    </a:lnTo>
                    <a:lnTo>
                      <a:pt x="843" y="633"/>
                    </a:lnTo>
                    <a:lnTo>
                      <a:pt x="843" y="630"/>
                    </a:lnTo>
                    <a:lnTo>
                      <a:pt x="850" y="623"/>
                    </a:lnTo>
                    <a:lnTo>
                      <a:pt x="850" y="621"/>
                    </a:lnTo>
                    <a:lnTo>
                      <a:pt x="855" y="613"/>
                    </a:lnTo>
                    <a:lnTo>
                      <a:pt x="858" y="606"/>
                    </a:lnTo>
                    <a:lnTo>
                      <a:pt x="858" y="604"/>
                    </a:lnTo>
                    <a:lnTo>
                      <a:pt x="865" y="599"/>
                    </a:lnTo>
                    <a:lnTo>
                      <a:pt x="872" y="596"/>
                    </a:lnTo>
                    <a:lnTo>
                      <a:pt x="872" y="596"/>
                    </a:lnTo>
                    <a:lnTo>
                      <a:pt x="877" y="587"/>
                    </a:lnTo>
                    <a:lnTo>
                      <a:pt x="879" y="584"/>
                    </a:lnTo>
                    <a:lnTo>
                      <a:pt x="884" y="579"/>
                    </a:lnTo>
                    <a:lnTo>
                      <a:pt x="887" y="574"/>
                    </a:lnTo>
                    <a:lnTo>
                      <a:pt x="889" y="570"/>
                    </a:lnTo>
                    <a:lnTo>
                      <a:pt x="894" y="565"/>
                    </a:lnTo>
                    <a:lnTo>
                      <a:pt x="901" y="562"/>
                    </a:lnTo>
                    <a:lnTo>
                      <a:pt x="904" y="560"/>
                    </a:lnTo>
                    <a:lnTo>
                      <a:pt x="909" y="555"/>
                    </a:lnTo>
                    <a:lnTo>
                      <a:pt x="913" y="553"/>
                    </a:lnTo>
                    <a:lnTo>
                      <a:pt x="918" y="550"/>
                    </a:lnTo>
                    <a:lnTo>
                      <a:pt x="923" y="543"/>
                    </a:lnTo>
                    <a:lnTo>
                      <a:pt x="926" y="541"/>
                    </a:lnTo>
                    <a:lnTo>
                      <a:pt x="928" y="536"/>
                    </a:lnTo>
                    <a:lnTo>
                      <a:pt x="933" y="526"/>
                    </a:lnTo>
                    <a:lnTo>
                      <a:pt x="933" y="526"/>
                    </a:lnTo>
                    <a:lnTo>
                      <a:pt x="933" y="526"/>
                    </a:lnTo>
                    <a:lnTo>
                      <a:pt x="930" y="516"/>
                    </a:lnTo>
                    <a:lnTo>
                      <a:pt x="928" y="509"/>
                    </a:lnTo>
                    <a:lnTo>
                      <a:pt x="926" y="504"/>
                    </a:lnTo>
                    <a:lnTo>
                      <a:pt x="921" y="499"/>
                    </a:lnTo>
                    <a:lnTo>
                      <a:pt x="918" y="497"/>
                    </a:lnTo>
                    <a:lnTo>
                      <a:pt x="909" y="494"/>
                    </a:lnTo>
                    <a:lnTo>
                      <a:pt x="901" y="492"/>
                    </a:lnTo>
                    <a:lnTo>
                      <a:pt x="901" y="490"/>
                    </a:lnTo>
                    <a:lnTo>
                      <a:pt x="894" y="487"/>
                    </a:lnTo>
                    <a:lnTo>
                      <a:pt x="887" y="482"/>
                    </a:lnTo>
                    <a:lnTo>
                      <a:pt x="884" y="482"/>
                    </a:lnTo>
                    <a:lnTo>
                      <a:pt x="879" y="480"/>
                    </a:lnTo>
                    <a:lnTo>
                      <a:pt x="872" y="475"/>
                    </a:lnTo>
                    <a:lnTo>
                      <a:pt x="867" y="473"/>
                    </a:lnTo>
                    <a:lnTo>
                      <a:pt x="865" y="473"/>
                    </a:lnTo>
                    <a:lnTo>
                      <a:pt x="858" y="470"/>
                    </a:lnTo>
                    <a:lnTo>
                      <a:pt x="850" y="468"/>
                    </a:lnTo>
                    <a:lnTo>
                      <a:pt x="848" y="465"/>
                    </a:lnTo>
                    <a:lnTo>
                      <a:pt x="843" y="456"/>
                    </a:lnTo>
                    <a:lnTo>
                      <a:pt x="843" y="448"/>
                    </a:lnTo>
                    <a:lnTo>
                      <a:pt x="843" y="446"/>
                    </a:lnTo>
                    <a:lnTo>
                      <a:pt x="843" y="446"/>
                    </a:lnTo>
                    <a:lnTo>
                      <a:pt x="846" y="439"/>
                    </a:lnTo>
                    <a:lnTo>
                      <a:pt x="850" y="436"/>
                    </a:lnTo>
                    <a:lnTo>
                      <a:pt x="858" y="434"/>
                    </a:lnTo>
                    <a:lnTo>
                      <a:pt x="863" y="429"/>
                    </a:lnTo>
                    <a:lnTo>
                      <a:pt x="865" y="427"/>
                    </a:lnTo>
                    <a:lnTo>
                      <a:pt x="872" y="422"/>
                    </a:lnTo>
                    <a:lnTo>
                      <a:pt x="872" y="419"/>
                    </a:lnTo>
                    <a:lnTo>
                      <a:pt x="879" y="412"/>
                    </a:lnTo>
                    <a:lnTo>
                      <a:pt x="882" y="412"/>
                    </a:lnTo>
                    <a:lnTo>
                      <a:pt x="884" y="402"/>
                    </a:lnTo>
                    <a:lnTo>
                      <a:pt x="884" y="395"/>
                    </a:lnTo>
                    <a:lnTo>
                      <a:pt x="879" y="393"/>
                    </a:lnTo>
                    <a:lnTo>
                      <a:pt x="872" y="385"/>
                    </a:lnTo>
                    <a:lnTo>
                      <a:pt x="872" y="385"/>
                    </a:lnTo>
                    <a:lnTo>
                      <a:pt x="865" y="376"/>
                    </a:lnTo>
                    <a:lnTo>
                      <a:pt x="865" y="376"/>
                    </a:lnTo>
                    <a:lnTo>
                      <a:pt x="860" y="368"/>
                    </a:lnTo>
                    <a:lnTo>
                      <a:pt x="860" y="359"/>
                    </a:lnTo>
                    <a:lnTo>
                      <a:pt x="860" y="351"/>
                    </a:lnTo>
                    <a:lnTo>
                      <a:pt x="865" y="342"/>
                    </a:lnTo>
                    <a:lnTo>
                      <a:pt x="865" y="332"/>
                    </a:lnTo>
                    <a:lnTo>
                      <a:pt x="860" y="325"/>
                    </a:lnTo>
                    <a:lnTo>
                      <a:pt x="865" y="315"/>
                    </a:lnTo>
                    <a:lnTo>
                      <a:pt x="858" y="308"/>
                    </a:lnTo>
                    <a:lnTo>
                      <a:pt x="855" y="305"/>
                    </a:lnTo>
                    <a:lnTo>
                      <a:pt x="858" y="305"/>
                    </a:lnTo>
                    <a:lnTo>
                      <a:pt x="865" y="298"/>
                    </a:lnTo>
                    <a:lnTo>
                      <a:pt x="858" y="291"/>
                    </a:lnTo>
                    <a:lnTo>
                      <a:pt x="855" y="288"/>
                    </a:lnTo>
                    <a:lnTo>
                      <a:pt x="858" y="288"/>
                    </a:lnTo>
                    <a:lnTo>
                      <a:pt x="865" y="281"/>
                    </a:lnTo>
                    <a:lnTo>
                      <a:pt x="863" y="271"/>
                    </a:lnTo>
                    <a:lnTo>
                      <a:pt x="860" y="262"/>
                    </a:lnTo>
                    <a:lnTo>
                      <a:pt x="863" y="254"/>
                    </a:lnTo>
                    <a:lnTo>
                      <a:pt x="865" y="245"/>
                    </a:lnTo>
                    <a:lnTo>
                      <a:pt x="865" y="240"/>
                    </a:lnTo>
                    <a:lnTo>
                      <a:pt x="867" y="235"/>
                    </a:lnTo>
                    <a:lnTo>
                      <a:pt x="865" y="235"/>
                    </a:lnTo>
                    <a:lnTo>
                      <a:pt x="863" y="228"/>
                    </a:lnTo>
                    <a:lnTo>
                      <a:pt x="858" y="221"/>
                    </a:lnTo>
                    <a:lnTo>
                      <a:pt x="858" y="218"/>
                    </a:lnTo>
                    <a:lnTo>
                      <a:pt x="858" y="216"/>
                    </a:lnTo>
                    <a:lnTo>
                      <a:pt x="863" y="211"/>
                    </a:lnTo>
                    <a:lnTo>
                      <a:pt x="865" y="206"/>
                    </a:lnTo>
                    <a:lnTo>
                      <a:pt x="872" y="201"/>
                    </a:lnTo>
                    <a:lnTo>
                      <a:pt x="872" y="201"/>
                    </a:lnTo>
                    <a:lnTo>
                      <a:pt x="872" y="201"/>
                    </a:lnTo>
                    <a:lnTo>
                      <a:pt x="865" y="199"/>
                    </a:lnTo>
                    <a:lnTo>
                      <a:pt x="858" y="194"/>
                    </a:lnTo>
                    <a:lnTo>
                      <a:pt x="855" y="191"/>
                    </a:lnTo>
                    <a:lnTo>
                      <a:pt x="858" y="191"/>
                    </a:lnTo>
                    <a:lnTo>
                      <a:pt x="865" y="187"/>
                    </a:lnTo>
                    <a:lnTo>
                      <a:pt x="872" y="184"/>
                    </a:lnTo>
                    <a:lnTo>
                      <a:pt x="875" y="184"/>
                    </a:lnTo>
                    <a:lnTo>
                      <a:pt x="872" y="174"/>
                    </a:lnTo>
                    <a:lnTo>
                      <a:pt x="872" y="165"/>
                    </a:lnTo>
                    <a:lnTo>
                      <a:pt x="872" y="158"/>
                    </a:lnTo>
                    <a:lnTo>
                      <a:pt x="879" y="148"/>
                    </a:lnTo>
                    <a:lnTo>
                      <a:pt x="877" y="141"/>
                    </a:lnTo>
                    <a:lnTo>
                      <a:pt x="877" y="131"/>
                    </a:lnTo>
                    <a:lnTo>
                      <a:pt x="872" y="121"/>
                    </a:lnTo>
                    <a:lnTo>
                      <a:pt x="872" y="121"/>
                    </a:lnTo>
                    <a:lnTo>
                      <a:pt x="865" y="116"/>
                    </a:lnTo>
                    <a:lnTo>
                      <a:pt x="863" y="114"/>
                    </a:lnTo>
                    <a:lnTo>
                      <a:pt x="865" y="109"/>
                    </a:lnTo>
                    <a:lnTo>
                      <a:pt x="867" y="104"/>
                    </a:lnTo>
                    <a:lnTo>
                      <a:pt x="872" y="97"/>
                    </a:lnTo>
                    <a:lnTo>
                      <a:pt x="875" y="94"/>
                    </a:lnTo>
                    <a:lnTo>
                      <a:pt x="879" y="90"/>
                    </a:lnTo>
                    <a:lnTo>
                      <a:pt x="884" y="87"/>
                    </a:lnTo>
                    <a:lnTo>
                      <a:pt x="879" y="82"/>
                    </a:lnTo>
                    <a:lnTo>
                      <a:pt x="875" y="78"/>
                    </a:lnTo>
                    <a:lnTo>
                      <a:pt x="872" y="75"/>
                    </a:lnTo>
                    <a:lnTo>
                      <a:pt x="867" y="70"/>
                    </a:lnTo>
                    <a:lnTo>
                      <a:pt x="872" y="65"/>
                    </a:lnTo>
                    <a:lnTo>
                      <a:pt x="875" y="61"/>
                    </a:lnTo>
                    <a:lnTo>
                      <a:pt x="877" y="51"/>
                    </a:lnTo>
                    <a:lnTo>
                      <a:pt x="877" y="44"/>
                    </a:lnTo>
                    <a:lnTo>
                      <a:pt x="877" y="34"/>
                    </a:lnTo>
                    <a:lnTo>
                      <a:pt x="872" y="27"/>
                    </a:lnTo>
                    <a:lnTo>
                      <a:pt x="870" y="24"/>
                    </a:lnTo>
                    <a:lnTo>
                      <a:pt x="872" y="24"/>
                    </a:lnTo>
                    <a:lnTo>
                      <a:pt x="879" y="17"/>
                    </a:lnTo>
                    <a:lnTo>
                      <a:pt x="877" y="7"/>
                    </a:lnTo>
                    <a:lnTo>
                      <a:pt x="879" y="0"/>
                    </a:lnTo>
                    <a:lnTo>
                      <a:pt x="879" y="0"/>
                    </a:lnTo>
                    <a:lnTo>
                      <a:pt x="887" y="0"/>
                    </a:lnTo>
                    <a:lnTo>
                      <a:pt x="894" y="0"/>
                    </a:lnTo>
                    <a:lnTo>
                      <a:pt x="901" y="0"/>
                    </a:lnTo>
                    <a:lnTo>
                      <a:pt x="909" y="0"/>
                    </a:lnTo>
                    <a:lnTo>
                      <a:pt x="918" y="0"/>
                    </a:lnTo>
                    <a:lnTo>
                      <a:pt x="926" y="0"/>
                    </a:lnTo>
                    <a:lnTo>
                      <a:pt x="933" y="0"/>
                    </a:lnTo>
                    <a:lnTo>
                      <a:pt x="940" y="0"/>
                    </a:lnTo>
                    <a:lnTo>
                      <a:pt x="947" y="0"/>
                    </a:lnTo>
                    <a:lnTo>
                      <a:pt x="955" y="0"/>
                    </a:lnTo>
                    <a:lnTo>
                      <a:pt x="962" y="0"/>
                    </a:lnTo>
                    <a:lnTo>
                      <a:pt x="969" y="0"/>
                    </a:lnTo>
                    <a:lnTo>
                      <a:pt x="976" y="0"/>
                    </a:lnTo>
                    <a:lnTo>
                      <a:pt x="984" y="0"/>
                    </a:lnTo>
                    <a:lnTo>
                      <a:pt x="991" y="0"/>
                    </a:lnTo>
                    <a:lnTo>
                      <a:pt x="998" y="0"/>
                    </a:lnTo>
                    <a:lnTo>
                      <a:pt x="1006" y="0"/>
                    </a:lnTo>
                    <a:lnTo>
                      <a:pt x="1013" y="0"/>
                    </a:lnTo>
                    <a:lnTo>
                      <a:pt x="1020" y="0"/>
                    </a:lnTo>
                    <a:lnTo>
                      <a:pt x="1027" y="0"/>
                    </a:lnTo>
                    <a:lnTo>
                      <a:pt x="1035" y="0"/>
                    </a:lnTo>
                    <a:lnTo>
                      <a:pt x="1042" y="0"/>
                    </a:lnTo>
                    <a:lnTo>
                      <a:pt x="1049" y="0"/>
                    </a:lnTo>
                    <a:lnTo>
                      <a:pt x="1056" y="0"/>
                    </a:lnTo>
                    <a:lnTo>
                      <a:pt x="1066" y="0"/>
                    </a:lnTo>
                    <a:lnTo>
                      <a:pt x="1073" y="0"/>
                    </a:lnTo>
                    <a:lnTo>
                      <a:pt x="1081" y="0"/>
                    </a:lnTo>
                    <a:lnTo>
                      <a:pt x="1088" y="0"/>
                    </a:lnTo>
                    <a:lnTo>
                      <a:pt x="1095" y="0"/>
                    </a:lnTo>
                    <a:lnTo>
                      <a:pt x="1102" y="0"/>
                    </a:lnTo>
                    <a:lnTo>
                      <a:pt x="1110" y="0"/>
                    </a:lnTo>
                    <a:lnTo>
                      <a:pt x="1117" y="0"/>
                    </a:lnTo>
                    <a:lnTo>
                      <a:pt x="1124" y="0"/>
                    </a:lnTo>
                    <a:lnTo>
                      <a:pt x="1132" y="0"/>
                    </a:lnTo>
                    <a:lnTo>
                      <a:pt x="1139" y="0"/>
                    </a:lnTo>
                    <a:lnTo>
                      <a:pt x="1146" y="0"/>
                    </a:lnTo>
                    <a:lnTo>
                      <a:pt x="1153" y="0"/>
                    </a:lnTo>
                    <a:lnTo>
                      <a:pt x="1161" y="0"/>
                    </a:lnTo>
                    <a:lnTo>
                      <a:pt x="1168" y="0"/>
                    </a:lnTo>
                    <a:lnTo>
                      <a:pt x="1175" y="0"/>
                    </a:lnTo>
                    <a:lnTo>
                      <a:pt x="1182" y="0"/>
                    </a:lnTo>
                    <a:lnTo>
                      <a:pt x="1190" y="0"/>
                    </a:lnTo>
                    <a:lnTo>
                      <a:pt x="1197" y="0"/>
                    </a:lnTo>
                    <a:lnTo>
                      <a:pt x="1204" y="0"/>
                    </a:lnTo>
                    <a:lnTo>
                      <a:pt x="1214" y="0"/>
                    </a:lnTo>
                    <a:lnTo>
                      <a:pt x="1221" y="0"/>
                    </a:lnTo>
                    <a:lnTo>
                      <a:pt x="1229" y="0"/>
                    </a:lnTo>
                    <a:lnTo>
                      <a:pt x="1236" y="0"/>
                    </a:lnTo>
                    <a:lnTo>
                      <a:pt x="1243" y="0"/>
                    </a:lnTo>
                    <a:lnTo>
                      <a:pt x="1250" y="0"/>
                    </a:lnTo>
                    <a:lnTo>
                      <a:pt x="1258" y="0"/>
                    </a:lnTo>
                    <a:lnTo>
                      <a:pt x="1265" y="0"/>
                    </a:lnTo>
                    <a:lnTo>
                      <a:pt x="1272" y="0"/>
                    </a:lnTo>
                    <a:lnTo>
                      <a:pt x="1279" y="0"/>
                    </a:lnTo>
                    <a:lnTo>
                      <a:pt x="1287" y="0"/>
                    </a:lnTo>
                    <a:lnTo>
                      <a:pt x="1294" y="0"/>
                    </a:lnTo>
                    <a:lnTo>
                      <a:pt x="1301" y="0"/>
                    </a:lnTo>
                    <a:lnTo>
                      <a:pt x="1309" y="0"/>
                    </a:lnTo>
                    <a:lnTo>
                      <a:pt x="1316" y="0"/>
                    </a:lnTo>
                    <a:lnTo>
                      <a:pt x="1323" y="0"/>
                    </a:lnTo>
                    <a:lnTo>
                      <a:pt x="1330" y="0"/>
                    </a:lnTo>
                    <a:lnTo>
                      <a:pt x="1338" y="0"/>
                    </a:lnTo>
                    <a:lnTo>
                      <a:pt x="1345" y="0"/>
                    </a:lnTo>
                    <a:lnTo>
                      <a:pt x="1352" y="0"/>
                    </a:lnTo>
                    <a:lnTo>
                      <a:pt x="1359" y="0"/>
                    </a:lnTo>
                    <a:lnTo>
                      <a:pt x="1369" y="0"/>
                    </a:lnTo>
                    <a:lnTo>
                      <a:pt x="1376" y="0"/>
                    </a:lnTo>
                    <a:lnTo>
                      <a:pt x="1384" y="0"/>
                    </a:lnTo>
                    <a:lnTo>
                      <a:pt x="1391" y="0"/>
                    </a:lnTo>
                    <a:lnTo>
                      <a:pt x="1398" y="0"/>
                    </a:lnTo>
                    <a:lnTo>
                      <a:pt x="1405" y="0"/>
                    </a:lnTo>
                    <a:lnTo>
                      <a:pt x="1413" y="0"/>
                    </a:lnTo>
                    <a:lnTo>
                      <a:pt x="1420" y="0"/>
                    </a:lnTo>
                    <a:lnTo>
                      <a:pt x="1427" y="0"/>
                    </a:lnTo>
                    <a:lnTo>
                      <a:pt x="1435" y="0"/>
                    </a:lnTo>
                    <a:lnTo>
                      <a:pt x="1442" y="0"/>
                    </a:lnTo>
                    <a:lnTo>
                      <a:pt x="1449" y="0"/>
                    </a:lnTo>
                    <a:lnTo>
                      <a:pt x="1456" y="0"/>
                    </a:lnTo>
                    <a:lnTo>
                      <a:pt x="1464" y="0"/>
                    </a:lnTo>
                    <a:lnTo>
                      <a:pt x="1471" y="0"/>
                    </a:lnTo>
                    <a:lnTo>
                      <a:pt x="1478" y="0"/>
                    </a:lnTo>
                    <a:lnTo>
                      <a:pt x="1485" y="0"/>
                    </a:lnTo>
                    <a:lnTo>
                      <a:pt x="1493" y="0"/>
                    </a:lnTo>
                    <a:lnTo>
                      <a:pt x="1500" y="0"/>
                    </a:lnTo>
                    <a:lnTo>
                      <a:pt x="1507" y="0"/>
                    </a:lnTo>
                    <a:lnTo>
                      <a:pt x="1515" y="0"/>
                    </a:lnTo>
                    <a:lnTo>
                      <a:pt x="1524" y="0"/>
                    </a:lnTo>
                    <a:lnTo>
                      <a:pt x="1531" y="0"/>
                    </a:lnTo>
                    <a:lnTo>
                      <a:pt x="1539" y="0"/>
                    </a:lnTo>
                    <a:lnTo>
                      <a:pt x="1546" y="0"/>
                    </a:lnTo>
                    <a:lnTo>
                      <a:pt x="1553" y="0"/>
                    </a:lnTo>
                    <a:lnTo>
                      <a:pt x="1561" y="0"/>
                    </a:lnTo>
                    <a:lnTo>
                      <a:pt x="1568" y="0"/>
                    </a:lnTo>
                    <a:lnTo>
                      <a:pt x="1575" y="0"/>
                    </a:lnTo>
                    <a:lnTo>
                      <a:pt x="1582" y="0"/>
                    </a:lnTo>
                    <a:lnTo>
                      <a:pt x="1590" y="0"/>
                    </a:lnTo>
                    <a:lnTo>
                      <a:pt x="1597" y="0"/>
                    </a:lnTo>
                    <a:lnTo>
                      <a:pt x="1604" y="0"/>
                    </a:lnTo>
                    <a:lnTo>
                      <a:pt x="1611" y="0"/>
                    </a:lnTo>
                    <a:lnTo>
                      <a:pt x="1619" y="0"/>
                    </a:lnTo>
                    <a:lnTo>
                      <a:pt x="1626" y="0"/>
                    </a:lnTo>
                    <a:lnTo>
                      <a:pt x="1633" y="0"/>
                    </a:lnTo>
                    <a:lnTo>
                      <a:pt x="1641" y="0"/>
                    </a:lnTo>
                    <a:lnTo>
                      <a:pt x="1648" y="0"/>
                    </a:lnTo>
                    <a:lnTo>
                      <a:pt x="1655" y="0"/>
                    </a:lnTo>
                    <a:lnTo>
                      <a:pt x="1662" y="0"/>
                    </a:lnTo>
                    <a:lnTo>
                      <a:pt x="1672" y="0"/>
                    </a:lnTo>
                    <a:lnTo>
                      <a:pt x="1679" y="0"/>
                    </a:lnTo>
                    <a:lnTo>
                      <a:pt x="1687" y="0"/>
                    </a:lnTo>
                    <a:lnTo>
                      <a:pt x="1694" y="0"/>
                    </a:lnTo>
                    <a:lnTo>
                      <a:pt x="1701" y="0"/>
                    </a:lnTo>
                    <a:lnTo>
                      <a:pt x="1708" y="0"/>
                    </a:lnTo>
                    <a:lnTo>
                      <a:pt x="1716" y="0"/>
                    </a:lnTo>
                    <a:lnTo>
                      <a:pt x="1723" y="0"/>
                    </a:lnTo>
                    <a:lnTo>
                      <a:pt x="1730" y="0"/>
                    </a:lnTo>
                    <a:lnTo>
                      <a:pt x="1738" y="0"/>
                    </a:lnTo>
                    <a:lnTo>
                      <a:pt x="1745" y="0"/>
                    </a:lnTo>
                    <a:lnTo>
                      <a:pt x="1752" y="0"/>
                    </a:lnTo>
                    <a:lnTo>
                      <a:pt x="1759" y="0"/>
                    </a:lnTo>
                    <a:lnTo>
                      <a:pt x="1767" y="0"/>
                    </a:lnTo>
                    <a:lnTo>
                      <a:pt x="1774" y="0"/>
                    </a:lnTo>
                    <a:lnTo>
                      <a:pt x="1781" y="0"/>
                    </a:lnTo>
                    <a:lnTo>
                      <a:pt x="1788" y="0"/>
                    </a:lnTo>
                    <a:lnTo>
                      <a:pt x="1796" y="0"/>
                    </a:lnTo>
                    <a:lnTo>
                      <a:pt x="1803" y="0"/>
                    </a:lnTo>
                    <a:lnTo>
                      <a:pt x="1810" y="0"/>
                    </a:lnTo>
                    <a:lnTo>
                      <a:pt x="1818" y="0"/>
                    </a:lnTo>
                    <a:lnTo>
                      <a:pt x="1818" y="0"/>
                    </a:lnTo>
                    <a:lnTo>
                      <a:pt x="1818" y="7"/>
                    </a:lnTo>
                    <a:lnTo>
                      <a:pt x="1818" y="17"/>
                    </a:lnTo>
                    <a:lnTo>
                      <a:pt x="1818" y="24"/>
                    </a:lnTo>
                    <a:lnTo>
                      <a:pt x="1818" y="34"/>
                    </a:lnTo>
                    <a:lnTo>
                      <a:pt x="1818" y="44"/>
                    </a:lnTo>
                    <a:lnTo>
                      <a:pt x="1818" y="51"/>
                    </a:lnTo>
                    <a:lnTo>
                      <a:pt x="1818" y="61"/>
                    </a:lnTo>
                    <a:lnTo>
                      <a:pt x="1818" y="70"/>
                    </a:lnTo>
                    <a:lnTo>
                      <a:pt x="1818" y="78"/>
                    </a:lnTo>
                    <a:lnTo>
                      <a:pt x="1818" y="87"/>
                    </a:lnTo>
                    <a:lnTo>
                      <a:pt x="1818" y="94"/>
                    </a:lnTo>
                    <a:lnTo>
                      <a:pt x="1818" y="104"/>
                    </a:lnTo>
                    <a:lnTo>
                      <a:pt x="1818" y="114"/>
                    </a:lnTo>
                    <a:lnTo>
                      <a:pt x="1818" y="121"/>
                    </a:lnTo>
                    <a:lnTo>
                      <a:pt x="1818" y="131"/>
                    </a:lnTo>
                    <a:lnTo>
                      <a:pt x="1818" y="141"/>
                    </a:lnTo>
                    <a:lnTo>
                      <a:pt x="1818" y="148"/>
                    </a:lnTo>
                    <a:lnTo>
                      <a:pt x="1818" y="158"/>
                    </a:lnTo>
                    <a:lnTo>
                      <a:pt x="1818" y="165"/>
                    </a:lnTo>
                    <a:lnTo>
                      <a:pt x="1818" y="174"/>
                    </a:lnTo>
                    <a:lnTo>
                      <a:pt x="1818" y="184"/>
                    </a:lnTo>
                    <a:lnTo>
                      <a:pt x="1818" y="191"/>
                    </a:lnTo>
                    <a:lnTo>
                      <a:pt x="1818" y="201"/>
                    </a:lnTo>
                    <a:lnTo>
                      <a:pt x="1818" y="211"/>
                    </a:lnTo>
                    <a:lnTo>
                      <a:pt x="1818" y="218"/>
                    </a:lnTo>
                    <a:lnTo>
                      <a:pt x="1818" y="228"/>
                    </a:lnTo>
                    <a:lnTo>
                      <a:pt x="1818" y="235"/>
                    </a:lnTo>
                    <a:lnTo>
                      <a:pt x="1818" y="245"/>
                    </a:lnTo>
                    <a:lnTo>
                      <a:pt x="1818" y="254"/>
                    </a:lnTo>
                    <a:lnTo>
                      <a:pt x="1818" y="262"/>
                    </a:lnTo>
                    <a:lnTo>
                      <a:pt x="1818" y="271"/>
                    </a:lnTo>
                    <a:lnTo>
                      <a:pt x="1818" y="281"/>
                    </a:lnTo>
                    <a:lnTo>
                      <a:pt x="1818" y="288"/>
                    </a:lnTo>
                    <a:lnTo>
                      <a:pt x="1818" y="298"/>
                    </a:lnTo>
                    <a:lnTo>
                      <a:pt x="1818" y="305"/>
                    </a:lnTo>
                    <a:lnTo>
                      <a:pt x="1818" y="315"/>
                    </a:lnTo>
                    <a:lnTo>
                      <a:pt x="1818" y="325"/>
                    </a:lnTo>
                    <a:lnTo>
                      <a:pt x="1818" y="332"/>
                    </a:lnTo>
                    <a:lnTo>
                      <a:pt x="1818" y="342"/>
                    </a:lnTo>
                    <a:lnTo>
                      <a:pt x="1818" y="351"/>
                    </a:lnTo>
                    <a:lnTo>
                      <a:pt x="1818" y="359"/>
                    </a:lnTo>
                    <a:lnTo>
                      <a:pt x="1818" y="368"/>
                    </a:lnTo>
                    <a:lnTo>
                      <a:pt x="1818" y="376"/>
                    </a:lnTo>
                    <a:lnTo>
                      <a:pt x="1818" y="385"/>
                    </a:lnTo>
                    <a:lnTo>
                      <a:pt x="1818" y="395"/>
                    </a:lnTo>
                    <a:lnTo>
                      <a:pt x="1818" y="402"/>
                    </a:lnTo>
                    <a:lnTo>
                      <a:pt x="1818" y="412"/>
                    </a:lnTo>
                    <a:lnTo>
                      <a:pt x="1818" y="422"/>
                    </a:lnTo>
                    <a:lnTo>
                      <a:pt x="1818" y="429"/>
                    </a:lnTo>
                    <a:lnTo>
                      <a:pt x="1818" y="439"/>
                    </a:lnTo>
                    <a:lnTo>
                      <a:pt x="1818" y="446"/>
                    </a:lnTo>
                    <a:lnTo>
                      <a:pt x="1818" y="456"/>
                    </a:lnTo>
                    <a:lnTo>
                      <a:pt x="1818" y="465"/>
                    </a:lnTo>
                    <a:lnTo>
                      <a:pt x="1818" y="473"/>
                    </a:lnTo>
                    <a:lnTo>
                      <a:pt x="1818" y="482"/>
                    </a:lnTo>
                    <a:lnTo>
                      <a:pt x="1818" y="490"/>
                    </a:lnTo>
                    <a:lnTo>
                      <a:pt x="1818" y="499"/>
                    </a:lnTo>
                    <a:lnTo>
                      <a:pt x="1818" y="509"/>
                    </a:lnTo>
                    <a:lnTo>
                      <a:pt x="1818" y="516"/>
                    </a:lnTo>
                    <a:lnTo>
                      <a:pt x="1818" y="526"/>
                    </a:lnTo>
                    <a:lnTo>
                      <a:pt x="1818" y="536"/>
                    </a:lnTo>
                    <a:lnTo>
                      <a:pt x="1818" y="543"/>
                    </a:lnTo>
                    <a:lnTo>
                      <a:pt x="1818" y="553"/>
                    </a:lnTo>
                    <a:lnTo>
                      <a:pt x="1818" y="560"/>
                    </a:lnTo>
                    <a:lnTo>
                      <a:pt x="1818" y="570"/>
                    </a:lnTo>
                    <a:lnTo>
                      <a:pt x="1818" y="579"/>
                    </a:lnTo>
                    <a:lnTo>
                      <a:pt x="1818" y="587"/>
                    </a:lnTo>
                    <a:lnTo>
                      <a:pt x="1818" y="596"/>
                    </a:lnTo>
                    <a:lnTo>
                      <a:pt x="1818" y="604"/>
                    </a:lnTo>
                    <a:lnTo>
                      <a:pt x="1818" y="613"/>
                    </a:lnTo>
                    <a:lnTo>
                      <a:pt x="1818" y="621"/>
                    </a:lnTo>
                    <a:lnTo>
                      <a:pt x="1818" y="630"/>
                    </a:lnTo>
                    <a:lnTo>
                      <a:pt x="1818" y="640"/>
                    </a:lnTo>
                    <a:lnTo>
                      <a:pt x="1818" y="647"/>
                    </a:lnTo>
                    <a:lnTo>
                      <a:pt x="1820" y="657"/>
                    </a:lnTo>
                    <a:lnTo>
                      <a:pt x="1820" y="664"/>
                    </a:lnTo>
                    <a:lnTo>
                      <a:pt x="1820" y="674"/>
                    </a:lnTo>
                    <a:lnTo>
                      <a:pt x="1820" y="684"/>
                    </a:lnTo>
                    <a:lnTo>
                      <a:pt x="1820" y="691"/>
                    </a:lnTo>
                    <a:lnTo>
                      <a:pt x="1820" y="700"/>
                    </a:lnTo>
                    <a:lnTo>
                      <a:pt x="1820" y="708"/>
                    </a:lnTo>
                    <a:lnTo>
                      <a:pt x="1820" y="717"/>
                    </a:lnTo>
                    <a:lnTo>
                      <a:pt x="1820" y="725"/>
                    </a:lnTo>
                    <a:lnTo>
                      <a:pt x="1820" y="734"/>
                    </a:lnTo>
                    <a:lnTo>
                      <a:pt x="1820" y="742"/>
                    </a:lnTo>
                    <a:lnTo>
                      <a:pt x="1820" y="751"/>
                    </a:lnTo>
                    <a:lnTo>
                      <a:pt x="1820" y="759"/>
                    </a:lnTo>
                    <a:lnTo>
                      <a:pt x="1820" y="768"/>
                    </a:lnTo>
                    <a:lnTo>
                      <a:pt x="1820" y="776"/>
                    </a:lnTo>
                    <a:lnTo>
                      <a:pt x="1820" y="785"/>
                    </a:lnTo>
                    <a:lnTo>
                      <a:pt x="1820" y="800"/>
                    </a:lnTo>
                    <a:lnTo>
                      <a:pt x="1820" y="827"/>
                    </a:lnTo>
                    <a:lnTo>
                      <a:pt x="1820" y="853"/>
                    </a:lnTo>
                    <a:lnTo>
                      <a:pt x="1820" y="880"/>
                    </a:lnTo>
                    <a:lnTo>
                      <a:pt x="1820" y="907"/>
                    </a:lnTo>
                    <a:lnTo>
                      <a:pt x="1820" y="933"/>
                    </a:lnTo>
                    <a:lnTo>
                      <a:pt x="1820" y="940"/>
                    </a:lnTo>
                    <a:lnTo>
                      <a:pt x="1820" y="943"/>
                    </a:lnTo>
                    <a:lnTo>
                      <a:pt x="1820" y="945"/>
                    </a:lnTo>
                    <a:lnTo>
                      <a:pt x="1820" y="948"/>
                    </a:lnTo>
                    <a:lnTo>
                      <a:pt x="1820" y="950"/>
                    </a:lnTo>
                    <a:lnTo>
                      <a:pt x="1820" y="953"/>
                    </a:lnTo>
                    <a:lnTo>
                      <a:pt x="1820" y="957"/>
                    </a:lnTo>
                    <a:lnTo>
                      <a:pt x="1820" y="960"/>
                    </a:lnTo>
                    <a:lnTo>
                      <a:pt x="1820" y="962"/>
                    </a:lnTo>
                    <a:lnTo>
                      <a:pt x="1820" y="965"/>
                    </a:lnTo>
                    <a:lnTo>
                      <a:pt x="1820" y="967"/>
                    </a:lnTo>
                    <a:lnTo>
                      <a:pt x="1820" y="970"/>
                    </a:lnTo>
                    <a:lnTo>
                      <a:pt x="1820" y="972"/>
                    </a:lnTo>
                    <a:lnTo>
                      <a:pt x="1820" y="974"/>
                    </a:lnTo>
                    <a:lnTo>
                      <a:pt x="1820" y="977"/>
                    </a:lnTo>
                    <a:lnTo>
                      <a:pt x="1820" y="979"/>
                    </a:lnTo>
                    <a:lnTo>
                      <a:pt x="1820" y="982"/>
                    </a:lnTo>
                    <a:lnTo>
                      <a:pt x="1820" y="984"/>
                    </a:lnTo>
                    <a:lnTo>
                      <a:pt x="1820" y="989"/>
                    </a:lnTo>
                    <a:lnTo>
                      <a:pt x="1820" y="991"/>
                    </a:lnTo>
                    <a:lnTo>
                      <a:pt x="1820" y="994"/>
                    </a:lnTo>
                    <a:lnTo>
                      <a:pt x="1820" y="996"/>
                    </a:lnTo>
                    <a:lnTo>
                      <a:pt x="1820" y="999"/>
                    </a:lnTo>
                    <a:lnTo>
                      <a:pt x="1820" y="1001"/>
                    </a:lnTo>
                    <a:lnTo>
                      <a:pt x="1820" y="1003"/>
                    </a:lnTo>
                    <a:lnTo>
                      <a:pt x="1820" y="1006"/>
                    </a:lnTo>
                    <a:lnTo>
                      <a:pt x="1820" y="1008"/>
                    </a:lnTo>
                    <a:lnTo>
                      <a:pt x="1820" y="1011"/>
                    </a:lnTo>
                    <a:lnTo>
                      <a:pt x="1820" y="1013"/>
                    </a:lnTo>
                    <a:lnTo>
                      <a:pt x="1820" y="1018"/>
                    </a:lnTo>
                    <a:lnTo>
                      <a:pt x="1820" y="1020"/>
                    </a:lnTo>
                    <a:lnTo>
                      <a:pt x="1820" y="1023"/>
                    </a:lnTo>
                    <a:lnTo>
                      <a:pt x="1820" y="1025"/>
                    </a:lnTo>
                    <a:lnTo>
                      <a:pt x="1820" y="1028"/>
                    </a:lnTo>
                    <a:lnTo>
                      <a:pt x="1820" y="1030"/>
                    </a:lnTo>
                    <a:lnTo>
                      <a:pt x="1820" y="1033"/>
                    </a:lnTo>
                    <a:lnTo>
                      <a:pt x="1820" y="1035"/>
                    </a:lnTo>
                    <a:lnTo>
                      <a:pt x="1820" y="1037"/>
                    </a:lnTo>
                    <a:lnTo>
                      <a:pt x="1820" y="1040"/>
                    </a:lnTo>
                    <a:lnTo>
                      <a:pt x="1820" y="1042"/>
                    </a:lnTo>
                    <a:lnTo>
                      <a:pt x="1820" y="1050"/>
                    </a:lnTo>
                    <a:lnTo>
                      <a:pt x="1820" y="1054"/>
                    </a:lnTo>
                    <a:lnTo>
                      <a:pt x="1818" y="1059"/>
                    </a:lnTo>
                    <a:lnTo>
                      <a:pt x="1818" y="1064"/>
                    </a:lnTo>
                    <a:lnTo>
                      <a:pt x="1818" y="1069"/>
                    </a:lnTo>
                    <a:lnTo>
                      <a:pt x="1818" y="1074"/>
                    </a:lnTo>
                    <a:lnTo>
                      <a:pt x="1818" y="1081"/>
                    </a:lnTo>
                    <a:lnTo>
                      <a:pt x="1818" y="1086"/>
                    </a:lnTo>
                    <a:lnTo>
                      <a:pt x="1818" y="1086"/>
                    </a:lnTo>
                    <a:lnTo>
                      <a:pt x="1810" y="1086"/>
                    </a:lnTo>
                    <a:lnTo>
                      <a:pt x="1803" y="1086"/>
                    </a:lnTo>
                    <a:lnTo>
                      <a:pt x="1796" y="1086"/>
                    </a:lnTo>
                    <a:lnTo>
                      <a:pt x="1788" y="1086"/>
                    </a:lnTo>
                    <a:lnTo>
                      <a:pt x="1781" y="1086"/>
                    </a:lnTo>
                    <a:lnTo>
                      <a:pt x="1774" y="1086"/>
                    </a:lnTo>
                    <a:lnTo>
                      <a:pt x="1767" y="1086"/>
                    </a:lnTo>
                    <a:lnTo>
                      <a:pt x="1759" y="1086"/>
                    </a:lnTo>
                    <a:lnTo>
                      <a:pt x="1752" y="1086"/>
                    </a:lnTo>
                    <a:lnTo>
                      <a:pt x="1745" y="1086"/>
                    </a:lnTo>
                    <a:lnTo>
                      <a:pt x="1738" y="1086"/>
                    </a:lnTo>
                    <a:lnTo>
                      <a:pt x="1730" y="1086"/>
                    </a:lnTo>
                    <a:lnTo>
                      <a:pt x="1723" y="1086"/>
                    </a:lnTo>
                    <a:lnTo>
                      <a:pt x="1716" y="1086"/>
                    </a:lnTo>
                    <a:lnTo>
                      <a:pt x="1708" y="1086"/>
                    </a:lnTo>
                    <a:lnTo>
                      <a:pt x="1701" y="1086"/>
                    </a:lnTo>
                    <a:lnTo>
                      <a:pt x="1694" y="1086"/>
                    </a:lnTo>
                    <a:lnTo>
                      <a:pt x="1687" y="1086"/>
                    </a:lnTo>
                    <a:lnTo>
                      <a:pt x="1679" y="1086"/>
                    </a:lnTo>
                    <a:lnTo>
                      <a:pt x="1672" y="1086"/>
                    </a:lnTo>
                    <a:lnTo>
                      <a:pt x="1662" y="1086"/>
                    </a:lnTo>
                    <a:lnTo>
                      <a:pt x="1655" y="1086"/>
                    </a:lnTo>
                    <a:lnTo>
                      <a:pt x="1648" y="1086"/>
                    </a:lnTo>
                    <a:lnTo>
                      <a:pt x="1641" y="1086"/>
                    </a:lnTo>
                    <a:lnTo>
                      <a:pt x="1633" y="1086"/>
                    </a:lnTo>
                    <a:lnTo>
                      <a:pt x="1626" y="1086"/>
                    </a:lnTo>
                    <a:lnTo>
                      <a:pt x="1619" y="1086"/>
                    </a:lnTo>
                    <a:lnTo>
                      <a:pt x="1611" y="1086"/>
                    </a:lnTo>
                    <a:lnTo>
                      <a:pt x="1604" y="1086"/>
                    </a:lnTo>
                    <a:lnTo>
                      <a:pt x="1597" y="1086"/>
                    </a:lnTo>
                    <a:lnTo>
                      <a:pt x="1590" y="1086"/>
                    </a:lnTo>
                    <a:lnTo>
                      <a:pt x="1582" y="1086"/>
                    </a:lnTo>
                    <a:lnTo>
                      <a:pt x="1575" y="1086"/>
                    </a:lnTo>
                    <a:lnTo>
                      <a:pt x="1568" y="1086"/>
                    </a:lnTo>
                    <a:lnTo>
                      <a:pt x="1561" y="1086"/>
                    </a:lnTo>
                    <a:lnTo>
                      <a:pt x="1553" y="1086"/>
                    </a:lnTo>
                    <a:lnTo>
                      <a:pt x="1546" y="1086"/>
                    </a:lnTo>
                    <a:lnTo>
                      <a:pt x="1539" y="1086"/>
                    </a:lnTo>
                    <a:lnTo>
                      <a:pt x="1531" y="1086"/>
                    </a:lnTo>
                    <a:lnTo>
                      <a:pt x="1524" y="1086"/>
                    </a:lnTo>
                    <a:lnTo>
                      <a:pt x="1515" y="1086"/>
                    </a:lnTo>
                    <a:lnTo>
                      <a:pt x="1507" y="1086"/>
                    </a:lnTo>
                    <a:lnTo>
                      <a:pt x="1500" y="1086"/>
                    </a:lnTo>
                    <a:lnTo>
                      <a:pt x="1493" y="1086"/>
                    </a:lnTo>
                    <a:lnTo>
                      <a:pt x="1485" y="1086"/>
                    </a:lnTo>
                    <a:lnTo>
                      <a:pt x="1478" y="1086"/>
                    </a:lnTo>
                    <a:lnTo>
                      <a:pt x="1471" y="1086"/>
                    </a:lnTo>
                    <a:lnTo>
                      <a:pt x="1464" y="1086"/>
                    </a:lnTo>
                    <a:lnTo>
                      <a:pt x="1456" y="1086"/>
                    </a:lnTo>
                    <a:lnTo>
                      <a:pt x="1449" y="1086"/>
                    </a:lnTo>
                    <a:lnTo>
                      <a:pt x="1442" y="1086"/>
                    </a:lnTo>
                    <a:lnTo>
                      <a:pt x="1435" y="1086"/>
                    </a:lnTo>
                    <a:lnTo>
                      <a:pt x="1427" y="1086"/>
                    </a:lnTo>
                    <a:lnTo>
                      <a:pt x="1420" y="1086"/>
                    </a:lnTo>
                    <a:lnTo>
                      <a:pt x="1413" y="1086"/>
                    </a:lnTo>
                    <a:lnTo>
                      <a:pt x="1405" y="1086"/>
                    </a:lnTo>
                    <a:lnTo>
                      <a:pt x="1398" y="1086"/>
                    </a:lnTo>
                    <a:lnTo>
                      <a:pt x="1391" y="1086"/>
                    </a:lnTo>
                    <a:lnTo>
                      <a:pt x="1384" y="1086"/>
                    </a:lnTo>
                    <a:lnTo>
                      <a:pt x="1376" y="1086"/>
                    </a:lnTo>
                    <a:lnTo>
                      <a:pt x="1369" y="1086"/>
                    </a:lnTo>
                    <a:lnTo>
                      <a:pt x="1359" y="1086"/>
                    </a:lnTo>
                    <a:lnTo>
                      <a:pt x="1352" y="1086"/>
                    </a:lnTo>
                    <a:lnTo>
                      <a:pt x="1345" y="1086"/>
                    </a:lnTo>
                    <a:lnTo>
                      <a:pt x="1338" y="1086"/>
                    </a:lnTo>
                    <a:lnTo>
                      <a:pt x="1330" y="1086"/>
                    </a:lnTo>
                    <a:lnTo>
                      <a:pt x="1323" y="1086"/>
                    </a:lnTo>
                    <a:lnTo>
                      <a:pt x="1316" y="1086"/>
                    </a:lnTo>
                    <a:lnTo>
                      <a:pt x="1309" y="1086"/>
                    </a:lnTo>
                    <a:lnTo>
                      <a:pt x="1301" y="1086"/>
                    </a:lnTo>
                    <a:lnTo>
                      <a:pt x="1294" y="1086"/>
                    </a:lnTo>
                    <a:lnTo>
                      <a:pt x="1287" y="1086"/>
                    </a:lnTo>
                    <a:lnTo>
                      <a:pt x="1279" y="1086"/>
                    </a:lnTo>
                    <a:lnTo>
                      <a:pt x="1272" y="1086"/>
                    </a:lnTo>
                    <a:lnTo>
                      <a:pt x="1265" y="1086"/>
                    </a:lnTo>
                    <a:lnTo>
                      <a:pt x="1258" y="1086"/>
                    </a:lnTo>
                    <a:lnTo>
                      <a:pt x="1250" y="1086"/>
                    </a:lnTo>
                    <a:lnTo>
                      <a:pt x="1243" y="1086"/>
                    </a:lnTo>
                    <a:lnTo>
                      <a:pt x="1236" y="1086"/>
                    </a:lnTo>
                    <a:lnTo>
                      <a:pt x="1229" y="1086"/>
                    </a:lnTo>
                    <a:lnTo>
                      <a:pt x="1221" y="1086"/>
                    </a:lnTo>
                    <a:lnTo>
                      <a:pt x="1214" y="1086"/>
                    </a:lnTo>
                    <a:lnTo>
                      <a:pt x="1204" y="1086"/>
                    </a:lnTo>
                    <a:lnTo>
                      <a:pt x="1197" y="1086"/>
                    </a:lnTo>
                    <a:lnTo>
                      <a:pt x="1190" y="1086"/>
                    </a:lnTo>
                    <a:lnTo>
                      <a:pt x="1182" y="1086"/>
                    </a:lnTo>
                    <a:lnTo>
                      <a:pt x="1175" y="1086"/>
                    </a:lnTo>
                    <a:lnTo>
                      <a:pt x="1168" y="1086"/>
                    </a:lnTo>
                    <a:lnTo>
                      <a:pt x="1161" y="1086"/>
                    </a:lnTo>
                    <a:lnTo>
                      <a:pt x="1153" y="1086"/>
                    </a:lnTo>
                    <a:lnTo>
                      <a:pt x="1146" y="1086"/>
                    </a:lnTo>
                    <a:lnTo>
                      <a:pt x="1139" y="1086"/>
                    </a:lnTo>
                    <a:lnTo>
                      <a:pt x="1132" y="1086"/>
                    </a:lnTo>
                    <a:lnTo>
                      <a:pt x="1124" y="1086"/>
                    </a:lnTo>
                    <a:lnTo>
                      <a:pt x="1117" y="1086"/>
                    </a:lnTo>
                    <a:lnTo>
                      <a:pt x="1110" y="1086"/>
                    </a:lnTo>
                    <a:lnTo>
                      <a:pt x="1102" y="1086"/>
                    </a:lnTo>
                    <a:lnTo>
                      <a:pt x="1095" y="1086"/>
                    </a:lnTo>
                    <a:lnTo>
                      <a:pt x="1088" y="1086"/>
                    </a:lnTo>
                    <a:lnTo>
                      <a:pt x="1081" y="1086"/>
                    </a:lnTo>
                    <a:lnTo>
                      <a:pt x="1073" y="1086"/>
                    </a:lnTo>
                    <a:lnTo>
                      <a:pt x="1066" y="1086"/>
                    </a:lnTo>
                    <a:lnTo>
                      <a:pt x="1056" y="1086"/>
                    </a:lnTo>
                    <a:lnTo>
                      <a:pt x="1049" y="1086"/>
                    </a:lnTo>
                    <a:lnTo>
                      <a:pt x="1042" y="1086"/>
                    </a:lnTo>
                    <a:lnTo>
                      <a:pt x="1035" y="1086"/>
                    </a:lnTo>
                    <a:lnTo>
                      <a:pt x="1027" y="1086"/>
                    </a:lnTo>
                    <a:lnTo>
                      <a:pt x="1020" y="1086"/>
                    </a:lnTo>
                    <a:lnTo>
                      <a:pt x="1013" y="1086"/>
                    </a:lnTo>
                    <a:lnTo>
                      <a:pt x="1006" y="1086"/>
                    </a:lnTo>
                    <a:lnTo>
                      <a:pt x="998" y="1086"/>
                    </a:lnTo>
                    <a:lnTo>
                      <a:pt x="991" y="1086"/>
                    </a:lnTo>
                    <a:lnTo>
                      <a:pt x="984" y="1086"/>
                    </a:lnTo>
                    <a:lnTo>
                      <a:pt x="976" y="1086"/>
                    </a:lnTo>
                    <a:lnTo>
                      <a:pt x="969" y="1086"/>
                    </a:lnTo>
                    <a:lnTo>
                      <a:pt x="962" y="1086"/>
                    </a:lnTo>
                    <a:lnTo>
                      <a:pt x="955" y="1086"/>
                    </a:lnTo>
                    <a:lnTo>
                      <a:pt x="947" y="1086"/>
                    </a:lnTo>
                    <a:lnTo>
                      <a:pt x="940" y="1086"/>
                    </a:lnTo>
                    <a:lnTo>
                      <a:pt x="933" y="1086"/>
                    </a:lnTo>
                    <a:lnTo>
                      <a:pt x="926" y="1086"/>
                    </a:lnTo>
                    <a:lnTo>
                      <a:pt x="918" y="1086"/>
                    </a:lnTo>
                    <a:lnTo>
                      <a:pt x="909" y="1086"/>
                    </a:lnTo>
                    <a:lnTo>
                      <a:pt x="901" y="1086"/>
                    </a:lnTo>
                    <a:lnTo>
                      <a:pt x="894" y="1086"/>
                    </a:lnTo>
                    <a:lnTo>
                      <a:pt x="887" y="1086"/>
                    </a:lnTo>
                    <a:lnTo>
                      <a:pt x="879" y="1086"/>
                    </a:lnTo>
                    <a:lnTo>
                      <a:pt x="872" y="1086"/>
                    </a:lnTo>
                    <a:lnTo>
                      <a:pt x="865" y="1086"/>
                    </a:lnTo>
                    <a:lnTo>
                      <a:pt x="858" y="1086"/>
                    </a:lnTo>
                    <a:lnTo>
                      <a:pt x="850" y="1086"/>
                    </a:lnTo>
                    <a:lnTo>
                      <a:pt x="843" y="1086"/>
                    </a:lnTo>
                    <a:lnTo>
                      <a:pt x="836" y="1086"/>
                    </a:lnTo>
                    <a:lnTo>
                      <a:pt x="829" y="1086"/>
                    </a:lnTo>
                    <a:lnTo>
                      <a:pt x="821" y="1086"/>
                    </a:lnTo>
                    <a:lnTo>
                      <a:pt x="814" y="1086"/>
                    </a:lnTo>
                    <a:lnTo>
                      <a:pt x="807" y="1086"/>
                    </a:lnTo>
                    <a:lnTo>
                      <a:pt x="799" y="1086"/>
                    </a:lnTo>
                    <a:lnTo>
                      <a:pt x="792" y="1086"/>
                    </a:lnTo>
                    <a:lnTo>
                      <a:pt x="785" y="1086"/>
                    </a:lnTo>
                    <a:lnTo>
                      <a:pt x="778" y="1086"/>
                    </a:lnTo>
                    <a:lnTo>
                      <a:pt x="770" y="1086"/>
                    </a:lnTo>
                    <a:lnTo>
                      <a:pt x="763" y="1086"/>
                    </a:lnTo>
                    <a:lnTo>
                      <a:pt x="753" y="1086"/>
                    </a:lnTo>
                    <a:lnTo>
                      <a:pt x="746" y="1086"/>
                    </a:lnTo>
                    <a:lnTo>
                      <a:pt x="739" y="1086"/>
                    </a:lnTo>
                    <a:lnTo>
                      <a:pt x="732" y="1086"/>
                    </a:lnTo>
                    <a:lnTo>
                      <a:pt x="724" y="1086"/>
                    </a:lnTo>
                    <a:lnTo>
                      <a:pt x="717" y="1086"/>
                    </a:lnTo>
                    <a:lnTo>
                      <a:pt x="710" y="1086"/>
                    </a:lnTo>
                    <a:lnTo>
                      <a:pt x="703" y="1086"/>
                    </a:lnTo>
                    <a:lnTo>
                      <a:pt x="695" y="1086"/>
                    </a:lnTo>
                    <a:lnTo>
                      <a:pt x="688" y="1086"/>
                    </a:lnTo>
                    <a:lnTo>
                      <a:pt x="681" y="1086"/>
                    </a:lnTo>
                    <a:lnTo>
                      <a:pt x="673" y="1086"/>
                    </a:lnTo>
                    <a:lnTo>
                      <a:pt x="666" y="1086"/>
                    </a:lnTo>
                    <a:lnTo>
                      <a:pt x="659" y="1086"/>
                    </a:lnTo>
                    <a:lnTo>
                      <a:pt x="652" y="1086"/>
                    </a:lnTo>
                    <a:lnTo>
                      <a:pt x="644" y="1086"/>
                    </a:lnTo>
                    <a:lnTo>
                      <a:pt x="637" y="1086"/>
                    </a:lnTo>
                    <a:lnTo>
                      <a:pt x="630" y="1086"/>
                    </a:lnTo>
                    <a:lnTo>
                      <a:pt x="623" y="1086"/>
                    </a:lnTo>
                    <a:lnTo>
                      <a:pt x="615" y="1086"/>
                    </a:lnTo>
                    <a:lnTo>
                      <a:pt x="606" y="1086"/>
                    </a:lnTo>
                    <a:lnTo>
                      <a:pt x="598" y="1086"/>
                    </a:lnTo>
                    <a:lnTo>
                      <a:pt x="591" y="1086"/>
                    </a:lnTo>
                    <a:lnTo>
                      <a:pt x="584" y="1086"/>
                    </a:lnTo>
                    <a:lnTo>
                      <a:pt x="577" y="1086"/>
                    </a:lnTo>
                    <a:lnTo>
                      <a:pt x="569" y="1086"/>
                    </a:lnTo>
                    <a:lnTo>
                      <a:pt x="562" y="1086"/>
                    </a:lnTo>
                    <a:lnTo>
                      <a:pt x="555" y="1086"/>
                    </a:lnTo>
                    <a:lnTo>
                      <a:pt x="547" y="1086"/>
                    </a:lnTo>
                    <a:lnTo>
                      <a:pt x="540" y="1086"/>
                    </a:lnTo>
                    <a:lnTo>
                      <a:pt x="533" y="1086"/>
                    </a:lnTo>
                    <a:lnTo>
                      <a:pt x="526" y="1086"/>
                    </a:lnTo>
                    <a:lnTo>
                      <a:pt x="518" y="1086"/>
                    </a:lnTo>
                    <a:lnTo>
                      <a:pt x="511" y="1086"/>
                    </a:lnTo>
                    <a:lnTo>
                      <a:pt x="504" y="1086"/>
                    </a:lnTo>
                    <a:lnTo>
                      <a:pt x="497" y="1086"/>
                    </a:lnTo>
                    <a:lnTo>
                      <a:pt x="489" y="1086"/>
                    </a:lnTo>
                    <a:lnTo>
                      <a:pt x="482" y="1086"/>
                    </a:lnTo>
                    <a:lnTo>
                      <a:pt x="475" y="1086"/>
                    </a:lnTo>
                    <a:lnTo>
                      <a:pt x="467" y="1086"/>
                    </a:lnTo>
                    <a:lnTo>
                      <a:pt x="460" y="1086"/>
                    </a:lnTo>
                    <a:lnTo>
                      <a:pt x="450" y="1086"/>
                    </a:lnTo>
                    <a:lnTo>
                      <a:pt x="443" y="1086"/>
                    </a:lnTo>
                    <a:lnTo>
                      <a:pt x="436" y="1086"/>
                    </a:lnTo>
                    <a:lnTo>
                      <a:pt x="429" y="1086"/>
                    </a:lnTo>
                    <a:lnTo>
                      <a:pt x="421" y="1086"/>
                    </a:lnTo>
                    <a:lnTo>
                      <a:pt x="414" y="1086"/>
                    </a:lnTo>
                    <a:lnTo>
                      <a:pt x="407" y="1086"/>
                    </a:lnTo>
                    <a:lnTo>
                      <a:pt x="400" y="1086"/>
                    </a:lnTo>
                    <a:lnTo>
                      <a:pt x="392" y="1086"/>
                    </a:lnTo>
                    <a:lnTo>
                      <a:pt x="385" y="1086"/>
                    </a:lnTo>
                    <a:lnTo>
                      <a:pt x="378" y="1086"/>
                    </a:lnTo>
                    <a:lnTo>
                      <a:pt x="370" y="1086"/>
                    </a:lnTo>
                    <a:lnTo>
                      <a:pt x="363" y="1086"/>
                    </a:lnTo>
                    <a:lnTo>
                      <a:pt x="356" y="1086"/>
                    </a:lnTo>
                    <a:lnTo>
                      <a:pt x="349" y="1086"/>
                    </a:lnTo>
                    <a:lnTo>
                      <a:pt x="341" y="1086"/>
                    </a:lnTo>
                    <a:lnTo>
                      <a:pt x="334" y="1086"/>
                    </a:lnTo>
                    <a:lnTo>
                      <a:pt x="327" y="1086"/>
                    </a:lnTo>
                    <a:lnTo>
                      <a:pt x="320" y="1086"/>
                    </a:lnTo>
                    <a:lnTo>
                      <a:pt x="312" y="1086"/>
                    </a:lnTo>
                    <a:lnTo>
                      <a:pt x="303" y="1086"/>
                    </a:lnTo>
                    <a:lnTo>
                      <a:pt x="295" y="1086"/>
                    </a:lnTo>
                    <a:lnTo>
                      <a:pt x="288" y="1086"/>
                    </a:lnTo>
                    <a:lnTo>
                      <a:pt x="281" y="1086"/>
                    </a:lnTo>
                    <a:lnTo>
                      <a:pt x="274" y="1086"/>
                    </a:lnTo>
                    <a:lnTo>
                      <a:pt x="266" y="1086"/>
                    </a:lnTo>
                    <a:lnTo>
                      <a:pt x="259" y="1086"/>
                    </a:lnTo>
                    <a:lnTo>
                      <a:pt x="252" y="1086"/>
                    </a:lnTo>
                    <a:lnTo>
                      <a:pt x="244" y="1086"/>
                    </a:lnTo>
                    <a:lnTo>
                      <a:pt x="237" y="1086"/>
                    </a:lnTo>
                    <a:lnTo>
                      <a:pt x="230" y="1086"/>
                    </a:lnTo>
                    <a:lnTo>
                      <a:pt x="223" y="1086"/>
                    </a:lnTo>
                    <a:lnTo>
                      <a:pt x="215" y="1086"/>
                    </a:lnTo>
                    <a:lnTo>
                      <a:pt x="208" y="1086"/>
                    </a:lnTo>
                    <a:lnTo>
                      <a:pt x="201" y="1086"/>
                    </a:lnTo>
                    <a:lnTo>
                      <a:pt x="194" y="1086"/>
                    </a:lnTo>
                    <a:lnTo>
                      <a:pt x="186" y="1086"/>
                    </a:lnTo>
                    <a:lnTo>
                      <a:pt x="179" y="1086"/>
                    </a:lnTo>
                    <a:lnTo>
                      <a:pt x="172" y="1086"/>
                    </a:lnTo>
                    <a:lnTo>
                      <a:pt x="164" y="1086"/>
                    </a:lnTo>
                    <a:lnTo>
                      <a:pt x="157" y="1086"/>
                    </a:lnTo>
                    <a:lnTo>
                      <a:pt x="147" y="1086"/>
                    </a:lnTo>
                    <a:lnTo>
                      <a:pt x="140" y="1086"/>
                    </a:lnTo>
                    <a:lnTo>
                      <a:pt x="133" y="1086"/>
                    </a:lnTo>
                    <a:lnTo>
                      <a:pt x="126" y="1086"/>
                    </a:lnTo>
                    <a:lnTo>
                      <a:pt x="118" y="1086"/>
                    </a:lnTo>
                    <a:lnTo>
                      <a:pt x="111" y="1086"/>
                    </a:lnTo>
                    <a:lnTo>
                      <a:pt x="104" y="1086"/>
                    </a:lnTo>
                    <a:lnTo>
                      <a:pt x="97" y="1086"/>
                    </a:lnTo>
                    <a:lnTo>
                      <a:pt x="89" y="1086"/>
                    </a:lnTo>
                    <a:lnTo>
                      <a:pt x="82" y="1086"/>
                    </a:lnTo>
                    <a:lnTo>
                      <a:pt x="75" y="1086"/>
                    </a:lnTo>
                    <a:lnTo>
                      <a:pt x="68" y="1086"/>
                    </a:lnTo>
                    <a:lnTo>
                      <a:pt x="60" y="1086"/>
                    </a:lnTo>
                    <a:lnTo>
                      <a:pt x="53" y="1086"/>
                    </a:lnTo>
                    <a:lnTo>
                      <a:pt x="46" y="1086"/>
                    </a:lnTo>
                    <a:lnTo>
                      <a:pt x="38" y="1086"/>
                    </a:lnTo>
                    <a:lnTo>
                      <a:pt x="31" y="1086"/>
                    </a:lnTo>
                    <a:lnTo>
                      <a:pt x="24" y="1086"/>
                    </a:lnTo>
                    <a:lnTo>
                      <a:pt x="17" y="1086"/>
                    </a:lnTo>
                    <a:lnTo>
                      <a:pt x="9" y="1086"/>
                    </a:lnTo>
                    <a:lnTo>
                      <a:pt x="2" y="1086"/>
                    </a:lnTo>
                    <a:lnTo>
                      <a:pt x="0" y="1086"/>
                    </a:lnTo>
                    <a:lnTo>
                      <a:pt x="0" y="1081"/>
                    </a:lnTo>
                    <a:lnTo>
                      <a:pt x="0" y="1074"/>
                    </a:lnTo>
                    <a:lnTo>
                      <a:pt x="0" y="1069"/>
                    </a:lnTo>
                    <a:lnTo>
                      <a:pt x="0" y="1064"/>
                    </a:lnTo>
                    <a:lnTo>
                      <a:pt x="2" y="1064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20" name="Freeform 2848"/>
              <p:cNvSpPr>
                <a:spLocks/>
              </p:cNvSpPr>
              <p:nvPr/>
            </p:nvSpPr>
            <p:spPr bwMode="auto">
              <a:xfrm>
                <a:off x="332" y="1057"/>
                <a:ext cx="1818" cy="1086"/>
              </a:xfrm>
              <a:custGeom>
                <a:avLst/>
                <a:gdLst/>
                <a:ahLst/>
                <a:cxnLst>
                  <a:cxn ang="0">
                    <a:pos x="58" y="1054"/>
                  </a:cxn>
                  <a:cxn ang="0">
                    <a:pos x="124" y="1050"/>
                  </a:cxn>
                  <a:cxn ang="0">
                    <a:pos x="250" y="1050"/>
                  </a:cxn>
                  <a:cxn ang="0">
                    <a:pos x="213" y="1057"/>
                  </a:cxn>
                  <a:cxn ang="0">
                    <a:pos x="250" y="1064"/>
                  </a:cxn>
                  <a:cxn ang="0">
                    <a:pos x="361" y="1062"/>
                  </a:cxn>
                  <a:cxn ang="0">
                    <a:pos x="427" y="1054"/>
                  </a:cxn>
                  <a:cxn ang="0">
                    <a:pos x="448" y="1052"/>
                  </a:cxn>
                  <a:cxn ang="0">
                    <a:pos x="509" y="1064"/>
                  </a:cxn>
                  <a:cxn ang="0">
                    <a:pos x="635" y="1067"/>
                  </a:cxn>
                  <a:cxn ang="0">
                    <a:pos x="761" y="1067"/>
                  </a:cxn>
                  <a:cxn ang="0">
                    <a:pos x="768" y="1064"/>
                  </a:cxn>
                  <a:cxn ang="0">
                    <a:pos x="642" y="1062"/>
                  </a:cxn>
                  <a:cxn ang="0">
                    <a:pos x="650" y="1059"/>
                  </a:cxn>
                  <a:cxn ang="0">
                    <a:pos x="776" y="1059"/>
                  </a:cxn>
                  <a:cxn ang="0">
                    <a:pos x="899" y="1057"/>
                  </a:cxn>
                  <a:cxn ang="0">
                    <a:pos x="960" y="1047"/>
                  </a:cxn>
                  <a:cxn ang="0">
                    <a:pos x="919" y="1025"/>
                  </a:cxn>
                  <a:cxn ang="0">
                    <a:pos x="887" y="991"/>
                  </a:cxn>
                  <a:cxn ang="0">
                    <a:pos x="865" y="960"/>
                  </a:cxn>
                  <a:cxn ang="0">
                    <a:pos x="827" y="844"/>
                  </a:cxn>
                  <a:cxn ang="0">
                    <a:pos x="810" y="700"/>
                  </a:cxn>
                  <a:cxn ang="0">
                    <a:pos x="848" y="621"/>
                  </a:cxn>
                  <a:cxn ang="0">
                    <a:pos x="916" y="550"/>
                  </a:cxn>
                  <a:cxn ang="0">
                    <a:pos x="882" y="482"/>
                  </a:cxn>
                  <a:cxn ang="0">
                    <a:pos x="870" y="422"/>
                  </a:cxn>
                  <a:cxn ang="0">
                    <a:pos x="863" y="315"/>
                  </a:cxn>
                  <a:cxn ang="0">
                    <a:pos x="856" y="221"/>
                  </a:cxn>
                  <a:cxn ang="0">
                    <a:pos x="870" y="158"/>
                  </a:cxn>
                  <a:cxn ang="0">
                    <a:pos x="865" y="70"/>
                  </a:cxn>
                  <a:cxn ang="0">
                    <a:pos x="916" y="0"/>
                  </a:cxn>
                  <a:cxn ang="0">
                    <a:pos x="1040" y="0"/>
                  </a:cxn>
                  <a:cxn ang="0">
                    <a:pos x="1166" y="0"/>
                  </a:cxn>
                  <a:cxn ang="0">
                    <a:pos x="1292" y="0"/>
                  </a:cxn>
                  <a:cxn ang="0">
                    <a:pos x="1418" y="0"/>
                  </a:cxn>
                  <a:cxn ang="0">
                    <a:pos x="1544" y="0"/>
                  </a:cxn>
                  <a:cxn ang="0">
                    <a:pos x="1670" y="0"/>
                  </a:cxn>
                  <a:cxn ang="0">
                    <a:pos x="1794" y="0"/>
                  </a:cxn>
                  <a:cxn ang="0">
                    <a:pos x="1816" y="114"/>
                  </a:cxn>
                  <a:cxn ang="0">
                    <a:pos x="1816" y="262"/>
                  </a:cxn>
                  <a:cxn ang="0">
                    <a:pos x="1816" y="412"/>
                  </a:cxn>
                  <a:cxn ang="0">
                    <a:pos x="1816" y="560"/>
                  </a:cxn>
                  <a:cxn ang="0">
                    <a:pos x="1818" y="708"/>
                  </a:cxn>
                  <a:cxn ang="0">
                    <a:pos x="1818" y="943"/>
                  </a:cxn>
                  <a:cxn ang="0">
                    <a:pos x="1818" y="989"/>
                  </a:cxn>
                  <a:cxn ang="0">
                    <a:pos x="1818" y="1033"/>
                  </a:cxn>
                  <a:cxn ang="0">
                    <a:pos x="1786" y="1086"/>
                  </a:cxn>
                  <a:cxn ang="0">
                    <a:pos x="1660" y="1086"/>
                  </a:cxn>
                  <a:cxn ang="0">
                    <a:pos x="1537" y="1086"/>
                  </a:cxn>
                  <a:cxn ang="0">
                    <a:pos x="1411" y="1086"/>
                  </a:cxn>
                  <a:cxn ang="0">
                    <a:pos x="1285" y="1086"/>
                  </a:cxn>
                  <a:cxn ang="0">
                    <a:pos x="1159" y="1086"/>
                  </a:cxn>
                  <a:cxn ang="0">
                    <a:pos x="1033" y="1086"/>
                  </a:cxn>
                  <a:cxn ang="0">
                    <a:pos x="907" y="1086"/>
                  </a:cxn>
                  <a:cxn ang="0">
                    <a:pos x="783" y="1086"/>
                  </a:cxn>
                  <a:cxn ang="0">
                    <a:pos x="657" y="1086"/>
                  </a:cxn>
                  <a:cxn ang="0">
                    <a:pos x="531" y="1086"/>
                  </a:cxn>
                  <a:cxn ang="0">
                    <a:pos x="405" y="1086"/>
                  </a:cxn>
                  <a:cxn ang="0">
                    <a:pos x="279" y="1086"/>
                  </a:cxn>
                  <a:cxn ang="0">
                    <a:pos x="155" y="1086"/>
                  </a:cxn>
                </a:cxnLst>
                <a:rect l="0" t="0" r="r" b="b"/>
                <a:pathLst>
                  <a:path w="1818" h="1086">
                    <a:moveTo>
                      <a:pt x="0" y="1064"/>
                    </a:moveTo>
                    <a:lnTo>
                      <a:pt x="7" y="1064"/>
                    </a:lnTo>
                    <a:lnTo>
                      <a:pt x="15" y="1059"/>
                    </a:lnTo>
                    <a:lnTo>
                      <a:pt x="7" y="1057"/>
                    </a:lnTo>
                    <a:lnTo>
                      <a:pt x="0" y="1054"/>
                    </a:lnTo>
                    <a:lnTo>
                      <a:pt x="0" y="1050"/>
                    </a:lnTo>
                    <a:lnTo>
                      <a:pt x="2" y="1042"/>
                    </a:lnTo>
                    <a:lnTo>
                      <a:pt x="7" y="1042"/>
                    </a:lnTo>
                    <a:lnTo>
                      <a:pt x="7" y="1042"/>
                    </a:lnTo>
                    <a:lnTo>
                      <a:pt x="15" y="1045"/>
                    </a:lnTo>
                    <a:lnTo>
                      <a:pt x="22" y="1050"/>
                    </a:lnTo>
                    <a:lnTo>
                      <a:pt x="22" y="1050"/>
                    </a:lnTo>
                    <a:lnTo>
                      <a:pt x="29" y="1050"/>
                    </a:lnTo>
                    <a:lnTo>
                      <a:pt x="36" y="1050"/>
                    </a:lnTo>
                    <a:lnTo>
                      <a:pt x="44" y="1050"/>
                    </a:lnTo>
                    <a:lnTo>
                      <a:pt x="51" y="1052"/>
                    </a:lnTo>
                    <a:lnTo>
                      <a:pt x="58" y="1054"/>
                    </a:lnTo>
                    <a:lnTo>
                      <a:pt x="58" y="1057"/>
                    </a:lnTo>
                    <a:lnTo>
                      <a:pt x="61" y="1059"/>
                    </a:lnTo>
                    <a:lnTo>
                      <a:pt x="66" y="1064"/>
                    </a:lnTo>
                    <a:lnTo>
                      <a:pt x="73" y="1064"/>
                    </a:lnTo>
                    <a:lnTo>
                      <a:pt x="80" y="1064"/>
                    </a:lnTo>
                    <a:lnTo>
                      <a:pt x="87" y="1064"/>
                    </a:lnTo>
                    <a:lnTo>
                      <a:pt x="95" y="1064"/>
                    </a:lnTo>
                    <a:lnTo>
                      <a:pt x="102" y="1064"/>
                    </a:lnTo>
                    <a:lnTo>
                      <a:pt x="109" y="1064"/>
                    </a:lnTo>
                    <a:lnTo>
                      <a:pt x="116" y="1064"/>
                    </a:lnTo>
                    <a:lnTo>
                      <a:pt x="124" y="1059"/>
                    </a:lnTo>
                    <a:lnTo>
                      <a:pt x="116" y="1059"/>
                    </a:lnTo>
                    <a:lnTo>
                      <a:pt x="109" y="1057"/>
                    </a:lnTo>
                    <a:lnTo>
                      <a:pt x="102" y="1054"/>
                    </a:lnTo>
                    <a:lnTo>
                      <a:pt x="109" y="1052"/>
                    </a:lnTo>
                    <a:lnTo>
                      <a:pt x="116" y="1052"/>
                    </a:lnTo>
                    <a:lnTo>
                      <a:pt x="124" y="1050"/>
                    </a:lnTo>
                    <a:lnTo>
                      <a:pt x="131" y="1050"/>
                    </a:lnTo>
                    <a:lnTo>
                      <a:pt x="138" y="1050"/>
                    </a:lnTo>
                    <a:lnTo>
                      <a:pt x="145" y="1050"/>
                    </a:lnTo>
                    <a:lnTo>
                      <a:pt x="155" y="1050"/>
                    </a:lnTo>
                    <a:lnTo>
                      <a:pt x="162" y="1050"/>
                    </a:lnTo>
                    <a:lnTo>
                      <a:pt x="170" y="1052"/>
                    </a:lnTo>
                    <a:lnTo>
                      <a:pt x="177" y="1052"/>
                    </a:lnTo>
                    <a:lnTo>
                      <a:pt x="184" y="1052"/>
                    </a:lnTo>
                    <a:lnTo>
                      <a:pt x="192" y="1050"/>
                    </a:lnTo>
                    <a:lnTo>
                      <a:pt x="199" y="1050"/>
                    </a:lnTo>
                    <a:lnTo>
                      <a:pt x="206" y="1050"/>
                    </a:lnTo>
                    <a:lnTo>
                      <a:pt x="213" y="1050"/>
                    </a:lnTo>
                    <a:lnTo>
                      <a:pt x="221" y="1050"/>
                    </a:lnTo>
                    <a:lnTo>
                      <a:pt x="228" y="1052"/>
                    </a:lnTo>
                    <a:lnTo>
                      <a:pt x="235" y="1052"/>
                    </a:lnTo>
                    <a:lnTo>
                      <a:pt x="242" y="1052"/>
                    </a:lnTo>
                    <a:lnTo>
                      <a:pt x="250" y="1050"/>
                    </a:lnTo>
                    <a:lnTo>
                      <a:pt x="257" y="1050"/>
                    </a:lnTo>
                    <a:lnTo>
                      <a:pt x="264" y="1050"/>
                    </a:lnTo>
                    <a:lnTo>
                      <a:pt x="272" y="1050"/>
                    </a:lnTo>
                    <a:lnTo>
                      <a:pt x="279" y="1052"/>
                    </a:lnTo>
                    <a:lnTo>
                      <a:pt x="286" y="1054"/>
                    </a:lnTo>
                    <a:lnTo>
                      <a:pt x="288" y="1054"/>
                    </a:lnTo>
                    <a:lnTo>
                      <a:pt x="286" y="1054"/>
                    </a:lnTo>
                    <a:lnTo>
                      <a:pt x="279" y="1057"/>
                    </a:lnTo>
                    <a:lnTo>
                      <a:pt x="272" y="1059"/>
                    </a:lnTo>
                    <a:lnTo>
                      <a:pt x="264" y="1059"/>
                    </a:lnTo>
                    <a:lnTo>
                      <a:pt x="257" y="1059"/>
                    </a:lnTo>
                    <a:lnTo>
                      <a:pt x="250" y="1059"/>
                    </a:lnTo>
                    <a:lnTo>
                      <a:pt x="242" y="1059"/>
                    </a:lnTo>
                    <a:lnTo>
                      <a:pt x="235" y="1057"/>
                    </a:lnTo>
                    <a:lnTo>
                      <a:pt x="228" y="1057"/>
                    </a:lnTo>
                    <a:lnTo>
                      <a:pt x="221" y="1057"/>
                    </a:lnTo>
                    <a:lnTo>
                      <a:pt x="213" y="1057"/>
                    </a:lnTo>
                    <a:lnTo>
                      <a:pt x="206" y="1059"/>
                    </a:lnTo>
                    <a:lnTo>
                      <a:pt x="199" y="1059"/>
                    </a:lnTo>
                    <a:lnTo>
                      <a:pt x="192" y="1059"/>
                    </a:lnTo>
                    <a:lnTo>
                      <a:pt x="184" y="1059"/>
                    </a:lnTo>
                    <a:lnTo>
                      <a:pt x="177" y="1059"/>
                    </a:lnTo>
                    <a:lnTo>
                      <a:pt x="175" y="1059"/>
                    </a:lnTo>
                    <a:lnTo>
                      <a:pt x="177" y="1062"/>
                    </a:lnTo>
                    <a:lnTo>
                      <a:pt x="184" y="1064"/>
                    </a:lnTo>
                    <a:lnTo>
                      <a:pt x="192" y="1064"/>
                    </a:lnTo>
                    <a:lnTo>
                      <a:pt x="199" y="1064"/>
                    </a:lnTo>
                    <a:lnTo>
                      <a:pt x="206" y="1064"/>
                    </a:lnTo>
                    <a:lnTo>
                      <a:pt x="213" y="1064"/>
                    </a:lnTo>
                    <a:lnTo>
                      <a:pt x="221" y="1064"/>
                    </a:lnTo>
                    <a:lnTo>
                      <a:pt x="228" y="1064"/>
                    </a:lnTo>
                    <a:lnTo>
                      <a:pt x="235" y="1064"/>
                    </a:lnTo>
                    <a:lnTo>
                      <a:pt x="242" y="1064"/>
                    </a:lnTo>
                    <a:lnTo>
                      <a:pt x="250" y="1064"/>
                    </a:lnTo>
                    <a:lnTo>
                      <a:pt x="257" y="1064"/>
                    </a:lnTo>
                    <a:lnTo>
                      <a:pt x="264" y="1064"/>
                    </a:lnTo>
                    <a:lnTo>
                      <a:pt x="272" y="1064"/>
                    </a:lnTo>
                    <a:lnTo>
                      <a:pt x="279" y="1064"/>
                    </a:lnTo>
                    <a:lnTo>
                      <a:pt x="286" y="1064"/>
                    </a:lnTo>
                    <a:lnTo>
                      <a:pt x="293" y="1064"/>
                    </a:lnTo>
                    <a:lnTo>
                      <a:pt x="301" y="1064"/>
                    </a:lnTo>
                    <a:lnTo>
                      <a:pt x="303" y="1064"/>
                    </a:lnTo>
                    <a:lnTo>
                      <a:pt x="310" y="1064"/>
                    </a:lnTo>
                    <a:lnTo>
                      <a:pt x="318" y="1067"/>
                    </a:lnTo>
                    <a:lnTo>
                      <a:pt x="325" y="1067"/>
                    </a:lnTo>
                    <a:lnTo>
                      <a:pt x="330" y="1064"/>
                    </a:lnTo>
                    <a:lnTo>
                      <a:pt x="332" y="1064"/>
                    </a:lnTo>
                    <a:lnTo>
                      <a:pt x="339" y="1064"/>
                    </a:lnTo>
                    <a:lnTo>
                      <a:pt x="347" y="1064"/>
                    </a:lnTo>
                    <a:lnTo>
                      <a:pt x="354" y="1064"/>
                    </a:lnTo>
                    <a:lnTo>
                      <a:pt x="361" y="1062"/>
                    </a:lnTo>
                    <a:lnTo>
                      <a:pt x="366" y="1059"/>
                    </a:lnTo>
                    <a:lnTo>
                      <a:pt x="368" y="1059"/>
                    </a:lnTo>
                    <a:lnTo>
                      <a:pt x="376" y="1059"/>
                    </a:lnTo>
                    <a:lnTo>
                      <a:pt x="376" y="1059"/>
                    </a:lnTo>
                    <a:lnTo>
                      <a:pt x="383" y="1064"/>
                    </a:lnTo>
                    <a:lnTo>
                      <a:pt x="390" y="1064"/>
                    </a:lnTo>
                    <a:lnTo>
                      <a:pt x="398" y="1064"/>
                    </a:lnTo>
                    <a:lnTo>
                      <a:pt x="405" y="1064"/>
                    </a:lnTo>
                    <a:lnTo>
                      <a:pt x="412" y="1064"/>
                    </a:lnTo>
                    <a:lnTo>
                      <a:pt x="419" y="1064"/>
                    </a:lnTo>
                    <a:lnTo>
                      <a:pt x="427" y="1062"/>
                    </a:lnTo>
                    <a:lnTo>
                      <a:pt x="434" y="1062"/>
                    </a:lnTo>
                    <a:lnTo>
                      <a:pt x="441" y="1059"/>
                    </a:lnTo>
                    <a:lnTo>
                      <a:pt x="444" y="1059"/>
                    </a:lnTo>
                    <a:lnTo>
                      <a:pt x="441" y="1059"/>
                    </a:lnTo>
                    <a:lnTo>
                      <a:pt x="434" y="1057"/>
                    </a:lnTo>
                    <a:lnTo>
                      <a:pt x="427" y="1054"/>
                    </a:lnTo>
                    <a:lnTo>
                      <a:pt x="419" y="1054"/>
                    </a:lnTo>
                    <a:lnTo>
                      <a:pt x="412" y="1057"/>
                    </a:lnTo>
                    <a:lnTo>
                      <a:pt x="405" y="1057"/>
                    </a:lnTo>
                    <a:lnTo>
                      <a:pt x="398" y="1057"/>
                    </a:lnTo>
                    <a:lnTo>
                      <a:pt x="390" y="1057"/>
                    </a:lnTo>
                    <a:lnTo>
                      <a:pt x="383" y="1057"/>
                    </a:lnTo>
                    <a:lnTo>
                      <a:pt x="381" y="1054"/>
                    </a:lnTo>
                    <a:lnTo>
                      <a:pt x="383" y="1052"/>
                    </a:lnTo>
                    <a:lnTo>
                      <a:pt x="390" y="1052"/>
                    </a:lnTo>
                    <a:lnTo>
                      <a:pt x="398" y="1052"/>
                    </a:lnTo>
                    <a:lnTo>
                      <a:pt x="405" y="1052"/>
                    </a:lnTo>
                    <a:lnTo>
                      <a:pt x="412" y="1052"/>
                    </a:lnTo>
                    <a:lnTo>
                      <a:pt x="419" y="1054"/>
                    </a:lnTo>
                    <a:lnTo>
                      <a:pt x="427" y="1054"/>
                    </a:lnTo>
                    <a:lnTo>
                      <a:pt x="434" y="1052"/>
                    </a:lnTo>
                    <a:lnTo>
                      <a:pt x="441" y="1052"/>
                    </a:lnTo>
                    <a:lnTo>
                      <a:pt x="448" y="1052"/>
                    </a:lnTo>
                    <a:lnTo>
                      <a:pt x="458" y="1052"/>
                    </a:lnTo>
                    <a:lnTo>
                      <a:pt x="465" y="1052"/>
                    </a:lnTo>
                    <a:lnTo>
                      <a:pt x="473" y="1052"/>
                    </a:lnTo>
                    <a:lnTo>
                      <a:pt x="480" y="1054"/>
                    </a:lnTo>
                    <a:lnTo>
                      <a:pt x="480" y="1054"/>
                    </a:lnTo>
                    <a:lnTo>
                      <a:pt x="480" y="1057"/>
                    </a:lnTo>
                    <a:lnTo>
                      <a:pt x="475" y="1059"/>
                    </a:lnTo>
                    <a:lnTo>
                      <a:pt x="473" y="1062"/>
                    </a:lnTo>
                    <a:lnTo>
                      <a:pt x="465" y="1064"/>
                    </a:lnTo>
                    <a:lnTo>
                      <a:pt x="461" y="1064"/>
                    </a:lnTo>
                    <a:lnTo>
                      <a:pt x="465" y="1064"/>
                    </a:lnTo>
                    <a:lnTo>
                      <a:pt x="473" y="1067"/>
                    </a:lnTo>
                    <a:lnTo>
                      <a:pt x="480" y="1067"/>
                    </a:lnTo>
                    <a:lnTo>
                      <a:pt x="487" y="1067"/>
                    </a:lnTo>
                    <a:lnTo>
                      <a:pt x="495" y="1067"/>
                    </a:lnTo>
                    <a:lnTo>
                      <a:pt x="502" y="1064"/>
                    </a:lnTo>
                    <a:lnTo>
                      <a:pt x="509" y="1064"/>
                    </a:lnTo>
                    <a:lnTo>
                      <a:pt x="516" y="1067"/>
                    </a:lnTo>
                    <a:lnTo>
                      <a:pt x="524" y="1067"/>
                    </a:lnTo>
                    <a:lnTo>
                      <a:pt x="531" y="1067"/>
                    </a:lnTo>
                    <a:lnTo>
                      <a:pt x="538" y="1067"/>
                    </a:lnTo>
                    <a:lnTo>
                      <a:pt x="545" y="1067"/>
                    </a:lnTo>
                    <a:lnTo>
                      <a:pt x="553" y="1069"/>
                    </a:lnTo>
                    <a:lnTo>
                      <a:pt x="560" y="1069"/>
                    </a:lnTo>
                    <a:lnTo>
                      <a:pt x="567" y="1069"/>
                    </a:lnTo>
                    <a:lnTo>
                      <a:pt x="575" y="1069"/>
                    </a:lnTo>
                    <a:lnTo>
                      <a:pt x="582" y="1069"/>
                    </a:lnTo>
                    <a:lnTo>
                      <a:pt x="589" y="1069"/>
                    </a:lnTo>
                    <a:lnTo>
                      <a:pt x="596" y="1067"/>
                    </a:lnTo>
                    <a:lnTo>
                      <a:pt x="604" y="1067"/>
                    </a:lnTo>
                    <a:lnTo>
                      <a:pt x="613" y="1067"/>
                    </a:lnTo>
                    <a:lnTo>
                      <a:pt x="621" y="1067"/>
                    </a:lnTo>
                    <a:lnTo>
                      <a:pt x="628" y="1067"/>
                    </a:lnTo>
                    <a:lnTo>
                      <a:pt x="635" y="1067"/>
                    </a:lnTo>
                    <a:lnTo>
                      <a:pt x="642" y="1069"/>
                    </a:lnTo>
                    <a:lnTo>
                      <a:pt x="650" y="1069"/>
                    </a:lnTo>
                    <a:lnTo>
                      <a:pt x="657" y="1069"/>
                    </a:lnTo>
                    <a:lnTo>
                      <a:pt x="664" y="1069"/>
                    </a:lnTo>
                    <a:lnTo>
                      <a:pt x="671" y="1069"/>
                    </a:lnTo>
                    <a:lnTo>
                      <a:pt x="679" y="1069"/>
                    </a:lnTo>
                    <a:lnTo>
                      <a:pt x="686" y="1069"/>
                    </a:lnTo>
                    <a:lnTo>
                      <a:pt x="693" y="1067"/>
                    </a:lnTo>
                    <a:lnTo>
                      <a:pt x="701" y="1067"/>
                    </a:lnTo>
                    <a:lnTo>
                      <a:pt x="708" y="1067"/>
                    </a:lnTo>
                    <a:lnTo>
                      <a:pt x="715" y="1067"/>
                    </a:lnTo>
                    <a:lnTo>
                      <a:pt x="722" y="1067"/>
                    </a:lnTo>
                    <a:lnTo>
                      <a:pt x="730" y="1067"/>
                    </a:lnTo>
                    <a:lnTo>
                      <a:pt x="737" y="1067"/>
                    </a:lnTo>
                    <a:lnTo>
                      <a:pt x="744" y="1067"/>
                    </a:lnTo>
                    <a:lnTo>
                      <a:pt x="751" y="1067"/>
                    </a:lnTo>
                    <a:lnTo>
                      <a:pt x="761" y="1067"/>
                    </a:lnTo>
                    <a:lnTo>
                      <a:pt x="768" y="1067"/>
                    </a:lnTo>
                    <a:lnTo>
                      <a:pt x="776" y="1067"/>
                    </a:lnTo>
                    <a:lnTo>
                      <a:pt x="783" y="1067"/>
                    </a:lnTo>
                    <a:lnTo>
                      <a:pt x="790" y="1067"/>
                    </a:lnTo>
                    <a:lnTo>
                      <a:pt x="797" y="1067"/>
                    </a:lnTo>
                    <a:lnTo>
                      <a:pt x="805" y="1067"/>
                    </a:lnTo>
                    <a:lnTo>
                      <a:pt x="812" y="1064"/>
                    </a:lnTo>
                    <a:lnTo>
                      <a:pt x="819" y="1064"/>
                    </a:lnTo>
                    <a:lnTo>
                      <a:pt x="822" y="1064"/>
                    </a:lnTo>
                    <a:lnTo>
                      <a:pt x="819" y="1064"/>
                    </a:lnTo>
                    <a:lnTo>
                      <a:pt x="812" y="1064"/>
                    </a:lnTo>
                    <a:lnTo>
                      <a:pt x="805" y="1064"/>
                    </a:lnTo>
                    <a:lnTo>
                      <a:pt x="797" y="1064"/>
                    </a:lnTo>
                    <a:lnTo>
                      <a:pt x="790" y="1064"/>
                    </a:lnTo>
                    <a:lnTo>
                      <a:pt x="783" y="1064"/>
                    </a:lnTo>
                    <a:lnTo>
                      <a:pt x="776" y="1064"/>
                    </a:lnTo>
                    <a:lnTo>
                      <a:pt x="768" y="1064"/>
                    </a:lnTo>
                    <a:lnTo>
                      <a:pt x="761" y="1064"/>
                    </a:lnTo>
                    <a:lnTo>
                      <a:pt x="751" y="1064"/>
                    </a:lnTo>
                    <a:lnTo>
                      <a:pt x="744" y="1064"/>
                    </a:lnTo>
                    <a:lnTo>
                      <a:pt x="737" y="1064"/>
                    </a:lnTo>
                    <a:lnTo>
                      <a:pt x="730" y="1064"/>
                    </a:lnTo>
                    <a:lnTo>
                      <a:pt x="722" y="1064"/>
                    </a:lnTo>
                    <a:lnTo>
                      <a:pt x="715" y="1064"/>
                    </a:lnTo>
                    <a:lnTo>
                      <a:pt x="708" y="1064"/>
                    </a:lnTo>
                    <a:lnTo>
                      <a:pt x="701" y="1064"/>
                    </a:lnTo>
                    <a:lnTo>
                      <a:pt x="693" y="1064"/>
                    </a:lnTo>
                    <a:lnTo>
                      <a:pt x="686" y="1062"/>
                    </a:lnTo>
                    <a:lnTo>
                      <a:pt x="679" y="1062"/>
                    </a:lnTo>
                    <a:lnTo>
                      <a:pt x="671" y="1059"/>
                    </a:lnTo>
                    <a:lnTo>
                      <a:pt x="664" y="1059"/>
                    </a:lnTo>
                    <a:lnTo>
                      <a:pt x="657" y="1062"/>
                    </a:lnTo>
                    <a:lnTo>
                      <a:pt x="650" y="1062"/>
                    </a:lnTo>
                    <a:lnTo>
                      <a:pt x="642" y="1062"/>
                    </a:lnTo>
                    <a:lnTo>
                      <a:pt x="635" y="1062"/>
                    </a:lnTo>
                    <a:lnTo>
                      <a:pt x="628" y="1064"/>
                    </a:lnTo>
                    <a:lnTo>
                      <a:pt x="621" y="1064"/>
                    </a:lnTo>
                    <a:lnTo>
                      <a:pt x="613" y="1064"/>
                    </a:lnTo>
                    <a:lnTo>
                      <a:pt x="604" y="1064"/>
                    </a:lnTo>
                    <a:lnTo>
                      <a:pt x="596" y="1062"/>
                    </a:lnTo>
                    <a:lnTo>
                      <a:pt x="589" y="1062"/>
                    </a:lnTo>
                    <a:lnTo>
                      <a:pt x="587" y="1059"/>
                    </a:lnTo>
                    <a:lnTo>
                      <a:pt x="589" y="1059"/>
                    </a:lnTo>
                    <a:lnTo>
                      <a:pt x="596" y="1057"/>
                    </a:lnTo>
                    <a:lnTo>
                      <a:pt x="604" y="1057"/>
                    </a:lnTo>
                    <a:lnTo>
                      <a:pt x="613" y="1057"/>
                    </a:lnTo>
                    <a:lnTo>
                      <a:pt x="621" y="1057"/>
                    </a:lnTo>
                    <a:lnTo>
                      <a:pt x="628" y="1057"/>
                    </a:lnTo>
                    <a:lnTo>
                      <a:pt x="635" y="1057"/>
                    </a:lnTo>
                    <a:lnTo>
                      <a:pt x="642" y="1059"/>
                    </a:lnTo>
                    <a:lnTo>
                      <a:pt x="650" y="1059"/>
                    </a:lnTo>
                    <a:lnTo>
                      <a:pt x="657" y="1059"/>
                    </a:lnTo>
                    <a:lnTo>
                      <a:pt x="664" y="1059"/>
                    </a:lnTo>
                    <a:lnTo>
                      <a:pt x="671" y="1059"/>
                    </a:lnTo>
                    <a:lnTo>
                      <a:pt x="679" y="1059"/>
                    </a:lnTo>
                    <a:lnTo>
                      <a:pt x="686" y="1059"/>
                    </a:lnTo>
                    <a:lnTo>
                      <a:pt x="693" y="1057"/>
                    </a:lnTo>
                    <a:lnTo>
                      <a:pt x="701" y="1057"/>
                    </a:lnTo>
                    <a:lnTo>
                      <a:pt x="708" y="1057"/>
                    </a:lnTo>
                    <a:lnTo>
                      <a:pt x="715" y="1057"/>
                    </a:lnTo>
                    <a:lnTo>
                      <a:pt x="722" y="1057"/>
                    </a:lnTo>
                    <a:lnTo>
                      <a:pt x="730" y="1057"/>
                    </a:lnTo>
                    <a:lnTo>
                      <a:pt x="737" y="1057"/>
                    </a:lnTo>
                    <a:lnTo>
                      <a:pt x="744" y="1059"/>
                    </a:lnTo>
                    <a:lnTo>
                      <a:pt x="751" y="1059"/>
                    </a:lnTo>
                    <a:lnTo>
                      <a:pt x="761" y="1059"/>
                    </a:lnTo>
                    <a:lnTo>
                      <a:pt x="768" y="1059"/>
                    </a:lnTo>
                    <a:lnTo>
                      <a:pt x="776" y="1059"/>
                    </a:lnTo>
                    <a:lnTo>
                      <a:pt x="783" y="1059"/>
                    </a:lnTo>
                    <a:lnTo>
                      <a:pt x="790" y="1059"/>
                    </a:lnTo>
                    <a:lnTo>
                      <a:pt x="797" y="1059"/>
                    </a:lnTo>
                    <a:lnTo>
                      <a:pt x="805" y="1057"/>
                    </a:lnTo>
                    <a:lnTo>
                      <a:pt x="812" y="1057"/>
                    </a:lnTo>
                    <a:lnTo>
                      <a:pt x="819" y="1057"/>
                    </a:lnTo>
                    <a:lnTo>
                      <a:pt x="827" y="1057"/>
                    </a:lnTo>
                    <a:lnTo>
                      <a:pt x="834" y="1057"/>
                    </a:lnTo>
                    <a:lnTo>
                      <a:pt x="841" y="1057"/>
                    </a:lnTo>
                    <a:lnTo>
                      <a:pt x="848" y="1057"/>
                    </a:lnTo>
                    <a:lnTo>
                      <a:pt x="856" y="1057"/>
                    </a:lnTo>
                    <a:lnTo>
                      <a:pt x="863" y="1057"/>
                    </a:lnTo>
                    <a:lnTo>
                      <a:pt x="870" y="1057"/>
                    </a:lnTo>
                    <a:lnTo>
                      <a:pt x="877" y="1057"/>
                    </a:lnTo>
                    <a:lnTo>
                      <a:pt x="885" y="1057"/>
                    </a:lnTo>
                    <a:lnTo>
                      <a:pt x="892" y="1057"/>
                    </a:lnTo>
                    <a:lnTo>
                      <a:pt x="899" y="1057"/>
                    </a:lnTo>
                    <a:lnTo>
                      <a:pt x="907" y="1059"/>
                    </a:lnTo>
                    <a:lnTo>
                      <a:pt x="916" y="1057"/>
                    </a:lnTo>
                    <a:lnTo>
                      <a:pt x="924" y="1057"/>
                    </a:lnTo>
                    <a:lnTo>
                      <a:pt x="931" y="1057"/>
                    </a:lnTo>
                    <a:lnTo>
                      <a:pt x="938" y="1057"/>
                    </a:lnTo>
                    <a:lnTo>
                      <a:pt x="945" y="1057"/>
                    </a:lnTo>
                    <a:lnTo>
                      <a:pt x="953" y="1057"/>
                    </a:lnTo>
                    <a:lnTo>
                      <a:pt x="960" y="1054"/>
                    </a:lnTo>
                    <a:lnTo>
                      <a:pt x="967" y="1054"/>
                    </a:lnTo>
                    <a:lnTo>
                      <a:pt x="974" y="1054"/>
                    </a:lnTo>
                    <a:lnTo>
                      <a:pt x="982" y="1054"/>
                    </a:lnTo>
                    <a:lnTo>
                      <a:pt x="987" y="1054"/>
                    </a:lnTo>
                    <a:lnTo>
                      <a:pt x="982" y="1052"/>
                    </a:lnTo>
                    <a:lnTo>
                      <a:pt x="974" y="1050"/>
                    </a:lnTo>
                    <a:lnTo>
                      <a:pt x="970" y="1050"/>
                    </a:lnTo>
                    <a:lnTo>
                      <a:pt x="967" y="1047"/>
                    </a:lnTo>
                    <a:lnTo>
                      <a:pt x="960" y="1047"/>
                    </a:lnTo>
                    <a:lnTo>
                      <a:pt x="953" y="1045"/>
                    </a:lnTo>
                    <a:lnTo>
                      <a:pt x="945" y="1045"/>
                    </a:lnTo>
                    <a:lnTo>
                      <a:pt x="938" y="1042"/>
                    </a:lnTo>
                    <a:lnTo>
                      <a:pt x="936" y="1042"/>
                    </a:lnTo>
                    <a:lnTo>
                      <a:pt x="938" y="1042"/>
                    </a:lnTo>
                    <a:lnTo>
                      <a:pt x="945" y="1042"/>
                    </a:lnTo>
                    <a:lnTo>
                      <a:pt x="948" y="1040"/>
                    </a:lnTo>
                    <a:lnTo>
                      <a:pt x="948" y="1037"/>
                    </a:lnTo>
                    <a:lnTo>
                      <a:pt x="945" y="1037"/>
                    </a:lnTo>
                    <a:lnTo>
                      <a:pt x="941" y="1035"/>
                    </a:lnTo>
                    <a:lnTo>
                      <a:pt x="938" y="1035"/>
                    </a:lnTo>
                    <a:lnTo>
                      <a:pt x="933" y="1033"/>
                    </a:lnTo>
                    <a:lnTo>
                      <a:pt x="931" y="1033"/>
                    </a:lnTo>
                    <a:lnTo>
                      <a:pt x="926" y="1030"/>
                    </a:lnTo>
                    <a:lnTo>
                      <a:pt x="928" y="1028"/>
                    </a:lnTo>
                    <a:lnTo>
                      <a:pt x="924" y="1025"/>
                    </a:lnTo>
                    <a:lnTo>
                      <a:pt x="919" y="1025"/>
                    </a:lnTo>
                    <a:lnTo>
                      <a:pt x="919" y="1023"/>
                    </a:lnTo>
                    <a:lnTo>
                      <a:pt x="916" y="1020"/>
                    </a:lnTo>
                    <a:lnTo>
                      <a:pt x="916" y="1018"/>
                    </a:lnTo>
                    <a:lnTo>
                      <a:pt x="909" y="1018"/>
                    </a:lnTo>
                    <a:lnTo>
                      <a:pt x="911" y="1013"/>
                    </a:lnTo>
                    <a:lnTo>
                      <a:pt x="907" y="1013"/>
                    </a:lnTo>
                    <a:lnTo>
                      <a:pt x="907" y="1011"/>
                    </a:lnTo>
                    <a:lnTo>
                      <a:pt x="899" y="1011"/>
                    </a:lnTo>
                    <a:lnTo>
                      <a:pt x="899" y="1008"/>
                    </a:lnTo>
                    <a:lnTo>
                      <a:pt x="899" y="1006"/>
                    </a:lnTo>
                    <a:lnTo>
                      <a:pt x="894" y="1003"/>
                    </a:lnTo>
                    <a:lnTo>
                      <a:pt x="894" y="1001"/>
                    </a:lnTo>
                    <a:lnTo>
                      <a:pt x="892" y="999"/>
                    </a:lnTo>
                    <a:lnTo>
                      <a:pt x="892" y="999"/>
                    </a:lnTo>
                    <a:lnTo>
                      <a:pt x="887" y="996"/>
                    </a:lnTo>
                    <a:lnTo>
                      <a:pt x="887" y="994"/>
                    </a:lnTo>
                    <a:lnTo>
                      <a:pt x="887" y="991"/>
                    </a:lnTo>
                    <a:lnTo>
                      <a:pt x="885" y="989"/>
                    </a:lnTo>
                    <a:lnTo>
                      <a:pt x="882" y="989"/>
                    </a:lnTo>
                    <a:lnTo>
                      <a:pt x="882" y="984"/>
                    </a:lnTo>
                    <a:lnTo>
                      <a:pt x="877" y="984"/>
                    </a:lnTo>
                    <a:lnTo>
                      <a:pt x="877" y="982"/>
                    </a:lnTo>
                    <a:lnTo>
                      <a:pt x="877" y="982"/>
                    </a:lnTo>
                    <a:lnTo>
                      <a:pt x="880" y="979"/>
                    </a:lnTo>
                    <a:lnTo>
                      <a:pt x="877" y="979"/>
                    </a:lnTo>
                    <a:lnTo>
                      <a:pt x="877" y="977"/>
                    </a:lnTo>
                    <a:lnTo>
                      <a:pt x="875" y="974"/>
                    </a:lnTo>
                    <a:lnTo>
                      <a:pt x="873" y="972"/>
                    </a:lnTo>
                    <a:lnTo>
                      <a:pt x="870" y="970"/>
                    </a:lnTo>
                    <a:lnTo>
                      <a:pt x="870" y="970"/>
                    </a:lnTo>
                    <a:lnTo>
                      <a:pt x="870" y="967"/>
                    </a:lnTo>
                    <a:lnTo>
                      <a:pt x="868" y="965"/>
                    </a:lnTo>
                    <a:lnTo>
                      <a:pt x="868" y="962"/>
                    </a:lnTo>
                    <a:lnTo>
                      <a:pt x="865" y="960"/>
                    </a:lnTo>
                    <a:lnTo>
                      <a:pt x="865" y="957"/>
                    </a:lnTo>
                    <a:lnTo>
                      <a:pt x="863" y="955"/>
                    </a:lnTo>
                    <a:lnTo>
                      <a:pt x="863" y="953"/>
                    </a:lnTo>
                    <a:lnTo>
                      <a:pt x="863" y="950"/>
                    </a:lnTo>
                    <a:lnTo>
                      <a:pt x="861" y="948"/>
                    </a:lnTo>
                    <a:lnTo>
                      <a:pt x="858" y="945"/>
                    </a:lnTo>
                    <a:lnTo>
                      <a:pt x="858" y="943"/>
                    </a:lnTo>
                    <a:lnTo>
                      <a:pt x="856" y="940"/>
                    </a:lnTo>
                    <a:lnTo>
                      <a:pt x="856" y="938"/>
                    </a:lnTo>
                    <a:lnTo>
                      <a:pt x="853" y="933"/>
                    </a:lnTo>
                    <a:lnTo>
                      <a:pt x="848" y="919"/>
                    </a:lnTo>
                    <a:lnTo>
                      <a:pt x="844" y="907"/>
                    </a:lnTo>
                    <a:lnTo>
                      <a:pt x="841" y="890"/>
                    </a:lnTo>
                    <a:lnTo>
                      <a:pt x="836" y="880"/>
                    </a:lnTo>
                    <a:lnTo>
                      <a:pt x="834" y="870"/>
                    </a:lnTo>
                    <a:lnTo>
                      <a:pt x="827" y="853"/>
                    </a:lnTo>
                    <a:lnTo>
                      <a:pt x="827" y="844"/>
                    </a:lnTo>
                    <a:lnTo>
                      <a:pt x="827" y="827"/>
                    </a:lnTo>
                    <a:lnTo>
                      <a:pt x="822" y="800"/>
                    </a:lnTo>
                    <a:lnTo>
                      <a:pt x="824" y="785"/>
                    </a:lnTo>
                    <a:lnTo>
                      <a:pt x="822" y="776"/>
                    </a:lnTo>
                    <a:lnTo>
                      <a:pt x="819" y="773"/>
                    </a:lnTo>
                    <a:lnTo>
                      <a:pt x="814" y="768"/>
                    </a:lnTo>
                    <a:lnTo>
                      <a:pt x="814" y="759"/>
                    </a:lnTo>
                    <a:lnTo>
                      <a:pt x="819" y="751"/>
                    </a:lnTo>
                    <a:lnTo>
                      <a:pt x="814" y="742"/>
                    </a:lnTo>
                    <a:lnTo>
                      <a:pt x="812" y="734"/>
                    </a:lnTo>
                    <a:lnTo>
                      <a:pt x="812" y="734"/>
                    </a:lnTo>
                    <a:lnTo>
                      <a:pt x="805" y="725"/>
                    </a:lnTo>
                    <a:lnTo>
                      <a:pt x="807" y="717"/>
                    </a:lnTo>
                    <a:lnTo>
                      <a:pt x="812" y="710"/>
                    </a:lnTo>
                    <a:lnTo>
                      <a:pt x="812" y="708"/>
                    </a:lnTo>
                    <a:lnTo>
                      <a:pt x="812" y="703"/>
                    </a:lnTo>
                    <a:lnTo>
                      <a:pt x="810" y="700"/>
                    </a:lnTo>
                    <a:lnTo>
                      <a:pt x="812" y="693"/>
                    </a:lnTo>
                    <a:lnTo>
                      <a:pt x="812" y="691"/>
                    </a:lnTo>
                    <a:lnTo>
                      <a:pt x="812" y="691"/>
                    </a:lnTo>
                    <a:lnTo>
                      <a:pt x="807" y="684"/>
                    </a:lnTo>
                    <a:lnTo>
                      <a:pt x="812" y="676"/>
                    </a:lnTo>
                    <a:lnTo>
                      <a:pt x="814" y="674"/>
                    </a:lnTo>
                    <a:lnTo>
                      <a:pt x="819" y="667"/>
                    </a:lnTo>
                    <a:lnTo>
                      <a:pt x="819" y="664"/>
                    </a:lnTo>
                    <a:lnTo>
                      <a:pt x="822" y="657"/>
                    </a:lnTo>
                    <a:lnTo>
                      <a:pt x="827" y="650"/>
                    </a:lnTo>
                    <a:lnTo>
                      <a:pt x="829" y="647"/>
                    </a:lnTo>
                    <a:lnTo>
                      <a:pt x="834" y="642"/>
                    </a:lnTo>
                    <a:lnTo>
                      <a:pt x="836" y="640"/>
                    </a:lnTo>
                    <a:lnTo>
                      <a:pt x="841" y="633"/>
                    </a:lnTo>
                    <a:lnTo>
                      <a:pt x="841" y="630"/>
                    </a:lnTo>
                    <a:lnTo>
                      <a:pt x="848" y="623"/>
                    </a:lnTo>
                    <a:lnTo>
                      <a:pt x="848" y="621"/>
                    </a:lnTo>
                    <a:lnTo>
                      <a:pt x="853" y="613"/>
                    </a:lnTo>
                    <a:lnTo>
                      <a:pt x="856" y="606"/>
                    </a:lnTo>
                    <a:lnTo>
                      <a:pt x="856" y="604"/>
                    </a:lnTo>
                    <a:lnTo>
                      <a:pt x="863" y="599"/>
                    </a:lnTo>
                    <a:lnTo>
                      <a:pt x="870" y="596"/>
                    </a:lnTo>
                    <a:lnTo>
                      <a:pt x="870" y="596"/>
                    </a:lnTo>
                    <a:lnTo>
                      <a:pt x="875" y="587"/>
                    </a:lnTo>
                    <a:lnTo>
                      <a:pt x="877" y="584"/>
                    </a:lnTo>
                    <a:lnTo>
                      <a:pt x="882" y="579"/>
                    </a:lnTo>
                    <a:lnTo>
                      <a:pt x="885" y="574"/>
                    </a:lnTo>
                    <a:lnTo>
                      <a:pt x="887" y="570"/>
                    </a:lnTo>
                    <a:lnTo>
                      <a:pt x="892" y="565"/>
                    </a:lnTo>
                    <a:lnTo>
                      <a:pt x="899" y="562"/>
                    </a:lnTo>
                    <a:lnTo>
                      <a:pt x="902" y="560"/>
                    </a:lnTo>
                    <a:lnTo>
                      <a:pt x="907" y="555"/>
                    </a:lnTo>
                    <a:lnTo>
                      <a:pt x="911" y="553"/>
                    </a:lnTo>
                    <a:lnTo>
                      <a:pt x="916" y="550"/>
                    </a:lnTo>
                    <a:lnTo>
                      <a:pt x="921" y="543"/>
                    </a:lnTo>
                    <a:lnTo>
                      <a:pt x="924" y="541"/>
                    </a:lnTo>
                    <a:lnTo>
                      <a:pt x="926" y="536"/>
                    </a:lnTo>
                    <a:lnTo>
                      <a:pt x="931" y="526"/>
                    </a:lnTo>
                    <a:lnTo>
                      <a:pt x="931" y="526"/>
                    </a:lnTo>
                    <a:lnTo>
                      <a:pt x="931" y="526"/>
                    </a:lnTo>
                    <a:lnTo>
                      <a:pt x="928" y="516"/>
                    </a:lnTo>
                    <a:lnTo>
                      <a:pt x="926" y="509"/>
                    </a:lnTo>
                    <a:lnTo>
                      <a:pt x="924" y="504"/>
                    </a:lnTo>
                    <a:lnTo>
                      <a:pt x="919" y="499"/>
                    </a:lnTo>
                    <a:lnTo>
                      <a:pt x="916" y="497"/>
                    </a:lnTo>
                    <a:lnTo>
                      <a:pt x="907" y="494"/>
                    </a:lnTo>
                    <a:lnTo>
                      <a:pt x="899" y="492"/>
                    </a:lnTo>
                    <a:lnTo>
                      <a:pt x="899" y="490"/>
                    </a:lnTo>
                    <a:lnTo>
                      <a:pt x="892" y="487"/>
                    </a:lnTo>
                    <a:lnTo>
                      <a:pt x="885" y="482"/>
                    </a:lnTo>
                    <a:lnTo>
                      <a:pt x="882" y="482"/>
                    </a:lnTo>
                    <a:lnTo>
                      <a:pt x="877" y="480"/>
                    </a:lnTo>
                    <a:lnTo>
                      <a:pt x="870" y="475"/>
                    </a:lnTo>
                    <a:lnTo>
                      <a:pt x="865" y="473"/>
                    </a:lnTo>
                    <a:lnTo>
                      <a:pt x="863" y="473"/>
                    </a:lnTo>
                    <a:lnTo>
                      <a:pt x="856" y="470"/>
                    </a:lnTo>
                    <a:lnTo>
                      <a:pt x="848" y="468"/>
                    </a:lnTo>
                    <a:lnTo>
                      <a:pt x="846" y="465"/>
                    </a:lnTo>
                    <a:lnTo>
                      <a:pt x="841" y="456"/>
                    </a:lnTo>
                    <a:lnTo>
                      <a:pt x="841" y="448"/>
                    </a:lnTo>
                    <a:lnTo>
                      <a:pt x="841" y="446"/>
                    </a:lnTo>
                    <a:lnTo>
                      <a:pt x="841" y="446"/>
                    </a:lnTo>
                    <a:lnTo>
                      <a:pt x="844" y="439"/>
                    </a:lnTo>
                    <a:lnTo>
                      <a:pt x="848" y="436"/>
                    </a:lnTo>
                    <a:lnTo>
                      <a:pt x="856" y="434"/>
                    </a:lnTo>
                    <a:lnTo>
                      <a:pt x="861" y="429"/>
                    </a:lnTo>
                    <a:lnTo>
                      <a:pt x="863" y="427"/>
                    </a:lnTo>
                    <a:lnTo>
                      <a:pt x="870" y="422"/>
                    </a:lnTo>
                    <a:lnTo>
                      <a:pt x="870" y="419"/>
                    </a:lnTo>
                    <a:lnTo>
                      <a:pt x="877" y="412"/>
                    </a:lnTo>
                    <a:lnTo>
                      <a:pt x="880" y="412"/>
                    </a:lnTo>
                    <a:lnTo>
                      <a:pt x="882" y="402"/>
                    </a:lnTo>
                    <a:lnTo>
                      <a:pt x="882" y="395"/>
                    </a:lnTo>
                    <a:lnTo>
                      <a:pt x="877" y="393"/>
                    </a:lnTo>
                    <a:lnTo>
                      <a:pt x="870" y="385"/>
                    </a:lnTo>
                    <a:lnTo>
                      <a:pt x="870" y="385"/>
                    </a:lnTo>
                    <a:lnTo>
                      <a:pt x="863" y="376"/>
                    </a:lnTo>
                    <a:lnTo>
                      <a:pt x="863" y="376"/>
                    </a:lnTo>
                    <a:lnTo>
                      <a:pt x="858" y="368"/>
                    </a:lnTo>
                    <a:lnTo>
                      <a:pt x="858" y="359"/>
                    </a:lnTo>
                    <a:lnTo>
                      <a:pt x="858" y="351"/>
                    </a:lnTo>
                    <a:lnTo>
                      <a:pt x="863" y="342"/>
                    </a:lnTo>
                    <a:lnTo>
                      <a:pt x="863" y="332"/>
                    </a:lnTo>
                    <a:lnTo>
                      <a:pt x="858" y="325"/>
                    </a:lnTo>
                    <a:lnTo>
                      <a:pt x="863" y="315"/>
                    </a:lnTo>
                    <a:lnTo>
                      <a:pt x="856" y="308"/>
                    </a:lnTo>
                    <a:lnTo>
                      <a:pt x="853" y="305"/>
                    </a:lnTo>
                    <a:lnTo>
                      <a:pt x="856" y="305"/>
                    </a:lnTo>
                    <a:lnTo>
                      <a:pt x="863" y="298"/>
                    </a:lnTo>
                    <a:lnTo>
                      <a:pt x="856" y="291"/>
                    </a:lnTo>
                    <a:lnTo>
                      <a:pt x="853" y="288"/>
                    </a:lnTo>
                    <a:lnTo>
                      <a:pt x="856" y="288"/>
                    </a:lnTo>
                    <a:lnTo>
                      <a:pt x="863" y="281"/>
                    </a:lnTo>
                    <a:lnTo>
                      <a:pt x="861" y="271"/>
                    </a:lnTo>
                    <a:lnTo>
                      <a:pt x="858" y="262"/>
                    </a:lnTo>
                    <a:lnTo>
                      <a:pt x="861" y="254"/>
                    </a:lnTo>
                    <a:lnTo>
                      <a:pt x="863" y="245"/>
                    </a:lnTo>
                    <a:lnTo>
                      <a:pt x="863" y="240"/>
                    </a:lnTo>
                    <a:lnTo>
                      <a:pt x="865" y="235"/>
                    </a:lnTo>
                    <a:lnTo>
                      <a:pt x="863" y="235"/>
                    </a:lnTo>
                    <a:lnTo>
                      <a:pt x="861" y="228"/>
                    </a:lnTo>
                    <a:lnTo>
                      <a:pt x="856" y="221"/>
                    </a:lnTo>
                    <a:lnTo>
                      <a:pt x="856" y="218"/>
                    </a:lnTo>
                    <a:lnTo>
                      <a:pt x="856" y="216"/>
                    </a:lnTo>
                    <a:lnTo>
                      <a:pt x="861" y="211"/>
                    </a:lnTo>
                    <a:lnTo>
                      <a:pt x="863" y="206"/>
                    </a:lnTo>
                    <a:lnTo>
                      <a:pt x="870" y="201"/>
                    </a:lnTo>
                    <a:lnTo>
                      <a:pt x="870" y="201"/>
                    </a:lnTo>
                    <a:lnTo>
                      <a:pt x="870" y="201"/>
                    </a:lnTo>
                    <a:lnTo>
                      <a:pt x="863" y="199"/>
                    </a:lnTo>
                    <a:lnTo>
                      <a:pt x="856" y="194"/>
                    </a:lnTo>
                    <a:lnTo>
                      <a:pt x="853" y="191"/>
                    </a:lnTo>
                    <a:lnTo>
                      <a:pt x="856" y="191"/>
                    </a:lnTo>
                    <a:lnTo>
                      <a:pt x="863" y="187"/>
                    </a:lnTo>
                    <a:lnTo>
                      <a:pt x="870" y="184"/>
                    </a:lnTo>
                    <a:lnTo>
                      <a:pt x="873" y="184"/>
                    </a:lnTo>
                    <a:lnTo>
                      <a:pt x="870" y="174"/>
                    </a:lnTo>
                    <a:lnTo>
                      <a:pt x="870" y="165"/>
                    </a:lnTo>
                    <a:lnTo>
                      <a:pt x="870" y="158"/>
                    </a:lnTo>
                    <a:lnTo>
                      <a:pt x="877" y="148"/>
                    </a:lnTo>
                    <a:lnTo>
                      <a:pt x="875" y="141"/>
                    </a:lnTo>
                    <a:lnTo>
                      <a:pt x="875" y="131"/>
                    </a:lnTo>
                    <a:lnTo>
                      <a:pt x="870" y="121"/>
                    </a:lnTo>
                    <a:lnTo>
                      <a:pt x="870" y="121"/>
                    </a:lnTo>
                    <a:lnTo>
                      <a:pt x="863" y="116"/>
                    </a:lnTo>
                    <a:lnTo>
                      <a:pt x="861" y="114"/>
                    </a:lnTo>
                    <a:lnTo>
                      <a:pt x="863" y="109"/>
                    </a:lnTo>
                    <a:lnTo>
                      <a:pt x="865" y="104"/>
                    </a:lnTo>
                    <a:lnTo>
                      <a:pt x="870" y="97"/>
                    </a:lnTo>
                    <a:lnTo>
                      <a:pt x="873" y="94"/>
                    </a:lnTo>
                    <a:lnTo>
                      <a:pt x="877" y="90"/>
                    </a:lnTo>
                    <a:lnTo>
                      <a:pt x="882" y="87"/>
                    </a:lnTo>
                    <a:lnTo>
                      <a:pt x="877" y="82"/>
                    </a:lnTo>
                    <a:lnTo>
                      <a:pt x="873" y="78"/>
                    </a:lnTo>
                    <a:lnTo>
                      <a:pt x="870" y="75"/>
                    </a:lnTo>
                    <a:lnTo>
                      <a:pt x="865" y="70"/>
                    </a:lnTo>
                    <a:lnTo>
                      <a:pt x="870" y="65"/>
                    </a:lnTo>
                    <a:lnTo>
                      <a:pt x="873" y="61"/>
                    </a:lnTo>
                    <a:lnTo>
                      <a:pt x="875" y="51"/>
                    </a:lnTo>
                    <a:lnTo>
                      <a:pt x="875" y="44"/>
                    </a:lnTo>
                    <a:lnTo>
                      <a:pt x="875" y="34"/>
                    </a:lnTo>
                    <a:lnTo>
                      <a:pt x="870" y="27"/>
                    </a:lnTo>
                    <a:lnTo>
                      <a:pt x="868" y="24"/>
                    </a:lnTo>
                    <a:lnTo>
                      <a:pt x="870" y="24"/>
                    </a:lnTo>
                    <a:lnTo>
                      <a:pt x="877" y="17"/>
                    </a:lnTo>
                    <a:lnTo>
                      <a:pt x="875" y="7"/>
                    </a:lnTo>
                    <a:lnTo>
                      <a:pt x="877" y="0"/>
                    </a:lnTo>
                    <a:lnTo>
                      <a:pt x="877" y="0"/>
                    </a:lnTo>
                    <a:lnTo>
                      <a:pt x="885" y="0"/>
                    </a:lnTo>
                    <a:lnTo>
                      <a:pt x="892" y="0"/>
                    </a:lnTo>
                    <a:lnTo>
                      <a:pt x="899" y="0"/>
                    </a:lnTo>
                    <a:lnTo>
                      <a:pt x="907" y="0"/>
                    </a:lnTo>
                    <a:lnTo>
                      <a:pt x="916" y="0"/>
                    </a:lnTo>
                    <a:lnTo>
                      <a:pt x="924" y="0"/>
                    </a:lnTo>
                    <a:lnTo>
                      <a:pt x="931" y="0"/>
                    </a:lnTo>
                    <a:lnTo>
                      <a:pt x="938" y="0"/>
                    </a:lnTo>
                    <a:lnTo>
                      <a:pt x="945" y="0"/>
                    </a:lnTo>
                    <a:lnTo>
                      <a:pt x="953" y="0"/>
                    </a:lnTo>
                    <a:lnTo>
                      <a:pt x="960" y="0"/>
                    </a:lnTo>
                    <a:lnTo>
                      <a:pt x="967" y="0"/>
                    </a:lnTo>
                    <a:lnTo>
                      <a:pt x="974" y="0"/>
                    </a:lnTo>
                    <a:lnTo>
                      <a:pt x="982" y="0"/>
                    </a:lnTo>
                    <a:lnTo>
                      <a:pt x="989" y="0"/>
                    </a:lnTo>
                    <a:lnTo>
                      <a:pt x="996" y="0"/>
                    </a:lnTo>
                    <a:lnTo>
                      <a:pt x="1004" y="0"/>
                    </a:lnTo>
                    <a:lnTo>
                      <a:pt x="1011" y="0"/>
                    </a:lnTo>
                    <a:lnTo>
                      <a:pt x="1018" y="0"/>
                    </a:lnTo>
                    <a:lnTo>
                      <a:pt x="1025" y="0"/>
                    </a:lnTo>
                    <a:lnTo>
                      <a:pt x="1033" y="0"/>
                    </a:lnTo>
                    <a:lnTo>
                      <a:pt x="1040" y="0"/>
                    </a:lnTo>
                    <a:lnTo>
                      <a:pt x="1047" y="0"/>
                    </a:lnTo>
                    <a:lnTo>
                      <a:pt x="1054" y="0"/>
                    </a:lnTo>
                    <a:lnTo>
                      <a:pt x="1064" y="0"/>
                    </a:lnTo>
                    <a:lnTo>
                      <a:pt x="1071" y="0"/>
                    </a:lnTo>
                    <a:lnTo>
                      <a:pt x="1079" y="0"/>
                    </a:lnTo>
                    <a:lnTo>
                      <a:pt x="1086" y="0"/>
                    </a:lnTo>
                    <a:lnTo>
                      <a:pt x="1093" y="0"/>
                    </a:lnTo>
                    <a:lnTo>
                      <a:pt x="1100" y="0"/>
                    </a:lnTo>
                    <a:lnTo>
                      <a:pt x="1108" y="0"/>
                    </a:lnTo>
                    <a:lnTo>
                      <a:pt x="1115" y="0"/>
                    </a:lnTo>
                    <a:lnTo>
                      <a:pt x="1122" y="0"/>
                    </a:lnTo>
                    <a:lnTo>
                      <a:pt x="1130" y="0"/>
                    </a:lnTo>
                    <a:lnTo>
                      <a:pt x="1137" y="0"/>
                    </a:lnTo>
                    <a:lnTo>
                      <a:pt x="1144" y="0"/>
                    </a:lnTo>
                    <a:lnTo>
                      <a:pt x="1151" y="0"/>
                    </a:lnTo>
                    <a:lnTo>
                      <a:pt x="1159" y="0"/>
                    </a:lnTo>
                    <a:lnTo>
                      <a:pt x="1166" y="0"/>
                    </a:lnTo>
                    <a:lnTo>
                      <a:pt x="1173" y="0"/>
                    </a:lnTo>
                    <a:lnTo>
                      <a:pt x="1180" y="0"/>
                    </a:lnTo>
                    <a:lnTo>
                      <a:pt x="1188" y="0"/>
                    </a:lnTo>
                    <a:lnTo>
                      <a:pt x="1195" y="0"/>
                    </a:lnTo>
                    <a:lnTo>
                      <a:pt x="1202" y="0"/>
                    </a:lnTo>
                    <a:lnTo>
                      <a:pt x="1212" y="0"/>
                    </a:lnTo>
                    <a:lnTo>
                      <a:pt x="1219" y="0"/>
                    </a:lnTo>
                    <a:lnTo>
                      <a:pt x="1227" y="0"/>
                    </a:lnTo>
                    <a:lnTo>
                      <a:pt x="1234" y="0"/>
                    </a:lnTo>
                    <a:lnTo>
                      <a:pt x="1241" y="0"/>
                    </a:lnTo>
                    <a:lnTo>
                      <a:pt x="1248" y="0"/>
                    </a:lnTo>
                    <a:lnTo>
                      <a:pt x="1256" y="0"/>
                    </a:lnTo>
                    <a:lnTo>
                      <a:pt x="1263" y="0"/>
                    </a:lnTo>
                    <a:lnTo>
                      <a:pt x="1270" y="0"/>
                    </a:lnTo>
                    <a:lnTo>
                      <a:pt x="1277" y="0"/>
                    </a:lnTo>
                    <a:lnTo>
                      <a:pt x="1285" y="0"/>
                    </a:lnTo>
                    <a:lnTo>
                      <a:pt x="1292" y="0"/>
                    </a:lnTo>
                    <a:lnTo>
                      <a:pt x="1299" y="0"/>
                    </a:lnTo>
                    <a:lnTo>
                      <a:pt x="1307" y="0"/>
                    </a:lnTo>
                    <a:lnTo>
                      <a:pt x="1314" y="0"/>
                    </a:lnTo>
                    <a:lnTo>
                      <a:pt x="1321" y="0"/>
                    </a:lnTo>
                    <a:lnTo>
                      <a:pt x="1328" y="0"/>
                    </a:lnTo>
                    <a:lnTo>
                      <a:pt x="1336" y="0"/>
                    </a:lnTo>
                    <a:lnTo>
                      <a:pt x="1343" y="0"/>
                    </a:lnTo>
                    <a:lnTo>
                      <a:pt x="1350" y="0"/>
                    </a:lnTo>
                    <a:lnTo>
                      <a:pt x="1357" y="0"/>
                    </a:lnTo>
                    <a:lnTo>
                      <a:pt x="1367" y="0"/>
                    </a:lnTo>
                    <a:lnTo>
                      <a:pt x="1374" y="0"/>
                    </a:lnTo>
                    <a:lnTo>
                      <a:pt x="1382" y="0"/>
                    </a:lnTo>
                    <a:lnTo>
                      <a:pt x="1389" y="0"/>
                    </a:lnTo>
                    <a:lnTo>
                      <a:pt x="1396" y="0"/>
                    </a:lnTo>
                    <a:lnTo>
                      <a:pt x="1403" y="0"/>
                    </a:lnTo>
                    <a:lnTo>
                      <a:pt x="1411" y="0"/>
                    </a:lnTo>
                    <a:lnTo>
                      <a:pt x="1418" y="0"/>
                    </a:lnTo>
                    <a:lnTo>
                      <a:pt x="1425" y="0"/>
                    </a:lnTo>
                    <a:lnTo>
                      <a:pt x="1433" y="0"/>
                    </a:lnTo>
                    <a:lnTo>
                      <a:pt x="1440" y="0"/>
                    </a:lnTo>
                    <a:lnTo>
                      <a:pt x="1447" y="0"/>
                    </a:lnTo>
                    <a:lnTo>
                      <a:pt x="1454" y="0"/>
                    </a:lnTo>
                    <a:lnTo>
                      <a:pt x="1462" y="0"/>
                    </a:lnTo>
                    <a:lnTo>
                      <a:pt x="1469" y="0"/>
                    </a:lnTo>
                    <a:lnTo>
                      <a:pt x="1476" y="0"/>
                    </a:lnTo>
                    <a:lnTo>
                      <a:pt x="1483" y="0"/>
                    </a:lnTo>
                    <a:lnTo>
                      <a:pt x="1491" y="0"/>
                    </a:lnTo>
                    <a:lnTo>
                      <a:pt x="1498" y="0"/>
                    </a:lnTo>
                    <a:lnTo>
                      <a:pt x="1505" y="0"/>
                    </a:lnTo>
                    <a:lnTo>
                      <a:pt x="1513" y="0"/>
                    </a:lnTo>
                    <a:lnTo>
                      <a:pt x="1522" y="0"/>
                    </a:lnTo>
                    <a:lnTo>
                      <a:pt x="1529" y="0"/>
                    </a:lnTo>
                    <a:lnTo>
                      <a:pt x="1537" y="0"/>
                    </a:lnTo>
                    <a:lnTo>
                      <a:pt x="1544" y="0"/>
                    </a:lnTo>
                    <a:lnTo>
                      <a:pt x="1551" y="0"/>
                    </a:lnTo>
                    <a:lnTo>
                      <a:pt x="1559" y="0"/>
                    </a:lnTo>
                    <a:lnTo>
                      <a:pt x="1566" y="0"/>
                    </a:lnTo>
                    <a:lnTo>
                      <a:pt x="1573" y="0"/>
                    </a:lnTo>
                    <a:lnTo>
                      <a:pt x="1580" y="0"/>
                    </a:lnTo>
                    <a:lnTo>
                      <a:pt x="1588" y="0"/>
                    </a:lnTo>
                    <a:lnTo>
                      <a:pt x="1595" y="0"/>
                    </a:lnTo>
                    <a:lnTo>
                      <a:pt x="1602" y="0"/>
                    </a:lnTo>
                    <a:lnTo>
                      <a:pt x="1609" y="0"/>
                    </a:lnTo>
                    <a:lnTo>
                      <a:pt x="1617" y="0"/>
                    </a:lnTo>
                    <a:lnTo>
                      <a:pt x="1624" y="0"/>
                    </a:lnTo>
                    <a:lnTo>
                      <a:pt x="1631" y="0"/>
                    </a:lnTo>
                    <a:lnTo>
                      <a:pt x="1639" y="0"/>
                    </a:lnTo>
                    <a:lnTo>
                      <a:pt x="1646" y="0"/>
                    </a:lnTo>
                    <a:lnTo>
                      <a:pt x="1653" y="0"/>
                    </a:lnTo>
                    <a:lnTo>
                      <a:pt x="1660" y="0"/>
                    </a:lnTo>
                    <a:lnTo>
                      <a:pt x="1670" y="0"/>
                    </a:lnTo>
                    <a:lnTo>
                      <a:pt x="1677" y="0"/>
                    </a:lnTo>
                    <a:lnTo>
                      <a:pt x="1685" y="0"/>
                    </a:lnTo>
                    <a:lnTo>
                      <a:pt x="1692" y="0"/>
                    </a:lnTo>
                    <a:lnTo>
                      <a:pt x="1699" y="0"/>
                    </a:lnTo>
                    <a:lnTo>
                      <a:pt x="1706" y="0"/>
                    </a:lnTo>
                    <a:lnTo>
                      <a:pt x="1714" y="0"/>
                    </a:lnTo>
                    <a:lnTo>
                      <a:pt x="1721" y="0"/>
                    </a:lnTo>
                    <a:lnTo>
                      <a:pt x="1728" y="0"/>
                    </a:lnTo>
                    <a:lnTo>
                      <a:pt x="1736" y="0"/>
                    </a:lnTo>
                    <a:lnTo>
                      <a:pt x="1743" y="0"/>
                    </a:lnTo>
                    <a:lnTo>
                      <a:pt x="1750" y="0"/>
                    </a:lnTo>
                    <a:lnTo>
                      <a:pt x="1757" y="0"/>
                    </a:lnTo>
                    <a:lnTo>
                      <a:pt x="1765" y="0"/>
                    </a:lnTo>
                    <a:lnTo>
                      <a:pt x="1772" y="0"/>
                    </a:lnTo>
                    <a:lnTo>
                      <a:pt x="1779" y="0"/>
                    </a:lnTo>
                    <a:lnTo>
                      <a:pt x="1786" y="0"/>
                    </a:lnTo>
                    <a:lnTo>
                      <a:pt x="1794" y="0"/>
                    </a:lnTo>
                    <a:lnTo>
                      <a:pt x="1801" y="0"/>
                    </a:lnTo>
                    <a:lnTo>
                      <a:pt x="1808" y="0"/>
                    </a:lnTo>
                    <a:lnTo>
                      <a:pt x="1816" y="0"/>
                    </a:lnTo>
                    <a:lnTo>
                      <a:pt x="1816" y="0"/>
                    </a:lnTo>
                    <a:lnTo>
                      <a:pt x="1816" y="7"/>
                    </a:lnTo>
                    <a:lnTo>
                      <a:pt x="1816" y="17"/>
                    </a:lnTo>
                    <a:lnTo>
                      <a:pt x="1816" y="24"/>
                    </a:lnTo>
                    <a:lnTo>
                      <a:pt x="1816" y="34"/>
                    </a:lnTo>
                    <a:lnTo>
                      <a:pt x="1816" y="44"/>
                    </a:lnTo>
                    <a:lnTo>
                      <a:pt x="1816" y="51"/>
                    </a:lnTo>
                    <a:lnTo>
                      <a:pt x="1816" y="61"/>
                    </a:lnTo>
                    <a:lnTo>
                      <a:pt x="1816" y="70"/>
                    </a:lnTo>
                    <a:lnTo>
                      <a:pt x="1816" y="78"/>
                    </a:lnTo>
                    <a:lnTo>
                      <a:pt x="1816" y="87"/>
                    </a:lnTo>
                    <a:lnTo>
                      <a:pt x="1816" y="94"/>
                    </a:lnTo>
                    <a:lnTo>
                      <a:pt x="1816" y="104"/>
                    </a:lnTo>
                    <a:lnTo>
                      <a:pt x="1816" y="114"/>
                    </a:lnTo>
                    <a:lnTo>
                      <a:pt x="1816" y="121"/>
                    </a:lnTo>
                    <a:lnTo>
                      <a:pt x="1816" y="131"/>
                    </a:lnTo>
                    <a:lnTo>
                      <a:pt x="1816" y="141"/>
                    </a:lnTo>
                    <a:lnTo>
                      <a:pt x="1816" y="148"/>
                    </a:lnTo>
                    <a:lnTo>
                      <a:pt x="1816" y="158"/>
                    </a:lnTo>
                    <a:lnTo>
                      <a:pt x="1816" y="165"/>
                    </a:lnTo>
                    <a:lnTo>
                      <a:pt x="1816" y="174"/>
                    </a:lnTo>
                    <a:lnTo>
                      <a:pt x="1816" y="184"/>
                    </a:lnTo>
                    <a:lnTo>
                      <a:pt x="1816" y="191"/>
                    </a:lnTo>
                    <a:lnTo>
                      <a:pt x="1816" y="201"/>
                    </a:lnTo>
                    <a:lnTo>
                      <a:pt x="1816" y="211"/>
                    </a:lnTo>
                    <a:lnTo>
                      <a:pt x="1816" y="218"/>
                    </a:lnTo>
                    <a:lnTo>
                      <a:pt x="1816" y="228"/>
                    </a:lnTo>
                    <a:lnTo>
                      <a:pt x="1816" y="235"/>
                    </a:lnTo>
                    <a:lnTo>
                      <a:pt x="1816" y="245"/>
                    </a:lnTo>
                    <a:lnTo>
                      <a:pt x="1816" y="254"/>
                    </a:lnTo>
                    <a:lnTo>
                      <a:pt x="1816" y="262"/>
                    </a:lnTo>
                    <a:lnTo>
                      <a:pt x="1816" y="271"/>
                    </a:lnTo>
                    <a:lnTo>
                      <a:pt x="1816" y="281"/>
                    </a:lnTo>
                    <a:lnTo>
                      <a:pt x="1816" y="288"/>
                    </a:lnTo>
                    <a:lnTo>
                      <a:pt x="1816" y="298"/>
                    </a:lnTo>
                    <a:lnTo>
                      <a:pt x="1816" y="305"/>
                    </a:lnTo>
                    <a:lnTo>
                      <a:pt x="1816" y="315"/>
                    </a:lnTo>
                    <a:lnTo>
                      <a:pt x="1816" y="325"/>
                    </a:lnTo>
                    <a:lnTo>
                      <a:pt x="1816" y="332"/>
                    </a:lnTo>
                    <a:lnTo>
                      <a:pt x="1816" y="342"/>
                    </a:lnTo>
                    <a:lnTo>
                      <a:pt x="1816" y="351"/>
                    </a:lnTo>
                    <a:lnTo>
                      <a:pt x="1816" y="359"/>
                    </a:lnTo>
                    <a:lnTo>
                      <a:pt x="1816" y="368"/>
                    </a:lnTo>
                    <a:lnTo>
                      <a:pt x="1816" y="376"/>
                    </a:lnTo>
                    <a:lnTo>
                      <a:pt x="1816" y="385"/>
                    </a:lnTo>
                    <a:lnTo>
                      <a:pt x="1816" y="395"/>
                    </a:lnTo>
                    <a:lnTo>
                      <a:pt x="1816" y="402"/>
                    </a:lnTo>
                    <a:lnTo>
                      <a:pt x="1816" y="412"/>
                    </a:lnTo>
                    <a:lnTo>
                      <a:pt x="1816" y="422"/>
                    </a:lnTo>
                    <a:lnTo>
                      <a:pt x="1816" y="429"/>
                    </a:lnTo>
                    <a:lnTo>
                      <a:pt x="1816" y="439"/>
                    </a:lnTo>
                    <a:lnTo>
                      <a:pt x="1816" y="446"/>
                    </a:lnTo>
                    <a:lnTo>
                      <a:pt x="1816" y="456"/>
                    </a:lnTo>
                    <a:lnTo>
                      <a:pt x="1816" y="465"/>
                    </a:lnTo>
                    <a:lnTo>
                      <a:pt x="1816" y="473"/>
                    </a:lnTo>
                    <a:lnTo>
                      <a:pt x="1816" y="482"/>
                    </a:lnTo>
                    <a:lnTo>
                      <a:pt x="1816" y="490"/>
                    </a:lnTo>
                    <a:lnTo>
                      <a:pt x="1816" y="499"/>
                    </a:lnTo>
                    <a:lnTo>
                      <a:pt x="1816" y="509"/>
                    </a:lnTo>
                    <a:lnTo>
                      <a:pt x="1816" y="516"/>
                    </a:lnTo>
                    <a:lnTo>
                      <a:pt x="1816" y="526"/>
                    </a:lnTo>
                    <a:lnTo>
                      <a:pt x="1816" y="536"/>
                    </a:lnTo>
                    <a:lnTo>
                      <a:pt x="1816" y="543"/>
                    </a:lnTo>
                    <a:lnTo>
                      <a:pt x="1816" y="553"/>
                    </a:lnTo>
                    <a:lnTo>
                      <a:pt x="1816" y="560"/>
                    </a:lnTo>
                    <a:lnTo>
                      <a:pt x="1816" y="570"/>
                    </a:lnTo>
                    <a:lnTo>
                      <a:pt x="1816" y="579"/>
                    </a:lnTo>
                    <a:lnTo>
                      <a:pt x="1816" y="587"/>
                    </a:lnTo>
                    <a:lnTo>
                      <a:pt x="1816" y="596"/>
                    </a:lnTo>
                    <a:lnTo>
                      <a:pt x="1816" y="604"/>
                    </a:lnTo>
                    <a:lnTo>
                      <a:pt x="1816" y="613"/>
                    </a:lnTo>
                    <a:lnTo>
                      <a:pt x="1816" y="621"/>
                    </a:lnTo>
                    <a:lnTo>
                      <a:pt x="1816" y="630"/>
                    </a:lnTo>
                    <a:lnTo>
                      <a:pt x="1816" y="640"/>
                    </a:lnTo>
                    <a:lnTo>
                      <a:pt x="1816" y="647"/>
                    </a:lnTo>
                    <a:lnTo>
                      <a:pt x="1818" y="657"/>
                    </a:lnTo>
                    <a:lnTo>
                      <a:pt x="1818" y="664"/>
                    </a:lnTo>
                    <a:lnTo>
                      <a:pt x="1818" y="674"/>
                    </a:lnTo>
                    <a:lnTo>
                      <a:pt x="1818" y="684"/>
                    </a:lnTo>
                    <a:lnTo>
                      <a:pt x="1818" y="691"/>
                    </a:lnTo>
                    <a:lnTo>
                      <a:pt x="1818" y="700"/>
                    </a:lnTo>
                    <a:lnTo>
                      <a:pt x="1818" y="708"/>
                    </a:lnTo>
                    <a:lnTo>
                      <a:pt x="1818" y="717"/>
                    </a:lnTo>
                    <a:lnTo>
                      <a:pt x="1818" y="725"/>
                    </a:lnTo>
                    <a:lnTo>
                      <a:pt x="1818" y="734"/>
                    </a:lnTo>
                    <a:lnTo>
                      <a:pt x="1818" y="742"/>
                    </a:lnTo>
                    <a:lnTo>
                      <a:pt x="1818" y="751"/>
                    </a:lnTo>
                    <a:lnTo>
                      <a:pt x="1818" y="759"/>
                    </a:lnTo>
                    <a:lnTo>
                      <a:pt x="1818" y="768"/>
                    </a:lnTo>
                    <a:lnTo>
                      <a:pt x="1818" y="776"/>
                    </a:lnTo>
                    <a:lnTo>
                      <a:pt x="1818" y="785"/>
                    </a:lnTo>
                    <a:lnTo>
                      <a:pt x="1818" y="800"/>
                    </a:lnTo>
                    <a:lnTo>
                      <a:pt x="1818" y="827"/>
                    </a:lnTo>
                    <a:lnTo>
                      <a:pt x="1818" y="853"/>
                    </a:lnTo>
                    <a:lnTo>
                      <a:pt x="1818" y="880"/>
                    </a:lnTo>
                    <a:lnTo>
                      <a:pt x="1818" y="907"/>
                    </a:lnTo>
                    <a:lnTo>
                      <a:pt x="1818" y="933"/>
                    </a:lnTo>
                    <a:lnTo>
                      <a:pt x="1818" y="940"/>
                    </a:lnTo>
                    <a:lnTo>
                      <a:pt x="1818" y="943"/>
                    </a:lnTo>
                    <a:lnTo>
                      <a:pt x="1818" y="945"/>
                    </a:lnTo>
                    <a:lnTo>
                      <a:pt x="1818" y="948"/>
                    </a:lnTo>
                    <a:lnTo>
                      <a:pt x="1818" y="950"/>
                    </a:lnTo>
                    <a:lnTo>
                      <a:pt x="1818" y="953"/>
                    </a:lnTo>
                    <a:lnTo>
                      <a:pt x="1818" y="957"/>
                    </a:lnTo>
                    <a:lnTo>
                      <a:pt x="1818" y="960"/>
                    </a:lnTo>
                    <a:lnTo>
                      <a:pt x="1818" y="962"/>
                    </a:lnTo>
                    <a:lnTo>
                      <a:pt x="1818" y="965"/>
                    </a:lnTo>
                    <a:lnTo>
                      <a:pt x="1818" y="967"/>
                    </a:lnTo>
                    <a:lnTo>
                      <a:pt x="1818" y="970"/>
                    </a:lnTo>
                    <a:lnTo>
                      <a:pt x="1818" y="972"/>
                    </a:lnTo>
                    <a:lnTo>
                      <a:pt x="1818" y="974"/>
                    </a:lnTo>
                    <a:lnTo>
                      <a:pt x="1818" y="977"/>
                    </a:lnTo>
                    <a:lnTo>
                      <a:pt x="1818" y="979"/>
                    </a:lnTo>
                    <a:lnTo>
                      <a:pt x="1818" y="982"/>
                    </a:lnTo>
                    <a:lnTo>
                      <a:pt x="1818" y="984"/>
                    </a:lnTo>
                    <a:lnTo>
                      <a:pt x="1818" y="989"/>
                    </a:lnTo>
                    <a:lnTo>
                      <a:pt x="1818" y="991"/>
                    </a:lnTo>
                    <a:lnTo>
                      <a:pt x="1818" y="994"/>
                    </a:lnTo>
                    <a:lnTo>
                      <a:pt x="1818" y="996"/>
                    </a:lnTo>
                    <a:lnTo>
                      <a:pt x="1818" y="999"/>
                    </a:lnTo>
                    <a:lnTo>
                      <a:pt x="1818" y="1001"/>
                    </a:lnTo>
                    <a:lnTo>
                      <a:pt x="1818" y="1003"/>
                    </a:lnTo>
                    <a:lnTo>
                      <a:pt x="1818" y="1006"/>
                    </a:lnTo>
                    <a:lnTo>
                      <a:pt x="1818" y="1008"/>
                    </a:lnTo>
                    <a:lnTo>
                      <a:pt x="1818" y="1011"/>
                    </a:lnTo>
                    <a:lnTo>
                      <a:pt x="1818" y="1013"/>
                    </a:lnTo>
                    <a:lnTo>
                      <a:pt x="1818" y="1018"/>
                    </a:lnTo>
                    <a:lnTo>
                      <a:pt x="1818" y="1020"/>
                    </a:lnTo>
                    <a:lnTo>
                      <a:pt x="1818" y="1023"/>
                    </a:lnTo>
                    <a:lnTo>
                      <a:pt x="1818" y="1025"/>
                    </a:lnTo>
                    <a:lnTo>
                      <a:pt x="1818" y="1028"/>
                    </a:lnTo>
                    <a:lnTo>
                      <a:pt x="1818" y="1030"/>
                    </a:lnTo>
                    <a:lnTo>
                      <a:pt x="1818" y="1033"/>
                    </a:lnTo>
                    <a:lnTo>
                      <a:pt x="1818" y="1035"/>
                    </a:lnTo>
                    <a:lnTo>
                      <a:pt x="1818" y="1037"/>
                    </a:lnTo>
                    <a:lnTo>
                      <a:pt x="1818" y="1040"/>
                    </a:lnTo>
                    <a:lnTo>
                      <a:pt x="1818" y="1042"/>
                    </a:lnTo>
                    <a:lnTo>
                      <a:pt x="1818" y="1050"/>
                    </a:lnTo>
                    <a:lnTo>
                      <a:pt x="1818" y="1054"/>
                    </a:lnTo>
                    <a:lnTo>
                      <a:pt x="1816" y="1059"/>
                    </a:lnTo>
                    <a:lnTo>
                      <a:pt x="1816" y="1064"/>
                    </a:lnTo>
                    <a:lnTo>
                      <a:pt x="1816" y="1069"/>
                    </a:lnTo>
                    <a:lnTo>
                      <a:pt x="1816" y="1074"/>
                    </a:lnTo>
                    <a:lnTo>
                      <a:pt x="1816" y="1081"/>
                    </a:lnTo>
                    <a:lnTo>
                      <a:pt x="1816" y="1086"/>
                    </a:lnTo>
                    <a:lnTo>
                      <a:pt x="1816" y="1086"/>
                    </a:lnTo>
                    <a:lnTo>
                      <a:pt x="1808" y="1086"/>
                    </a:lnTo>
                    <a:lnTo>
                      <a:pt x="1801" y="1086"/>
                    </a:lnTo>
                    <a:lnTo>
                      <a:pt x="1794" y="1086"/>
                    </a:lnTo>
                    <a:lnTo>
                      <a:pt x="1786" y="1086"/>
                    </a:lnTo>
                    <a:lnTo>
                      <a:pt x="1779" y="1086"/>
                    </a:lnTo>
                    <a:lnTo>
                      <a:pt x="1772" y="1086"/>
                    </a:lnTo>
                    <a:lnTo>
                      <a:pt x="1765" y="1086"/>
                    </a:lnTo>
                    <a:lnTo>
                      <a:pt x="1757" y="1086"/>
                    </a:lnTo>
                    <a:lnTo>
                      <a:pt x="1750" y="1086"/>
                    </a:lnTo>
                    <a:lnTo>
                      <a:pt x="1743" y="1086"/>
                    </a:lnTo>
                    <a:lnTo>
                      <a:pt x="1736" y="1086"/>
                    </a:lnTo>
                    <a:lnTo>
                      <a:pt x="1728" y="1086"/>
                    </a:lnTo>
                    <a:lnTo>
                      <a:pt x="1721" y="1086"/>
                    </a:lnTo>
                    <a:lnTo>
                      <a:pt x="1714" y="1086"/>
                    </a:lnTo>
                    <a:lnTo>
                      <a:pt x="1706" y="1086"/>
                    </a:lnTo>
                    <a:lnTo>
                      <a:pt x="1699" y="1086"/>
                    </a:lnTo>
                    <a:lnTo>
                      <a:pt x="1692" y="1086"/>
                    </a:lnTo>
                    <a:lnTo>
                      <a:pt x="1685" y="1086"/>
                    </a:lnTo>
                    <a:lnTo>
                      <a:pt x="1677" y="1086"/>
                    </a:lnTo>
                    <a:lnTo>
                      <a:pt x="1670" y="1086"/>
                    </a:lnTo>
                    <a:lnTo>
                      <a:pt x="1660" y="1086"/>
                    </a:lnTo>
                    <a:lnTo>
                      <a:pt x="1653" y="1086"/>
                    </a:lnTo>
                    <a:lnTo>
                      <a:pt x="1646" y="1086"/>
                    </a:lnTo>
                    <a:lnTo>
                      <a:pt x="1639" y="1086"/>
                    </a:lnTo>
                    <a:lnTo>
                      <a:pt x="1631" y="1086"/>
                    </a:lnTo>
                    <a:lnTo>
                      <a:pt x="1624" y="1086"/>
                    </a:lnTo>
                    <a:lnTo>
                      <a:pt x="1617" y="1086"/>
                    </a:lnTo>
                    <a:lnTo>
                      <a:pt x="1609" y="1086"/>
                    </a:lnTo>
                    <a:lnTo>
                      <a:pt x="1602" y="1086"/>
                    </a:lnTo>
                    <a:lnTo>
                      <a:pt x="1595" y="1086"/>
                    </a:lnTo>
                    <a:lnTo>
                      <a:pt x="1588" y="1086"/>
                    </a:lnTo>
                    <a:lnTo>
                      <a:pt x="1580" y="1086"/>
                    </a:lnTo>
                    <a:lnTo>
                      <a:pt x="1573" y="1086"/>
                    </a:lnTo>
                    <a:lnTo>
                      <a:pt x="1566" y="1086"/>
                    </a:lnTo>
                    <a:lnTo>
                      <a:pt x="1559" y="1086"/>
                    </a:lnTo>
                    <a:lnTo>
                      <a:pt x="1551" y="1086"/>
                    </a:lnTo>
                    <a:lnTo>
                      <a:pt x="1544" y="1086"/>
                    </a:lnTo>
                    <a:lnTo>
                      <a:pt x="1537" y="1086"/>
                    </a:lnTo>
                    <a:lnTo>
                      <a:pt x="1529" y="1086"/>
                    </a:lnTo>
                    <a:lnTo>
                      <a:pt x="1522" y="1086"/>
                    </a:lnTo>
                    <a:lnTo>
                      <a:pt x="1513" y="1086"/>
                    </a:lnTo>
                    <a:lnTo>
                      <a:pt x="1505" y="1086"/>
                    </a:lnTo>
                    <a:lnTo>
                      <a:pt x="1498" y="1086"/>
                    </a:lnTo>
                    <a:lnTo>
                      <a:pt x="1491" y="1086"/>
                    </a:lnTo>
                    <a:lnTo>
                      <a:pt x="1483" y="1086"/>
                    </a:lnTo>
                    <a:lnTo>
                      <a:pt x="1476" y="1086"/>
                    </a:lnTo>
                    <a:lnTo>
                      <a:pt x="1469" y="1086"/>
                    </a:lnTo>
                    <a:lnTo>
                      <a:pt x="1462" y="1086"/>
                    </a:lnTo>
                    <a:lnTo>
                      <a:pt x="1454" y="1086"/>
                    </a:lnTo>
                    <a:lnTo>
                      <a:pt x="1447" y="1086"/>
                    </a:lnTo>
                    <a:lnTo>
                      <a:pt x="1440" y="1086"/>
                    </a:lnTo>
                    <a:lnTo>
                      <a:pt x="1433" y="1086"/>
                    </a:lnTo>
                    <a:lnTo>
                      <a:pt x="1425" y="1086"/>
                    </a:lnTo>
                    <a:lnTo>
                      <a:pt x="1418" y="1086"/>
                    </a:lnTo>
                    <a:lnTo>
                      <a:pt x="1411" y="1086"/>
                    </a:lnTo>
                    <a:lnTo>
                      <a:pt x="1403" y="1086"/>
                    </a:lnTo>
                    <a:lnTo>
                      <a:pt x="1396" y="1086"/>
                    </a:lnTo>
                    <a:lnTo>
                      <a:pt x="1389" y="1086"/>
                    </a:lnTo>
                    <a:lnTo>
                      <a:pt x="1382" y="1086"/>
                    </a:lnTo>
                    <a:lnTo>
                      <a:pt x="1374" y="1086"/>
                    </a:lnTo>
                    <a:lnTo>
                      <a:pt x="1367" y="1086"/>
                    </a:lnTo>
                    <a:lnTo>
                      <a:pt x="1357" y="1086"/>
                    </a:lnTo>
                    <a:lnTo>
                      <a:pt x="1350" y="1086"/>
                    </a:lnTo>
                    <a:lnTo>
                      <a:pt x="1343" y="1086"/>
                    </a:lnTo>
                    <a:lnTo>
                      <a:pt x="1336" y="1086"/>
                    </a:lnTo>
                    <a:lnTo>
                      <a:pt x="1328" y="1086"/>
                    </a:lnTo>
                    <a:lnTo>
                      <a:pt x="1321" y="1086"/>
                    </a:lnTo>
                    <a:lnTo>
                      <a:pt x="1314" y="1086"/>
                    </a:lnTo>
                    <a:lnTo>
                      <a:pt x="1307" y="1086"/>
                    </a:lnTo>
                    <a:lnTo>
                      <a:pt x="1299" y="1086"/>
                    </a:lnTo>
                    <a:lnTo>
                      <a:pt x="1292" y="1086"/>
                    </a:lnTo>
                    <a:lnTo>
                      <a:pt x="1285" y="1086"/>
                    </a:lnTo>
                    <a:lnTo>
                      <a:pt x="1277" y="1086"/>
                    </a:lnTo>
                    <a:lnTo>
                      <a:pt x="1270" y="1086"/>
                    </a:lnTo>
                    <a:lnTo>
                      <a:pt x="1263" y="1086"/>
                    </a:lnTo>
                    <a:lnTo>
                      <a:pt x="1256" y="1086"/>
                    </a:lnTo>
                    <a:lnTo>
                      <a:pt x="1248" y="1086"/>
                    </a:lnTo>
                    <a:lnTo>
                      <a:pt x="1241" y="1086"/>
                    </a:lnTo>
                    <a:lnTo>
                      <a:pt x="1234" y="1086"/>
                    </a:lnTo>
                    <a:lnTo>
                      <a:pt x="1227" y="1086"/>
                    </a:lnTo>
                    <a:lnTo>
                      <a:pt x="1219" y="1086"/>
                    </a:lnTo>
                    <a:lnTo>
                      <a:pt x="1212" y="1086"/>
                    </a:lnTo>
                    <a:lnTo>
                      <a:pt x="1202" y="1086"/>
                    </a:lnTo>
                    <a:lnTo>
                      <a:pt x="1195" y="1086"/>
                    </a:lnTo>
                    <a:lnTo>
                      <a:pt x="1188" y="1086"/>
                    </a:lnTo>
                    <a:lnTo>
                      <a:pt x="1180" y="1086"/>
                    </a:lnTo>
                    <a:lnTo>
                      <a:pt x="1173" y="1086"/>
                    </a:lnTo>
                    <a:lnTo>
                      <a:pt x="1166" y="1086"/>
                    </a:lnTo>
                    <a:lnTo>
                      <a:pt x="1159" y="1086"/>
                    </a:lnTo>
                    <a:lnTo>
                      <a:pt x="1151" y="1086"/>
                    </a:lnTo>
                    <a:lnTo>
                      <a:pt x="1144" y="1086"/>
                    </a:lnTo>
                    <a:lnTo>
                      <a:pt x="1137" y="1086"/>
                    </a:lnTo>
                    <a:lnTo>
                      <a:pt x="1130" y="1086"/>
                    </a:lnTo>
                    <a:lnTo>
                      <a:pt x="1122" y="1086"/>
                    </a:lnTo>
                    <a:lnTo>
                      <a:pt x="1115" y="1086"/>
                    </a:lnTo>
                    <a:lnTo>
                      <a:pt x="1108" y="1086"/>
                    </a:lnTo>
                    <a:lnTo>
                      <a:pt x="1100" y="1086"/>
                    </a:lnTo>
                    <a:lnTo>
                      <a:pt x="1093" y="1086"/>
                    </a:lnTo>
                    <a:lnTo>
                      <a:pt x="1086" y="1086"/>
                    </a:lnTo>
                    <a:lnTo>
                      <a:pt x="1079" y="1086"/>
                    </a:lnTo>
                    <a:lnTo>
                      <a:pt x="1071" y="1086"/>
                    </a:lnTo>
                    <a:lnTo>
                      <a:pt x="1064" y="1086"/>
                    </a:lnTo>
                    <a:lnTo>
                      <a:pt x="1054" y="1086"/>
                    </a:lnTo>
                    <a:lnTo>
                      <a:pt x="1047" y="1086"/>
                    </a:lnTo>
                    <a:lnTo>
                      <a:pt x="1040" y="1086"/>
                    </a:lnTo>
                    <a:lnTo>
                      <a:pt x="1033" y="1086"/>
                    </a:lnTo>
                    <a:lnTo>
                      <a:pt x="1025" y="1086"/>
                    </a:lnTo>
                    <a:lnTo>
                      <a:pt x="1018" y="1086"/>
                    </a:lnTo>
                    <a:lnTo>
                      <a:pt x="1011" y="1086"/>
                    </a:lnTo>
                    <a:lnTo>
                      <a:pt x="1004" y="1086"/>
                    </a:lnTo>
                    <a:lnTo>
                      <a:pt x="996" y="1086"/>
                    </a:lnTo>
                    <a:lnTo>
                      <a:pt x="989" y="1086"/>
                    </a:lnTo>
                    <a:lnTo>
                      <a:pt x="982" y="1086"/>
                    </a:lnTo>
                    <a:lnTo>
                      <a:pt x="974" y="1086"/>
                    </a:lnTo>
                    <a:lnTo>
                      <a:pt x="967" y="1086"/>
                    </a:lnTo>
                    <a:lnTo>
                      <a:pt x="960" y="1086"/>
                    </a:lnTo>
                    <a:lnTo>
                      <a:pt x="953" y="1086"/>
                    </a:lnTo>
                    <a:lnTo>
                      <a:pt x="945" y="1086"/>
                    </a:lnTo>
                    <a:lnTo>
                      <a:pt x="938" y="1086"/>
                    </a:lnTo>
                    <a:lnTo>
                      <a:pt x="931" y="1086"/>
                    </a:lnTo>
                    <a:lnTo>
                      <a:pt x="924" y="1086"/>
                    </a:lnTo>
                    <a:lnTo>
                      <a:pt x="916" y="1086"/>
                    </a:lnTo>
                    <a:lnTo>
                      <a:pt x="907" y="1086"/>
                    </a:lnTo>
                    <a:lnTo>
                      <a:pt x="899" y="1086"/>
                    </a:lnTo>
                    <a:lnTo>
                      <a:pt x="892" y="1086"/>
                    </a:lnTo>
                    <a:lnTo>
                      <a:pt x="885" y="1086"/>
                    </a:lnTo>
                    <a:lnTo>
                      <a:pt x="877" y="1086"/>
                    </a:lnTo>
                    <a:lnTo>
                      <a:pt x="870" y="1086"/>
                    </a:lnTo>
                    <a:lnTo>
                      <a:pt x="863" y="1086"/>
                    </a:lnTo>
                    <a:lnTo>
                      <a:pt x="856" y="1086"/>
                    </a:lnTo>
                    <a:lnTo>
                      <a:pt x="848" y="1086"/>
                    </a:lnTo>
                    <a:lnTo>
                      <a:pt x="841" y="1086"/>
                    </a:lnTo>
                    <a:lnTo>
                      <a:pt x="834" y="1086"/>
                    </a:lnTo>
                    <a:lnTo>
                      <a:pt x="827" y="1086"/>
                    </a:lnTo>
                    <a:lnTo>
                      <a:pt x="819" y="1086"/>
                    </a:lnTo>
                    <a:lnTo>
                      <a:pt x="812" y="1086"/>
                    </a:lnTo>
                    <a:lnTo>
                      <a:pt x="805" y="1086"/>
                    </a:lnTo>
                    <a:lnTo>
                      <a:pt x="797" y="1086"/>
                    </a:lnTo>
                    <a:lnTo>
                      <a:pt x="790" y="1086"/>
                    </a:lnTo>
                    <a:lnTo>
                      <a:pt x="783" y="1086"/>
                    </a:lnTo>
                    <a:lnTo>
                      <a:pt x="776" y="1086"/>
                    </a:lnTo>
                    <a:lnTo>
                      <a:pt x="768" y="1086"/>
                    </a:lnTo>
                    <a:lnTo>
                      <a:pt x="761" y="1086"/>
                    </a:lnTo>
                    <a:lnTo>
                      <a:pt x="751" y="1086"/>
                    </a:lnTo>
                    <a:lnTo>
                      <a:pt x="744" y="1086"/>
                    </a:lnTo>
                    <a:lnTo>
                      <a:pt x="737" y="1086"/>
                    </a:lnTo>
                    <a:lnTo>
                      <a:pt x="730" y="1086"/>
                    </a:lnTo>
                    <a:lnTo>
                      <a:pt x="722" y="1086"/>
                    </a:lnTo>
                    <a:lnTo>
                      <a:pt x="715" y="1086"/>
                    </a:lnTo>
                    <a:lnTo>
                      <a:pt x="708" y="1086"/>
                    </a:lnTo>
                    <a:lnTo>
                      <a:pt x="701" y="1086"/>
                    </a:lnTo>
                    <a:lnTo>
                      <a:pt x="693" y="1086"/>
                    </a:lnTo>
                    <a:lnTo>
                      <a:pt x="686" y="1086"/>
                    </a:lnTo>
                    <a:lnTo>
                      <a:pt x="679" y="1086"/>
                    </a:lnTo>
                    <a:lnTo>
                      <a:pt x="671" y="1086"/>
                    </a:lnTo>
                    <a:lnTo>
                      <a:pt x="664" y="1086"/>
                    </a:lnTo>
                    <a:lnTo>
                      <a:pt x="657" y="1086"/>
                    </a:lnTo>
                    <a:lnTo>
                      <a:pt x="650" y="1086"/>
                    </a:lnTo>
                    <a:lnTo>
                      <a:pt x="642" y="1086"/>
                    </a:lnTo>
                    <a:lnTo>
                      <a:pt x="635" y="1086"/>
                    </a:lnTo>
                    <a:lnTo>
                      <a:pt x="628" y="1086"/>
                    </a:lnTo>
                    <a:lnTo>
                      <a:pt x="621" y="1086"/>
                    </a:lnTo>
                    <a:lnTo>
                      <a:pt x="613" y="1086"/>
                    </a:lnTo>
                    <a:lnTo>
                      <a:pt x="604" y="1086"/>
                    </a:lnTo>
                    <a:lnTo>
                      <a:pt x="596" y="1086"/>
                    </a:lnTo>
                    <a:lnTo>
                      <a:pt x="589" y="1086"/>
                    </a:lnTo>
                    <a:lnTo>
                      <a:pt x="582" y="1086"/>
                    </a:lnTo>
                    <a:lnTo>
                      <a:pt x="575" y="1086"/>
                    </a:lnTo>
                    <a:lnTo>
                      <a:pt x="567" y="1086"/>
                    </a:lnTo>
                    <a:lnTo>
                      <a:pt x="560" y="1086"/>
                    </a:lnTo>
                    <a:lnTo>
                      <a:pt x="553" y="1086"/>
                    </a:lnTo>
                    <a:lnTo>
                      <a:pt x="545" y="1086"/>
                    </a:lnTo>
                    <a:lnTo>
                      <a:pt x="538" y="1086"/>
                    </a:lnTo>
                    <a:lnTo>
                      <a:pt x="531" y="1086"/>
                    </a:lnTo>
                    <a:lnTo>
                      <a:pt x="524" y="1086"/>
                    </a:lnTo>
                    <a:lnTo>
                      <a:pt x="516" y="1086"/>
                    </a:lnTo>
                    <a:lnTo>
                      <a:pt x="509" y="1086"/>
                    </a:lnTo>
                    <a:lnTo>
                      <a:pt x="502" y="1086"/>
                    </a:lnTo>
                    <a:lnTo>
                      <a:pt x="495" y="1086"/>
                    </a:lnTo>
                    <a:lnTo>
                      <a:pt x="487" y="1086"/>
                    </a:lnTo>
                    <a:lnTo>
                      <a:pt x="480" y="1086"/>
                    </a:lnTo>
                    <a:lnTo>
                      <a:pt x="473" y="1086"/>
                    </a:lnTo>
                    <a:lnTo>
                      <a:pt x="465" y="1086"/>
                    </a:lnTo>
                    <a:lnTo>
                      <a:pt x="458" y="1086"/>
                    </a:lnTo>
                    <a:lnTo>
                      <a:pt x="448" y="1086"/>
                    </a:lnTo>
                    <a:lnTo>
                      <a:pt x="441" y="1086"/>
                    </a:lnTo>
                    <a:lnTo>
                      <a:pt x="434" y="1086"/>
                    </a:lnTo>
                    <a:lnTo>
                      <a:pt x="427" y="1086"/>
                    </a:lnTo>
                    <a:lnTo>
                      <a:pt x="419" y="1086"/>
                    </a:lnTo>
                    <a:lnTo>
                      <a:pt x="412" y="1086"/>
                    </a:lnTo>
                    <a:lnTo>
                      <a:pt x="405" y="1086"/>
                    </a:lnTo>
                    <a:lnTo>
                      <a:pt x="398" y="1086"/>
                    </a:lnTo>
                    <a:lnTo>
                      <a:pt x="390" y="1086"/>
                    </a:lnTo>
                    <a:lnTo>
                      <a:pt x="383" y="1086"/>
                    </a:lnTo>
                    <a:lnTo>
                      <a:pt x="376" y="1086"/>
                    </a:lnTo>
                    <a:lnTo>
                      <a:pt x="368" y="1086"/>
                    </a:lnTo>
                    <a:lnTo>
                      <a:pt x="361" y="1086"/>
                    </a:lnTo>
                    <a:lnTo>
                      <a:pt x="354" y="1086"/>
                    </a:lnTo>
                    <a:lnTo>
                      <a:pt x="347" y="1086"/>
                    </a:lnTo>
                    <a:lnTo>
                      <a:pt x="339" y="1086"/>
                    </a:lnTo>
                    <a:lnTo>
                      <a:pt x="332" y="1086"/>
                    </a:lnTo>
                    <a:lnTo>
                      <a:pt x="325" y="1086"/>
                    </a:lnTo>
                    <a:lnTo>
                      <a:pt x="318" y="1086"/>
                    </a:lnTo>
                    <a:lnTo>
                      <a:pt x="310" y="1086"/>
                    </a:lnTo>
                    <a:lnTo>
                      <a:pt x="301" y="1086"/>
                    </a:lnTo>
                    <a:lnTo>
                      <a:pt x="293" y="1086"/>
                    </a:lnTo>
                    <a:lnTo>
                      <a:pt x="286" y="1086"/>
                    </a:lnTo>
                    <a:lnTo>
                      <a:pt x="279" y="1086"/>
                    </a:lnTo>
                    <a:lnTo>
                      <a:pt x="272" y="1086"/>
                    </a:lnTo>
                    <a:lnTo>
                      <a:pt x="264" y="1086"/>
                    </a:lnTo>
                    <a:lnTo>
                      <a:pt x="257" y="1086"/>
                    </a:lnTo>
                    <a:lnTo>
                      <a:pt x="250" y="1086"/>
                    </a:lnTo>
                    <a:lnTo>
                      <a:pt x="242" y="1086"/>
                    </a:lnTo>
                    <a:lnTo>
                      <a:pt x="235" y="1086"/>
                    </a:lnTo>
                    <a:lnTo>
                      <a:pt x="228" y="1086"/>
                    </a:lnTo>
                    <a:lnTo>
                      <a:pt x="221" y="1086"/>
                    </a:lnTo>
                    <a:lnTo>
                      <a:pt x="213" y="1086"/>
                    </a:lnTo>
                    <a:lnTo>
                      <a:pt x="206" y="1086"/>
                    </a:lnTo>
                    <a:lnTo>
                      <a:pt x="199" y="1086"/>
                    </a:lnTo>
                    <a:lnTo>
                      <a:pt x="192" y="1086"/>
                    </a:lnTo>
                    <a:lnTo>
                      <a:pt x="184" y="1086"/>
                    </a:lnTo>
                    <a:lnTo>
                      <a:pt x="177" y="1086"/>
                    </a:lnTo>
                    <a:lnTo>
                      <a:pt x="170" y="1086"/>
                    </a:lnTo>
                    <a:lnTo>
                      <a:pt x="162" y="1086"/>
                    </a:lnTo>
                    <a:lnTo>
                      <a:pt x="155" y="1086"/>
                    </a:lnTo>
                    <a:lnTo>
                      <a:pt x="145" y="1086"/>
                    </a:lnTo>
                    <a:lnTo>
                      <a:pt x="138" y="1086"/>
                    </a:lnTo>
                    <a:lnTo>
                      <a:pt x="131" y="1086"/>
                    </a:lnTo>
                    <a:lnTo>
                      <a:pt x="124" y="10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21" name="Freeform 2849"/>
              <p:cNvSpPr>
                <a:spLocks/>
              </p:cNvSpPr>
              <p:nvPr/>
            </p:nvSpPr>
            <p:spPr bwMode="auto">
              <a:xfrm>
                <a:off x="330" y="2121"/>
                <a:ext cx="126" cy="22"/>
              </a:xfrm>
              <a:custGeom>
                <a:avLst/>
                <a:gdLst/>
                <a:ahLst/>
                <a:cxnLst>
                  <a:cxn ang="0">
                    <a:pos x="126" y="22"/>
                  </a:cxn>
                  <a:cxn ang="0">
                    <a:pos x="118" y="22"/>
                  </a:cxn>
                  <a:cxn ang="0">
                    <a:pos x="111" y="22"/>
                  </a:cxn>
                  <a:cxn ang="0">
                    <a:pos x="104" y="22"/>
                  </a:cxn>
                  <a:cxn ang="0">
                    <a:pos x="97" y="22"/>
                  </a:cxn>
                  <a:cxn ang="0">
                    <a:pos x="89" y="22"/>
                  </a:cxn>
                  <a:cxn ang="0">
                    <a:pos x="82" y="22"/>
                  </a:cxn>
                  <a:cxn ang="0">
                    <a:pos x="75" y="22"/>
                  </a:cxn>
                  <a:cxn ang="0">
                    <a:pos x="68" y="22"/>
                  </a:cxn>
                  <a:cxn ang="0">
                    <a:pos x="60" y="22"/>
                  </a:cxn>
                  <a:cxn ang="0">
                    <a:pos x="53" y="22"/>
                  </a:cxn>
                  <a:cxn ang="0">
                    <a:pos x="46" y="22"/>
                  </a:cxn>
                  <a:cxn ang="0">
                    <a:pos x="38" y="22"/>
                  </a:cxn>
                  <a:cxn ang="0">
                    <a:pos x="31" y="22"/>
                  </a:cxn>
                  <a:cxn ang="0">
                    <a:pos x="24" y="22"/>
                  </a:cxn>
                  <a:cxn ang="0">
                    <a:pos x="17" y="22"/>
                  </a:cxn>
                  <a:cxn ang="0">
                    <a:pos x="9" y="22"/>
                  </a:cxn>
                  <a:cxn ang="0">
                    <a:pos x="2" y="22"/>
                  </a:cxn>
                  <a:cxn ang="0">
                    <a:pos x="0" y="22"/>
                  </a:cxn>
                  <a:cxn ang="0">
                    <a:pos x="0" y="17"/>
                  </a:cxn>
                  <a:cxn ang="0">
                    <a:pos x="0" y="1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26" h="22">
                    <a:moveTo>
                      <a:pt x="126" y="22"/>
                    </a:moveTo>
                    <a:lnTo>
                      <a:pt x="118" y="22"/>
                    </a:lnTo>
                    <a:lnTo>
                      <a:pt x="111" y="22"/>
                    </a:lnTo>
                    <a:lnTo>
                      <a:pt x="104" y="22"/>
                    </a:lnTo>
                    <a:lnTo>
                      <a:pt x="97" y="22"/>
                    </a:lnTo>
                    <a:lnTo>
                      <a:pt x="89" y="22"/>
                    </a:lnTo>
                    <a:lnTo>
                      <a:pt x="82" y="22"/>
                    </a:lnTo>
                    <a:lnTo>
                      <a:pt x="75" y="22"/>
                    </a:lnTo>
                    <a:lnTo>
                      <a:pt x="68" y="22"/>
                    </a:lnTo>
                    <a:lnTo>
                      <a:pt x="60" y="22"/>
                    </a:lnTo>
                    <a:lnTo>
                      <a:pt x="53" y="22"/>
                    </a:lnTo>
                    <a:lnTo>
                      <a:pt x="46" y="22"/>
                    </a:lnTo>
                    <a:lnTo>
                      <a:pt x="38" y="22"/>
                    </a:lnTo>
                    <a:lnTo>
                      <a:pt x="31" y="22"/>
                    </a:lnTo>
                    <a:lnTo>
                      <a:pt x="24" y="22"/>
                    </a:lnTo>
                    <a:lnTo>
                      <a:pt x="17" y="22"/>
                    </a:lnTo>
                    <a:lnTo>
                      <a:pt x="9" y="22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22" name="Freeform 2850"/>
              <p:cNvSpPr>
                <a:spLocks/>
              </p:cNvSpPr>
              <p:nvPr/>
            </p:nvSpPr>
            <p:spPr bwMode="auto">
              <a:xfrm>
                <a:off x="1011" y="1057"/>
                <a:ext cx="1139" cy="1069"/>
              </a:xfrm>
              <a:custGeom>
                <a:avLst/>
                <a:gdLst/>
                <a:ahLst/>
                <a:cxnLst>
                  <a:cxn ang="0">
                    <a:pos x="1137" y="61"/>
                  </a:cxn>
                  <a:cxn ang="0">
                    <a:pos x="1137" y="158"/>
                  </a:cxn>
                  <a:cxn ang="0">
                    <a:pos x="1137" y="254"/>
                  </a:cxn>
                  <a:cxn ang="0">
                    <a:pos x="1137" y="351"/>
                  </a:cxn>
                  <a:cxn ang="0">
                    <a:pos x="1137" y="446"/>
                  </a:cxn>
                  <a:cxn ang="0">
                    <a:pos x="1137" y="543"/>
                  </a:cxn>
                  <a:cxn ang="0">
                    <a:pos x="1137" y="640"/>
                  </a:cxn>
                  <a:cxn ang="0">
                    <a:pos x="1137" y="734"/>
                  </a:cxn>
                  <a:cxn ang="0">
                    <a:pos x="1139" y="907"/>
                  </a:cxn>
                  <a:cxn ang="0">
                    <a:pos x="1139" y="965"/>
                  </a:cxn>
                  <a:cxn ang="0">
                    <a:pos x="1139" y="994"/>
                  </a:cxn>
                  <a:cxn ang="0">
                    <a:pos x="1139" y="1023"/>
                  </a:cxn>
                  <a:cxn ang="0">
                    <a:pos x="1137" y="1059"/>
                  </a:cxn>
                  <a:cxn ang="0">
                    <a:pos x="1064" y="1064"/>
                  </a:cxn>
                  <a:cxn ang="0">
                    <a:pos x="981" y="1062"/>
                  </a:cxn>
                  <a:cxn ang="0">
                    <a:pos x="901" y="1062"/>
                  </a:cxn>
                  <a:cxn ang="0">
                    <a:pos x="819" y="1062"/>
                  </a:cxn>
                  <a:cxn ang="0">
                    <a:pos x="739" y="1062"/>
                  </a:cxn>
                  <a:cxn ang="0">
                    <a:pos x="657" y="1062"/>
                  </a:cxn>
                  <a:cxn ang="0">
                    <a:pos x="577" y="1062"/>
                  </a:cxn>
                  <a:cxn ang="0">
                    <a:pos x="494" y="1062"/>
                  </a:cxn>
                  <a:cxn ang="0">
                    <a:pos x="414" y="1064"/>
                  </a:cxn>
                  <a:cxn ang="0">
                    <a:pos x="346" y="1064"/>
                  </a:cxn>
                  <a:cxn ang="0">
                    <a:pos x="266" y="1062"/>
                  </a:cxn>
                  <a:cxn ang="0">
                    <a:pos x="184" y="1064"/>
                  </a:cxn>
                  <a:cxn ang="0">
                    <a:pos x="104" y="1062"/>
                  </a:cxn>
                  <a:cxn ang="0">
                    <a:pos x="22" y="1062"/>
                  </a:cxn>
                  <a:cxn ang="0">
                    <a:pos x="43" y="1059"/>
                  </a:cxn>
                  <a:cxn ang="0">
                    <a:pos x="126" y="1059"/>
                  </a:cxn>
                  <a:cxn ang="0">
                    <a:pos x="206" y="1059"/>
                  </a:cxn>
                  <a:cxn ang="0">
                    <a:pos x="288" y="1057"/>
                  </a:cxn>
                  <a:cxn ang="0">
                    <a:pos x="303" y="1047"/>
                  </a:cxn>
                  <a:cxn ang="0">
                    <a:pos x="274" y="1033"/>
                  </a:cxn>
                  <a:cxn ang="0">
                    <a:pos x="247" y="1011"/>
                  </a:cxn>
                  <a:cxn ang="0">
                    <a:pos x="232" y="994"/>
                  </a:cxn>
                  <a:cxn ang="0">
                    <a:pos x="218" y="974"/>
                  </a:cxn>
                  <a:cxn ang="0">
                    <a:pos x="208" y="948"/>
                  </a:cxn>
                  <a:cxn ang="0">
                    <a:pos x="184" y="853"/>
                  </a:cxn>
                  <a:cxn ang="0">
                    <a:pos x="169" y="725"/>
                  </a:cxn>
                  <a:cxn ang="0">
                    <a:pos x="186" y="647"/>
                  </a:cxn>
                  <a:cxn ang="0">
                    <a:pos x="220" y="594"/>
                  </a:cxn>
                  <a:cxn ang="0">
                    <a:pos x="266" y="548"/>
                  </a:cxn>
                  <a:cxn ang="0">
                    <a:pos x="266" y="497"/>
                  </a:cxn>
                  <a:cxn ang="0">
                    <a:pos x="208" y="465"/>
                  </a:cxn>
                  <a:cxn ang="0">
                    <a:pos x="225" y="422"/>
                  </a:cxn>
                  <a:cxn ang="0">
                    <a:pos x="220" y="364"/>
                  </a:cxn>
                  <a:cxn ang="0">
                    <a:pos x="228" y="281"/>
                  </a:cxn>
                  <a:cxn ang="0">
                    <a:pos x="228" y="208"/>
                  </a:cxn>
                  <a:cxn ang="0">
                    <a:pos x="237" y="148"/>
                  </a:cxn>
                  <a:cxn ang="0">
                    <a:pos x="245" y="78"/>
                  </a:cxn>
                  <a:cxn ang="0">
                    <a:pos x="259" y="2"/>
                  </a:cxn>
                  <a:cxn ang="0">
                    <a:pos x="332" y="0"/>
                  </a:cxn>
                  <a:cxn ang="0">
                    <a:pos x="414" y="0"/>
                  </a:cxn>
                  <a:cxn ang="0">
                    <a:pos x="494" y="0"/>
                  </a:cxn>
                  <a:cxn ang="0">
                    <a:pos x="577" y="0"/>
                  </a:cxn>
                  <a:cxn ang="0">
                    <a:pos x="657" y="0"/>
                  </a:cxn>
                  <a:cxn ang="0">
                    <a:pos x="739" y="0"/>
                  </a:cxn>
                  <a:cxn ang="0">
                    <a:pos x="819" y="0"/>
                  </a:cxn>
                  <a:cxn ang="0">
                    <a:pos x="901" y="0"/>
                  </a:cxn>
                  <a:cxn ang="0">
                    <a:pos x="981" y="0"/>
                  </a:cxn>
                  <a:cxn ang="0">
                    <a:pos x="1052" y="7"/>
                  </a:cxn>
                  <a:cxn ang="0">
                    <a:pos x="1078" y="41"/>
                  </a:cxn>
                  <a:cxn ang="0">
                    <a:pos x="1100" y="0"/>
                  </a:cxn>
                </a:cxnLst>
                <a:rect l="0" t="0" r="r" b="b"/>
                <a:pathLst>
                  <a:path w="1139" h="1069">
                    <a:moveTo>
                      <a:pt x="1137" y="0"/>
                    </a:moveTo>
                    <a:lnTo>
                      <a:pt x="1137" y="0"/>
                    </a:lnTo>
                    <a:lnTo>
                      <a:pt x="1137" y="7"/>
                    </a:lnTo>
                    <a:lnTo>
                      <a:pt x="1137" y="15"/>
                    </a:lnTo>
                    <a:lnTo>
                      <a:pt x="1134" y="17"/>
                    </a:lnTo>
                    <a:lnTo>
                      <a:pt x="1137" y="17"/>
                    </a:lnTo>
                    <a:lnTo>
                      <a:pt x="1137" y="24"/>
                    </a:lnTo>
                    <a:lnTo>
                      <a:pt x="1137" y="34"/>
                    </a:lnTo>
                    <a:lnTo>
                      <a:pt x="1137" y="44"/>
                    </a:lnTo>
                    <a:lnTo>
                      <a:pt x="1137" y="51"/>
                    </a:lnTo>
                    <a:lnTo>
                      <a:pt x="1137" y="61"/>
                    </a:lnTo>
                    <a:lnTo>
                      <a:pt x="1137" y="70"/>
                    </a:lnTo>
                    <a:lnTo>
                      <a:pt x="1137" y="78"/>
                    </a:lnTo>
                    <a:lnTo>
                      <a:pt x="1137" y="87"/>
                    </a:lnTo>
                    <a:lnTo>
                      <a:pt x="1137" y="94"/>
                    </a:lnTo>
                    <a:lnTo>
                      <a:pt x="1137" y="104"/>
                    </a:lnTo>
                    <a:lnTo>
                      <a:pt x="1137" y="114"/>
                    </a:lnTo>
                    <a:lnTo>
                      <a:pt x="1137" y="121"/>
                    </a:lnTo>
                    <a:lnTo>
                      <a:pt x="1137" y="131"/>
                    </a:lnTo>
                    <a:lnTo>
                      <a:pt x="1137" y="141"/>
                    </a:lnTo>
                    <a:lnTo>
                      <a:pt x="1137" y="148"/>
                    </a:lnTo>
                    <a:lnTo>
                      <a:pt x="1137" y="158"/>
                    </a:lnTo>
                    <a:lnTo>
                      <a:pt x="1137" y="165"/>
                    </a:lnTo>
                    <a:lnTo>
                      <a:pt x="1137" y="174"/>
                    </a:lnTo>
                    <a:lnTo>
                      <a:pt x="1137" y="184"/>
                    </a:lnTo>
                    <a:lnTo>
                      <a:pt x="1137" y="191"/>
                    </a:lnTo>
                    <a:lnTo>
                      <a:pt x="1137" y="201"/>
                    </a:lnTo>
                    <a:lnTo>
                      <a:pt x="1137" y="211"/>
                    </a:lnTo>
                    <a:lnTo>
                      <a:pt x="1137" y="218"/>
                    </a:lnTo>
                    <a:lnTo>
                      <a:pt x="1137" y="228"/>
                    </a:lnTo>
                    <a:lnTo>
                      <a:pt x="1137" y="235"/>
                    </a:lnTo>
                    <a:lnTo>
                      <a:pt x="1137" y="245"/>
                    </a:lnTo>
                    <a:lnTo>
                      <a:pt x="1137" y="254"/>
                    </a:lnTo>
                    <a:lnTo>
                      <a:pt x="1137" y="262"/>
                    </a:lnTo>
                    <a:lnTo>
                      <a:pt x="1137" y="271"/>
                    </a:lnTo>
                    <a:lnTo>
                      <a:pt x="1137" y="281"/>
                    </a:lnTo>
                    <a:lnTo>
                      <a:pt x="1137" y="288"/>
                    </a:lnTo>
                    <a:lnTo>
                      <a:pt x="1137" y="298"/>
                    </a:lnTo>
                    <a:lnTo>
                      <a:pt x="1137" y="305"/>
                    </a:lnTo>
                    <a:lnTo>
                      <a:pt x="1137" y="315"/>
                    </a:lnTo>
                    <a:lnTo>
                      <a:pt x="1137" y="325"/>
                    </a:lnTo>
                    <a:lnTo>
                      <a:pt x="1137" y="332"/>
                    </a:lnTo>
                    <a:lnTo>
                      <a:pt x="1137" y="342"/>
                    </a:lnTo>
                    <a:lnTo>
                      <a:pt x="1137" y="351"/>
                    </a:lnTo>
                    <a:lnTo>
                      <a:pt x="1137" y="359"/>
                    </a:lnTo>
                    <a:lnTo>
                      <a:pt x="1137" y="368"/>
                    </a:lnTo>
                    <a:lnTo>
                      <a:pt x="1137" y="376"/>
                    </a:lnTo>
                    <a:lnTo>
                      <a:pt x="1137" y="385"/>
                    </a:lnTo>
                    <a:lnTo>
                      <a:pt x="1137" y="395"/>
                    </a:lnTo>
                    <a:lnTo>
                      <a:pt x="1137" y="402"/>
                    </a:lnTo>
                    <a:lnTo>
                      <a:pt x="1137" y="412"/>
                    </a:lnTo>
                    <a:lnTo>
                      <a:pt x="1137" y="422"/>
                    </a:lnTo>
                    <a:lnTo>
                      <a:pt x="1137" y="429"/>
                    </a:lnTo>
                    <a:lnTo>
                      <a:pt x="1137" y="439"/>
                    </a:lnTo>
                    <a:lnTo>
                      <a:pt x="1137" y="446"/>
                    </a:lnTo>
                    <a:lnTo>
                      <a:pt x="1137" y="456"/>
                    </a:lnTo>
                    <a:lnTo>
                      <a:pt x="1137" y="465"/>
                    </a:lnTo>
                    <a:lnTo>
                      <a:pt x="1137" y="473"/>
                    </a:lnTo>
                    <a:lnTo>
                      <a:pt x="1137" y="482"/>
                    </a:lnTo>
                    <a:lnTo>
                      <a:pt x="1137" y="490"/>
                    </a:lnTo>
                    <a:lnTo>
                      <a:pt x="1137" y="499"/>
                    </a:lnTo>
                    <a:lnTo>
                      <a:pt x="1137" y="509"/>
                    </a:lnTo>
                    <a:lnTo>
                      <a:pt x="1137" y="516"/>
                    </a:lnTo>
                    <a:lnTo>
                      <a:pt x="1137" y="526"/>
                    </a:lnTo>
                    <a:lnTo>
                      <a:pt x="1137" y="536"/>
                    </a:lnTo>
                    <a:lnTo>
                      <a:pt x="1137" y="543"/>
                    </a:lnTo>
                    <a:lnTo>
                      <a:pt x="1137" y="553"/>
                    </a:lnTo>
                    <a:lnTo>
                      <a:pt x="1137" y="560"/>
                    </a:lnTo>
                    <a:lnTo>
                      <a:pt x="1137" y="570"/>
                    </a:lnTo>
                    <a:lnTo>
                      <a:pt x="1137" y="579"/>
                    </a:lnTo>
                    <a:lnTo>
                      <a:pt x="1137" y="587"/>
                    </a:lnTo>
                    <a:lnTo>
                      <a:pt x="1137" y="596"/>
                    </a:lnTo>
                    <a:lnTo>
                      <a:pt x="1137" y="604"/>
                    </a:lnTo>
                    <a:lnTo>
                      <a:pt x="1137" y="613"/>
                    </a:lnTo>
                    <a:lnTo>
                      <a:pt x="1137" y="621"/>
                    </a:lnTo>
                    <a:lnTo>
                      <a:pt x="1137" y="630"/>
                    </a:lnTo>
                    <a:lnTo>
                      <a:pt x="1137" y="640"/>
                    </a:lnTo>
                    <a:lnTo>
                      <a:pt x="1137" y="647"/>
                    </a:lnTo>
                    <a:lnTo>
                      <a:pt x="1137" y="657"/>
                    </a:lnTo>
                    <a:lnTo>
                      <a:pt x="1137" y="664"/>
                    </a:lnTo>
                    <a:lnTo>
                      <a:pt x="1137" y="674"/>
                    </a:lnTo>
                    <a:lnTo>
                      <a:pt x="1137" y="684"/>
                    </a:lnTo>
                    <a:lnTo>
                      <a:pt x="1137" y="691"/>
                    </a:lnTo>
                    <a:lnTo>
                      <a:pt x="1137" y="700"/>
                    </a:lnTo>
                    <a:lnTo>
                      <a:pt x="1137" y="708"/>
                    </a:lnTo>
                    <a:lnTo>
                      <a:pt x="1137" y="717"/>
                    </a:lnTo>
                    <a:lnTo>
                      <a:pt x="1137" y="725"/>
                    </a:lnTo>
                    <a:lnTo>
                      <a:pt x="1137" y="734"/>
                    </a:lnTo>
                    <a:lnTo>
                      <a:pt x="1137" y="742"/>
                    </a:lnTo>
                    <a:lnTo>
                      <a:pt x="1137" y="751"/>
                    </a:lnTo>
                    <a:lnTo>
                      <a:pt x="1137" y="759"/>
                    </a:lnTo>
                    <a:lnTo>
                      <a:pt x="1137" y="768"/>
                    </a:lnTo>
                    <a:lnTo>
                      <a:pt x="1137" y="776"/>
                    </a:lnTo>
                    <a:lnTo>
                      <a:pt x="1139" y="785"/>
                    </a:lnTo>
                    <a:lnTo>
                      <a:pt x="1139" y="800"/>
                    </a:lnTo>
                    <a:lnTo>
                      <a:pt x="1139" y="827"/>
                    </a:lnTo>
                    <a:lnTo>
                      <a:pt x="1139" y="853"/>
                    </a:lnTo>
                    <a:lnTo>
                      <a:pt x="1139" y="880"/>
                    </a:lnTo>
                    <a:lnTo>
                      <a:pt x="1139" y="907"/>
                    </a:lnTo>
                    <a:lnTo>
                      <a:pt x="1139" y="933"/>
                    </a:lnTo>
                    <a:lnTo>
                      <a:pt x="1139" y="940"/>
                    </a:lnTo>
                    <a:lnTo>
                      <a:pt x="1139" y="943"/>
                    </a:lnTo>
                    <a:lnTo>
                      <a:pt x="1139" y="945"/>
                    </a:lnTo>
                    <a:lnTo>
                      <a:pt x="1139" y="948"/>
                    </a:lnTo>
                    <a:lnTo>
                      <a:pt x="1139" y="950"/>
                    </a:lnTo>
                    <a:lnTo>
                      <a:pt x="1139" y="953"/>
                    </a:lnTo>
                    <a:lnTo>
                      <a:pt x="1139" y="957"/>
                    </a:lnTo>
                    <a:lnTo>
                      <a:pt x="1139" y="960"/>
                    </a:lnTo>
                    <a:lnTo>
                      <a:pt x="1139" y="962"/>
                    </a:lnTo>
                    <a:lnTo>
                      <a:pt x="1139" y="965"/>
                    </a:lnTo>
                    <a:lnTo>
                      <a:pt x="1139" y="967"/>
                    </a:lnTo>
                    <a:lnTo>
                      <a:pt x="1139" y="970"/>
                    </a:lnTo>
                    <a:lnTo>
                      <a:pt x="1139" y="972"/>
                    </a:lnTo>
                    <a:lnTo>
                      <a:pt x="1139" y="974"/>
                    </a:lnTo>
                    <a:lnTo>
                      <a:pt x="1139" y="977"/>
                    </a:lnTo>
                    <a:lnTo>
                      <a:pt x="1139" y="979"/>
                    </a:lnTo>
                    <a:lnTo>
                      <a:pt x="1139" y="982"/>
                    </a:lnTo>
                    <a:lnTo>
                      <a:pt x="1139" y="984"/>
                    </a:lnTo>
                    <a:lnTo>
                      <a:pt x="1139" y="989"/>
                    </a:lnTo>
                    <a:lnTo>
                      <a:pt x="1139" y="991"/>
                    </a:lnTo>
                    <a:lnTo>
                      <a:pt x="1139" y="994"/>
                    </a:lnTo>
                    <a:lnTo>
                      <a:pt x="1139" y="996"/>
                    </a:lnTo>
                    <a:lnTo>
                      <a:pt x="1139" y="999"/>
                    </a:lnTo>
                    <a:lnTo>
                      <a:pt x="1139" y="1001"/>
                    </a:lnTo>
                    <a:lnTo>
                      <a:pt x="1139" y="1003"/>
                    </a:lnTo>
                    <a:lnTo>
                      <a:pt x="1139" y="1006"/>
                    </a:lnTo>
                    <a:lnTo>
                      <a:pt x="1139" y="1008"/>
                    </a:lnTo>
                    <a:lnTo>
                      <a:pt x="1139" y="1011"/>
                    </a:lnTo>
                    <a:lnTo>
                      <a:pt x="1139" y="1013"/>
                    </a:lnTo>
                    <a:lnTo>
                      <a:pt x="1139" y="1018"/>
                    </a:lnTo>
                    <a:lnTo>
                      <a:pt x="1139" y="1020"/>
                    </a:lnTo>
                    <a:lnTo>
                      <a:pt x="1139" y="1023"/>
                    </a:lnTo>
                    <a:lnTo>
                      <a:pt x="1139" y="1025"/>
                    </a:lnTo>
                    <a:lnTo>
                      <a:pt x="1139" y="1028"/>
                    </a:lnTo>
                    <a:lnTo>
                      <a:pt x="1139" y="1030"/>
                    </a:lnTo>
                    <a:lnTo>
                      <a:pt x="1139" y="1033"/>
                    </a:lnTo>
                    <a:lnTo>
                      <a:pt x="1139" y="1035"/>
                    </a:lnTo>
                    <a:lnTo>
                      <a:pt x="1139" y="1037"/>
                    </a:lnTo>
                    <a:lnTo>
                      <a:pt x="1139" y="1040"/>
                    </a:lnTo>
                    <a:lnTo>
                      <a:pt x="1139" y="1042"/>
                    </a:lnTo>
                    <a:lnTo>
                      <a:pt x="1139" y="1050"/>
                    </a:lnTo>
                    <a:lnTo>
                      <a:pt x="1139" y="1054"/>
                    </a:lnTo>
                    <a:lnTo>
                      <a:pt x="1137" y="1059"/>
                    </a:lnTo>
                    <a:lnTo>
                      <a:pt x="1137" y="1064"/>
                    </a:lnTo>
                    <a:lnTo>
                      <a:pt x="1129" y="1064"/>
                    </a:lnTo>
                    <a:lnTo>
                      <a:pt x="1122" y="1064"/>
                    </a:lnTo>
                    <a:lnTo>
                      <a:pt x="1115" y="1064"/>
                    </a:lnTo>
                    <a:lnTo>
                      <a:pt x="1107" y="1064"/>
                    </a:lnTo>
                    <a:lnTo>
                      <a:pt x="1100" y="1064"/>
                    </a:lnTo>
                    <a:lnTo>
                      <a:pt x="1093" y="1064"/>
                    </a:lnTo>
                    <a:lnTo>
                      <a:pt x="1086" y="1064"/>
                    </a:lnTo>
                    <a:lnTo>
                      <a:pt x="1078" y="1064"/>
                    </a:lnTo>
                    <a:lnTo>
                      <a:pt x="1071" y="1064"/>
                    </a:lnTo>
                    <a:lnTo>
                      <a:pt x="1064" y="1064"/>
                    </a:lnTo>
                    <a:lnTo>
                      <a:pt x="1057" y="1064"/>
                    </a:lnTo>
                    <a:lnTo>
                      <a:pt x="1049" y="1064"/>
                    </a:lnTo>
                    <a:lnTo>
                      <a:pt x="1042" y="1064"/>
                    </a:lnTo>
                    <a:lnTo>
                      <a:pt x="1035" y="1064"/>
                    </a:lnTo>
                    <a:lnTo>
                      <a:pt x="1027" y="1064"/>
                    </a:lnTo>
                    <a:lnTo>
                      <a:pt x="1020" y="1064"/>
                    </a:lnTo>
                    <a:lnTo>
                      <a:pt x="1013" y="1064"/>
                    </a:lnTo>
                    <a:lnTo>
                      <a:pt x="1006" y="1064"/>
                    </a:lnTo>
                    <a:lnTo>
                      <a:pt x="998" y="1064"/>
                    </a:lnTo>
                    <a:lnTo>
                      <a:pt x="991" y="1064"/>
                    </a:lnTo>
                    <a:lnTo>
                      <a:pt x="981" y="1062"/>
                    </a:lnTo>
                    <a:lnTo>
                      <a:pt x="974" y="1064"/>
                    </a:lnTo>
                    <a:lnTo>
                      <a:pt x="967" y="1064"/>
                    </a:lnTo>
                    <a:lnTo>
                      <a:pt x="960" y="1062"/>
                    </a:lnTo>
                    <a:lnTo>
                      <a:pt x="952" y="1062"/>
                    </a:lnTo>
                    <a:lnTo>
                      <a:pt x="945" y="1062"/>
                    </a:lnTo>
                    <a:lnTo>
                      <a:pt x="938" y="1062"/>
                    </a:lnTo>
                    <a:lnTo>
                      <a:pt x="930" y="1062"/>
                    </a:lnTo>
                    <a:lnTo>
                      <a:pt x="923" y="1062"/>
                    </a:lnTo>
                    <a:lnTo>
                      <a:pt x="916" y="1062"/>
                    </a:lnTo>
                    <a:lnTo>
                      <a:pt x="909" y="1064"/>
                    </a:lnTo>
                    <a:lnTo>
                      <a:pt x="901" y="1062"/>
                    </a:lnTo>
                    <a:lnTo>
                      <a:pt x="894" y="1062"/>
                    </a:lnTo>
                    <a:lnTo>
                      <a:pt x="887" y="1062"/>
                    </a:lnTo>
                    <a:lnTo>
                      <a:pt x="880" y="1062"/>
                    </a:lnTo>
                    <a:lnTo>
                      <a:pt x="872" y="1062"/>
                    </a:lnTo>
                    <a:lnTo>
                      <a:pt x="865" y="1062"/>
                    </a:lnTo>
                    <a:lnTo>
                      <a:pt x="858" y="1062"/>
                    </a:lnTo>
                    <a:lnTo>
                      <a:pt x="850" y="1062"/>
                    </a:lnTo>
                    <a:lnTo>
                      <a:pt x="843" y="1062"/>
                    </a:lnTo>
                    <a:lnTo>
                      <a:pt x="834" y="1062"/>
                    </a:lnTo>
                    <a:lnTo>
                      <a:pt x="826" y="1062"/>
                    </a:lnTo>
                    <a:lnTo>
                      <a:pt x="819" y="1062"/>
                    </a:lnTo>
                    <a:lnTo>
                      <a:pt x="812" y="1062"/>
                    </a:lnTo>
                    <a:lnTo>
                      <a:pt x="804" y="1064"/>
                    </a:lnTo>
                    <a:lnTo>
                      <a:pt x="797" y="1064"/>
                    </a:lnTo>
                    <a:lnTo>
                      <a:pt x="790" y="1062"/>
                    </a:lnTo>
                    <a:lnTo>
                      <a:pt x="783" y="1062"/>
                    </a:lnTo>
                    <a:lnTo>
                      <a:pt x="775" y="1062"/>
                    </a:lnTo>
                    <a:lnTo>
                      <a:pt x="768" y="1064"/>
                    </a:lnTo>
                    <a:lnTo>
                      <a:pt x="761" y="1062"/>
                    </a:lnTo>
                    <a:lnTo>
                      <a:pt x="754" y="1062"/>
                    </a:lnTo>
                    <a:lnTo>
                      <a:pt x="746" y="1062"/>
                    </a:lnTo>
                    <a:lnTo>
                      <a:pt x="739" y="1062"/>
                    </a:lnTo>
                    <a:lnTo>
                      <a:pt x="732" y="1062"/>
                    </a:lnTo>
                    <a:lnTo>
                      <a:pt x="724" y="1062"/>
                    </a:lnTo>
                    <a:lnTo>
                      <a:pt x="717" y="1062"/>
                    </a:lnTo>
                    <a:lnTo>
                      <a:pt x="710" y="1062"/>
                    </a:lnTo>
                    <a:lnTo>
                      <a:pt x="703" y="1062"/>
                    </a:lnTo>
                    <a:lnTo>
                      <a:pt x="695" y="1062"/>
                    </a:lnTo>
                    <a:lnTo>
                      <a:pt x="688" y="1062"/>
                    </a:lnTo>
                    <a:lnTo>
                      <a:pt x="678" y="1062"/>
                    </a:lnTo>
                    <a:lnTo>
                      <a:pt x="671" y="1062"/>
                    </a:lnTo>
                    <a:lnTo>
                      <a:pt x="664" y="1062"/>
                    </a:lnTo>
                    <a:lnTo>
                      <a:pt x="657" y="1062"/>
                    </a:lnTo>
                    <a:lnTo>
                      <a:pt x="649" y="1062"/>
                    </a:lnTo>
                    <a:lnTo>
                      <a:pt x="642" y="1062"/>
                    </a:lnTo>
                    <a:lnTo>
                      <a:pt x="635" y="1062"/>
                    </a:lnTo>
                    <a:lnTo>
                      <a:pt x="628" y="1062"/>
                    </a:lnTo>
                    <a:lnTo>
                      <a:pt x="620" y="1062"/>
                    </a:lnTo>
                    <a:lnTo>
                      <a:pt x="613" y="1062"/>
                    </a:lnTo>
                    <a:lnTo>
                      <a:pt x="606" y="1062"/>
                    </a:lnTo>
                    <a:lnTo>
                      <a:pt x="598" y="1062"/>
                    </a:lnTo>
                    <a:lnTo>
                      <a:pt x="591" y="1062"/>
                    </a:lnTo>
                    <a:lnTo>
                      <a:pt x="584" y="1062"/>
                    </a:lnTo>
                    <a:lnTo>
                      <a:pt x="577" y="1062"/>
                    </a:lnTo>
                    <a:lnTo>
                      <a:pt x="569" y="1062"/>
                    </a:lnTo>
                    <a:lnTo>
                      <a:pt x="562" y="1062"/>
                    </a:lnTo>
                    <a:lnTo>
                      <a:pt x="555" y="1062"/>
                    </a:lnTo>
                    <a:lnTo>
                      <a:pt x="548" y="1062"/>
                    </a:lnTo>
                    <a:lnTo>
                      <a:pt x="540" y="1062"/>
                    </a:lnTo>
                    <a:lnTo>
                      <a:pt x="533" y="1062"/>
                    </a:lnTo>
                    <a:lnTo>
                      <a:pt x="523" y="1062"/>
                    </a:lnTo>
                    <a:lnTo>
                      <a:pt x="516" y="1062"/>
                    </a:lnTo>
                    <a:lnTo>
                      <a:pt x="509" y="1062"/>
                    </a:lnTo>
                    <a:lnTo>
                      <a:pt x="501" y="1062"/>
                    </a:lnTo>
                    <a:lnTo>
                      <a:pt x="494" y="1062"/>
                    </a:lnTo>
                    <a:lnTo>
                      <a:pt x="487" y="1062"/>
                    </a:lnTo>
                    <a:lnTo>
                      <a:pt x="480" y="1062"/>
                    </a:lnTo>
                    <a:lnTo>
                      <a:pt x="472" y="1062"/>
                    </a:lnTo>
                    <a:lnTo>
                      <a:pt x="465" y="1064"/>
                    </a:lnTo>
                    <a:lnTo>
                      <a:pt x="458" y="1064"/>
                    </a:lnTo>
                    <a:lnTo>
                      <a:pt x="451" y="1064"/>
                    </a:lnTo>
                    <a:lnTo>
                      <a:pt x="443" y="1064"/>
                    </a:lnTo>
                    <a:lnTo>
                      <a:pt x="436" y="1064"/>
                    </a:lnTo>
                    <a:lnTo>
                      <a:pt x="429" y="1064"/>
                    </a:lnTo>
                    <a:lnTo>
                      <a:pt x="421" y="1064"/>
                    </a:lnTo>
                    <a:lnTo>
                      <a:pt x="414" y="1064"/>
                    </a:lnTo>
                    <a:lnTo>
                      <a:pt x="414" y="1064"/>
                    </a:lnTo>
                    <a:lnTo>
                      <a:pt x="407" y="1067"/>
                    </a:lnTo>
                    <a:lnTo>
                      <a:pt x="400" y="1067"/>
                    </a:lnTo>
                    <a:lnTo>
                      <a:pt x="392" y="1067"/>
                    </a:lnTo>
                    <a:lnTo>
                      <a:pt x="385" y="1067"/>
                    </a:lnTo>
                    <a:lnTo>
                      <a:pt x="375" y="1069"/>
                    </a:lnTo>
                    <a:lnTo>
                      <a:pt x="368" y="1067"/>
                    </a:lnTo>
                    <a:lnTo>
                      <a:pt x="361" y="1064"/>
                    </a:lnTo>
                    <a:lnTo>
                      <a:pt x="358" y="1064"/>
                    </a:lnTo>
                    <a:lnTo>
                      <a:pt x="354" y="1064"/>
                    </a:lnTo>
                    <a:lnTo>
                      <a:pt x="346" y="1064"/>
                    </a:lnTo>
                    <a:lnTo>
                      <a:pt x="339" y="1064"/>
                    </a:lnTo>
                    <a:lnTo>
                      <a:pt x="332" y="1064"/>
                    </a:lnTo>
                    <a:lnTo>
                      <a:pt x="325" y="1064"/>
                    </a:lnTo>
                    <a:lnTo>
                      <a:pt x="317" y="1064"/>
                    </a:lnTo>
                    <a:lnTo>
                      <a:pt x="310" y="1064"/>
                    </a:lnTo>
                    <a:lnTo>
                      <a:pt x="303" y="1064"/>
                    </a:lnTo>
                    <a:lnTo>
                      <a:pt x="295" y="1064"/>
                    </a:lnTo>
                    <a:lnTo>
                      <a:pt x="288" y="1064"/>
                    </a:lnTo>
                    <a:lnTo>
                      <a:pt x="281" y="1064"/>
                    </a:lnTo>
                    <a:lnTo>
                      <a:pt x="274" y="1062"/>
                    </a:lnTo>
                    <a:lnTo>
                      <a:pt x="266" y="1062"/>
                    </a:lnTo>
                    <a:lnTo>
                      <a:pt x="259" y="1062"/>
                    </a:lnTo>
                    <a:lnTo>
                      <a:pt x="252" y="1062"/>
                    </a:lnTo>
                    <a:lnTo>
                      <a:pt x="245" y="1062"/>
                    </a:lnTo>
                    <a:lnTo>
                      <a:pt x="237" y="1062"/>
                    </a:lnTo>
                    <a:lnTo>
                      <a:pt x="228" y="1062"/>
                    </a:lnTo>
                    <a:lnTo>
                      <a:pt x="220" y="1062"/>
                    </a:lnTo>
                    <a:lnTo>
                      <a:pt x="213" y="1062"/>
                    </a:lnTo>
                    <a:lnTo>
                      <a:pt x="206" y="1064"/>
                    </a:lnTo>
                    <a:lnTo>
                      <a:pt x="198" y="1064"/>
                    </a:lnTo>
                    <a:lnTo>
                      <a:pt x="191" y="1064"/>
                    </a:lnTo>
                    <a:lnTo>
                      <a:pt x="184" y="1064"/>
                    </a:lnTo>
                    <a:lnTo>
                      <a:pt x="177" y="1064"/>
                    </a:lnTo>
                    <a:lnTo>
                      <a:pt x="169" y="1064"/>
                    </a:lnTo>
                    <a:lnTo>
                      <a:pt x="162" y="1064"/>
                    </a:lnTo>
                    <a:lnTo>
                      <a:pt x="155" y="1064"/>
                    </a:lnTo>
                    <a:lnTo>
                      <a:pt x="148" y="1062"/>
                    </a:lnTo>
                    <a:lnTo>
                      <a:pt x="140" y="1062"/>
                    </a:lnTo>
                    <a:lnTo>
                      <a:pt x="133" y="1062"/>
                    </a:lnTo>
                    <a:lnTo>
                      <a:pt x="126" y="1062"/>
                    </a:lnTo>
                    <a:lnTo>
                      <a:pt x="118" y="1062"/>
                    </a:lnTo>
                    <a:lnTo>
                      <a:pt x="111" y="1062"/>
                    </a:lnTo>
                    <a:lnTo>
                      <a:pt x="104" y="1062"/>
                    </a:lnTo>
                    <a:lnTo>
                      <a:pt x="97" y="1059"/>
                    </a:lnTo>
                    <a:lnTo>
                      <a:pt x="89" y="1059"/>
                    </a:lnTo>
                    <a:lnTo>
                      <a:pt x="82" y="1062"/>
                    </a:lnTo>
                    <a:lnTo>
                      <a:pt x="72" y="1062"/>
                    </a:lnTo>
                    <a:lnTo>
                      <a:pt x="65" y="1062"/>
                    </a:lnTo>
                    <a:lnTo>
                      <a:pt x="58" y="1062"/>
                    </a:lnTo>
                    <a:lnTo>
                      <a:pt x="51" y="1062"/>
                    </a:lnTo>
                    <a:lnTo>
                      <a:pt x="43" y="1062"/>
                    </a:lnTo>
                    <a:lnTo>
                      <a:pt x="36" y="1062"/>
                    </a:lnTo>
                    <a:lnTo>
                      <a:pt x="29" y="1062"/>
                    </a:lnTo>
                    <a:lnTo>
                      <a:pt x="22" y="1062"/>
                    </a:lnTo>
                    <a:lnTo>
                      <a:pt x="14" y="1062"/>
                    </a:lnTo>
                    <a:lnTo>
                      <a:pt x="7" y="1062"/>
                    </a:lnTo>
                    <a:lnTo>
                      <a:pt x="0" y="1059"/>
                    </a:lnTo>
                    <a:lnTo>
                      <a:pt x="0" y="1059"/>
                    </a:lnTo>
                    <a:lnTo>
                      <a:pt x="0" y="1059"/>
                    </a:lnTo>
                    <a:lnTo>
                      <a:pt x="7" y="1059"/>
                    </a:lnTo>
                    <a:lnTo>
                      <a:pt x="14" y="1059"/>
                    </a:lnTo>
                    <a:lnTo>
                      <a:pt x="22" y="1059"/>
                    </a:lnTo>
                    <a:lnTo>
                      <a:pt x="29" y="1059"/>
                    </a:lnTo>
                    <a:lnTo>
                      <a:pt x="36" y="1059"/>
                    </a:lnTo>
                    <a:lnTo>
                      <a:pt x="43" y="1059"/>
                    </a:lnTo>
                    <a:lnTo>
                      <a:pt x="51" y="1059"/>
                    </a:lnTo>
                    <a:lnTo>
                      <a:pt x="58" y="1059"/>
                    </a:lnTo>
                    <a:lnTo>
                      <a:pt x="65" y="1059"/>
                    </a:lnTo>
                    <a:lnTo>
                      <a:pt x="72" y="1059"/>
                    </a:lnTo>
                    <a:lnTo>
                      <a:pt x="82" y="1059"/>
                    </a:lnTo>
                    <a:lnTo>
                      <a:pt x="89" y="1059"/>
                    </a:lnTo>
                    <a:lnTo>
                      <a:pt x="97" y="1059"/>
                    </a:lnTo>
                    <a:lnTo>
                      <a:pt x="104" y="1059"/>
                    </a:lnTo>
                    <a:lnTo>
                      <a:pt x="111" y="1059"/>
                    </a:lnTo>
                    <a:lnTo>
                      <a:pt x="118" y="1059"/>
                    </a:lnTo>
                    <a:lnTo>
                      <a:pt x="126" y="1059"/>
                    </a:lnTo>
                    <a:lnTo>
                      <a:pt x="133" y="1059"/>
                    </a:lnTo>
                    <a:lnTo>
                      <a:pt x="140" y="1059"/>
                    </a:lnTo>
                    <a:lnTo>
                      <a:pt x="148" y="1057"/>
                    </a:lnTo>
                    <a:lnTo>
                      <a:pt x="155" y="1057"/>
                    </a:lnTo>
                    <a:lnTo>
                      <a:pt x="162" y="1057"/>
                    </a:lnTo>
                    <a:lnTo>
                      <a:pt x="169" y="1057"/>
                    </a:lnTo>
                    <a:lnTo>
                      <a:pt x="177" y="1057"/>
                    </a:lnTo>
                    <a:lnTo>
                      <a:pt x="184" y="1057"/>
                    </a:lnTo>
                    <a:lnTo>
                      <a:pt x="191" y="1059"/>
                    </a:lnTo>
                    <a:lnTo>
                      <a:pt x="198" y="1059"/>
                    </a:lnTo>
                    <a:lnTo>
                      <a:pt x="206" y="1059"/>
                    </a:lnTo>
                    <a:lnTo>
                      <a:pt x="213" y="1059"/>
                    </a:lnTo>
                    <a:lnTo>
                      <a:pt x="220" y="1059"/>
                    </a:lnTo>
                    <a:lnTo>
                      <a:pt x="228" y="1059"/>
                    </a:lnTo>
                    <a:lnTo>
                      <a:pt x="237" y="1059"/>
                    </a:lnTo>
                    <a:lnTo>
                      <a:pt x="245" y="1059"/>
                    </a:lnTo>
                    <a:lnTo>
                      <a:pt x="252" y="1059"/>
                    </a:lnTo>
                    <a:lnTo>
                      <a:pt x="259" y="1057"/>
                    </a:lnTo>
                    <a:lnTo>
                      <a:pt x="266" y="1057"/>
                    </a:lnTo>
                    <a:lnTo>
                      <a:pt x="274" y="1057"/>
                    </a:lnTo>
                    <a:lnTo>
                      <a:pt x="281" y="1057"/>
                    </a:lnTo>
                    <a:lnTo>
                      <a:pt x="288" y="1057"/>
                    </a:lnTo>
                    <a:lnTo>
                      <a:pt x="295" y="1057"/>
                    </a:lnTo>
                    <a:lnTo>
                      <a:pt x="303" y="1054"/>
                    </a:lnTo>
                    <a:lnTo>
                      <a:pt x="310" y="1054"/>
                    </a:lnTo>
                    <a:lnTo>
                      <a:pt x="317" y="1054"/>
                    </a:lnTo>
                    <a:lnTo>
                      <a:pt x="325" y="1054"/>
                    </a:lnTo>
                    <a:lnTo>
                      <a:pt x="327" y="1054"/>
                    </a:lnTo>
                    <a:lnTo>
                      <a:pt x="325" y="1054"/>
                    </a:lnTo>
                    <a:lnTo>
                      <a:pt x="317" y="1052"/>
                    </a:lnTo>
                    <a:lnTo>
                      <a:pt x="310" y="1050"/>
                    </a:lnTo>
                    <a:lnTo>
                      <a:pt x="308" y="1050"/>
                    </a:lnTo>
                    <a:lnTo>
                      <a:pt x="303" y="1047"/>
                    </a:lnTo>
                    <a:lnTo>
                      <a:pt x="295" y="1047"/>
                    </a:lnTo>
                    <a:lnTo>
                      <a:pt x="288" y="1045"/>
                    </a:lnTo>
                    <a:lnTo>
                      <a:pt x="281" y="1042"/>
                    </a:lnTo>
                    <a:lnTo>
                      <a:pt x="281" y="1042"/>
                    </a:lnTo>
                    <a:lnTo>
                      <a:pt x="281" y="1042"/>
                    </a:lnTo>
                    <a:lnTo>
                      <a:pt x="283" y="1040"/>
                    </a:lnTo>
                    <a:lnTo>
                      <a:pt x="283" y="1037"/>
                    </a:lnTo>
                    <a:lnTo>
                      <a:pt x="281" y="1035"/>
                    </a:lnTo>
                    <a:lnTo>
                      <a:pt x="278" y="1035"/>
                    </a:lnTo>
                    <a:lnTo>
                      <a:pt x="274" y="1033"/>
                    </a:lnTo>
                    <a:lnTo>
                      <a:pt x="274" y="1033"/>
                    </a:lnTo>
                    <a:lnTo>
                      <a:pt x="266" y="1030"/>
                    </a:lnTo>
                    <a:lnTo>
                      <a:pt x="269" y="1028"/>
                    </a:lnTo>
                    <a:lnTo>
                      <a:pt x="266" y="1025"/>
                    </a:lnTo>
                    <a:lnTo>
                      <a:pt x="262" y="1025"/>
                    </a:lnTo>
                    <a:lnTo>
                      <a:pt x="259" y="1023"/>
                    </a:lnTo>
                    <a:lnTo>
                      <a:pt x="257" y="1023"/>
                    </a:lnTo>
                    <a:lnTo>
                      <a:pt x="257" y="1020"/>
                    </a:lnTo>
                    <a:lnTo>
                      <a:pt x="252" y="1018"/>
                    </a:lnTo>
                    <a:lnTo>
                      <a:pt x="249" y="1018"/>
                    </a:lnTo>
                    <a:lnTo>
                      <a:pt x="249" y="1013"/>
                    </a:lnTo>
                    <a:lnTo>
                      <a:pt x="247" y="1011"/>
                    </a:lnTo>
                    <a:lnTo>
                      <a:pt x="245" y="1011"/>
                    </a:lnTo>
                    <a:lnTo>
                      <a:pt x="242" y="1008"/>
                    </a:lnTo>
                    <a:lnTo>
                      <a:pt x="245" y="1008"/>
                    </a:lnTo>
                    <a:lnTo>
                      <a:pt x="245" y="1006"/>
                    </a:lnTo>
                    <a:lnTo>
                      <a:pt x="245" y="1006"/>
                    </a:lnTo>
                    <a:lnTo>
                      <a:pt x="237" y="1003"/>
                    </a:lnTo>
                    <a:lnTo>
                      <a:pt x="237" y="1001"/>
                    </a:lnTo>
                    <a:lnTo>
                      <a:pt x="237" y="999"/>
                    </a:lnTo>
                    <a:lnTo>
                      <a:pt x="237" y="999"/>
                    </a:lnTo>
                    <a:lnTo>
                      <a:pt x="235" y="996"/>
                    </a:lnTo>
                    <a:lnTo>
                      <a:pt x="232" y="994"/>
                    </a:lnTo>
                    <a:lnTo>
                      <a:pt x="232" y="991"/>
                    </a:lnTo>
                    <a:lnTo>
                      <a:pt x="228" y="989"/>
                    </a:lnTo>
                    <a:lnTo>
                      <a:pt x="228" y="989"/>
                    </a:lnTo>
                    <a:lnTo>
                      <a:pt x="228" y="987"/>
                    </a:lnTo>
                    <a:lnTo>
                      <a:pt x="230" y="984"/>
                    </a:lnTo>
                    <a:lnTo>
                      <a:pt x="228" y="984"/>
                    </a:lnTo>
                    <a:lnTo>
                      <a:pt x="223" y="982"/>
                    </a:lnTo>
                    <a:lnTo>
                      <a:pt x="225" y="979"/>
                    </a:lnTo>
                    <a:lnTo>
                      <a:pt x="220" y="979"/>
                    </a:lnTo>
                    <a:lnTo>
                      <a:pt x="220" y="977"/>
                    </a:lnTo>
                    <a:lnTo>
                      <a:pt x="218" y="974"/>
                    </a:lnTo>
                    <a:lnTo>
                      <a:pt x="218" y="972"/>
                    </a:lnTo>
                    <a:lnTo>
                      <a:pt x="218" y="970"/>
                    </a:lnTo>
                    <a:lnTo>
                      <a:pt x="215" y="967"/>
                    </a:lnTo>
                    <a:lnTo>
                      <a:pt x="215" y="965"/>
                    </a:lnTo>
                    <a:lnTo>
                      <a:pt x="213" y="962"/>
                    </a:lnTo>
                    <a:lnTo>
                      <a:pt x="213" y="962"/>
                    </a:lnTo>
                    <a:lnTo>
                      <a:pt x="213" y="960"/>
                    </a:lnTo>
                    <a:lnTo>
                      <a:pt x="211" y="957"/>
                    </a:lnTo>
                    <a:lnTo>
                      <a:pt x="211" y="953"/>
                    </a:lnTo>
                    <a:lnTo>
                      <a:pt x="208" y="950"/>
                    </a:lnTo>
                    <a:lnTo>
                      <a:pt x="208" y="948"/>
                    </a:lnTo>
                    <a:lnTo>
                      <a:pt x="206" y="945"/>
                    </a:lnTo>
                    <a:lnTo>
                      <a:pt x="206" y="945"/>
                    </a:lnTo>
                    <a:lnTo>
                      <a:pt x="206" y="943"/>
                    </a:lnTo>
                    <a:lnTo>
                      <a:pt x="206" y="940"/>
                    </a:lnTo>
                    <a:lnTo>
                      <a:pt x="201" y="933"/>
                    </a:lnTo>
                    <a:lnTo>
                      <a:pt x="198" y="921"/>
                    </a:lnTo>
                    <a:lnTo>
                      <a:pt x="194" y="907"/>
                    </a:lnTo>
                    <a:lnTo>
                      <a:pt x="191" y="897"/>
                    </a:lnTo>
                    <a:lnTo>
                      <a:pt x="189" y="880"/>
                    </a:lnTo>
                    <a:lnTo>
                      <a:pt x="184" y="858"/>
                    </a:lnTo>
                    <a:lnTo>
                      <a:pt x="184" y="853"/>
                    </a:lnTo>
                    <a:lnTo>
                      <a:pt x="182" y="827"/>
                    </a:lnTo>
                    <a:lnTo>
                      <a:pt x="182" y="800"/>
                    </a:lnTo>
                    <a:lnTo>
                      <a:pt x="179" y="785"/>
                    </a:lnTo>
                    <a:lnTo>
                      <a:pt x="177" y="778"/>
                    </a:lnTo>
                    <a:lnTo>
                      <a:pt x="177" y="776"/>
                    </a:lnTo>
                    <a:lnTo>
                      <a:pt x="174" y="768"/>
                    </a:lnTo>
                    <a:lnTo>
                      <a:pt x="174" y="759"/>
                    </a:lnTo>
                    <a:lnTo>
                      <a:pt x="174" y="751"/>
                    </a:lnTo>
                    <a:lnTo>
                      <a:pt x="174" y="742"/>
                    </a:lnTo>
                    <a:lnTo>
                      <a:pt x="172" y="734"/>
                    </a:lnTo>
                    <a:lnTo>
                      <a:pt x="169" y="725"/>
                    </a:lnTo>
                    <a:lnTo>
                      <a:pt x="169" y="717"/>
                    </a:lnTo>
                    <a:lnTo>
                      <a:pt x="174" y="708"/>
                    </a:lnTo>
                    <a:lnTo>
                      <a:pt x="174" y="700"/>
                    </a:lnTo>
                    <a:lnTo>
                      <a:pt x="174" y="691"/>
                    </a:lnTo>
                    <a:lnTo>
                      <a:pt x="174" y="684"/>
                    </a:lnTo>
                    <a:lnTo>
                      <a:pt x="177" y="674"/>
                    </a:lnTo>
                    <a:lnTo>
                      <a:pt x="177" y="671"/>
                    </a:lnTo>
                    <a:lnTo>
                      <a:pt x="182" y="664"/>
                    </a:lnTo>
                    <a:lnTo>
                      <a:pt x="182" y="657"/>
                    </a:lnTo>
                    <a:lnTo>
                      <a:pt x="184" y="652"/>
                    </a:lnTo>
                    <a:lnTo>
                      <a:pt x="186" y="647"/>
                    </a:lnTo>
                    <a:lnTo>
                      <a:pt x="191" y="640"/>
                    </a:lnTo>
                    <a:lnTo>
                      <a:pt x="191" y="640"/>
                    </a:lnTo>
                    <a:lnTo>
                      <a:pt x="196" y="630"/>
                    </a:lnTo>
                    <a:lnTo>
                      <a:pt x="198" y="625"/>
                    </a:lnTo>
                    <a:lnTo>
                      <a:pt x="203" y="621"/>
                    </a:lnTo>
                    <a:lnTo>
                      <a:pt x="206" y="613"/>
                    </a:lnTo>
                    <a:lnTo>
                      <a:pt x="206" y="613"/>
                    </a:lnTo>
                    <a:lnTo>
                      <a:pt x="211" y="604"/>
                    </a:lnTo>
                    <a:lnTo>
                      <a:pt x="213" y="601"/>
                    </a:lnTo>
                    <a:lnTo>
                      <a:pt x="220" y="596"/>
                    </a:lnTo>
                    <a:lnTo>
                      <a:pt x="220" y="594"/>
                    </a:lnTo>
                    <a:lnTo>
                      <a:pt x="228" y="587"/>
                    </a:lnTo>
                    <a:lnTo>
                      <a:pt x="228" y="584"/>
                    </a:lnTo>
                    <a:lnTo>
                      <a:pt x="235" y="579"/>
                    </a:lnTo>
                    <a:lnTo>
                      <a:pt x="237" y="577"/>
                    </a:lnTo>
                    <a:lnTo>
                      <a:pt x="242" y="570"/>
                    </a:lnTo>
                    <a:lnTo>
                      <a:pt x="245" y="567"/>
                    </a:lnTo>
                    <a:lnTo>
                      <a:pt x="252" y="560"/>
                    </a:lnTo>
                    <a:lnTo>
                      <a:pt x="252" y="560"/>
                    </a:lnTo>
                    <a:lnTo>
                      <a:pt x="257" y="553"/>
                    </a:lnTo>
                    <a:lnTo>
                      <a:pt x="259" y="550"/>
                    </a:lnTo>
                    <a:lnTo>
                      <a:pt x="266" y="548"/>
                    </a:lnTo>
                    <a:lnTo>
                      <a:pt x="271" y="543"/>
                    </a:lnTo>
                    <a:lnTo>
                      <a:pt x="274" y="541"/>
                    </a:lnTo>
                    <a:lnTo>
                      <a:pt x="281" y="536"/>
                    </a:lnTo>
                    <a:lnTo>
                      <a:pt x="281" y="533"/>
                    </a:lnTo>
                    <a:lnTo>
                      <a:pt x="283" y="526"/>
                    </a:lnTo>
                    <a:lnTo>
                      <a:pt x="283" y="516"/>
                    </a:lnTo>
                    <a:lnTo>
                      <a:pt x="281" y="511"/>
                    </a:lnTo>
                    <a:lnTo>
                      <a:pt x="278" y="509"/>
                    </a:lnTo>
                    <a:lnTo>
                      <a:pt x="274" y="504"/>
                    </a:lnTo>
                    <a:lnTo>
                      <a:pt x="269" y="499"/>
                    </a:lnTo>
                    <a:lnTo>
                      <a:pt x="266" y="497"/>
                    </a:lnTo>
                    <a:lnTo>
                      <a:pt x="259" y="492"/>
                    </a:lnTo>
                    <a:lnTo>
                      <a:pt x="254" y="490"/>
                    </a:lnTo>
                    <a:lnTo>
                      <a:pt x="252" y="487"/>
                    </a:lnTo>
                    <a:lnTo>
                      <a:pt x="245" y="482"/>
                    </a:lnTo>
                    <a:lnTo>
                      <a:pt x="245" y="482"/>
                    </a:lnTo>
                    <a:lnTo>
                      <a:pt x="237" y="477"/>
                    </a:lnTo>
                    <a:lnTo>
                      <a:pt x="228" y="475"/>
                    </a:lnTo>
                    <a:lnTo>
                      <a:pt x="223" y="473"/>
                    </a:lnTo>
                    <a:lnTo>
                      <a:pt x="220" y="473"/>
                    </a:lnTo>
                    <a:lnTo>
                      <a:pt x="213" y="470"/>
                    </a:lnTo>
                    <a:lnTo>
                      <a:pt x="208" y="465"/>
                    </a:lnTo>
                    <a:lnTo>
                      <a:pt x="206" y="463"/>
                    </a:lnTo>
                    <a:lnTo>
                      <a:pt x="203" y="456"/>
                    </a:lnTo>
                    <a:lnTo>
                      <a:pt x="198" y="448"/>
                    </a:lnTo>
                    <a:lnTo>
                      <a:pt x="198" y="446"/>
                    </a:lnTo>
                    <a:lnTo>
                      <a:pt x="198" y="446"/>
                    </a:lnTo>
                    <a:lnTo>
                      <a:pt x="206" y="439"/>
                    </a:lnTo>
                    <a:lnTo>
                      <a:pt x="206" y="436"/>
                    </a:lnTo>
                    <a:lnTo>
                      <a:pt x="213" y="431"/>
                    </a:lnTo>
                    <a:lnTo>
                      <a:pt x="220" y="429"/>
                    </a:lnTo>
                    <a:lnTo>
                      <a:pt x="220" y="427"/>
                    </a:lnTo>
                    <a:lnTo>
                      <a:pt x="225" y="422"/>
                    </a:lnTo>
                    <a:lnTo>
                      <a:pt x="228" y="419"/>
                    </a:lnTo>
                    <a:lnTo>
                      <a:pt x="237" y="414"/>
                    </a:lnTo>
                    <a:lnTo>
                      <a:pt x="237" y="412"/>
                    </a:lnTo>
                    <a:lnTo>
                      <a:pt x="242" y="402"/>
                    </a:lnTo>
                    <a:lnTo>
                      <a:pt x="242" y="395"/>
                    </a:lnTo>
                    <a:lnTo>
                      <a:pt x="237" y="390"/>
                    </a:lnTo>
                    <a:lnTo>
                      <a:pt x="228" y="385"/>
                    </a:lnTo>
                    <a:lnTo>
                      <a:pt x="228" y="385"/>
                    </a:lnTo>
                    <a:lnTo>
                      <a:pt x="225" y="376"/>
                    </a:lnTo>
                    <a:lnTo>
                      <a:pt x="223" y="368"/>
                    </a:lnTo>
                    <a:lnTo>
                      <a:pt x="220" y="364"/>
                    </a:lnTo>
                    <a:lnTo>
                      <a:pt x="220" y="359"/>
                    </a:lnTo>
                    <a:lnTo>
                      <a:pt x="220" y="356"/>
                    </a:lnTo>
                    <a:lnTo>
                      <a:pt x="223" y="351"/>
                    </a:lnTo>
                    <a:lnTo>
                      <a:pt x="228" y="342"/>
                    </a:lnTo>
                    <a:lnTo>
                      <a:pt x="228" y="332"/>
                    </a:lnTo>
                    <a:lnTo>
                      <a:pt x="223" y="325"/>
                    </a:lnTo>
                    <a:lnTo>
                      <a:pt x="225" y="315"/>
                    </a:lnTo>
                    <a:lnTo>
                      <a:pt x="228" y="305"/>
                    </a:lnTo>
                    <a:lnTo>
                      <a:pt x="228" y="298"/>
                    </a:lnTo>
                    <a:lnTo>
                      <a:pt x="223" y="288"/>
                    </a:lnTo>
                    <a:lnTo>
                      <a:pt x="228" y="281"/>
                    </a:lnTo>
                    <a:lnTo>
                      <a:pt x="228" y="271"/>
                    </a:lnTo>
                    <a:lnTo>
                      <a:pt x="225" y="262"/>
                    </a:lnTo>
                    <a:lnTo>
                      <a:pt x="228" y="254"/>
                    </a:lnTo>
                    <a:lnTo>
                      <a:pt x="228" y="247"/>
                    </a:lnTo>
                    <a:lnTo>
                      <a:pt x="230" y="245"/>
                    </a:lnTo>
                    <a:lnTo>
                      <a:pt x="232" y="235"/>
                    </a:lnTo>
                    <a:lnTo>
                      <a:pt x="230" y="228"/>
                    </a:lnTo>
                    <a:lnTo>
                      <a:pt x="228" y="225"/>
                    </a:lnTo>
                    <a:lnTo>
                      <a:pt x="223" y="218"/>
                    </a:lnTo>
                    <a:lnTo>
                      <a:pt x="228" y="211"/>
                    </a:lnTo>
                    <a:lnTo>
                      <a:pt x="228" y="208"/>
                    </a:lnTo>
                    <a:lnTo>
                      <a:pt x="235" y="201"/>
                    </a:lnTo>
                    <a:lnTo>
                      <a:pt x="228" y="196"/>
                    </a:lnTo>
                    <a:lnTo>
                      <a:pt x="225" y="191"/>
                    </a:lnTo>
                    <a:lnTo>
                      <a:pt x="228" y="187"/>
                    </a:lnTo>
                    <a:lnTo>
                      <a:pt x="232" y="184"/>
                    </a:lnTo>
                    <a:lnTo>
                      <a:pt x="230" y="174"/>
                    </a:lnTo>
                    <a:lnTo>
                      <a:pt x="232" y="165"/>
                    </a:lnTo>
                    <a:lnTo>
                      <a:pt x="230" y="158"/>
                    </a:lnTo>
                    <a:lnTo>
                      <a:pt x="237" y="148"/>
                    </a:lnTo>
                    <a:lnTo>
                      <a:pt x="237" y="148"/>
                    </a:lnTo>
                    <a:lnTo>
                      <a:pt x="237" y="148"/>
                    </a:lnTo>
                    <a:lnTo>
                      <a:pt x="235" y="141"/>
                    </a:lnTo>
                    <a:lnTo>
                      <a:pt x="235" y="131"/>
                    </a:lnTo>
                    <a:lnTo>
                      <a:pt x="237" y="126"/>
                    </a:lnTo>
                    <a:lnTo>
                      <a:pt x="237" y="121"/>
                    </a:lnTo>
                    <a:lnTo>
                      <a:pt x="237" y="114"/>
                    </a:lnTo>
                    <a:lnTo>
                      <a:pt x="237" y="109"/>
                    </a:lnTo>
                    <a:lnTo>
                      <a:pt x="235" y="104"/>
                    </a:lnTo>
                    <a:lnTo>
                      <a:pt x="237" y="97"/>
                    </a:lnTo>
                    <a:lnTo>
                      <a:pt x="237" y="94"/>
                    </a:lnTo>
                    <a:lnTo>
                      <a:pt x="242" y="87"/>
                    </a:lnTo>
                    <a:lnTo>
                      <a:pt x="245" y="78"/>
                    </a:lnTo>
                    <a:lnTo>
                      <a:pt x="245" y="78"/>
                    </a:lnTo>
                    <a:lnTo>
                      <a:pt x="245" y="70"/>
                    </a:lnTo>
                    <a:lnTo>
                      <a:pt x="247" y="61"/>
                    </a:lnTo>
                    <a:lnTo>
                      <a:pt x="245" y="51"/>
                    </a:lnTo>
                    <a:lnTo>
                      <a:pt x="252" y="44"/>
                    </a:lnTo>
                    <a:lnTo>
                      <a:pt x="252" y="44"/>
                    </a:lnTo>
                    <a:lnTo>
                      <a:pt x="257" y="34"/>
                    </a:lnTo>
                    <a:lnTo>
                      <a:pt x="254" y="24"/>
                    </a:lnTo>
                    <a:lnTo>
                      <a:pt x="252" y="17"/>
                    </a:lnTo>
                    <a:lnTo>
                      <a:pt x="257" y="7"/>
                    </a:lnTo>
                    <a:lnTo>
                      <a:pt x="259" y="2"/>
                    </a:lnTo>
                    <a:lnTo>
                      <a:pt x="264" y="0"/>
                    </a:lnTo>
                    <a:lnTo>
                      <a:pt x="266" y="0"/>
                    </a:lnTo>
                    <a:lnTo>
                      <a:pt x="274" y="0"/>
                    </a:lnTo>
                    <a:lnTo>
                      <a:pt x="281" y="0"/>
                    </a:lnTo>
                    <a:lnTo>
                      <a:pt x="288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0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2" y="0"/>
                    </a:lnTo>
                    <a:lnTo>
                      <a:pt x="339" y="0"/>
                    </a:lnTo>
                    <a:lnTo>
                      <a:pt x="346" y="0"/>
                    </a:lnTo>
                    <a:lnTo>
                      <a:pt x="354" y="0"/>
                    </a:lnTo>
                    <a:lnTo>
                      <a:pt x="361" y="0"/>
                    </a:lnTo>
                    <a:lnTo>
                      <a:pt x="368" y="0"/>
                    </a:lnTo>
                    <a:lnTo>
                      <a:pt x="375" y="0"/>
                    </a:lnTo>
                    <a:lnTo>
                      <a:pt x="385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7" y="0"/>
                    </a:lnTo>
                    <a:lnTo>
                      <a:pt x="414" y="0"/>
                    </a:lnTo>
                    <a:lnTo>
                      <a:pt x="421" y="0"/>
                    </a:lnTo>
                    <a:lnTo>
                      <a:pt x="429" y="0"/>
                    </a:lnTo>
                    <a:lnTo>
                      <a:pt x="436" y="0"/>
                    </a:lnTo>
                    <a:lnTo>
                      <a:pt x="443" y="0"/>
                    </a:lnTo>
                    <a:lnTo>
                      <a:pt x="451" y="0"/>
                    </a:lnTo>
                    <a:lnTo>
                      <a:pt x="458" y="0"/>
                    </a:lnTo>
                    <a:lnTo>
                      <a:pt x="465" y="0"/>
                    </a:lnTo>
                    <a:lnTo>
                      <a:pt x="472" y="0"/>
                    </a:lnTo>
                    <a:lnTo>
                      <a:pt x="480" y="0"/>
                    </a:lnTo>
                    <a:lnTo>
                      <a:pt x="487" y="0"/>
                    </a:lnTo>
                    <a:lnTo>
                      <a:pt x="494" y="0"/>
                    </a:lnTo>
                    <a:lnTo>
                      <a:pt x="501" y="0"/>
                    </a:lnTo>
                    <a:lnTo>
                      <a:pt x="509" y="0"/>
                    </a:lnTo>
                    <a:lnTo>
                      <a:pt x="516" y="0"/>
                    </a:lnTo>
                    <a:lnTo>
                      <a:pt x="523" y="0"/>
                    </a:lnTo>
                    <a:lnTo>
                      <a:pt x="533" y="0"/>
                    </a:lnTo>
                    <a:lnTo>
                      <a:pt x="540" y="0"/>
                    </a:lnTo>
                    <a:lnTo>
                      <a:pt x="548" y="0"/>
                    </a:lnTo>
                    <a:lnTo>
                      <a:pt x="555" y="0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77" y="0"/>
                    </a:lnTo>
                    <a:lnTo>
                      <a:pt x="584" y="0"/>
                    </a:lnTo>
                    <a:lnTo>
                      <a:pt x="591" y="0"/>
                    </a:lnTo>
                    <a:lnTo>
                      <a:pt x="598" y="0"/>
                    </a:lnTo>
                    <a:lnTo>
                      <a:pt x="606" y="0"/>
                    </a:lnTo>
                    <a:lnTo>
                      <a:pt x="613" y="0"/>
                    </a:lnTo>
                    <a:lnTo>
                      <a:pt x="620" y="0"/>
                    </a:lnTo>
                    <a:lnTo>
                      <a:pt x="628" y="0"/>
                    </a:lnTo>
                    <a:lnTo>
                      <a:pt x="635" y="0"/>
                    </a:lnTo>
                    <a:lnTo>
                      <a:pt x="642" y="0"/>
                    </a:lnTo>
                    <a:lnTo>
                      <a:pt x="649" y="0"/>
                    </a:lnTo>
                    <a:lnTo>
                      <a:pt x="657" y="0"/>
                    </a:lnTo>
                    <a:lnTo>
                      <a:pt x="664" y="0"/>
                    </a:lnTo>
                    <a:lnTo>
                      <a:pt x="671" y="0"/>
                    </a:lnTo>
                    <a:lnTo>
                      <a:pt x="678" y="0"/>
                    </a:lnTo>
                    <a:lnTo>
                      <a:pt x="688" y="0"/>
                    </a:lnTo>
                    <a:lnTo>
                      <a:pt x="695" y="0"/>
                    </a:lnTo>
                    <a:lnTo>
                      <a:pt x="703" y="0"/>
                    </a:lnTo>
                    <a:lnTo>
                      <a:pt x="710" y="0"/>
                    </a:lnTo>
                    <a:lnTo>
                      <a:pt x="717" y="0"/>
                    </a:lnTo>
                    <a:lnTo>
                      <a:pt x="724" y="0"/>
                    </a:lnTo>
                    <a:lnTo>
                      <a:pt x="732" y="0"/>
                    </a:lnTo>
                    <a:lnTo>
                      <a:pt x="739" y="0"/>
                    </a:lnTo>
                    <a:lnTo>
                      <a:pt x="746" y="0"/>
                    </a:lnTo>
                    <a:lnTo>
                      <a:pt x="754" y="0"/>
                    </a:lnTo>
                    <a:lnTo>
                      <a:pt x="761" y="0"/>
                    </a:lnTo>
                    <a:lnTo>
                      <a:pt x="768" y="0"/>
                    </a:lnTo>
                    <a:lnTo>
                      <a:pt x="775" y="0"/>
                    </a:lnTo>
                    <a:lnTo>
                      <a:pt x="783" y="0"/>
                    </a:lnTo>
                    <a:lnTo>
                      <a:pt x="790" y="0"/>
                    </a:lnTo>
                    <a:lnTo>
                      <a:pt x="797" y="0"/>
                    </a:lnTo>
                    <a:lnTo>
                      <a:pt x="804" y="0"/>
                    </a:lnTo>
                    <a:lnTo>
                      <a:pt x="812" y="0"/>
                    </a:lnTo>
                    <a:lnTo>
                      <a:pt x="819" y="0"/>
                    </a:lnTo>
                    <a:lnTo>
                      <a:pt x="826" y="0"/>
                    </a:lnTo>
                    <a:lnTo>
                      <a:pt x="834" y="0"/>
                    </a:lnTo>
                    <a:lnTo>
                      <a:pt x="843" y="0"/>
                    </a:lnTo>
                    <a:lnTo>
                      <a:pt x="850" y="0"/>
                    </a:lnTo>
                    <a:lnTo>
                      <a:pt x="858" y="0"/>
                    </a:lnTo>
                    <a:lnTo>
                      <a:pt x="865" y="0"/>
                    </a:lnTo>
                    <a:lnTo>
                      <a:pt x="872" y="0"/>
                    </a:lnTo>
                    <a:lnTo>
                      <a:pt x="880" y="0"/>
                    </a:lnTo>
                    <a:lnTo>
                      <a:pt x="887" y="0"/>
                    </a:lnTo>
                    <a:lnTo>
                      <a:pt x="894" y="0"/>
                    </a:lnTo>
                    <a:lnTo>
                      <a:pt x="901" y="0"/>
                    </a:lnTo>
                    <a:lnTo>
                      <a:pt x="909" y="0"/>
                    </a:lnTo>
                    <a:lnTo>
                      <a:pt x="916" y="0"/>
                    </a:lnTo>
                    <a:lnTo>
                      <a:pt x="923" y="0"/>
                    </a:lnTo>
                    <a:lnTo>
                      <a:pt x="930" y="0"/>
                    </a:lnTo>
                    <a:lnTo>
                      <a:pt x="938" y="0"/>
                    </a:lnTo>
                    <a:lnTo>
                      <a:pt x="945" y="0"/>
                    </a:lnTo>
                    <a:lnTo>
                      <a:pt x="952" y="0"/>
                    </a:lnTo>
                    <a:lnTo>
                      <a:pt x="960" y="0"/>
                    </a:lnTo>
                    <a:lnTo>
                      <a:pt x="967" y="0"/>
                    </a:lnTo>
                    <a:lnTo>
                      <a:pt x="974" y="0"/>
                    </a:lnTo>
                    <a:lnTo>
                      <a:pt x="981" y="0"/>
                    </a:lnTo>
                    <a:lnTo>
                      <a:pt x="991" y="0"/>
                    </a:lnTo>
                    <a:lnTo>
                      <a:pt x="998" y="0"/>
                    </a:lnTo>
                    <a:lnTo>
                      <a:pt x="1006" y="0"/>
                    </a:lnTo>
                    <a:lnTo>
                      <a:pt x="1013" y="0"/>
                    </a:lnTo>
                    <a:lnTo>
                      <a:pt x="1020" y="0"/>
                    </a:lnTo>
                    <a:lnTo>
                      <a:pt x="1027" y="0"/>
                    </a:lnTo>
                    <a:lnTo>
                      <a:pt x="1035" y="0"/>
                    </a:lnTo>
                    <a:lnTo>
                      <a:pt x="1042" y="0"/>
                    </a:lnTo>
                    <a:lnTo>
                      <a:pt x="1049" y="0"/>
                    </a:lnTo>
                    <a:lnTo>
                      <a:pt x="1049" y="0"/>
                    </a:lnTo>
                    <a:lnTo>
                      <a:pt x="1052" y="7"/>
                    </a:lnTo>
                    <a:lnTo>
                      <a:pt x="1057" y="15"/>
                    </a:lnTo>
                    <a:lnTo>
                      <a:pt x="1061" y="17"/>
                    </a:lnTo>
                    <a:lnTo>
                      <a:pt x="1064" y="19"/>
                    </a:lnTo>
                    <a:lnTo>
                      <a:pt x="1069" y="24"/>
                    </a:lnTo>
                    <a:lnTo>
                      <a:pt x="1064" y="29"/>
                    </a:lnTo>
                    <a:lnTo>
                      <a:pt x="1061" y="34"/>
                    </a:lnTo>
                    <a:lnTo>
                      <a:pt x="1061" y="44"/>
                    </a:lnTo>
                    <a:lnTo>
                      <a:pt x="1064" y="46"/>
                    </a:lnTo>
                    <a:lnTo>
                      <a:pt x="1071" y="44"/>
                    </a:lnTo>
                    <a:lnTo>
                      <a:pt x="1071" y="41"/>
                    </a:lnTo>
                    <a:lnTo>
                      <a:pt x="1078" y="41"/>
                    </a:lnTo>
                    <a:lnTo>
                      <a:pt x="1083" y="34"/>
                    </a:lnTo>
                    <a:lnTo>
                      <a:pt x="1086" y="29"/>
                    </a:lnTo>
                    <a:lnTo>
                      <a:pt x="1093" y="27"/>
                    </a:lnTo>
                    <a:lnTo>
                      <a:pt x="1098" y="24"/>
                    </a:lnTo>
                    <a:lnTo>
                      <a:pt x="1093" y="19"/>
                    </a:lnTo>
                    <a:lnTo>
                      <a:pt x="1086" y="17"/>
                    </a:lnTo>
                    <a:lnTo>
                      <a:pt x="1086" y="17"/>
                    </a:lnTo>
                    <a:lnTo>
                      <a:pt x="1086" y="15"/>
                    </a:lnTo>
                    <a:lnTo>
                      <a:pt x="1088" y="7"/>
                    </a:lnTo>
                    <a:lnTo>
                      <a:pt x="1093" y="5"/>
                    </a:lnTo>
                    <a:lnTo>
                      <a:pt x="1100" y="0"/>
                    </a:lnTo>
                    <a:lnTo>
                      <a:pt x="1103" y="0"/>
                    </a:lnTo>
                    <a:lnTo>
                      <a:pt x="1107" y="0"/>
                    </a:lnTo>
                    <a:lnTo>
                      <a:pt x="1110" y="0"/>
                    </a:lnTo>
                    <a:lnTo>
                      <a:pt x="1115" y="0"/>
                    </a:lnTo>
                    <a:lnTo>
                      <a:pt x="1122" y="2"/>
                    </a:lnTo>
                    <a:lnTo>
                      <a:pt x="1127" y="0"/>
                    </a:lnTo>
                    <a:lnTo>
                      <a:pt x="1129" y="0"/>
                    </a:lnTo>
                    <a:lnTo>
                      <a:pt x="1137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23" name="Freeform 2851"/>
              <p:cNvSpPr>
                <a:spLocks/>
              </p:cNvSpPr>
              <p:nvPr/>
            </p:nvSpPr>
            <p:spPr bwMode="auto">
              <a:xfrm>
                <a:off x="1011" y="1057"/>
                <a:ext cx="1139" cy="1069"/>
              </a:xfrm>
              <a:custGeom>
                <a:avLst/>
                <a:gdLst/>
                <a:ahLst/>
                <a:cxnLst>
                  <a:cxn ang="0">
                    <a:pos x="1137" y="61"/>
                  </a:cxn>
                  <a:cxn ang="0">
                    <a:pos x="1137" y="158"/>
                  </a:cxn>
                  <a:cxn ang="0">
                    <a:pos x="1137" y="254"/>
                  </a:cxn>
                  <a:cxn ang="0">
                    <a:pos x="1137" y="351"/>
                  </a:cxn>
                  <a:cxn ang="0">
                    <a:pos x="1137" y="446"/>
                  </a:cxn>
                  <a:cxn ang="0">
                    <a:pos x="1137" y="543"/>
                  </a:cxn>
                  <a:cxn ang="0">
                    <a:pos x="1137" y="640"/>
                  </a:cxn>
                  <a:cxn ang="0">
                    <a:pos x="1137" y="734"/>
                  </a:cxn>
                  <a:cxn ang="0">
                    <a:pos x="1139" y="907"/>
                  </a:cxn>
                  <a:cxn ang="0">
                    <a:pos x="1139" y="965"/>
                  </a:cxn>
                  <a:cxn ang="0">
                    <a:pos x="1139" y="994"/>
                  </a:cxn>
                  <a:cxn ang="0">
                    <a:pos x="1139" y="1023"/>
                  </a:cxn>
                  <a:cxn ang="0">
                    <a:pos x="1137" y="1059"/>
                  </a:cxn>
                  <a:cxn ang="0">
                    <a:pos x="1064" y="1064"/>
                  </a:cxn>
                  <a:cxn ang="0">
                    <a:pos x="981" y="1062"/>
                  </a:cxn>
                  <a:cxn ang="0">
                    <a:pos x="901" y="1062"/>
                  </a:cxn>
                  <a:cxn ang="0">
                    <a:pos x="819" y="1062"/>
                  </a:cxn>
                  <a:cxn ang="0">
                    <a:pos x="739" y="1062"/>
                  </a:cxn>
                  <a:cxn ang="0">
                    <a:pos x="657" y="1062"/>
                  </a:cxn>
                  <a:cxn ang="0">
                    <a:pos x="577" y="1062"/>
                  </a:cxn>
                  <a:cxn ang="0">
                    <a:pos x="494" y="1062"/>
                  </a:cxn>
                  <a:cxn ang="0">
                    <a:pos x="414" y="1064"/>
                  </a:cxn>
                  <a:cxn ang="0">
                    <a:pos x="346" y="1064"/>
                  </a:cxn>
                  <a:cxn ang="0">
                    <a:pos x="266" y="1062"/>
                  </a:cxn>
                  <a:cxn ang="0">
                    <a:pos x="184" y="1064"/>
                  </a:cxn>
                  <a:cxn ang="0">
                    <a:pos x="104" y="1062"/>
                  </a:cxn>
                  <a:cxn ang="0">
                    <a:pos x="22" y="1062"/>
                  </a:cxn>
                  <a:cxn ang="0">
                    <a:pos x="43" y="1059"/>
                  </a:cxn>
                  <a:cxn ang="0">
                    <a:pos x="126" y="1059"/>
                  </a:cxn>
                  <a:cxn ang="0">
                    <a:pos x="206" y="1059"/>
                  </a:cxn>
                  <a:cxn ang="0">
                    <a:pos x="288" y="1057"/>
                  </a:cxn>
                  <a:cxn ang="0">
                    <a:pos x="303" y="1047"/>
                  </a:cxn>
                  <a:cxn ang="0">
                    <a:pos x="274" y="1033"/>
                  </a:cxn>
                  <a:cxn ang="0">
                    <a:pos x="247" y="1011"/>
                  </a:cxn>
                  <a:cxn ang="0">
                    <a:pos x="232" y="994"/>
                  </a:cxn>
                  <a:cxn ang="0">
                    <a:pos x="218" y="974"/>
                  </a:cxn>
                  <a:cxn ang="0">
                    <a:pos x="208" y="948"/>
                  </a:cxn>
                  <a:cxn ang="0">
                    <a:pos x="184" y="853"/>
                  </a:cxn>
                  <a:cxn ang="0">
                    <a:pos x="169" y="725"/>
                  </a:cxn>
                  <a:cxn ang="0">
                    <a:pos x="186" y="647"/>
                  </a:cxn>
                  <a:cxn ang="0">
                    <a:pos x="220" y="594"/>
                  </a:cxn>
                  <a:cxn ang="0">
                    <a:pos x="266" y="548"/>
                  </a:cxn>
                  <a:cxn ang="0">
                    <a:pos x="266" y="497"/>
                  </a:cxn>
                  <a:cxn ang="0">
                    <a:pos x="208" y="465"/>
                  </a:cxn>
                  <a:cxn ang="0">
                    <a:pos x="225" y="422"/>
                  </a:cxn>
                  <a:cxn ang="0">
                    <a:pos x="220" y="364"/>
                  </a:cxn>
                  <a:cxn ang="0">
                    <a:pos x="228" y="281"/>
                  </a:cxn>
                  <a:cxn ang="0">
                    <a:pos x="228" y="208"/>
                  </a:cxn>
                  <a:cxn ang="0">
                    <a:pos x="237" y="148"/>
                  </a:cxn>
                  <a:cxn ang="0">
                    <a:pos x="245" y="78"/>
                  </a:cxn>
                  <a:cxn ang="0">
                    <a:pos x="259" y="2"/>
                  </a:cxn>
                  <a:cxn ang="0">
                    <a:pos x="332" y="0"/>
                  </a:cxn>
                  <a:cxn ang="0">
                    <a:pos x="414" y="0"/>
                  </a:cxn>
                  <a:cxn ang="0">
                    <a:pos x="494" y="0"/>
                  </a:cxn>
                  <a:cxn ang="0">
                    <a:pos x="577" y="0"/>
                  </a:cxn>
                  <a:cxn ang="0">
                    <a:pos x="657" y="0"/>
                  </a:cxn>
                  <a:cxn ang="0">
                    <a:pos x="739" y="0"/>
                  </a:cxn>
                  <a:cxn ang="0">
                    <a:pos x="819" y="0"/>
                  </a:cxn>
                  <a:cxn ang="0">
                    <a:pos x="901" y="0"/>
                  </a:cxn>
                  <a:cxn ang="0">
                    <a:pos x="981" y="0"/>
                  </a:cxn>
                  <a:cxn ang="0">
                    <a:pos x="1052" y="7"/>
                  </a:cxn>
                  <a:cxn ang="0">
                    <a:pos x="1078" y="41"/>
                  </a:cxn>
                  <a:cxn ang="0">
                    <a:pos x="1100" y="0"/>
                  </a:cxn>
                </a:cxnLst>
                <a:rect l="0" t="0" r="r" b="b"/>
                <a:pathLst>
                  <a:path w="1139" h="1069">
                    <a:moveTo>
                      <a:pt x="1137" y="0"/>
                    </a:moveTo>
                    <a:lnTo>
                      <a:pt x="1137" y="0"/>
                    </a:lnTo>
                    <a:lnTo>
                      <a:pt x="1137" y="7"/>
                    </a:lnTo>
                    <a:lnTo>
                      <a:pt x="1137" y="15"/>
                    </a:lnTo>
                    <a:lnTo>
                      <a:pt x="1134" y="17"/>
                    </a:lnTo>
                    <a:lnTo>
                      <a:pt x="1137" y="17"/>
                    </a:lnTo>
                    <a:lnTo>
                      <a:pt x="1137" y="24"/>
                    </a:lnTo>
                    <a:lnTo>
                      <a:pt x="1137" y="34"/>
                    </a:lnTo>
                    <a:lnTo>
                      <a:pt x="1137" y="44"/>
                    </a:lnTo>
                    <a:lnTo>
                      <a:pt x="1137" y="51"/>
                    </a:lnTo>
                    <a:lnTo>
                      <a:pt x="1137" y="61"/>
                    </a:lnTo>
                    <a:lnTo>
                      <a:pt x="1137" y="70"/>
                    </a:lnTo>
                    <a:lnTo>
                      <a:pt x="1137" y="78"/>
                    </a:lnTo>
                    <a:lnTo>
                      <a:pt x="1137" y="87"/>
                    </a:lnTo>
                    <a:lnTo>
                      <a:pt x="1137" y="94"/>
                    </a:lnTo>
                    <a:lnTo>
                      <a:pt x="1137" y="104"/>
                    </a:lnTo>
                    <a:lnTo>
                      <a:pt x="1137" y="114"/>
                    </a:lnTo>
                    <a:lnTo>
                      <a:pt x="1137" y="121"/>
                    </a:lnTo>
                    <a:lnTo>
                      <a:pt x="1137" y="131"/>
                    </a:lnTo>
                    <a:lnTo>
                      <a:pt x="1137" y="141"/>
                    </a:lnTo>
                    <a:lnTo>
                      <a:pt x="1137" y="148"/>
                    </a:lnTo>
                    <a:lnTo>
                      <a:pt x="1137" y="158"/>
                    </a:lnTo>
                    <a:lnTo>
                      <a:pt x="1137" y="165"/>
                    </a:lnTo>
                    <a:lnTo>
                      <a:pt x="1137" y="174"/>
                    </a:lnTo>
                    <a:lnTo>
                      <a:pt x="1137" y="184"/>
                    </a:lnTo>
                    <a:lnTo>
                      <a:pt x="1137" y="191"/>
                    </a:lnTo>
                    <a:lnTo>
                      <a:pt x="1137" y="201"/>
                    </a:lnTo>
                    <a:lnTo>
                      <a:pt x="1137" y="211"/>
                    </a:lnTo>
                    <a:lnTo>
                      <a:pt x="1137" y="218"/>
                    </a:lnTo>
                    <a:lnTo>
                      <a:pt x="1137" y="228"/>
                    </a:lnTo>
                    <a:lnTo>
                      <a:pt x="1137" y="235"/>
                    </a:lnTo>
                    <a:lnTo>
                      <a:pt x="1137" y="245"/>
                    </a:lnTo>
                    <a:lnTo>
                      <a:pt x="1137" y="254"/>
                    </a:lnTo>
                    <a:lnTo>
                      <a:pt x="1137" y="262"/>
                    </a:lnTo>
                    <a:lnTo>
                      <a:pt x="1137" y="271"/>
                    </a:lnTo>
                    <a:lnTo>
                      <a:pt x="1137" y="281"/>
                    </a:lnTo>
                    <a:lnTo>
                      <a:pt x="1137" y="288"/>
                    </a:lnTo>
                    <a:lnTo>
                      <a:pt x="1137" y="298"/>
                    </a:lnTo>
                    <a:lnTo>
                      <a:pt x="1137" y="305"/>
                    </a:lnTo>
                    <a:lnTo>
                      <a:pt x="1137" y="315"/>
                    </a:lnTo>
                    <a:lnTo>
                      <a:pt x="1137" y="325"/>
                    </a:lnTo>
                    <a:lnTo>
                      <a:pt x="1137" y="332"/>
                    </a:lnTo>
                    <a:lnTo>
                      <a:pt x="1137" y="342"/>
                    </a:lnTo>
                    <a:lnTo>
                      <a:pt x="1137" y="351"/>
                    </a:lnTo>
                    <a:lnTo>
                      <a:pt x="1137" y="359"/>
                    </a:lnTo>
                    <a:lnTo>
                      <a:pt x="1137" y="368"/>
                    </a:lnTo>
                    <a:lnTo>
                      <a:pt x="1137" y="376"/>
                    </a:lnTo>
                    <a:lnTo>
                      <a:pt x="1137" y="385"/>
                    </a:lnTo>
                    <a:lnTo>
                      <a:pt x="1137" y="395"/>
                    </a:lnTo>
                    <a:lnTo>
                      <a:pt x="1137" y="402"/>
                    </a:lnTo>
                    <a:lnTo>
                      <a:pt x="1137" y="412"/>
                    </a:lnTo>
                    <a:lnTo>
                      <a:pt x="1137" y="422"/>
                    </a:lnTo>
                    <a:lnTo>
                      <a:pt x="1137" y="429"/>
                    </a:lnTo>
                    <a:lnTo>
                      <a:pt x="1137" y="439"/>
                    </a:lnTo>
                    <a:lnTo>
                      <a:pt x="1137" y="446"/>
                    </a:lnTo>
                    <a:lnTo>
                      <a:pt x="1137" y="456"/>
                    </a:lnTo>
                    <a:lnTo>
                      <a:pt x="1137" y="465"/>
                    </a:lnTo>
                    <a:lnTo>
                      <a:pt x="1137" y="473"/>
                    </a:lnTo>
                    <a:lnTo>
                      <a:pt x="1137" y="482"/>
                    </a:lnTo>
                    <a:lnTo>
                      <a:pt x="1137" y="490"/>
                    </a:lnTo>
                    <a:lnTo>
                      <a:pt x="1137" y="499"/>
                    </a:lnTo>
                    <a:lnTo>
                      <a:pt x="1137" y="509"/>
                    </a:lnTo>
                    <a:lnTo>
                      <a:pt x="1137" y="516"/>
                    </a:lnTo>
                    <a:lnTo>
                      <a:pt x="1137" y="526"/>
                    </a:lnTo>
                    <a:lnTo>
                      <a:pt x="1137" y="536"/>
                    </a:lnTo>
                    <a:lnTo>
                      <a:pt x="1137" y="543"/>
                    </a:lnTo>
                    <a:lnTo>
                      <a:pt x="1137" y="553"/>
                    </a:lnTo>
                    <a:lnTo>
                      <a:pt x="1137" y="560"/>
                    </a:lnTo>
                    <a:lnTo>
                      <a:pt x="1137" y="570"/>
                    </a:lnTo>
                    <a:lnTo>
                      <a:pt x="1137" y="579"/>
                    </a:lnTo>
                    <a:lnTo>
                      <a:pt x="1137" y="587"/>
                    </a:lnTo>
                    <a:lnTo>
                      <a:pt x="1137" y="596"/>
                    </a:lnTo>
                    <a:lnTo>
                      <a:pt x="1137" y="604"/>
                    </a:lnTo>
                    <a:lnTo>
                      <a:pt x="1137" y="613"/>
                    </a:lnTo>
                    <a:lnTo>
                      <a:pt x="1137" y="621"/>
                    </a:lnTo>
                    <a:lnTo>
                      <a:pt x="1137" y="630"/>
                    </a:lnTo>
                    <a:lnTo>
                      <a:pt x="1137" y="640"/>
                    </a:lnTo>
                    <a:lnTo>
                      <a:pt x="1137" y="647"/>
                    </a:lnTo>
                    <a:lnTo>
                      <a:pt x="1137" y="657"/>
                    </a:lnTo>
                    <a:lnTo>
                      <a:pt x="1137" y="664"/>
                    </a:lnTo>
                    <a:lnTo>
                      <a:pt x="1137" y="674"/>
                    </a:lnTo>
                    <a:lnTo>
                      <a:pt x="1137" y="684"/>
                    </a:lnTo>
                    <a:lnTo>
                      <a:pt x="1137" y="691"/>
                    </a:lnTo>
                    <a:lnTo>
                      <a:pt x="1137" y="700"/>
                    </a:lnTo>
                    <a:lnTo>
                      <a:pt x="1137" y="708"/>
                    </a:lnTo>
                    <a:lnTo>
                      <a:pt x="1137" y="717"/>
                    </a:lnTo>
                    <a:lnTo>
                      <a:pt x="1137" y="725"/>
                    </a:lnTo>
                    <a:lnTo>
                      <a:pt x="1137" y="734"/>
                    </a:lnTo>
                    <a:lnTo>
                      <a:pt x="1137" y="742"/>
                    </a:lnTo>
                    <a:lnTo>
                      <a:pt x="1137" y="751"/>
                    </a:lnTo>
                    <a:lnTo>
                      <a:pt x="1137" y="759"/>
                    </a:lnTo>
                    <a:lnTo>
                      <a:pt x="1137" y="768"/>
                    </a:lnTo>
                    <a:lnTo>
                      <a:pt x="1137" y="776"/>
                    </a:lnTo>
                    <a:lnTo>
                      <a:pt x="1139" y="785"/>
                    </a:lnTo>
                    <a:lnTo>
                      <a:pt x="1139" y="800"/>
                    </a:lnTo>
                    <a:lnTo>
                      <a:pt x="1139" y="827"/>
                    </a:lnTo>
                    <a:lnTo>
                      <a:pt x="1139" y="853"/>
                    </a:lnTo>
                    <a:lnTo>
                      <a:pt x="1139" y="880"/>
                    </a:lnTo>
                    <a:lnTo>
                      <a:pt x="1139" y="907"/>
                    </a:lnTo>
                    <a:lnTo>
                      <a:pt x="1139" y="933"/>
                    </a:lnTo>
                    <a:lnTo>
                      <a:pt x="1139" y="940"/>
                    </a:lnTo>
                    <a:lnTo>
                      <a:pt x="1139" y="943"/>
                    </a:lnTo>
                    <a:lnTo>
                      <a:pt x="1139" y="945"/>
                    </a:lnTo>
                    <a:lnTo>
                      <a:pt x="1139" y="948"/>
                    </a:lnTo>
                    <a:lnTo>
                      <a:pt x="1139" y="950"/>
                    </a:lnTo>
                    <a:lnTo>
                      <a:pt x="1139" y="953"/>
                    </a:lnTo>
                    <a:lnTo>
                      <a:pt x="1139" y="957"/>
                    </a:lnTo>
                    <a:lnTo>
                      <a:pt x="1139" y="960"/>
                    </a:lnTo>
                    <a:lnTo>
                      <a:pt x="1139" y="962"/>
                    </a:lnTo>
                    <a:lnTo>
                      <a:pt x="1139" y="965"/>
                    </a:lnTo>
                    <a:lnTo>
                      <a:pt x="1139" y="967"/>
                    </a:lnTo>
                    <a:lnTo>
                      <a:pt x="1139" y="970"/>
                    </a:lnTo>
                    <a:lnTo>
                      <a:pt x="1139" y="972"/>
                    </a:lnTo>
                    <a:lnTo>
                      <a:pt x="1139" y="974"/>
                    </a:lnTo>
                    <a:lnTo>
                      <a:pt x="1139" y="977"/>
                    </a:lnTo>
                    <a:lnTo>
                      <a:pt x="1139" y="979"/>
                    </a:lnTo>
                    <a:lnTo>
                      <a:pt x="1139" y="982"/>
                    </a:lnTo>
                    <a:lnTo>
                      <a:pt x="1139" y="984"/>
                    </a:lnTo>
                    <a:lnTo>
                      <a:pt x="1139" y="989"/>
                    </a:lnTo>
                    <a:lnTo>
                      <a:pt x="1139" y="991"/>
                    </a:lnTo>
                    <a:lnTo>
                      <a:pt x="1139" y="994"/>
                    </a:lnTo>
                    <a:lnTo>
                      <a:pt x="1139" y="996"/>
                    </a:lnTo>
                    <a:lnTo>
                      <a:pt x="1139" y="999"/>
                    </a:lnTo>
                    <a:lnTo>
                      <a:pt x="1139" y="1001"/>
                    </a:lnTo>
                    <a:lnTo>
                      <a:pt x="1139" y="1003"/>
                    </a:lnTo>
                    <a:lnTo>
                      <a:pt x="1139" y="1006"/>
                    </a:lnTo>
                    <a:lnTo>
                      <a:pt x="1139" y="1008"/>
                    </a:lnTo>
                    <a:lnTo>
                      <a:pt x="1139" y="1011"/>
                    </a:lnTo>
                    <a:lnTo>
                      <a:pt x="1139" y="1013"/>
                    </a:lnTo>
                    <a:lnTo>
                      <a:pt x="1139" y="1018"/>
                    </a:lnTo>
                    <a:lnTo>
                      <a:pt x="1139" y="1020"/>
                    </a:lnTo>
                    <a:lnTo>
                      <a:pt x="1139" y="1023"/>
                    </a:lnTo>
                    <a:lnTo>
                      <a:pt x="1139" y="1025"/>
                    </a:lnTo>
                    <a:lnTo>
                      <a:pt x="1139" y="1028"/>
                    </a:lnTo>
                    <a:lnTo>
                      <a:pt x="1139" y="1030"/>
                    </a:lnTo>
                    <a:lnTo>
                      <a:pt x="1139" y="1033"/>
                    </a:lnTo>
                    <a:lnTo>
                      <a:pt x="1139" y="1035"/>
                    </a:lnTo>
                    <a:lnTo>
                      <a:pt x="1139" y="1037"/>
                    </a:lnTo>
                    <a:lnTo>
                      <a:pt x="1139" y="1040"/>
                    </a:lnTo>
                    <a:lnTo>
                      <a:pt x="1139" y="1042"/>
                    </a:lnTo>
                    <a:lnTo>
                      <a:pt x="1139" y="1050"/>
                    </a:lnTo>
                    <a:lnTo>
                      <a:pt x="1139" y="1054"/>
                    </a:lnTo>
                    <a:lnTo>
                      <a:pt x="1137" y="1059"/>
                    </a:lnTo>
                    <a:lnTo>
                      <a:pt x="1137" y="1064"/>
                    </a:lnTo>
                    <a:lnTo>
                      <a:pt x="1129" y="1064"/>
                    </a:lnTo>
                    <a:lnTo>
                      <a:pt x="1122" y="1064"/>
                    </a:lnTo>
                    <a:lnTo>
                      <a:pt x="1115" y="1064"/>
                    </a:lnTo>
                    <a:lnTo>
                      <a:pt x="1107" y="1064"/>
                    </a:lnTo>
                    <a:lnTo>
                      <a:pt x="1100" y="1064"/>
                    </a:lnTo>
                    <a:lnTo>
                      <a:pt x="1093" y="1064"/>
                    </a:lnTo>
                    <a:lnTo>
                      <a:pt x="1086" y="1064"/>
                    </a:lnTo>
                    <a:lnTo>
                      <a:pt x="1078" y="1064"/>
                    </a:lnTo>
                    <a:lnTo>
                      <a:pt x="1071" y="1064"/>
                    </a:lnTo>
                    <a:lnTo>
                      <a:pt x="1064" y="1064"/>
                    </a:lnTo>
                    <a:lnTo>
                      <a:pt x="1057" y="1064"/>
                    </a:lnTo>
                    <a:lnTo>
                      <a:pt x="1049" y="1064"/>
                    </a:lnTo>
                    <a:lnTo>
                      <a:pt x="1042" y="1064"/>
                    </a:lnTo>
                    <a:lnTo>
                      <a:pt x="1035" y="1064"/>
                    </a:lnTo>
                    <a:lnTo>
                      <a:pt x="1027" y="1064"/>
                    </a:lnTo>
                    <a:lnTo>
                      <a:pt x="1020" y="1064"/>
                    </a:lnTo>
                    <a:lnTo>
                      <a:pt x="1013" y="1064"/>
                    </a:lnTo>
                    <a:lnTo>
                      <a:pt x="1006" y="1064"/>
                    </a:lnTo>
                    <a:lnTo>
                      <a:pt x="998" y="1064"/>
                    </a:lnTo>
                    <a:lnTo>
                      <a:pt x="991" y="1064"/>
                    </a:lnTo>
                    <a:lnTo>
                      <a:pt x="981" y="1062"/>
                    </a:lnTo>
                    <a:lnTo>
                      <a:pt x="974" y="1064"/>
                    </a:lnTo>
                    <a:lnTo>
                      <a:pt x="967" y="1064"/>
                    </a:lnTo>
                    <a:lnTo>
                      <a:pt x="960" y="1062"/>
                    </a:lnTo>
                    <a:lnTo>
                      <a:pt x="952" y="1062"/>
                    </a:lnTo>
                    <a:lnTo>
                      <a:pt x="945" y="1062"/>
                    </a:lnTo>
                    <a:lnTo>
                      <a:pt x="938" y="1062"/>
                    </a:lnTo>
                    <a:lnTo>
                      <a:pt x="930" y="1062"/>
                    </a:lnTo>
                    <a:lnTo>
                      <a:pt x="923" y="1062"/>
                    </a:lnTo>
                    <a:lnTo>
                      <a:pt x="916" y="1062"/>
                    </a:lnTo>
                    <a:lnTo>
                      <a:pt x="909" y="1064"/>
                    </a:lnTo>
                    <a:lnTo>
                      <a:pt x="901" y="1062"/>
                    </a:lnTo>
                    <a:lnTo>
                      <a:pt x="894" y="1062"/>
                    </a:lnTo>
                    <a:lnTo>
                      <a:pt x="887" y="1062"/>
                    </a:lnTo>
                    <a:lnTo>
                      <a:pt x="880" y="1062"/>
                    </a:lnTo>
                    <a:lnTo>
                      <a:pt x="872" y="1062"/>
                    </a:lnTo>
                    <a:lnTo>
                      <a:pt x="865" y="1062"/>
                    </a:lnTo>
                    <a:lnTo>
                      <a:pt x="858" y="1062"/>
                    </a:lnTo>
                    <a:lnTo>
                      <a:pt x="850" y="1062"/>
                    </a:lnTo>
                    <a:lnTo>
                      <a:pt x="843" y="1062"/>
                    </a:lnTo>
                    <a:lnTo>
                      <a:pt x="834" y="1062"/>
                    </a:lnTo>
                    <a:lnTo>
                      <a:pt x="826" y="1062"/>
                    </a:lnTo>
                    <a:lnTo>
                      <a:pt x="819" y="1062"/>
                    </a:lnTo>
                    <a:lnTo>
                      <a:pt x="812" y="1062"/>
                    </a:lnTo>
                    <a:lnTo>
                      <a:pt x="804" y="1064"/>
                    </a:lnTo>
                    <a:lnTo>
                      <a:pt x="797" y="1064"/>
                    </a:lnTo>
                    <a:lnTo>
                      <a:pt x="790" y="1062"/>
                    </a:lnTo>
                    <a:lnTo>
                      <a:pt x="783" y="1062"/>
                    </a:lnTo>
                    <a:lnTo>
                      <a:pt x="775" y="1062"/>
                    </a:lnTo>
                    <a:lnTo>
                      <a:pt x="768" y="1064"/>
                    </a:lnTo>
                    <a:lnTo>
                      <a:pt x="761" y="1062"/>
                    </a:lnTo>
                    <a:lnTo>
                      <a:pt x="754" y="1062"/>
                    </a:lnTo>
                    <a:lnTo>
                      <a:pt x="746" y="1062"/>
                    </a:lnTo>
                    <a:lnTo>
                      <a:pt x="739" y="1062"/>
                    </a:lnTo>
                    <a:lnTo>
                      <a:pt x="732" y="1062"/>
                    </a:lnTo>
                    <a:lnTo>
                      <a:pt x="724" y="1062"/>
                    </a:lnTo>
                    <a:lnTo>
                      <a:pt x="717" y="1062"/>
                    </a:lnTo>
                    <a:lnTo>
                      <a:pt x="710" y="1062"/>
                    </a:lnTo>
                    <a:lnTo>
                      <a:pt x="703" y="1062"/>
                    </a:lnTo>
                    <a:lnTo>
                      <a:pt x="695" y="1062"/>
                    </a:lnTo>
                    <a:lnTo>
                      <a:pt x="688" y="1062"/>
                    </a:lnTo>
                    <a:lnTo>
                      <a:pt x="678" y="1062"/>
                    </a:lnTo>
                    <a:lnTo>
                      <a:pt x="671" y="1062"/>
                    </a:lnTo>
                    <a:lnTo>
                      <a:pt x="664" y="1062"/>
                    </a:lnTo>
                    <a:lnTo>
                      <a:pt x="657" y="1062"/>
                    </a:lnTo>
                    <a:lnTo>
                      <a:pt x="649" y="1062"/>
                    </a:lnTo>
                    <a:lnTo>
                      <a:pt x="642" y="1062"/>
                    </a:lnTo>
                    <a:lnTo>
                      <a:pt x="635" y="1062"/>
                    </a:lnTo>
                    <a:lnTo>
                      <a:pt x="628" y="1062"/>
                    </a:lnTo>
                    <a:lnTo>
                      <a:pt x="620" y="1062"/>
                    </a:lnTo>
                    <a:lnTo>
                      <a:pt x="613" y="1062"/>
                    </a:lnTo>
                    <a:lnTo>
                      <a:pt x="606" y="1062"/>
                    </a:lnTo>
                    <a:lnTo>
                      <a:pt x="598" y="1062"/>
                    </a:lnTo>
                    <a:lnTo>
                      <a:pt x="591" y="1062"/>
                    </a:lnTo>
                    <a:lnTo>
                      <a:pt x="584" y="1062"/>
                    </a:lnTo>
                    <a:lnTo>
                      <a:pt x="577" y="1062"/>
                    </a:lnTo>
                    <a:lnTo>
                      <a:pt x="569" y="1062"/>
                    </a:lnTo>
                    <a:lnTo>
                      <a:pt x="562" y="1062"/>
                    </a:lnTo>
                    <a:lnTo>
                      <a:pt x="555" y="1062"/>
                    </a:lnTo>
                    <a:lnTo>
                      <a:pt x="548" y="1062"/>
                    </a:lnTo>
                    <a:lnTo>
                      <a:pt x="540" y="1062"/>
                    </a:lnTo>
                    <a:lnTo>
                      <a:pt x="533" y="1062"/>
                    </a:lnTo>
                    <a:lnTo>
                      <a:pt x="523" y="1062"/>
                    </a:lnTo>
                    <a:lnTo>
                      <a:pt x="516" y="1062"/>
                    </a:lnTo>
                    <a:lnTo>
                      <a:pt x="509" y="1062"/>
                    </a:lnTo>
                    <a:lnTo>
                      <a:pt x="501" y="1062"/>
                    </a:lnTo>
                    <a:lnTo>
                      <a:pt x="494" y="1062"/>
                    </a:lnTo>
                    <a:lnTo>
                      <a:pt x="487" y="1062"/>
                    </a:lnTo>
                    <a:lnTo>
                      <a:pt x="480" y="1062"/>
                    </a:lnTo>
                    <a:lnTo>
                      <a:pt x="472" y="1062"/>
                    </a:lnTo>
                    <a:lnTo>
                      <a:pt x="465" y="1064"/>
                    </a:lnTo>
                    <a:lnTo>
                      <a:pt x="458" y="1064"/>
                    </a:lnTo>
                    <a:lnTo>
                      <a:pt x="451" y="1064"/>
                    </a:lnTo>
                    <a:lnTo>
                      <a:pt x="443" y="1064"/>
                    </a:lnTo>
                    <a:lnTo>
                      <a:pt x="436" y="1064"/>
                    </a:lnTo>
                    <a:lnTo>
                      <a:pt x="429" y="1064"/>
                    </a:lnTo>
                    <a:lnTo>
                      <a:pt x="421" y="1064"/>
                    </a:lnTo>
                    <a:lnTo>
                      <a:pt x="414" y="1064"/>
                    </a:lnTo>
                    <a:lnTo>
                      <a:pt x="414" y="1064"/>
                    </a:lnTo>
                    <a:lnTo>
                      <a:pt x="407" y="1067"/>
                    </a:lnTo>
                    <a:lnTo>
                      <a:pt x="400" y="1067"/>
                    </a:lnTo>
                    <a:lnTo>
                      <a:pt x="392" y="1067"/>
                    </a:lnTo>
                    <a:lnTo>
                      <a:pt x="385" y="1067"/>
                    </a:lnTo>
                    <a:lnTo>
                      <a:pt x="375" y="1069"/>
                    </a:lnTo>
                    <a:lnTo>
                      <a:pt x="368" y="1067"/>
                    </a:lnTo>
                    <a:lnTo>
                      <a:pt x="361" y="1064"/>
                    </a:lnTo>
                    <a:lnTo>
                      <a:pt x="358" y="1064"/>
                    </a:lnTo>
                    <a:lnTo>
                      <a:pt x="354" y="1064"/>
                    </a:lnTo>
                    <a:lnTo>
                      <a:pt x="346" y="1064"/>
                    </a:lnTo>
                    <a:lnTo>
                      <a:pt x="339" y="1064"/>
                    </a:lnTo>
                    <a:lnTo>
                      <a:pt x="332" y="1064"/>
                    </a:lnTo>
                    <a:lnTo>
                      <a:pt x="325" y="1064"/>
                    </a:lnTo>
                    <a:lnTo>
                      <a:pt x="317" y="1064"/>
                    </a:lnTo>
                    <a:lnTo>
                      <a:pt x="310" y="1064"/>
                    </a:lnTo>
                    <a:lnTo>
                      <a:pt x="303" y="1064"/>
                    </a:lnTo>
                    <a:lnTo>
                      <a:pt x="295" y="1064"/>
                    </a:lnTo>
                    <a:lnTo>
                      <a:pt x="288" y="1064"/>
                    </a:lnTo>
                    <a:lnTo>
                      <a:pt x="281" y="1064"/>
                    </a:lnTo>
                    <a:lnTo>
                      <a:pt x="274" y="1062"/>
                    </a:lnTo>
                    <a:lnTo>
                      <a:pt x="266" y="1062"/>
                    </a:lnTo>
                    <a:lnTo>
                      <a:pt x="259" y="1062"/>
                    </a:lnTo>
                    <a:lnTo>
                      <a:pt x="252" y="1062"/>
                    </a:lnTo>
                    <a:lnTo>
                      <a:pt x="245" y="1062"/>
                    </a:lnTo>
                    <a:lnTo>
                      <a:pt x="237" y="1062"/>
                    </a:lnTo>
                    <a:lnTo>
                      <a:pt x="228" y="1062"/>
                    </a:lnTo>
                    <a:lnTo>
                      <a:pt x="220" y="1062"/>
                    </a:lnTo>
                    <a:lnTo>
                      <a:pt x="213" y="1062"/>
                    </a:lnTo>
                    <a:lnTo>
                      <a:pt x="206" y="1064"/>
                    </a:lnTo>
                    <a:lnTo>
                      <a:pt x="198" y="1064"/>
                    </a:lnTo>
                    <a:lnTo>
                      <a:pt x="191" y="1064"/>
                    </a:lnTo>
                    <a:lnTo>
                      <a:pt x="184" y="1064"/>
                    </a:lnTo>
                    <a:lnTo>
                      <a:pt x="177" y="1064"/>
                    </a:lnTo>
                    <a:lnTo>
                      <a:pt x="169" y="1064"/>
                    </a:lnTo>
                    <a:lnTo>
                      <a:pt x="162" y="1064"/>
                    </a:lnTo>
                    <a:lnTo>
                      <a:pt x="155" y="1064"/>
                    </a:lnTo>
                    <a:lnTo>
                      <a:pt x="148" y="1062"/>
                    </a:lnTo>
                    <a:lnTo>
                      <a:pt x="140" y="1062"/>
                    </a:lnTo>
                    <a:lnTo>
                      <a:pt x="133" y="1062"/>
                    </a:lnTo>
                    <a:lnTo>
                      <a:pt x="126" y="1062"/>
                    </a:lnTo>
                    <a:lnTo>
                      <a:pt x="118" y="1062"/>
                    </a:lnTo>
                    <a:lnTo>
                      <a:pt x="111" y="1062"/>
                    </a:lnTo>
                    <a:lnTo>
                      <a:pt x="104" y="1062"/>
                    </a:lnTo>
                    <a:lnTo>
                      <a:pt x="97" y="1059"/>
                    </a:lnTo>
                    <a:lnTo>
                      <a:pt x="89" y="1059"/>
                    </a:lnTo>
                    <a:lnTo>
                      <a:pt x="82" y="1062"/>
                    </a:lnTo>
                    <a:lnTo>
                      <a:pt x="72" y="1062"/>
                    </a:lnTo>
                    <a:lnTo>
                      <a:pt x="65" y="1062"/>
                    </a:lnTo>
                    <a:lnTo>
                      <a:pt x="58" y="1062"/>
                    </a:lnTo>
                    <a:lnTo>
                      <a:pt x="51" y="1062"/>
                    </a:lnTo>
                    <a:lnTo>
                      <a:pt x="43" y="1062"/>
                    </a:lnTo>
                    <a:lnTo>
                      <a:pt x="36" y="1062"/>
                    </a:lnTo>
                    <a:lnTo>
                      <a:pt x="29" y="1062"/>
                    </a:lnTo>
                    <a:lnTo>
                      <a:pt x="22" y="1062"/>
                    </a:lnTo>
                    <a:lnTo>
                      <a:pt x="14" y="1062"/>
                    </a:lnTo>
                    <a:lnTo>
                      <a:pt x="7" y="1062"/>
                    </a:lnTo>
                    <a:lnTo>
                      <a:pt x="0" y="1059"/>
                    </a:lnTo>
                    <a:lnTo>
                      <a:pt x="0" y="1059"/>
                    </a:lnTo>
                    <a:lnTo>
                      <a:pt x="0" y="1059"/>
                    </a:lnTo>
                    <a:lnTo>
                      <a:pt x="7" y="1059"/>
                    </a:lnTo>
                    <a:lnTo>
                      <a:pt x="14" y="1059"/>
                    </a:lnTo>
                    <a:lnTo>
                      <a:pt x="22" y="1059"/>
                    </a:lnTo>
                    <a:lnTo>
                      <a:pt x="29" y="1059"/>
                    </a:lnTo>
                    <a:lnTo>
                      <a:pt x="36" y="1059"/>
                    </a:lnTo>
                    <a:lnTo>
                      <a:pt x="43" y="1059"/>
                    </a:lnTo>
                    <a:lnTo>
                      <a:pt x="51" y="1059"/>
                    </a:lnTo>
                    <a:lnTo>
                      <a:pt x="58" y="1059"/>
                    </a:lnTo>
                    <a:lnTo>
                      <a:pt x="65" y="1059"/>
                    </a:lnTo>
                    <a:lnTo>
                      <a:pt x="72" y="1059"/>
                    </a:lnTo>
                    <a:lnTo>
                      <a:pt x="82" y="1059"/>
                    </a:lnTo>
                    <a:lnTo>
                      <a:pt x="89" y="1059"/>
                    </a:lnTo>
                    <a:lnTo>
                      <a:pt x="97" y="1059"/>
                    </a:lnTo>
                    <a:lnTo>
                      <a:pt x="104" y="1059"/>
                    </a:lnTo>
                    <a:lnTo>
                      <a:pt x="111" y="1059"/>
                    </a:lnTo>
                    <a:lnTo>
                      <a:pt x="118" y="1059"/>
                    </a:lnTo>
                    <a:lnTo>
                      <a:pt x="126" y="1059"/>
                    </a:lnTo>
                    <a:lnTo>
                      <a:pt x="133" y="1059"/>
                    </a:lnTo>
                    <a:lnTo>
                      <a:pt x="140" y="1059"/>
                    </a:lnTo>
                    <a:lnTo>
                      <a:pt x="148" y="1057"/>
                    </a:lnTo>
                    <a:lnTo>
                      <a:pt x="155" y="1057"/>
                    </a:lnTo>
                    <a:lnTo>
                      <a:pt x="162" y="1057"/>
                    </a:lnTo>
                    <a:lnTo>
                      <a:pt x="169" y="1057"/>
                    </a:lnTo>
                    <a:lnTo>
                      <a:pt x="177" y="1057"/>
                    </a:lnTo>
                    <a:lnTo>
                      <a:pt x="184" y="1057"/>
                    </a:lnTo>
                    <a:lnTo>
                      <a:pt x="191" y="1059"/>
                    </a:lnTo>
                    <a:lnTo>
                      <a:pt x="198" y="1059"/>
                    </a:lnTo>
                    <a:lnTo>
                      <a:pt x="206" y="1059"/>
                    </a:lnTo>
                    <a:lnTo>
                      <a:pt x="213" y="1059"/>
                    </a:lnTo>
                    <a:lnTo>
                      <a:pt x="220" y="1059"/>
                    </a:lnTo>
                    <a:lnTo>
                      <a:pt x="228" y="1059"/>
                    </a:lnTo>
                    <a:lnTo>
                      <a:pt x="237" y="1059"/>
                    </a:lnTo>
                    <a:lnTo>
                      <a:pt x="245" y="1059"/>
                    </a:lnTo>
                    <a:lnTo>
                      <a:pt x="252" y="1059"/>
                    </a:lnTo>
                    <a:lnTo>
                      <a:pt x="259" y="1057"/>
                    </a:lnTo>
                    <a:lnTo>
                      <a:pt x="266" y="1057"/>
                    </a:lnTo>
                    <a:lnTo>
                      <a:pt x="274" y="1057"/>
                    </a:lnTo>
                    <a:lnTo>
                      <a:pt x="281" y="1057"/>
                    </a:lnTo>
                    <a:lnTo>
                      <a:pt x="288" y="1057"/>
                    </a:lnTo>
                    <a:lnTo>
                      <a:pt x="295" y="1057"/>
                    </a:lnTo>
                    <a:lnTo>
                      <a:pt x="303" y="1054"/>
                    </a:lnTo>
                    <a:lnTo>
                      <a:pt x="310" y="1054"/>
                    </a:lnTo>
                    <a:lnTo>
                      <a:pt x="317" y="1054"/>
                    </a:lnTo>
                    <a:lnTo>
                      <a:pt x="325" y="1054"/>
                    </a:lnTo>
                    <a:lnTo>
                      <a:pt x="327" y="1054"/>
                    </a:lnTo>
                    <a:lnTo>
                      <a:pt x="325" y="1054"/>
                    </a:lnTo>
                    <a:lnTo>
                      <a:pt x="317" y="1052"/>
                    </a:lnTo>
                    <a:lnTo>
                      <a:pt x="310" y="1050"/>
                    </a:lnTo>
                    <a:lnTo>
                      <a:pt x="308" y="1050"/>
                    </a:lnTo>
                    <a:lnTo>
                      <a:pt x="303" y="1047"/>
                    </a:lnTo>
                    <a:lnTo>
                      <a:pt x="295" y="1047"/>
                    </a:lnTo>
                    <a:lnTo>
                      <a:pt x="288" y="1045"/>
                    </a:lnTo>
                    <a:lnTo>
                      <a:pt x="281" y="1042"/>
                    </a:lnTo>
                    <a:lnTo>
                      <a:pt x="281" y="1042"/>
                    </a:lnTo>
                    <a:lnTo>
                      <a:pt x="281" y="1042"/>
                    </a:lnTo>
                    <a:lnTo>
                      <a:pt x="283" y="1040"/>
                    </a:lnTo>
                    <a:lnTo>
                      <a:pt x="283" y="1037"/>
                    </a:lnTo>
                    <a:lnTo>
                      <a:pt x="281" y="1035"/>
                    </a:lnTo>
                    <a:lnTo>
                      <a:pt x="278" y="1035"/>
                    </a:lnTo>
                    <a:lnTo>
                      <a:pt x="274" y="1033"/>
                    </a:lnTo>
                    <a:lnTo>
                      <a:pt x="274" y="1033"/>
                    </a:lnTo>
                    <a:lnTo>
                      <a:pt x="266" y="1030"/>
                    </a:lnTo>
                    <a:lnTo>
                      <a:pt x="269" y="1028"/>
                    </a:lnTo>
                    <a:lnTo>
                      <a:pt x="266" y="1025"/>
                    </a:lnTo>
                    <a:lnTo>
                      <a:pt x="262" y="1025"/>
                    </a:lnTo>
                    <a:lnTo>
                      <a:pt x="259" y="1023"/>
                    </a:lnTo>
                    <a:lnTo>
                      <a:pt x="257" y="1023"/>
                    </a:lnTo>
                    <a:lnTo>
                      <a:pt x="257" y="1020"/>
                    </a:lnTo>
                    <a:lnTo>
                      <a:pt x="252" y="1018"/>
                    </a:lnTo>
                    <a:lnTo>
                      <a:pt x="249" y="1018"/>
                    </a:lnTo>
                    <a:lnTo>
                      <a:pt x="249" y="1013"/>
                    </a:lnTo>
                    <a:lnTo>
                      <a:pt x="247" y="1011"/>
                    </a:lnTo>
                    <a:lnTo>
                      <a:pt x="245" y="1011"/>
                    </a:lnTo>
                    <a:lnTo>
                      <a:pt x="242" y="1008"/>
                    </a:lnTo>
                    <a:lnTo>
                      <a:pt x="245" y="1008"/>
                    </a:lnTo>
                    <a:lnTo>
                      <a:pt x="245" y="1006"/>
                    </a:lnTo>
                    <a:lnTo>
                      <a:pt x="245" y="1006"/>
                    </a:lnTo>
                    <a:lnTo>
                      <a:pt x="237" y="1003"/>
                    </a:lnTo>
                    <a:lnTo>
                      <a:pt x="237" y="1001"/>
                    </a:lnTo>
                    <a:lnTo>
                      <a:pt x="237" y="999"/>
                    </a:lnTo>
                    <a:lnTo>
                      <a:pt x="237" y="999"/>
                    </a:lnTo>
                    <a:lnTo>
                      <a:pt x="235" y="996"/>
                    </a:lnTo>
                    <a:lnTo>
                      <a:pt x="232" y="994"/>
                    </a:lnTo>
                    <a:lnTo>
                      <a:pt x="232" y="991"/>
                    </a:lnTo>
                    <a:lnTo>
                      <a:pt x="228" y="989"/>
                    </a:lnTo>
                    <a:lnTo>
                      <a:pt x="228" y="989"/>
                    </a:lnTo>
                    <a:lnTo>
                      <a:pt x="228" y="987"/>
                    </a:lnTo>
                    <a:lnTo>
                      <a:pt x="230" y="984"/>
                    </a:lnTo>
                    <a:lnTo>
                      <a:pt x="228" y="984"/>
                    </a:lnTo>
                    <a:lnTo>
                      <a:pt x="223" y="982"/>
                    </a:lnTo>
                    <a:lnTo>
                      <a:pt x="225" y="979"/>
                    </a:lnTo>
                    <a:lnTo>
                      <a:pt x="220" y="979"/>
                    </a:lnTo>
                    <a:lnTo>
                      <a:pt x="220" y="977"/>
                    </a:lnTo>
                    <a:lnTo>
                      <a:pt x="218" y="974"/>
                    </a:lnTo>
                    <a:lnTo>
                      <a:pt x="218" y="972"/>
                    </a:lnTo>
                    <a:lnTo>
                      <a:pt x="218" y="970"/>
                    </a:lnTo>
                    <a:lnTo>
                      <a:pt x="215" y="967"/>
                    </a:lnTo>
                    <a:lnTo>
                      <a:pt x="215" y="965"/>
                    </a:lnTo>
                    <a:lnTo>
                      <a:pt x="213" y="962"/>
                    </a:lnTo>
                    <a:lnTo>
                      <a:pt x="213" y="962"/>
                    </a:lnTo>
                    <a:lnTo>
                      <a:pt x="213" y="960"/>
                    </a:lnTo>
                    <a:lnTo>
                      <a:pt x="211" y="957"/>
                    </a:lnTo>
                    <a:lnTo>
                      <a:pt x="211" y="953"/>
                    </a:lnTo>
                    <a:lnTo>
                      <a:pt x="208" y="950"/>
                    </a:lnTo>
                    <a:lnTo>
                      <a:pt x="208" y="948"/>
                    </a:lnTo>
                    <a:lnTo>
                      <a:pt x="206" y="945"/>
                    </a:lnTo>
                    <a:lnTo>
                      <a:pt x="206" y="945"/>
                    </a:lnTo>
                    <a:lnTo>
                      <a:pt x="206" y="943"/>
                    </a:lnTo>
                    <a:lnTo>
                      <a:pt x="206" y="940"/>
                    </a:lnTo>
                    <a:lnTo>
                      <a:pt x="201" y="933"/>
                    </a:lnTo>
                    <a:lnTo>
                      <a:pt x="198" y="921"/>
                    </a:lnTo>
                    <a:lnTo>
                      <a:pt x="194" y="907"/>
                    </a:lnTo>
                    <a:lnTo>
                      <a:pt x="191" y="897"/>
                    </a:lnTo>
                    <a:lnTo>
                      <a:pt x="189" y="880"/>
                    </a:lnTo>
                    <a:lnTo>
                      <a:pt x="184" y="858"/>
                    </a:lnTo>
                    <a:lnTo>
                      <a:pt x="184" y="853"/>
                    </a:lnTo>
                    <a:lnTo>
                      <a:pt x="182" y="827"/>
                    </a:lnTo>
                    <a:lnTo>
                      <a:pt x="182" y="800"/>
                    </a:lnTo>
                    <a:lnTo>
                      <a:pt x="179" y="785"/>
                    </a:lnTo>
                    <a:lnTo>
                      <a:pt x="177" y="778"/>
                    </a:lnTo>
                    <a:lnTo>
                      <a:pt x="177" y="776"/>
                    </a:lnTo>
                    <a:lnTo>
                      <a:pt x="174" y="768"/>
                    </a:lnTo>
                    <a:lnTo>
                      <a:pt x="174" y="759"/>
                    </a:lnTo>
                    <a:lnTo>
                      <a:pt x="174" y="751"/>
                    </a:lnTo>
                    <a:lnTo>
                      <a:pt x="174" y="742"/>
                    </a:lnTo>
                    <a:lnTo>
                      <a:pt x="172" y="734"/>
                    </a:lnTo>
                    <a:lnTo>
                      <a:pt x="169" y="725"/>
                    </a:lnTo>
                    <a:lnTo>
                      <a:pt x="169" y="717"/>
                    </a:lnTo>
                    <a:lnTo>
                      <a:pt x="174" y="708"/>
                    </a:lnTo>
                    <a:lnTo>
                      <a:pt x="174" y="700"/>
                    </a:lnTo>
                    <a:lnTo>
                      <a:pt x="174" y="691"/>
                    </a:lnTo>
                    <a:lnTo>
                      <a:pt x="174" y="684"/>
                    </a:lnTo>
                    <a:lnTo>
                      <a:pt x="177" y="674"/>
                    </a:lnTo>
                    <a:lnTo>
                      <a:pt x="177" y="671"/>
                    </a:lnTo>
                    <a:lnTo>
                      <a:pt x="182" y="664"/>
                    </a:lnTo>
                    <a:lnTo>
                      <a:pt x="182" y="657"/>
                    </a:lnTo>
                    <a:lnTo>
                      <a:pt x="184" y="652"/>
                    </a:lnTo>
                    <a:lnTo>
                      <a:pt x="186" y="647"/>
                    </a:lnTo>
                    <a:lnTo>
                      <a:pt x="191" y="640"/>
                    </a:lnTo>
                    <a:lnTo>
                      <a:pt x="191" y="640"/>
                    </a:lnTo>
                    <a:lnTo>
                      <a:pt x="196" y="630"/>
                    </a:lnTo>
                    <a:lnTo>
                      <a:pt x="198" y="625"/>
                    </a:lnTo>
                    <a:lnTo>
                      <a:pt x="203" y="621"/>
                    </a:lnTo>
                    <a:lnTo>
                      <a:pt x="206" y="613"/>
                    </a:lnTo>
                    <a:lnTo>
                      <a:pt x="206" y="613"/>
                    </a:lnTo>
                    <a:lnTo>
                      <a:pt x="211" y="604"/>
                    </a:lnTo>
                    <a:lnTo>
                      <a:pt x="213" y="601"/>
                    </a:lnTo>
                    <a:lnTo>
                      <a:pt x="220" y="596"/>
                    </a:lnTo>
                    <a:lnTo>
                      <a:pt x="220" y="594"/>
                    </a:lnTo>
                    <a:lnTo>
                      <a:pt x="228" y="587"/>
                    </a:lnTo>
                    <a:lnTo>
                      <a:pt x="228" y="584"/>
                    </a:lnTo>
                    <a:lnTo>
                      <a:pt x="235" y="579"/>
                    </a:lnTo>
                    <a:lnTo>
                      <a:pt x="237" y="577"/>
                    </a:lnTo>
                    <a:lnTo>
                      <a:pt x="242" y="570"/>
                    </a:lnTo>
                    <a:lnTo>
                      <a:pt x="245" y="567"/>
                    </a:lnTo>
                    <a:lnTo>
                      <a:pt x="252" y="560"/>
                    </a:lnTo>
                    <a:lnTo>
                      <a:pt x="252" y="560"/>
                    </a:lnTo>
                    <a:lnTo>
                      <a:pt x="257" y="553"/>
                    </a:lnTo>
                    <a:lnTo>
                      <a:pt x="259" y="550"/>
                    </a:lnTo>
                    <a:lnTo>
                      <a:pt x="266" y="548"/>
                    </a:lnTo>
                    <a:lnTo>
                      <a:pt x="271" y="543"/>
                    </a:lnTo>
                    <a:lnTo>
                      <a:pt x="274" y="541"/>
                    </a:lnTo>
                    <a:lnTo>
                      <a:pt x="281" y="536"/>
                    </a:lnTo>
                    <a:lnTo>
                      <a:pt x="281" y="533"/>
                    </a:lnTo>
                    <a:lnTo>
                      <a:pt x="283" y="526"/>
                    </a:lnTo>
                    <a:lnTo>
                      <a:pt x="283" y="516"/>
                    </a:lnTo>
                    <a:lnTo>
                      <a:pt x="281" y="511"/>
                    </a:lnTo>
                    <a:lnTo>
                      <a:pt x="278" y="509"/>
                    </a:lnTo>
                    <a:lnTo>
                      <a:pt x="274" y="504"/>
                    </a:lnTo>
                    <a:lnTo>
                      <a:pt x="269" y="499"/>
                    </a:lnTo>
                    <a:lnTo>
                      <a:pt x="266" y="497"/>
                    </a:lnTo>
                    <a:lnTo>
                      <a:pt x="259" y="492"/>
                    </a:lnTo>
                    <a:lnTo>
                      <a:pt x="254" y="490"/>
                    </a:lnTo>
                    <a:lnTo>
                      <a:pt x="252" y="487"/>
                    </a:lnTo>
                    <a:lnTo>
                      <a:pt x="245" y="482"/>
                    </a:lnTo>
                    <a:lnTo>
                      <a:pt x="245" y="482"/>
                    </a:lnTo>
                    <a:lnTo>
                      <a:pt x="237" y="477"/>
                    </a:lnTo>
                    <a:lnTo>
                      <a:pt x="228" y="475"/>
                    </a:lnTo>
                    <a:lnTo>
                      <a:pt x="223" y="473"/>
                    </a:lnTo>
                    <a:lnTo>
                      <a:pt x="220" y="473"/>
                    </a:lnTo>
                    <a:lnTo>
                      <a:pt x="213" y="470"/>
                    </a:lnTo>
                    <a:lnTo>
                      <a:pt x="208" y="465"/>
                    </a:lnTo>
                    <a:lnTo>
                      <a:pt x="206" y="463"/>
                    </a:lnTo>
                    <a:lnTo>
                      <a:pt x="203" y="456"/>
                    </a:lnTo>
                    <a:lnTo>
                      <a:pt x="198" y="448"/>
                    </a:lnTo>
                    <a:lnTo>
                      <a:pt x="198" y="446"/>
                    </a:lnTo>
                    <a:lnTo>
                      <a:pt x="198" y="446"/>
                    </a:lnTo>
                    <a:lnTo>
                      <a:pt x="206" y="439"/>
                    </a:lnTo>
                    <a:lnTo>
                      <a:pt x="206" y="436"/>
                    </a:lnTo>
                    <a:lnTo>
                      <a:pt x="213" y="431"/>
                    </a:lnTo>
                    <a:lnTo>
                      <a:pt x="220" y="429"/>
                    </a:lnTo>
                    <a:lnTo>
                      <a:pt x="220" y="427"/>
                    </a:lnTo>
                    <a:lnTo>
                      <a:pt x="225" y="422"/>
                    </a:lnTo>
                    <a:lnTo>
                      <a:pt x="228" y="419"/>
                    </a:lnTo>
                    <a:lnTo>
                      <a:pt x="237" y="414"/>
                    </a:lnTo>
                    <a:lnTo>
                      <a:pt x="237" y="412"/>
                    </a:lnTo>
                    <a:lnTo>
                      <a:pt x="242" y="402"/>
                    </a:lnTo>
                    <a:lnTo>
                      <a:pt x="242" y="395"/>
                    </a:lnTo>
                    <a:lnTo>
                      <a:pt x="237" y="390"/>
                    </a:lnTo>
                    <a:lnTo>
                      <a:pt x="228" y="385"/>
                    </a:lnTo>
                    <a:lnTo>
                      <a:pt x="228" y="385"/>
                    </a:lnTo>
                    <a:lnTo>
                      <a:pt x="225" y="376"/>
                    </a:lnTo>
                    <a:lnTo>
                      <a:pt x="223" y="368"/>
                    </a:lnTo>
                    <a:lnTo>
                      <a:pt x="220" y="364"/>
                    </a:lnTo>
                    <a:lnTo>
                      <a:pt x="220" y="359"/>
                    </a:lnTo>
                    <a:lnTo>
                      <a:pt x="220" y="356"/>
                    </a:lnTo>
                    <a:lnTo>
                      <a:pt x="223" y="351"/>
                    </a:lnTo>
                    <a:lnTo>
                      <a:pt x="228" y="342"/>
                    </a:lnTo>
                    <a:lnTo>
                      <a:pt x="228" y="332"/>
                    </a:lnTo>
                    <a:lnTo>
                      <a:pt x="223" y="325"/>
                    </a:lnTo>
                    <a:lnTo>
                      <a:pt x="225" y="315"/>
                    </a:lnTo>
                    <a:lnTo>
                      <a:pt x="228" y="305"/>
                    </a:lnTo>
                    <a:lnTo>
                      <a:pt x="228" y="298"/>
                    </a:lnTo>
                    <a:lnTo>
                      <a:pt x="223" y="288"/>
                    </a:lnTo>
                    <a:lnTo>
                      <a:pt x="228" y="281"/>
                    </a:lnTo>
                    <a:lnTo>
                      <a:pt x="228" y="271"/>
                    </a:lnTo>
                    <a:lnTo>
                      <a:pt x="225" y="262"/>
                    </a:lnTo>
                    <a:lnTo>
                      <a:pt x="228" y="254"/>
                    </a:lnTo>
                    <a:lnTo>
                      <a:pt x="228" y="247"/>
                    </a:lnTo>
                    <a:lnTo>
                      <a:pt x="230" y="245"/>
                    </a:lnTo>
                    <a:lnTo>
                      <a:pt x="232" y="235"/>
                    </a:lnTo>
                    <a:lnTo>
                      <a:pt x="230" y="228"/>
                    </a:lnTo>
                    <a:lnTo>
                      <a:pt x="228" y="225"/>
                    </a:lnTo>
                    <a:lnTo>
                      <a:pt x="223" y="218"/>
                    </a:lnTo>
                    <a:lnTo>
                      <a:pt x="228" y="211"/>
                    </a:lnTo>
                    <a:lnTo>
                      <a:pt x="228" y="208"/>
                    </a:lnTo>
                    <a:lnTo>
                      <a:pt x="235" y="201"/>
                    </a:lnTo>
                    <a:lnTo>
                      <a:pt x="228" y="196"/>
                    </a:lnTo>
                    <a:lnTo>
                      <a:pt x="225" y="191"/>
                    </a:lnTo>
                    <a:lnTo>
                      <a:pt x="228" y="187"/>
                    </a:lnTo>
                    <a:lnTo>
                      <a:pt x="232" y="184"/>
                    </a:lnTo>
                    <a:lnTo>
                      <a:pt x="230" y="174"/>
                    </a:lnTo>
                    <a:lnTo>
                      <a:pt x="232" y="165"/>
                    </a:lnTo>
                    <a:lnTo>
                      <a:pt x="230" y="158"/>
                    </a:lnTo>
                    <a:lnTo>
                      <a:pt x="237" y="148"/>
                    </a:lnTo>
                    <a:lnTo>
                      <a:pt x="237" y="148"/>
                    </a:lnTo>
                    <a:lnTo>
                      <a:pt x="237" y="148"/>
                    </a:lnTo>
                    <a:lnTo>
                      <a:pt x="235" y="141"/>
                    </a:lnTo>
                    <a:lnTo>
                      <a:pt x="235" y="131"/>
                    </a:lnTo>
                    <a:lnTo>
                      <a:pt x="237" y="126"/>
                    </a:lnTo>
                    <a:lnTo>
                      <a:pt x="237" y="121"/>
                    </a:lnTo>
                    <a:lnTo>
                      <a:pt x="237" y="114"/>
                    </a:lnTo>
                    <a:lnTo>
                      <a:pt x="237" y="109"/>
                    </a:lnTo>
                    <a:lnTo>
                      <a:pt x="235" y="104"/>
                    </a:lnTo>
                    <a:lnTo>
                      <a:pt x="237" y="97"/>
                    </a:lnTo>
                    <a:lnTo>
                      <a:pt x="237" y="94"/>
                    </a:lnTo>
                    <a:lnTo>
                      <a:pt x="242" y="87"/>
                    </a:lnTo>
                    <a:lnTo>
                      <a:pt x="245" y="78"/>
                    </a:lnTo>
                    <a:lnTo>
                      <a:pt x="245" y="78"/>
                    </a:lnTo>
                    <a:lnTo>
                      <a:pt x="245" y="70"/>
                    </a:lnTo>
                    <a:lnTo>
                      <a:pt x="247" y="61"/>
                    </a:lnTo>
                    <a:lnTo>
                      <a:pt x="245" y="51"/>
                    </a:lnTo>
                    <a:lnTo>
                      <a:pt x="252" y="44"/>
                    </a:lnTo>
                    <a:lnTo>
                      <a:pt x="252" y="44"/>
                    </a:lnTo>
                    <a:lnTo>
                      <a:pt x="257" y="34"/>
                    </a:lnTo>
                    <a:lnTo>
                      <a:pt x="254" y="24"/>
                    </a:lnTo>
                    <a:lnTo>
                      <a:pt x="252" y="17"/>
                    </a:lnTo>
                    <a:lnTo>
                      <a:pt x="257" y="7"/>
                    </a:lnTo>
                    <a:lnTo>
                      <a:pt x="259" y="2"/>
                    </a:lnTo>
                    <a:lnTo>
                      <a:pt x="264" y="0"/>
                    </a:lnTo>
                    <a:lnTo>
                      <a:pt x="266" y="0"/>
                    </a:lnTo>
                    <a:lnTo>
                      <a:pt x="274" y="0"/>
                    </a:lnTo>
                    <a:lnTo>
                      <a:pt x="281" y="0"/>
                    </a:lnTo>
                    <a:lnTo>
                      <a:pt x="288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0" y="0"/>
                    </a:lnTo>
                    <a:lnTo>
                      <a:pt x="317" y="0"/>
                    </a:lnTo>
                    <a:lnTo>
                      <a:pt x="325" y="0"/>
                    </a:lnTo>
                    <a:lnTo>
                      <a:pt x="332" y="0"/>
                    </a:lnTo>
                    <a:lnTo>
                      <a:pt x="339" y="0"/>
                    </a:lnTo>
                    <a:lnTo>
                      <a:pt x="346" y="0"/>
                    </a:lnTo>
                    <a:lnTo>
                      <a:pt x="354" y="0"/>
                    </a:lnTo>
                    <a:lnTo>
                      <a:pt x="361" y="0"/>
                    </a:lnTo>
                    <a:lnTo>
                      <a:pt x="368" y="0"/>
                    </a:lnTo>
                    <a:lnTo>
                      <a:pt x="375" y="0"/>
                    </a:lnTo>
                    <a:lnTo>
                      <a:pt x="385" y="0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7" y="0"/>
                    </a:lnTo>
                    <a:lnTo>
                      <a:pt x="414" y="0"/>
                    </a:lnTo>
                    <a:lnTo>
                      <a:pt x="421" y="0"/>
                    </a:lnTo>
                    <a:lnTo>
                      <a:pt x="429" y="0"/>
                    </a:lnTo>
                    <a:lnTo>
                      <a:pt x="436" y="0"/>
                    </a:lnTo>
                    <a:lnTo>
                      <a:pt x="443" y="0"/>
                    </a:lnTo>
                    <a:lnTo>
                      <a:pt x="451" y="0"/>
                    </a:lnTo>
                    <a:lnTo>
                      <a:pt x="458" y="0"/>
                    </a:lnTo>
                    <a:lnTo>
                      <a:pt x="465" y="0"/>
                    </a:lnTo>
                    <a:lnTo>
                      <a:pt x="472" y="0"/>
                    </a:lnTo>
                    <a:lnTo>
                      <a:pt x="480" y="0"/>
                    </a:lnTo>
                    <a:lnTo>
                      <a:pt x="487" y="0"/>
                    </a:lnTo>
                    <a:lnTo>
                      <a:pt x="494" y="0"/>
                    </a:lnTo>
                    <a:lnTo>
                      <a:pt x="501" y="0"/>
                    </a:lnTo>
                    <a:lnTo>
                      <a:pt x="509" y="0"/>
                    </a:lnTo>
                    <a:lnTo>
                      <a:pt x="516" y="0"/>
                    </a:lnTo>
                    <a:lnTo>
                      <a:pt x="523" y="0"/>
                    </a:lnTo>
                    <a:lnTo>
                      <a:pt x="533" y="0"/>
                    </a:lnTo>
                    <a:lnTo>
                      <a:pt x="540" y="0"/>
                    </a:lnTo>
                    <a:lnTo>
                      <a:pt x="548" y="0"/>
                    </a:lnTo>
                    <a:lnTo>
                      <a:pt x="555" y="0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77" y="0"/>
                    </a:lnTo>
                    <a:lnTo>
                      <a:pt x="584" y="0"/>
                    </a:lnTo>
                    <a:lnTo>
                      <a:pt x="591" y="0"/>
                    </a:lnTo>
                    <a:lnTo>
                      <a:pt x="598" y="0"/>
                    </a:lnTo>
                    <a:lnTo>
                      <a:pt x="606" y="0"/>
                    </a:lnTo>
                    <a:lnTo>
                      <a:pt x="613" y="0"/>
                    </a:lnTo>
                    <a:lnTo>
                      <a:pt x="620" y="0"/>
                    </a:lnTo>
                    <a:lnTo>
                      <a:pt x="628" y="0"/>
                    </a:lnTo>
                    <a:lnTo>
                      <a:pt x="635" y="0"/>
                    </a:lnTo>
                    <a:lnTo>
                      <a:pt x="642" y="0"/>
                    </a:lnTo>
                    <a:lnTo>
                      <a:pt x="649" y="0"/>
                    </a:lnTo>
                    <a:lnTo>
                      <a:pt x="657" y="0"/>
                    </a:lnTo>
                    <a:lnTo>
                      <a:pt x="664" y="0"/>
                    </a:lnTo>
                    <a:lnTo>
                      <a:pt x="671" y="0"/>
                    </a:lnTo>
                    <a:lnTo>
                      <a:pt x="678" y="0"/>
                    </a:lnTo>
                    <a:lnTo>
                      <a:pt x="688" y="0"/>
                    </a:lnTo>
                    <a:lnTo>
                      <a:pt x="695" y="0"/>
                    </a:lnTo>
                    <a:lnTo>
                      <a:pt x="703" y="0"/>
                    </a:lnTo>
                    <a:lnTo>
                      <a:pt x="710" y="0"/>
                    </a:lnTo>
                    <a:lnTo>
                      <a:pt x="717" y="0"/>
                    </a:lnTo>
                    <a:lnTo>
                      <a:pt x="724" y="0"/>
                    </a:lnTo>
                    <a:lnTo>
                      <a:pt x="732" y="0"/>
                    </a:lnTo>
                    <a:lnTo>
                      <a:pt x="739" y="0"/>
                    </a:lnTo>
                    <a:lnTo>
                      <a:pt x="746" y="0"/>
                    </a:lnTo>
                    <a:lnTo>
                      <a:pt x="754" y="0"/>
                    </a:lnTo>
                    <a:lnTo>
                      <a:pt x="761" y="0"/>
                    </a:lnTo>
                    <a:lnTo>
                      <a:pt x="768" y="0"/>
                    </a:lnTo>
                    <a:lnTo>
                      <a:pt x="775" y="0"/>
                    </a:lnTo>
                    <a:lnTo>
                      <a:pt x="783" y="0"/>
                    </a:lnTo>
                    <a:lnTo>
                      <a:pt x="790" y="0"/>
                    </a:lnTo>
                    <a:lnTo>
                      <a:pt x="797" y="0"/>
                    </a:lnTo>
                    <a:lnTo>
                      <a:pt x="804" y="0"/>
                    </a:lnTo>
                    <a:lnTo>
                      <a:pt x="812" y="0"/>
                    </a:lnTo>
                    <a:lnTo>
                      <a:pt x="819" y="0"/>
                    </a:lnTo>
                    <a:lnTo>
                      <a:pt x="826" y="0"/>
                    </a:lnTo>
                    <a:lnTo>
                      <a:pt x="834" y="0"/>
                    </a:lnTo>
                    <a:lnTo>
                      <a:pt x="843" y="0"/>
                    </a:lnTo>
                    <a:lnTo>
                      <a:pt x="850" y="0"/>
                    </a:lnTo>
                    <a:lnTo>
                      <a:pt x="858" y="0"/>
                    </a:lnTo>
                    <a:lnTo>
                      <a:pt x="865" y="0"/>
                    </a:lnTo>
                    <a:lnTo>
                      <a:pt x="872" y="0"/>
                    </a:lnTo>
                    <a:lnTo>
                      <a:pt x="880" y="0"/>
                    </a:lnTo>
                    <a:lnTo>
                      <a:pt x="887" y="0"/>
                    </a:lnTo>
                    <a:lnTo>
                      <a:pt x="894" y="0"/>
                    </a:lnTo>
                    <a:lnTo>
                      <a:pt x="901" y="0"/>
                    </a:lnTo>
                    <a:lnTo>
                      <a:pt x="909" y="0"/>
                    </a:lnTo>
                    <a:lnTo>
                      <a:pt x="916" y="0"/>
                    </a:lnTo>
                    <a:lnTo>
                      <a:pt x="923" y="0"/>
                    </a:lnTo>
                    <a:lnTo>
                      <a:pt x="930" y="0"/>
                    </a:lnTo>
                    <a:lnTo>
                      <a:pt x="938" y="0"/>
                    </a:lnTo>
                    <a:lnTo>
                      <a:pt x="945" y="0"/>
                    </a:lnTo>
                    <a:lnTo>
                      <a:pt x="952" y="0"/>
                    </a:lnTo>
                    <a:lnTo>
                      <a:pt x="960" y="0"/>
                    </a:lnTo>
                    <a:lnTo>
                      <a:pt x="967" y="0"/>
                    </a:lnTo>
                    <a:lnTo>
                      <a:pt x="974" y="0"/>
                    </a:lnTo>
                    <a:lnTo>
                      <a:pt x="981" y="0"/>
                    </a:lnTo>
                    <a:lnTo>
                      <a:pt x="991" y="0"/>
                    </a:lnTo>
                    <a:lnTo>
                      <a:pt x="998" y="0"/>
                    </a:lnTo>
                    <a:lnTo>
                      <a:pt x="1006" y="0"/>
                    </a:lnTo>
                    <a:lnTo>
                      <a:pt x="1013" y="0"/>
                    </a:lnTo>
                    <a:lnTo>
                      <a:pt x="1020" y="0"/>
                    </a:lnTo>
                    <a:lnTo>
                      <a:pt x="1027" y="0"/>
                    </a:lnTo>
                    <a:lnTo>
                      <a:pt x="1035" y="0"/>
                    </a:lnTo>
                    <a:lnTo>
                      <a:pt x="1042" y="0"/>
                    </a:lnTo>
                    <a:lnTo>
                      <a:pt x="1049" y="0"/>
                    </a:lnTo>
                    <a:lnTo>
                      <a:pt x="1049" y="0"/>
                    </a:lnTo>
                    <a:lnTo>
                      <a:pt x="1052" y="7"/>
                    </a:lnTo>
                    <a:lnTo>
                      <a:pt x="1057" y="15"/>
                    </a:lnTo>
                    <a:lnTo>
                      <a:pt x="1061" y="17"/>
                    </a:lnTo>
                    <a:lnTo>
                      <a:pt x="1064" y="19"/>
                    </a:lnTo>
                    <a:lnTo>
                      <a:pt x="1069" y="24"/>
                    </a:lnTo>
                    <a:lnTo>
                      <a:pt x="1064" y="29"/>
                    </a:lnTo>
                    <a:lnTo>
                      <a:pt x="1061" y="34"/>
                    </a:lnTo>
                    <a:lnTo>
                      <a:pt x="1061" y="44"/>
                    </a:lnTo>
                    <a:lnTo>
                      <a:pt x="1064" y="46"/>
                    </a:lnTo>
                    <a:lnTo>
                      <a:pt x="1071" y="44"/>
                    </a:lnTo>
                    <a:lnTo>
                      <a:pt x="1071" y="41"/>
                    </a:lnTo>
                    <a:lnTo>
                      <a:pt x="1078" y="41"/>
                    </a:lnTo>
                    <a:lnTo>
                      <a:pt x="1083" y="34"/>
                    </a:lnTo>
                    <a:lnTo>
                      <a:pt x="1086" y="29"/>
                    </a:lnTo>
                    <a:lnTo>
                      <a:pt x="1093" y="27"/>
                    </a:lnTo>
                    <a:lnTo>
                      <a:pt x="1098" y="24"/>
                    </a:lnTo>
                    <a:lnTo>
                      <a:pt x="1093" y="19"/>
                    </a:lnTo>
                    <a:lnTo>
                      <a:pt x="1086" y="17"/>
                    </a:lnTo>
                    <a:lnTo>
                      <a:pt x="1086" y="17"/>
                    </a:lnTo>
                    <a:lnTo>
                      <a:pt x="1086" y="15"/>
                    </a:lnTo>
                    <a:lnTo>
                      <a:pt x="1088" y="7"/>
                    </a:lnTo>
                    <a:lnTo>
                      <a:pt x="1093" y="5"/>
                    </a:lnTo>
                    <a:lnTo>
                      <a:pt x="1100" y="0"/>
                    </a:lnTo>
                    <a:lnTo>
                      <a:pt x="1103" y="0"/>
                    </a:lnTo>
                    <a:lnTo>
                      <a:pt x="1107" y="0"/>
                    </a:lnTo>
                    <a:lnTo>
                      <a:pt x="1110" y="0"/>
                    </a:lnTo>
                    <a:lnTo>
                      <a:pt x="1115" y="0"/>
                    </a:lnTo>
                    <a:lnTo>
                      <a:pt x="1122" y="2"/>
                    </a:lnTo>
                    <a:lnTo>
                      <a:pt x="1127" y="0"/>
                    </a:lnTo>
                    <a:lnTo>
                      <a:pt x="1129" y="0"/>
                    </a:lnTo>
                    <a:lnTo>
                      <a:pt x="1137" y="0"/>
                    </a:lnTo>
                    <a:lnTo>
                      <a:pt x="113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24" name="Freeform 2852"/>
              <p:cNvSpPr>
                <a:spLocks/>
              </p:cNvSpPr>
              <p:nvPr/>
            </p:nvSpPr>
            <p:spPr bwMode="auto">
              <a:xfrm>
                <a:off x="1212" y="1057"/>
                <a:ext cx="938" cy="1064"/>
              </a:xfrm>
              <a:custGeom>
                <a:avLst/>
                <a:gdLst/>
                <a:ahLst/>
                <a:cxnLst>
                  <a:cxn ang="0">
                    <a:pos x="936" y="657"/>
                  </a:cxn>
                  <a:cxn ang="0">
                    <a:pos x="936" y="759"/>
                  </a:cxn>
                  <a:cxn ang="0">
                    <a:pos x="938" y="945"/>
                  </a:cxn>
                  <a:cxn ang="0">
                    <a:pos x="938" y="977"/>
                  </a:cxn>
                  <a:cxn ang="0">
                    <a:pos x="938" y="1008"/>
                  </a:cxn>
                  <a:cxn ang="0">
                    <a:pos x="938" y="1040"/>
                  </a:cxn>
                  <a:cxn ang="0">
                    <a:pos x="885" y="1062"/>
                  </a:cxn>
                  <a:cxn ang="0">
                    <a:pos x="797" y="1062"/>
                  </a:cxn>
                  <a:cxn ang="0">
                    <a:pos x="708" y="1062"/>
                  </a:cxn>
                  <a:cxn ang="0">
                    <a:pos x="618" y="1059"/>
                  </a:cxn>
                  <a:cxn ang="0">
                    <a:pos x="531" y="1059"/>
                  </a:cxn>
                  <a:cxn ang="0">
                    <a:pos x="441" y="1062"/>
                  </a:cxn>
                  <a:cxn ang="0">
                    <a:pos x="354" y="1062"/>
                  </a:cxn>
                  <a:cxn ang="0">
                    <a:pos x="264" y="1062"/>
                  </a:cxn>
                  <a:cxn ang="0">
                    <a:pos x="174" y="1064"/>
                  </a:cxn>
                  <a:cxn ang="0">
                    <a:pos x="87" y="1062"/>
                  </a:cxn>
                  <a:cxn ang="0">
                    <a:pos x="73" y="1059"/>
                  </a:cxn>
                  <a:cxn ang="0">
                    <a:pos x="131" y="1052"/>
                  </a:cxn>
                  <a:cxn ang="0">
                    <a:pos x="87" y="1033"/>
                  </a:cxn>
                  <a:cxn ang="0">
                    <a:pos x="63" y="1008"/>
                  </a:cxn>
                  <a:cxn ang="0">
                    <a:pos x="44" y="982"/>
                  </a:cxn>
                  <a:cxn ang="0">
                    <a:pos x="36" y="953"/>
                  </a:cxn>
                  <a:cxn ang="0">
                    <a:pos x="10" y="880"/>
                  </a:cxn>
                  <a:cxn ang="0">
                    <a:pos x="0" y="725"/>
                  </a:cxn>
                  <a:cxn ang="0">
                    <a:pos x="17" y="640"/>
                  </a:cxn>
                  <a:cxn ang="0">
                    <a:pos x="58" y="582"/>
                  </a:cxn>
                  <a:cxn ang="0">
                    <a:pos x="109" y="536"/>
                  </a:cxn>
                  <a:cxn ang="0">
                    <a:pos x="73" y="482"/>
                  </a:cxn>
                  <a:cxn ang="0">
                    <a:pos x="36" y="439"/>
                  </a:cxn>
                  <a:cxn ang="0">
                    <a:pos x="58" y="383"/>
                  </a:cxn>
                  <a:cxn ang="0">
                    <a:pos x="56" y="281"/>
                  </a:cxn>
                  <a:cxn ang="0">
                    <a:pos x="65" y="196"/>
                  </a:cxn>
                  <a:cxn ang="0">
                    <a:pos x="75" y="131"/>
                  </a:cxn>
                  <a:cxn ang="0">
                    <a:pos x="87" y="70"/>
                  </a:cxn>
                  <a:cxn ang="0">
                    <a:pos x="126" y="17"/>
                  </a:cxn>
                  <a:cxn ang="0">
                    <a:pos x="184" y="0"/>
                  </a:cxn>
                  <a:cxn ang="0">
                    <a:pos x="271" y="0"/>
                  </a:cxn>
                  <a:cxn ang="0">
                    <a:pos x="361" y="0"/>
                  </a:cxn>
                  <a:cxn ang="0">
                    <a:pos x="448" y="0"/>
                  </a:cxn>
                  <a:cxn ang="0">
                    <a:pos x="509" y="7"/>
                  </a:cxn>
                  <a:cxn ang="0">
                    <a:pos x="553" y="46"/>
                  </a:cxn>
                  <a:cxn ang="0">
                    <a:pos x="596" y="85"/>
                  </a:cxn>
                  <a:cxn ang="0">
                    <a:pos x="642" y="133"/>
                  </a:cxn>
                  <a:cxn ang="0">
                    <a:pos x="657" y="94"/>
                  </a:cxn>
                  <a:cxn ang="0">
                    <a:pos x="657" y="148"/>
                  </a:cxn>
                  <a:cxn ang="0">
                    <a:pos x="710" y="158"/>
                  </a:cxn>
                  <a:cxn ang="0">
                    <a:pos x="715" y="204"/>
                  </a:cxn>
                  <a:cxn ang="0">
                    <a:pos x="744" y="257"/>
                  </a:cxn>
                  <a:cxn ang="0">
                    <a:pos x="754" y="298"/>
                  </a:cxn>
                  <a:cxn ang="0">
                    <a:pos x="773" y="381"/>
                  </a:cxn>
                  <a:cxn ang="0">
                    <a:pos x="819" y="402"/>
                  </a:cxn>
                  <a:cxn ang="0">
                    <a:pos x="851" y="429"/>
                  </a:cxn>
                  <a:cxn ang="0">
                    <a:pos x="805" y="446"/>
                  </a:cxn>
                  <a:cxn ang="0">
                    <a:pos x="751" y="473"/>
                  </a:cxn>
                  <a:cxn ang="0">
                    <a:pos x="698" y="490"/>
                  </a:cxn>
                  <a:cxn ang="0">
                    <a:pos x="669" y="509"/>
                  </a:cxn>
                  <a:cxn ang="0">
                    <a:pos x="722" y="533"/>
                  </a:cxn>
                  <a:cxn ang="0">
                    <a:pos x="790" y="543"/>
                  </a:cxn>
                  <a:cxn ang="0">
                    <a:pos x="856" y="560"/>
                  </a:cxn>
                  <a:cxn ang="0">
                    <a:pos x="928" y="562"/>
                  </a:cxn>
                </a:cxnLst>
                <a:rect l="0" t="0" r="r" b="b"/>
                <a:pathLst>
                  <a:path w="938" h="1064">
                    <a:moveTo>
                      <a:pt x="936" y="562"/>
                    </a:moveTo>
                    <a:lnTo>
                      <a:pt x="936" y="570"/>
                    </a:lnTo>
                    <a:lnTo>
                      <a:pt x="936" y="579"/>
                    </a:lnTo>
                    <a:lnTo>
                      <a:pt x="936" y="587"/>
                    </a:lnTo>
                    <a:lnTo>
                      <a:pt x="936" y="596"/>
                    </a:lnTo>
                    <a:lnTo>
                      <a:pt x="936" y="604"/>
                    </a:lnTo>
                    <a:lnTo>
                      <a:pt x="936" y="613"/>
                    </a:lnTo>
                    <a:lnTo>
                      <a:pt x="936" y="621"/>
                    </a:lnTo>
                    <a:lnTo>
                      <a:pt x="936" y="630"/>
                    </a:lnTo>
                    <a:lnTo>
                      <a:pt x="936" y="640"/>
                    </a:lnTo>
                    <a:lnTo>
                      <a:pt x="936" y="647"/>
                    </a:lnTo>
                    <a:lnTo>
                      <a:pt x="936" y="657"/>
                    </a:lnTo>
                    <a:lnTo>
                      <a:pt x="936" y="664"/>
                    </a:lnTo>
                    <a:lnTo>
                      <a:pt x="936" y="674"/>
                    </a:lnTo>
                    <a:lnTo>
                      <a:pt x="936" y="684"/>
                    </a:lnTo>
                    <a:lnTo>
                      <a:pt x="936" y="691"/>
                    </a:lnTo>
                    <a:lnTo>
                      <a:pt x="936" y="700"/>
                    </a:lnTo>
                    <a:lnTo>
                      <a:pt x="936" y="708"/>
                    </a:lnTo>
                    <a:lnTo>
                      <a:pt x="936" y="717"/>
                    </a:lnTo>
                    <a:lnTo>
                      <a:pt x="936" y="725"/>
                    </a:lnTo>
                    <a:lnTo>
                      <a:pt x="936" y="734"/>
                    </a:lnTo>
                    <a:lnTo>
                      <a:pt x="936" y="742"/>
                    </a:lnTo>
                    <a:lnTo>
                      <a:pt x="936" y="751"/>
                    </a:lnTo>
                    <a:lnTo>
                      <a:pt x="936" y="759"/>
                    </a:lnTo>
                    <a:lnTo>
                      <a:pt x="936" y="768"/>
                    </a:lnTo>
                    <a:lnTo>
                      <a:pt x="936" y="776"/>
                    </a:lnTo>
                    <a:lnTo>
                      <a:pt x="936" y="785"/>
                    </a:lnTo>
                    <a:lnTo>
                      <a:pt x="936" y="800"/>
                    </a:lnTo>
                    <a:lnTo>
                      <a:pt x="936" y="827"/>
                    </a:lnTo>
                    <a:lnTo>
                      <a:pt x="936" y="853"/>
                    </a:lnTo>
                    <a:lnTo>
                      <a:pt x="936" y="880"/>
                    </a:lnTo>
                    <a:lnTo>
                      <a:pt x="936" y="907"/>
                    </a:lnTo>
                    <a:lnTo>
                      <a:pt x="936" y="933"/>
                    </a:lnTo>
                    <a:lnTo>
                      <a:pt x="936" y="940"/>
                    </a:lnTo>
                    <a:lnTo>
                      <a:pt x="938" y="943"/>
                    </a:lnTo>
                    <a:lnTo>
                      <a:pt x="938" y="945"/>
                    </a:lnTo>
                    <a:lnTo>
                      <a:pt x="938" y="948"/>
                    </a:lnTo>
                    <a:lnTo>
                      <a:pt x="938" y="950"/>
                    </a:lnTo>
                    <a:lnTo>
                      <a:pt x="938" y="953"/>
                    </a:lnTo>
                    <a:lnTo>
                      <a:pt x="938" y="957"/>
                    </a:lnTo>
                    <a:lnTo>
                      <a:pt x="938" y="960"/>
                    </a:lnTo>
                    <a:lnTo>
                      <a:pt x="938" y="962"/>
                    </a:lnTo>
                    <a:lnTo>
                      <a:pt x="938" y="965"/>
                    </a:lnTo>
                    <a:lnTo>
                      <a:pt x="938" y="967"/>
                    </a:lnTo>
                    <a:lnTo>
                      <a:pt x="938" y="970"/>
                    </a:lnTo>
                    <a:lnTo>
                      <a:pt x="938" y="972"/>
                    </a:lnTo>
                    <a:lnTo>
                      <a:pt x="938" y="974"/>
                    </a:lnTo>
                    <a:lnTo>
                      <a:pt x="938" y="977"/>
                    </a:lnTo>
                    <a:lnTo>
                      <a:pt x="938" y="979"/>
                    </a:lnTo>
                    <a:lnTo>
                      <a:pt x="938" y="982"/>
                    </a:lnTo>
                    <a:lnTo>
                      <a:pt x="938" y="984"/>
                    </a:lnTo>
                    <a:lnTo>
                      <a:pt x="938" y="989"/>
                    </a:lnTo>
                    <a:lnTo>
                      <a:pt x="938" y="991"/>
                    </a:lnTo>
                    <a:lnTo>
                      <a:pt x="938" y="994"/>
                    </a:lnTo>
                    <a:lnTo>
                      <a:pt x="938" y="996"/>
                    </a:lnTo>
                    <a:lnTo>
                      <a:pt x="938" y="999"/>
                    </a:lnTo>
                    <a:lnTo>
                      <a:pt x="938" y="1001"/>
                    </a:lnTo>
                    <a:lnTo>
                      <a:pt x="938" y="1003"/>
                    </a:lnTo>
                    <a:lnTo>
                      <a:pt x="938" y="1006"/>
                    </a:lnTo>
                    <a:lnTo>
                      <a:pt x="938" y="1008"/>
                    </a:lnTo>
                    <a:lnTo>
                      <a:pt x="938" y="1011"/>
                    </a:lnTo>
                    <a:lnTo>
                      <a:pt x="938" y="1013"/>
                    </a:lnTo>
                    <a:lnTo>
                      <a:pt x="938" y="1018"/>
                    </a:lnTo>
                    <a:lnTo>
                      <a:pt x="938" y="1020"/>
                    </a:lnTo>
                    <a:lnTo>
                      <a:pt x="938" y="1023"/>
                    </a:lnTo>
                    <a:lnTo>
                      <a:pt x="938" y="1025"/>
                    </a:lnTo>
                    <a:lnTo>
                      <a:pt x="938" y="1028"/>
                    </a:lnTo>
                    <a:lnTo>
                      <a:pt x="938" y="1030"/>
                    </a:lnTo>
                    <a:lnTo>
                      <a:pt x="938" y="1033"/>
                    </a:lnTo>
                    <a:lnTo>
                      <a:pt x="938" y="1035"/>
                    </a:lnTo>
                    <a:lnTo>
                      <a:pt x="938" y="1037"/>
                    </a:lnTo>
                    <a:lnTo>
                      <a:pt x="938" y="1040"/>
                    </a:lnTo>
                    <a:lnTo>
                      <a:pt x="938" y="1042"/>
                    </a:lnTo>
                    <a:lnTo>
                      <a:pt x="936" y="1050"/>
                    </a:lnTo>
                    <a:lnTo>
                      <a:pt x="938" y="1054"/>
                    </a:lnTo>
                    <a:lnTo>
                      <a:pt x="936" y="1059"/>
                    </a:lnTo>
                    <a:lnTo>
                      <a:pt x="928" y="1059"/>
                    </a:lnTo>
                    <a:lnTo>
                      <a:pt x="926" y="1059"/>
                    </a:lnTo>
                    <a:lnTo>
                      <a:pt x="921" y="1059"/>
                    </a:lnTo>
                    <a:lnTo>
                      <a:pt x="914" y="1059"/>
                    </a:lnTo>
                    <a:lnTo>
                      <a:pt x="906" y="1059"/>
                    </a:lnTo>
                    <a:lnTo>
                      <a:pt x="899" y="1059"/>
                    </a:lnTo>
                    <a:lnTo>
                      <a:pt x="892" y="1062"/>
                    </a:lnTo>
                    <a:lnTo>
                      <a:pt x="885" y="1062"/>
                    </a:lnTo>
                    <a:lnTo>
                      <a:pt x="877" y="1062"/>
                    </a:lnTo>
                    <a:lnTo>
                      <a:pt x="870" y="1062"/>
                    </a:lnTo>
                    <a:lnTo>
                      <a:pt x="863" y="1062"/>
                    </a:lnTo>
                    <a:lnTo>
                      <a:pt x="856" y="1062"/>
                    </a:lnTo>
                    <a:lnTo>
                      <a:pt x="848" y="1062"/>
                    </a:lnTo>
                    <a:lnTo>
                      <a:pt x="841" y="1062"/>
                    </a:lnTo>
                    <a:lnTo>
                      <a:pt x="834" y="1062"/>
                    </a:lnTo>
                    <a:lnTo>
                      <a:pt x="826" y="1062"/>
                    </a:lnTo>
                    <a:lnTo>
                      <a:pt x="819" y="1062"/>
                    </a:lnTo>
                    <a:lnTo>
                      <a:pt x="812" y="1062"/>
                    </a:lnTo>
                    <a:lnTo>
                      <a:pt x="805" y="1062"/>
                    </a:lnTo>
                    <a:lnTo>
                      <a:pt x="797" y="1062"/>
                    </a:lnTo>
                    <a:lnTo>
                      <a:pt x="790" y="1062"/>
                    </a:lnTo>
                    <a:lnTo>
                      <a:pt x="780" y="1062"/>
                    </a:lnTo>
                    <a:lnTo>
                      <a:pt x="773" y="1062"/>
                    </a:lnTo>
                    <a:lnTo>
                      <a:pt x="766" y="1062"/>
                    </a:lnTo>
                    <a:lnTo>
                      <a:pt x="759" y="1062"/>
                    </a:lnTo>
                    <a:lnTo>
                      <a:pt x="751" y="1062"/>
                    </a:lnTo>
                    <a:lnTo>
                      <a:pt x="744" y="1062"/>
                    </a:lnTo>
                    <a:lnTo>
                      <a:pt x="737" y="1062"/>
                    </a:lnTo>
                    <a:lnTo>
                      <a:pt x="729" y="1059"/>
                    </a:lnTo>
                    <a:lnTo>
                      <a:pt x="722" y="1059"/>
                    </a:lnTo>
                    <a:lnTo>
                      <a:pt x="715" y="1059"/>
                    </a:lnTo>
                    <a:lnTo>
                      <a:pt x="708" y="1062"/>
                    </a:lnTo>
                    <a:lnTo>
                      <a:pt x="700" y="1059"/>
                    </a:lnTo>
                    <a:lnTo>
                      <a:pt x="693" y="1059"/>
                    </a:lnTo>
                    <a:lnTo>
                      <a:pt x="686" y="1059"/>
                    </a:lnTo>
                    <a:lnTo>
                      <a:pt x="679" y="1059"/>
                    </a:lnTo>
                    <a:lnTo>
                      <a:pt x="671" y="1059"/>
                    </a:lnTo>
                    <a:lnTo>
                      <a:pt x="664" y="1059"/>
                    </a:lnTo>
                    <a:lnTo>
                      <a:pt x="657" y="1059"/>
                    </a:lnTo>
                    <a:lnTo>
                      <a:pt x="649" y="1059"/>
                    </a:lnTo>
                    <a:lnTo>
                      <a:pt x="642" y="1059"/>
                    </a:lnTo>
                    <a:lnTo>
                      <a:pt x="633" y="1059"/>
                    </a:lnTo>
                    <a:lnTo>
                      <a:pt x="625" y="1059"/>
                    </a:lnTo>
                    <a:lnTo>
                      <a:pt x="618" y="1059"/>
                    </a:lnTo>
                    <a:lnTo>
                      <a:pt x="611" y="1059"/>
                    </a:lnTo>
                    <a:lnTo>
                      <a:pt x="603" y="1059"/>
                    </a:lnTo>
                    <a:lnTo>
                      <a:pt x="596" y="1059"/>
                    </a:lnTo>
                    <a:lnTo>
                      <a:pt x="589" y="1059"/>
                    </a:lnTo>
                    <a:lnTo>
                      <a:pt x="582" y="1059"/>
                    </a:lnTo>
                    <a:lnTo>
                      <a:pt x="574" y="1059"/>
                    </a:lnTo>
                    <a:lnTo>
                      <a:pt x="567" y="1059"/>
                    </a:lnTo>
                    <a:lnTo>
                      <a:pt x="560" y="1059"/>
                    </a:lnTo>
                    <a:lnTo>
                      <a:pt x="553" y="1059"/>
                    </a:lnTo>
                    <a:lnTo>
                      <a:pt x="545" y="1059"/>
                    </a:lnTo>
                    <a:lnTo>
                      <a:pt x="538" y="1059"/>
                    </a:lnTo>
                    <a:lnTo>
                      <a:pt x="531" y="1059"/>
                    </a:lnTo>
                    <a:lnTo>
                      <a:pt x="523" y="1059"/>
                    </a:lnTo>
                    <a:lnTo>
                      <a:pt x="516" y="1059"/>
                    </a:lnTo>
                    <a:lnTo>
                      <a:pt x="509" y="1059"/>
                    </a:lnTo>
                    <a:lnTo>
                      <a:pt x="502" y="1059"/>
                    </a:lnTo>
                    <a:lnTo>
                      <a:pt x="494" y="1059"/>
                    </a:lnTo>
                    <a:lnTo>
                      <a:pt x="487" y="1059"/>
                    </a:lnTo>
                    <a:lnTo>
                      <a:pt x="477" y="1062"/>
                    </a:lnTo>
                    <a:lnTo>
                      <a:pt x="470" y="1062"/>
                    </a:lnTo>
                    <a:lnTo>
                      <a:pt x="463" y="1062"/>
                    </a:lnTo>
                    <a:lnTo>
                      <a:pt x="456" y="1062"/>
                    </a:lnTo>
                    <a:lnTo>
                      <a:pt x="448" y="1062"/>
                    </a:lnTo>
                    <a:lnTo>
                      <a:pt x="441" y="1062"/>
                    </a:lnTo>
                    <a:lnTo>
                      <a:pt x="434" y="1062"/>
                    </a:lnTo>
                    <a:lnTo>
                      <a:pt x="427" y="1062"/>
                    </a:lnTo>
                    <a:lnTo>
                      <a:pt x="419" y="1062"/>
                    </a:lnTo>
                    <a:lnTo>
                      <a:pt x="412" y="1062"/>
                    </a:lnTo>
                    <a:lnTo>
                      <a:pt x="405" y="1062"/>
                    </a:lnTo>
                    <a:lnTo>
                      <a:pt x="397" y="1062"/>
                    </a:lnTo>
                    <a:lnTo>
                      <a:pt x="390" y="1062"/>
                    </a:lnTo>
                    <a:lnTo>
                      <a:pt x="383" y="1062"/>
                    </a:lnTo>
                    <a:lnTo>
                      <a:pt x="376" y="1062"/>
                    </a:lnTo>
                    <a:lnTo>
                      <a:pt x="368" y="1062"/>
                    </a:lnTo>
                    <a:lnTo>
                      <a:pt x="361" y="1062"/>
                    </a:lnTo>
                    <a:lnTo>
                      <a:pt x="354" y="1062"/>
                    </a:lnTo>
                    <a:lnTo>
                      <a:pt x="347" y="1062"/>
                    </a:lnTo>
                    <a:lnTo>
                      <a:pt x="339" y="1062"/>
                    </a:lnTo>
                    <a:lnTo>
                      <a:pt x="332" y="1062"/>
                    </a:lnTo>
                    <a:lnTo>
                      <a:pt x="322" y="1062"/>
                    </a:lnTo>
                    <a:lnTo>
                      <a:pt x="315" y="1062"/>
                    </a:lnTo>
                    <a:lnTo>
                      <a:pt x="308" y="1062"/>
                    </a:lnTo>
                    <a:lnTo>
                      <a:pt x="300" y="1062"/>
                    </a:lnTo>
                    <a:lnTo>
                      <a:pt x="293" y="1062"/>
                    </a:lnTo>
                    <a:lnTo>
                      <a:pt x="286" y="1062"/>
                    </a:lnTo>
                    <a:lnTo>
                      <a:pt x="279" y="1062"/>
                    </a:lnTo>
                    <a:lnTo>
                      <a:pt x="271" y="1062"/>
                    </a:lnTo>
                    <a:lnTo>
                      <a:pt x="264" y="1062"/>
                    </a:lnTo>
                    <a:lnTo>
                      <a:pt x="257" y="1062"/>
                    </a:lnTo>
                    <a:lnTo>
                      <a:pt x="250" y="1059"/>
                    </a:lnTo>
                    <a:lnTo>
                      <a:pt x="242" y="1062"/>
                    </a:lnTo>
                    <a:lnTo>
                      <a:pt x="235" y="1059"/>
                    </a:lnTo>
                    <a:lnTo>
                      <a:pt x="228" y="1062"/>
                    </a:lnTo>
                    <a:lnTo>
                      <a:pt x="220" y="1062"/>
                    </a:lnTo>
                    <a:lnTo>
                      <a:pt x="213" y="1062"/>
                    </a:lnTo>
                    <a:lnTo>
                      <a:pt x="206" y="1062"/>
                    </a:lnTo>
                    <a:lnTo>
                      <a:pt x="199" y="1062"/>
                    </a:lnTo>
                    <a:lnTo>
                      <a:pt x="191" y="1062"/>
                    </a:lnTo>
                    <a:lnTo>
                      <a:pt x="184" y="1062"/>
                    </a:lnTo>
                    <a:lnTo>
                      <a:pt x="174" y="1064"/>
                    </a:lnTo>
                    <a:lnTo>
                      <a:pt x="167" y="1062"/>
                    </a:lnTo>
                    <a:lnTo>
                      <a:pt x="160" y="1062"/>
                    </a:lnTo>
                    <a:lnTo>
                      <a:pt x="153" y="1062"/>
                    </a:lnTo>
                    <a:lnTo>
                      <a:pt x="145" y="1062"/>
                    </a:lnTo>
                    <a:lnTo>
                      <a:pt x="138" y="1062"/>
                    </a:lnTo>
                    <a:lnTo>
                      <a:pt x="131" y="1062"/>
                    </a:lnTo>
                    <a:lnTo>
                      <a:pt x="124" y="1062"/>
                    </a:lnTo>
                    <a:lnTo>
                      <a:pt x="116" y="1062"/>
                    </a:lnTo>
                    <a:lnTo>
                      <a:pt x="109" y="1062"/>
                    </a:lnTo>
                    <a:lnTo>
                      <a:pt x="102" y="1062"/>
                    </a:lnTo>
                    <a:lnTo>
                      <a:pt x="94" y="1062"/>
                    </a:lnTo>
                    <a:lnTo>
                      <a:pt x="87" y="1062"/>
                    </a:lnTo>
                    <a:lnTo>
                      <a:pt x="80" y="1062"/>
                    </a:lnTo>
                    <a:lnTo>
                      <a:pt x="73" y="1062"/>
                    </a:lnTo>
                    <a:lnTo>
                      <a:pt x="65" y="1059"/>
                    </a:lnTo>
                    <a:lnTo>
                      <a:pt x="58" y="1059"/>
                    </a:lnTo>
                    <a:lnTo>
                      <a:pt x="51" y="1059"/>
                    </a:lnTo>
                    <a:lnTo>
                      <a:pt x="44" y="1059"/>
                    </a:lnTo>
                    <a:lnTo>
                      <a:pt x="39" y="1059"/>
                    </a:lnTo>
                    <a:lnTo>
                      <a:pt x="44" y="1059"/>
                    </a:lnTo>
                    <a:lnTo>
                      <a:pt x="51" y="1059"/>
                    </a:lnTo>
                    <a:lnTo>
                      <a:pt x="58" y="1059"/>
                    </a:lnTo>
                    <a:lnTo>
                      <a:pt x="65" y="1059"/>
                    </a:lnTo>
                    <a:lnTo>
                      <a:pt x="73" y="1059"/>
                    </a:lnTo>
                    <a:lnTo>
                      <a:pt x="80" y="1057"/>
                    </a:lnTo>
                    <a:lnTo>
                      <a:pt x="87" y="1057"/>
                    </a:lnTo>
                    <a:lnTo>
                      <a:pt x="94" y="1057"/>
                    </a:lnTo>
                    <a:lnTo>
                      <a:pt x="102" y="1057"/>
                    </a:lnTo>
                    <a:lnTo>
                      <a:pt x="109" y="1057"/>
                    </a:lnTo>
                    <a:lnTo>
                      <a:pt x="116" y="1057"/>
                    </a:lnTo>
                    <a:lnTo>
                      <a:pt x="124" y="1054"/>
                    </a:lnTo>
                    <a:lnTo>
                      <a:pt x="131" y="1054"/>
                    </a:lnTo>
                    <a:lnTo>
                      <a:pt x="138" y="1054"/>
                    </a:lnTo>
                    <a:lnTo>
                      <a:pt x="143" y="1054"/>
                    </a:lnTo>
                    <a:lnTo>
                      <a:pt x="138" y="1052"/>
                    </a:lnTo>
                    <a:lnTo>
                      <a:pt x="131" y="1052"/>
                    </a:lnTo>
                    <a:lnTo>
                      <a:pt x="124" y="1050"/>
                    </a:lnTo>
                    <a:lnTo>
                      <a:pt x="121" y="1050"/>
                    </a:lnTo>
                    <a:lnTo>
                      <a:pt x="116" y="1047"/>
                    </a:lnTo>
                    <a:lnTo>
                      <a:pt x="109" y="1045"/>
                    </a:lnTo>
                    <a:lnTo>
                      <a:pt x="102" y="1045"/>
                    </a:lnTo>
                    <a:lnTo>
                      <a:pt x="97" y="1042"/>
                    </a:lnTo>
                    <a:lnTo>
                      <a:pt x="99" y="1040"/>
                    </a:lnTo>
                    <a:lnTo>
                      <a:pt x="99" y="1037"/>
                    </a:lnTo>
                    <a:lnTo>
                      <a:pt x="94" y="1035"/>
                    </a:lnTo>
                    <a:lnTo>
                      <a:pt x="94" y="1035"/>
                    </a:lnTo>
                    <a:lnTo>
                      <a:pt x="92" y="1033"/>
                    </a:lnTo>
                    <a:lnTo>
                      <a:pt x="87" y="1033"/>
                    </a:lnTo>
                    <a:lnTo>
                      <a:pt x="82" y="1030"/>
                    </a:lnTo>
                    <a:lnTo>
                      <a:pt x="85" y="1028"/>
                    </a:lnTo>
                    <a:lnTo>
                      <a:pt x="80" y="1025"/>
                    </a:lnTo>
                    <a:lnTo>
                      <a:pt x="80" y="1025"/>
                    </a:lnTo>
                    <a:lnTo>
                      <a:pt x="77" y="1023"/>
                    </a:lnTo>
                    <a:lnTo>
                      <a:pt x="75" y="1020"/>
                    </a:lnTo>
                    <a:lnTo>
                      <a:pt x="73" y="1018"/>
                    </a:lnTo>
                    <a:lnTo>
                      <a:pt x="70" y="1018"/>
                    </a:lnTo>
                    <a:lnTo>
                      <a:pt x="70" y="1013"/>
                    </a:lnTo>
                    <a:lnTo>
                      <a:pt x="68" y="1011"/>
                    </a:lnTo>
                    <a:lnTo>
                      <a:pt x="65" y="1011"/>
                    </a:lnTo>
                    <a:lnTo>
                      <a:pt x="63" y="1008"/>
                    </a:lnTo>
                    <a:lnTo>
                      <a:pt x="63" y="1006"/>
                    </a:lnTo>
                    <a:lnTo>
                      <a:pt x="58" y="1003"/>
                    </a:lnTo>
                    <a:lnTo>
                      <a:pt x="58" y="1003"/>
                    </a:lnTo>
                    <a:lnTo>
                      <a:pt x="56" y="1001"/>
                    </a:lnTo>
                    <a:lnTo>
                      <a:pt x="56" y="999"/>
                    </a:lnTo>
                    <a:lnTo>
                      <a:pt x="51" y="996"/>
                    </a:lnTo>
                    <a:lnTo>
                      <a:pt x="51" y="994"/>
                    </a:lnTo>
                    <a:lnTo>
                      <a:pt x="53" y="991"/>
                    </a:lnTo>
                    <a:lnTo>
                      <a:pt x="51" y="989"/>
                    </a:lnTo>
                    <a:lnTo>
                      <a:pt x="48" y="989"/>
                    </a:lnTo>
                    <a:lnTo>
                      <a:pt x="48" y="984"/>
                    </a:lnTo>
                    <a:lnTo>
                      <a:pt x="44" y="982"/>
                    </a:lnTo>
                    <a:lnTo>
                      <a:pt x="46" y="979"/>
                    </a:lnTo>
                    <a:lnTo>
                      <a:pt x="44" y="977"/>
                    </a:lnTo>
                    <a:lnTo>
                      <a:pt x="44" y="974"/>
                    </a:lnTo>
                    <a:lnTo>
                      <a:pt x="44" y="974"/>
                    </a:lnTo>
                    <a:lnTo>
                      <a:pt x="41" y="972"/>
                    </a:lnTo>
                    <a:lnTo>
                      <a:pt x="41" y="970"/>
                    </a:lnTo>
                    <a:lnTo>
                      <a:pt x="41" y="967"/>
                    </a:lnTo>
                    <a:lnTo>
                      <a:pt x="39" y="965"/>
                    </a:lnTo>
                    <a:lnTo>
                      <a:pt x="39" y="962"/>
                    </a:lnTo>
                    <a:lnTo>
                      <a:pt x="36" y="960"/>
                    </a:lnTo>
                    <a:lnTo>
                      <a:pt x="36" y="957"/>
                    </a:lnTo>
                    <a:lnTo>
                      <a:pt x="36" y="953"/>
                    </a:lnTo>
                    <a:lnTo>
                      <a:pt x="36" y="953"/>
                    </a:lnTo>
                    <a:lnTo>
                      <a:pt x="34" y="950"/>
                    </a:lnTo>
                    <a:lnTo>
                      <a:pt x="34" y="948"/>
                    </a:lnTo>
                    <a:lnTo>
                      <a:pt x="31" y="945"/>
                    </a:lnTo>
                    <a:lnTo>
                      <a:pt x="29" y="943"/>
                    </a:lnTo>
                    <a:lnTo>
                      <a:pt x="29" y="940"/>
                    </a:lnTo>
                    <a:lnTo>
                      <a:pt x="27" y="938"/>
                    </a:lnTo>
                    <a:lnTo>
                      <a:pt x="24" y="933"/>
                    </a:lnTo>
                    <a:lnTo>
                      <a:pt x="19" y="921"/>
                    </a:lnTo>
                    <a:lnTo>
                      <a:pt x="17" y="907"/>
                    </a:lnTo>
                    <a:lnTo>
                      <a:pt x="12" y="894"/>
                    </a:lnTo>
                    <a:lnTo>
                      <a:pt x="10" y="880"/>
                    </a:lnTo>
                    <a:lnTo>
                      <a:pt x="7" y="853"/>
                    </a:lnTo>
                    <a:lnTo>
                      <a:pt x="5" y="846"/>
                    </a:lnTo>
                    <a:lnTo>
                      <a:pt x="5" y="827"/>
                    </a:lnTo>
                    <a:lnTo>
                      <a:pt x="5" y="800"/>
                    </a:lnTo>
                    <a:lnTo>
                      <a:pt x="5" y="785"/>
                    </a:lnTo>
                    <a:lnTo>
                      <a:pt x="5" y="776"/>
                    </a:lnTo>
                    <a:lnTo>
                      <a:pt x="0" y="768"/>
                    </a:lnTo>
                    <a:lnTo>
                      <a:pt x="0" y="759"/>
                    </a:lnTo>
                    <a:lnTo>
                      <a:pt x="2" y="751"/>
                    </a:lnTo>
                    <a:lnTo>
                      <a:pt x="2" y="742"/>
                    </a:lnTo>
                    <a:lnTo>
                      <a:pt x="2" y="734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2" y="700"/>
                    </a:lnTo>
                    <a:lnTo>
                      <a:pt x="2" y="691"/>
                    </a:lnTo>
                    <a:lnTo>
                      <a:pt x="2" y="684"/>
                    </a:lnTo>
                    <a:lnTo>
                      <a:pt x="5" y="674"/>
                    </a:lnTo>
                    <a:lnTo>
                      <a:pt x="5" y="674"/>
                    </a:lnTo>
                    <a:lnTo>
                      <a:pt x="10" y="664"/>
                    </a:lnTo>
                    <a:lnTo>
                      <a:pt x="10" y="657"/>
                    </a:lnTo>
                    <a:lnTo>
                      <a:pt x="12" y="647"/>
                    </a:lnTo>
                    <a:lnTo>
                      <a:pt x="12" y="645"/>
                    </a:lnTo>
                    <a:lnTo>
                      <a:pt x="17" y="640"/>
                    </a:lnTo>
                    <a:lnTo>
                      <a:pt x="19" y="635"/>
                    </a:lnTo>
                    <a:lnTo>
                      <a:pt x="24" y="630"/>
                    </a:lnTo>
                    <a:lnTo>
                      <a:pt x="27" y="625"/>
                    </a:lnTo>
                    <a:lnTo>
                      <a:pt x="31" y="621"/>
                    </a:lnTo>
                    <a:lnTo>
                      <a:pt x="36" y="616"/>
                    </a:lnTo>
                    <a:lnTo>
                      <a:pt x="36" y="613"/>
                    </a:lnTo>
                    <a:lnTo>
                      <a:pt x="39" y="604"/>
                    </a:lnTo>
                    <a:lnTo>
                      <a:pt x="44" y="599"/>
                    </a:lnTo>
                    <a:lnTo>
                      <a:pt x="46" y="596"/>
                    </a:lnTo>
                    <a:lnTo>
                      <a:pt x="51" y="589"/>
                    </a:lnTo>
                    <a:lnTo>
                      <a:pt x="51" y="587"/>
                    </a:lnTo>
                    <a:lnTo>
                      <a:pt x="58" y="582"/>
                    </a:lnTo>
                    <a:lnTo>
                      <a:pt x="61" y="579"/>
                    </a:lnTo>
                    <a:lnTo>
                      <a:pt x="65" y="574"/>
                    </a:lnTo>
                    <a:lnTo>
                      <a:pt x="70" y="570"/>
                    </a:lnTo>
                    <a:lnTo>
                      <a:pt x="73" y="567"/>
                    </a:lnTo>
                    <a:lnTo>
                      <a:pt x="80" y="562"/>
                    </a:lnTo>
                    <a:lnTo>
                      <a:pt x="80" y="560"/>
                    </a:lnTo>
                    <a:lnTo>
                      <a:pt x="87" y="555"/>
                    </a:lnTo>
                    <a:lnTo>
                      <a:pt x="90" y="553"/>
                    </a:lnTo>
                    <a:lnTo>
                      <a:pt x="94" y="550"/>
                    </a:lnTo>
                    <a:lnTo>
                      <a:pt x="102" y="543"/>
                    </a:lnTo>
                    <a:lnTo>
                      <a:pt x="102" y="543"/>
                    </a:lnTo>
                    <a:lnTo>
                      <a:pt x="109" y="536"/>
                    </a:lnTo>
                    <a:lnTo>
                      <a:pt x="109" y="536"/>
                    </a:lnTo>
                    <a:lnTo>
                      <a:pt x="114" y="526"/>
                    </a:lnTo>
                    <a:lnTo>
                      <a:pt x="114" y="516"/>
                    </a:lnTo>
                    <a:lnTo>
                      <a:pt x="109" y="509"/>
                    </a:lnTo>
                    <a:lnTo>
                      <a:pt x="109" y="507"/>
                    </a:lnTo>
                    <a:lnTo>
                      <a:pt x="104" y="499"/>
                    </a:lnTo>
                    <a:lnTo>
                      <a:pt x="102" y="497"/>
                    </a:lnTo>
                    <a:lnTo>
                      <a:pt x="94" y="492"/>
                    </a:lnTo>
                    <a:lnTo>
                      <a:pt x="92" y="490"/>
                    </a:lnTo>
                    <a:lnTo>
                      <a:pt x="87" y="490"/>
                    </a:lnTo>
                    <a:lnTo>
                      <a:pt x="80" y="485"/>
                    </a:lnTo>
                    <a:lnTo>
                      <a:pt x="73" y="482"/>
                    </a:lnTo>
                    <a:lnTo>
                      <a:pt x="70" y="482"/>
                    </a:lnTo>
                    <a:lnTo>
                      <a:pt x="65" y="477"/>
                    </a:lnTo>
                    <a:lnTo>
                      <a:pt x="58" y="475"/>
                    </a:lnTo>
                    <a:lnTo>
                      <a:pt x="53" y="473"/>
                    </a:lnTo>
                    <a:lnTo>
                      <a:pt x="51" y="470"/>
                    </a:lnTo>
                    <a:lnTo>
                      <a:pt x="44" y="465"/>
                    </a:lnTo>
                    <a:lnTo>
                      <a:pt x="41" y="465"/>
                    </a:lnTo>
                    <a:lnTo>
                      <a:pt x="36" y="458"/>
                    </a:lnTo>
                    <a:lnTo>
                      <a:pt x="31" y="456"/>
                    </a:lnTo>
                    <a:lnTo>
                      <a:pt x="31" y="446"/>
                    </a:lnTo>
                    <a:lnTo>
                      <a:pt x="36" y="439"/>
                    </a:lnTo>
                    <a:lnTo>
                      <a:pt x="36" y="439"/>
                    </a:lnTo>
                    <a:lnTo>
                      <a:pt x="44" y="431"/>
                    </a:lnTo>
                    <a:lnTo>
                      <a:pt x="46" y="429"/>
                    </a:lnTo>
                    <a:lnTo>
                      <a:pt x="51" y="424"/>
                    </a:lnTo>
                    <a:lnTo>
                      <a:pt x="53" y="422"/>
                    </a:lnTo>
                    <a:lnTo>
                      <a:pt x="58" y="414"/>
                    </a:lnTo>
                    <a:lnTo>
                      <a:pt x="61" y="412"/>
                    </a:lnTo>
                    <a:lnTo>
                      <a:pt x="65" y="407"/>
                    </a:lnTo>
                    <a:lnTo>
                      <a:pt x="68" y="402"/>
                    </a:lnTo>
                    <a:lnTo>
                      <a:pt x="68" y="395"/>
                    </a:lnTo>
                    <a:lnTo>
                      <a:pt x="65" y="390"/>
                    </a:lnTo>
                    <a:lnTo>
                      <a:pt x="61" y="385"/>
                    </a:lnTo>
                    <a:lnTo>
                      <a:pt x="58" y="383"/>
                    </a:lnTo>
                    <a:lnTo>
                      <a:pt x="51" y="376"/>
                    </a:lnTo>
                    <a:lnTo>
                      <a:pt x="51" y="368"/>
                    </a:lnTo>
                    <a:lnTo>
                      <a:pt x="51" y="359"/>
                    </a:lnTo>
                    <a:lnTo>
                      <a:pt x="53" y="351"/>
                    </a:lnTo>
                    <a:lnTo>
                      <a:pt x="56" y="342"/>
                    </a:lnTo>
                    <a:lnTo>
                      <a:pt x="56" y="332"/>
                    </a:lnTo>
                    <a:lnTo>
                      <a:pt x="53" y="325"/>
                    </a:lnTo>
                    <a:lnTo>
                      <a:pt x="53" y="315"/>
                    </a:lnTo>
                    <a:lnTo>
                      <a:pt x="56" y="305"/>
                    </a:lnTo>
                    <a:lnTo>
                      <a:pt x="56" y="298"/>
                    </a:lnTo>
                    <a:lnTo>
                      <a:pt x="53" y="288"/>
                    </a:lnTo>
                    <a:lnTo>
                      <a:pt x="56" y="281"/>
                    </a:lnTo>
                    <a:lnTo>
                      <a:pt x="56" y="271"/>
                    </a:lnTo>
                    <a:lnTo>
                      <a:pt x="56" y="262"/>
                    </a:lnTo>
                    <a:lnTo>
                      <a:pt x="56" y="254"/>
                    </a:lnTo>
                    <a:lnTo>
                      <a:pt x="56" y="245"/>
                    </a:lnTo>
                    <a:lnTo>
                      <a:pt x="58" y="238"/>
                    </a:lnTo>
                    <a:lnTo>
                      <a:pt x="58" y="235"/>
                    </a:lnTo>
                    <a:lnTo>
                      <a:pt x="58" y="228"/>
                    </a:lnTo>
                    <a:lnTo>
                      <a:pt x="61" y="218"/>
                    </a:lnTo>
                    <a:lnTo>
                      <a:pt x="58" y="211"/>
                    </a:lnTo>
                    <a:lnTo>
                      <a:pt x="65" y="204"/>
                    </a:lnTo>
                    <a:lnTo>
                      <a:pt x="68" y="201"/>
                    </a:lnTo>
                    <a:lnTo>
                      <a:pt x="65" y="196"/>
                    </a:lnTo>
                    <a:lnTo>
                      <a:pt x="58" y="191"/>
                    </a:lnTo>
                    <a:lnTo>
                      <a:pt x="65" y="187"/>
                    </a:lnTo>
                    <a:lnTo>
                      <a:pt x="65" y="184"/>
                    </a:lnTo>
                    <a:lnTo>
                      <a:pt x="65" y="174"/>
                    </a:lnTo>
                    <a:lnTo>
                      <a:pt x="68" y="165"/>
                    </a:lnTo>
                    <a:lnTo>
                      <a:pt x="68" y="158"/>
                    </a:lnTo>
                    <a:lnTo>
                      <a:pt x="73" y="150"/>
                    </a:lnTo>
                    <a:lnTo>
                      <a:pt x="73" y="148"/>
                    </a:lnTo>
                    <a:lnTo>
                      <a:pt x="73" y="141"/>
                    </a:lnTo>
                    <a:lnTo>
                      <a:pt x="73" y="141"/>
                    </a:lnTo>
                    <a:lnTo>
                      <a:pt x="73" y="138"/>
                    </a:lnTo>
                    <a:lnTo>
                      <a:pt x="75" y="131"/>
                    </a:lnTo>
                    <a:lnTo>
                      <a:pt x="75" y="121"/>
                    </a:lnTo>
                    <a:lnTo>
                      <a:pt x="73" y="114"/>
                    </a:lnTo>
                    <a:lnTo>
                      <a:pt x="77" y="104"/>
                    </a:lnTo>
                    <a:lnTo>
                      <a:pt x="77" y="94"/>
                    </a:lnTo>
                    <a:lnTo>
                      <a:pt x="80" y="94"/>
                    </a:lnTo>
                    <a:lnTo>
                      <a:pt x="87" y="90"/>
                    </a:lnTo>
                    <a:lnTo>
                      <a:pt x="94" y="90"/>
                    </a:lnTo>
                    <a:lnTo>
                      <a:pt x="97" y="87"/>
                    </a:lnTo>
                    <a:lnTo>
                      <a:pt x="97" y="78"/>
                    </a:lnTo>
                    <a:lnTo>
                      <a:pt x="94" y="73"/>
                    </a:lnTo>
                    <a:lnTo>
                      <a:pt x="87" y="70"/>
                    </a:lnTo>
                    <a:lnTo>
                      <a:pt x="87" y="70"/>
                    </a:lnTo>
                    <a:lnTo>
                      <a:pt x="87" y="70"/>
                    </a:lnTo>
                    <a:lnTo>
                      <a:pt x="94" y="65"/>
                    </a:lnTo>
                    <a:lnTo>
                      <a:pt x="99" y="61"/>
                    </a:lnTo>
                    <a:lnTo>
                      <a:pt x="102" y="53"/>
                    </a:lnTo>
                    <a:lnTo>
                      <a:pt x="102" y="51"/>
                    </a:lnTo>
                    <a:lnTo>
                      <a:pt x="104" y="44"/>
                    </a:lnTo>
                    <a:lnTo>
                      <a:pt x="109" y="36"/>
                    </a:lnTo>
                    <a:lnTo>
                      <a:pt x="111" y="34"/>
                    </a:lnTo>
                    <a:lnTo>
                      <a:pt x="109" y="24"/>
                    </a:lnTo>
                    <a:lnTo>
                      <a:pt x="116" y="19"/>
                    </a:lnTo>
                    <a:lnTo>
                      <a:pt x="124" y="19"/>
                    </a:lnTo>
                    <a:lnTo>
                      <a:pt x="126" y="17"/>
                    </a:lnTo>
                    <a:lnTo>
                      <a:pt x="131" y="10"/>
                    </a:lnTo>
                    <a:lnTo>
                      <a:pt x="133" y="7"/>
                    </a:lnTo>
                    <a:lnTo>
                      <a:pt x="131" y="5"/>
                    </a:lnTo>
                    <a:lnTo>
                      <a:pt x="128" y="0"/>
                    </a:lnTo>
                    <a:lnTo>
                      <a:pt x="131" y="0"/>
                    </a:lnTo>
                    <a:lnTo>
                      <a:pt x="138" y="0"/>
                    </a:lnTo>
                    <a:lnTo>
                      <a:pt x="145" y="0"/>
                    </a:lnTo>
                    <a:lnTo>
                      <a:pt x="153" y="0"/>
                    </a:lnTo>
                    <a:lnTo>
                      <a:pt x="160" y="0"/>
                    </a:lnTo>
                    <a:lnTo>
                      <a:pt x="167" y="0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9" y="0"/>
                    </a:lnTo>
                    <a:lnTo>
                      <a:pt x="206" y="0"/>
                    </a:lnTo>
                    <a:lnTo>
                      <a:pt x="213" y="0"/>
                    </a:lnTo>
                    <a:lnTo>
                      <a:pt x="220" y="0"/>
                    </a:lnTo>
                    <a:lnTo>
                      <a:pt x="228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7" y="0"/>
                    </a:lnTo>
                    <a:lnTo>
                      <a:pt x="264" y="0"/>
                    </a:lnTo>
                    <a:lnTo>
                      <a:pt x="271" y="0"/>
                    </a:lnTo>
                    <a:lnTo>
                      <a:pt x="279" y="0"/>
                    </a:lnTo>
                    <a:lnTo>
                      <a:pt x="286" y="0"/>
                    </a:lnTo>
                    <a:lnTo>
                      <a:pt x="293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5" y="0"/>
                    </a:lnTo>
                    <a:lnTo>
                      <a:pt x="322" y="0"/>
                    </a:lnTo>
                    <a:lnTo>
                      <a:pt x="332" y="0"/>
                    </a:lnTo>
                    <a:lnTo>
                      <a:pt x="339" y="0"/>
                    </a:lnTo>
                    <a:lnTo>
                      <a:pt x="347" y="0"/>
                    </a:lnTo>
                    <a:lnTo>
                      <a:pt x="354" y="0"/>
                    </a:lnTo>
                    <a:lnTo>
                      <a:pt x="361" y="0"/>
                    </a:lnTo>
                    <a:lnTo>
                      <a:pt x="368" y="0"/>
                    </a:lnTo>
                    <a:lnTo>
                      <a:pt x="376" y="0"/>
                    </a:lnTo>
                    <a:lnTo>
                      <a:pt x="383" y="0"/>
                    </a:lnTo>
                    <a:lnTo>
                      <a:pt x="390" y="0"/>
                    </a:lnTo>
                    <a:lnTo>
                      <a:pt x="397" y="0"/>
                    </a:lnTo>
                    <a:lnTo>
                      <a:pt x="405" y="0"/>
                    </a:lnTo>
                    <a:lnTo>
                      <a:pt x="412" y="0"/>
                    </a:lnTo>
                    <a:lnTo>
                      <a:pt x="419" y="0"/>
                    </a:lnTo>
                    <a:lnTo>
                      <a:pt x="427" y="0"/>
                    </a:lnTo>
                    <a:lnTo>
                      <a:pt x="434" y="0"/>
                    </a:lnTo>
                    <a:lnTo>
                      <a:pt x="441" y="0"/>
                    </a:lnTo>
                    <a:lnTo>
                      <a:pt x="448" y="0"/>
                    </a:lnTo>
                    <a:lnTo>
                      <a:pt x="456" y="0"/>
                    </a:lnTo>
                    <a:lnTo>
                      <a:pt x="463" y="0"/>
                    </a:lnTo>
                    <a:lnTo>
                      <a:pt x="470" y="0"/>
                    </a:lnTo>
                    <a:lnTo>
                      <a:pt x="477" y="0"/>
                    </a:lnTo>
                    <a:lnTo>
                      <a:pt x="487" y="0"/>
                    </a:lnTo>
                    <a:lnTo>
                      <a:pt x="490" y="0"/>
                    </a:lnTo>
                    <a:lnTo>
                      <a:pt x="494" y="0"/>
                    </a:lnTo>
                    <a:lnTo>
                      <a:pt x="497" y="0"/>
                    </a:lnTo>
                    <a:lnTo>
                      <a:pt x="502" y="0"/>
                    </a:lnTo>
                    <a:lnTo>
                      <a:pt x="502" y="0"/>
                    </a:lnTo>
                    <a:lnTo>
                      <a:pt x="509" y="7"/>
                    </a:lnTo>
                    <a:lnTo>
                      <a:pt x="509" y="7"/>
                    </a:lnTo>
                    <a:lnTo>
                      <a:pt x="511" y="17"/>
                    </a:lnTo>
                    <a:lnTo>
                      <a:pt x="514" y="24"/>
                    </a:lnTo>
                    <a:lnTo>
                      <a:pt x="516" y="29"/>
                    </a:lnTo>
                    <a:lnTo>
                      <a:pt x="516" y="34"/>
                    </a:lnTo>
                    <a:lnTo>
                      <a:pt x="521" y="44"/>
                    </a:lnTo>
                    <a:lnTo>
                      <a:pt x="523" y="51"/>
                    </a:lnTo>
                    <a:lnTo>
                      <a:pt x="523" y="53"/>
                    </a:lnTo>
                    <a:lnTo>
                      <a:pt x="523" y="51"/>
                    </a:lnTo>
                    <a:lnTo>
                      <a:pt x="531" y="46"/>
                    </a:lnTo>
                    <a:lnTo>
                      <a:pt x="538" y="46"/>
                    </a:lnTo>
                    <a:lnTo>
                      <a:pt x="545" y="44"/>
                    </a:lnTo>
                    <a:lnTo>
                      <a:pt x="553" y="46"/>
                    </a:lnTo>
                    <a:lnTo>
                      <a:pt x="560" y="48"/>
                    </a:lnTo>
                    <a:lnTo>
                      <a:pt x="567" y="48"/>
                    </a:lnTo>
                    <a:lnTo>
                      <a:pt x="574" y="44"/>
                    </a:lnTo>
                    <a:lnTo>
                      <a:pt x="574" y="41"/>
                    </a:lnTo>
                    <a:lnTo>
                      <a:pt x="574" y="44"/>
                    </a:lnTo>
                    <a:lnTo>
                      <a:pt x="577" y="51"/>
                    </a:lnTo>
                    <a:lnTo>
                      <a:pt x="577" y="61"/>
                    </a:lnTo>
                    <a:lnTo>
                      <a:pt x="582" y="63"/>
                    </a:lnTo>
                    <a:lnTo>
                      <a:pt x="586" y="70"/>
                    </a:lnTo>
                    <a:lnTo>
                      <a:pt x="584" y="78"/>
                    </a:lnTo>
                    <a:lnTo>
                      <a:pt x="589" y="85"/>
                    </a:lnTo>
                    <a:lnTo>
                      <a:pt x="596" y="85"/>
                    </a:lnTo>
                    <a:lnTo>
                      <a:pt x="603" y="78"/>
                    </a:lnTo>
                    <a:lnTo>
                      <a:pt x="611" y="85"/>
                    </a:lnTo>
                    <a:lnTo>
                      <a:pt x="616" y="87"/>
                    </a:lnTo>
                    <a:lnTo>
                      <a:pt x="618" y="92"/>
                    </a:lnTo>
                    <a:lnTo>
                      <a:pt x="620" y="94"/>
                    </a:lnTo>
                    <a:lnTo>
                      <a:pt x="623" y="104"/>
                    </a:lnTo>
                    <a:lnTo>
                      <a:pt x="623" y="114"/>
                    </a:lnTo>
                    <a:lnTo>
                      <a:pt x="625" y="121"/>
                    </a:lnTo>
                    <a:lnTo>
                      <a:pt x="620" y="131"/>
                    </a:lnTo>
                    <a:lnTo>
                      <a:pt x="625" y="138"/>
                    </a:lnTo>
                    <a:lnTo>
                      <a:pt x="633" y="138"/>
                    </a:lnTo>
                    <a:lnTo>
                      <a:pt x="642" y="133"/>
                    </a:lnTo>
                    <a:lnTo>
                      <a:pt x="642" y="131"/>
                    </a:lnTo>
                    <a:lnTo>
                      <a:pt x="642" y="126"/>
                    </a:lnTo>
                    <a:lnTo>
                      <a:pt x="637" y="121"/>
                    </a:lnTo>
                    <a:lnTo>
                      <a:pt x="633" y="119"/>
                    </a:lnTo>
                    <a:lnTo>
                      <a:pt x="630" y="114"/>
                    </a:lnTo>
                    <a:lnTo>
                      <a:pt x="633" y="109"/>
                    </a:lnTo>
                    <a:lnTo>
                      <a:pt x="642" y="107"/>
                    </a:lnTo>
                    <a:lnTo>
                      <a:pt x="645" y="104"/>
                    </a:lnTo>
                    <a:lnTo>
                      <a:pt x="645" y="94"/>
                    </a:lnTo>
                    <a:lnTo>
                      <a:pt x="649" y="90"/>
                    </a:lnTo>
                    <a:lnTo>
                      <a:pt x="657" y="94"/>
                    </a:lnTo>
                    <a:lnTo>
                      <a:pt x="657" y="94"/>
                    </a:lnTo>
                    <a:lnTo>
                      <a:pt x="664" y="99"/>
                    </a:lnTo>
                    <a:lnTo>
                      <a:pt x="671" y="104"/>
                    </a:lnTo>
                    <a:lnTo>
                      <a:pt x="679" y="104"/>
                    </a:lnTo>
                    <a:lnTo>
                      <a:pt x="674" y="114"/>
                    </a:lnTo>
                    <a:lnTo>
                      <a:pt x="679" y="119"/>
                    </a:lnTo>
                    <a:lnTo>
                      <a:pt x="681" y="121"/>
                    </a:lnTo>
                    <a:lnTo>
                      <a:pt x="679" y="124"/>
                    </a:lnTo>
                    <a:lnTo>
                      <a:pt x="671" y="126"/>
                    </a:lnTo>
                    <a:lnTo>
                      <a:pt x="664" y="131"/>
                    </a:lnTo>
                    <a:lnTo>
                      <a:pt x="671" y="141"/>
                    </a:lnTo>
                    <a:lnTo>
                      <a:pt x="664" y="148"/>
                    </a:lnTo>
                    <a:lnTo>
                      <a:pt x="657" y="148"/>
                    </a:lnTo>
                    <a:lnTo>
                      <a:pt x="654" y="148"/>
                    </a:lnTo>
                    <a:lnTo>
                      <a:pt x="657" y="148"/>
                    </a:lnTo>
                    <a:lnTo>
                      <a:pt x="664" y="148"/>
                    </a:lnTo>
                    <a:lnTo>
                      <a:pt x="671" y="155"/>
                    </a:lnTo>
                    <a:lnTo>
                      <a:pt x="679" y="158"/>
                    </a:lnTo>
                    <a:lnTo>
                      <a:pt x="679" y="158"/>
                    </a:lnTo>
                    <a:lnTo>
                      <a:pt x="686" y="165"/>
                    </a:lnTo>
                    <a:lnTo>
                      <a:pt x="693" y="165"/>
                    </a:lnTo>
                    <a:lnTo>
                      <a:pt x="700" y="165"/>
                    </a:lnTo>
                    <a:lnTo>
                      <a:pt x="708" y="158"/>
                    </a:lnTo>
                    <a:lnTo>
                      <a:pt x="708" y="158"/>
                    </a:lnTo>
                    <a:lnTo>
                      <a:pt x="710" y="158"/>
                    </a:lnTo>
                    <a:lnTo>
                      <a:pt x="710" y="165"/>
                    </a:lnTo>
                    <a:lnTo>
                      <a:pt x="708" y="170"/>
                    </a:lnTo>
                    <a:lnTo>
                      <a:pt x="700" y="170"/>
                    </a:lnTo>
                    <a:lnTo>
                      <a:pt x="700" y="174"/>
                    </a:lnTo>
                    <a:lnTo>
                      <a:pt x="700" y="179"/>
                    </a:lnTo>
                    <a:lnTo>
                      <a:pt x="705" y="184"/>
                    </a:lnTo>
                    <a:lnTo>
                      <a:pt x="708" y="184"/>
                    </a:lnTo>
                    <a:lnTo>
                      <a:pt x="715" y="189"/>
                    </a:lnTo>
                    <a:lnTo>
                      <a:pt x="720" y="191"/>
                    </a:lnTo>
                    <a:lnTo>
                      <a:pt x="715" y="199"/>
                    </a:lnTo>
                    <a:lnTo>
                      <a:pt x="713" y="201"/>
                    </a:lnTo>
                    <a:lnTo>
                      <a:pt x="715" y="204"/>
                    </a:lnTo>
                    <a:lnTo>
                      <a:pt x="720" y="211"/>
                    </a:lnTo>
                    <a:lnTo>
                      <a:pt x="722" y="218"/>
                    </a:lnTo>
                    <a:lnTo>
                      <a:pt x="715" y="225"/>
                    </a:lnTo>
                    <a:lnTo>
                      <a:pt x="715" y="228"/>
                    </a:lnTo>
                    <a:lnTo>
                      <a:pt x="715" y="230"/>
                    </a:lnTo>
                    <a:lnTo>
                      <a:pt x="717" y="235"/>
                    </a:lnTo>
                    <a:lnTo>
                      <a:pt x="722" y="245"/>
                    </a:lnTo>
                    <a:lnTo>
                      <a:pt x="729" y="245"/>
                    </a:lnTo>
                    <a:lnTo>
                      <a:pt x="737" y="238"/>
                    </a:lnTo>
                    <a:lnTo>
                      <a:pt x="742" y="245"/>
                    </a:lnTo>
                    <a:lnTo>
                      <a:pt x="742" y="254"/>
                    </a:lnTo>
                    <a:lnTo>
                      <a:pt x="744" y="257"/>
                    </a:lnTo>
                    <a:lnTo>
                      <a:pt x="749" y="254"/>
                    </a:lnTo>
                    <a:lnTo>
                      <a:pt x="751" y="250"/>
                    </a:lnTo>
                    <a:lnTo>
                      <a:pt x="759" y="252"/>
                    </a:lnTo>
                    <a:lnTo>
                      <a:pt x="761" y="254"/>
                    </a:lnTo>
                    <a:lnTo>
                      <a:pt x="759" y="259"/>
                    </a:lnTo>
                    <a:lnTo>
                      <a:pt x="759" y="262"/>
                    </a:lnTo>
                    <a:lnTo>
                      <a:pt x="759" y="271"/>
                    </a:lnTo>
                    <a:lnTo>
                      <a:pt x="759" y="281"/>
                    </a:lnTo>
                    <a:lnTo>
                      <a:pt x="759" y="281"/>
                    </a:lnTo>
                    <a:lnTo>
                      <a:pt x="761" y="288"/>
                    </a:lnTo>
                    <a:lnTo>
                      <a:pt x="759" y="291"/>
                    </a:lnTo>
                    <a:lnTo>
                      <a:pt x="754" y="298"/>
                    </a:lnTo>
                    <a:lnTo>
                      <a:pt x="759" y="303"/>
                    </a:lnTo>
                    <a:lnTo>
                      <a:pt x="766" y="305"/>
                    </a:lnTo>
                    <a:lnTo>
                      <a:pt x="766" y="315"/>
                    </a:lnTo>
                    <a:lnTo>
                      <a:pt x="761" y="325"/>
                    </a:lnTo>
                    <a:lnTo>
                      <a:pt x="766" y="332"/>
                    </a:lnTo>
                    <a:lnTo>
                      <a:pt x="766" y="342"/>
                    </a:lnTo>
                    <a:lnTo>
                      <a:pt x="763" y="351"/>
                    </a:lnTo>
                    <a:lnTo>
                      <a:pt x="766" y="356"/>
                    </a:lnTo>
                    <a:lnTo>
                      <a:pt x="773" y="359"/>
                    </a:lnTo>
                    <a:lnTo>
                      <a:pt x="768" y="368"/>
                    </a:lnTo>
                    <a:lnTo>
                      <a:pt x="773" y="376"/>
                    </a:lnTo>
                    <a:lnTo>
                      <a:pt x="773" y="381"/>
                    </a:lnTo>
                    <a:lnTo>
                      <a:pt x="776" y="376"/>
                    </a:lnTo>
                    <a:lnTo>
                      <a:pt x="780" y="373"/>
                    </a:lnTo>
                    <a:lnTo>
                      <a:pt x="790" y="376"/>
                    </a:lnTo>
                    <a:lnTo>
                      <a:pt x="797" y="373"/>
                    </a:lnTo>
                    <a:lnTo>
                      <a:pt x="805" y="376"/>
                    </a:lnTo>
                    <a:lnTo>
                      <a:pt x="805" y="376"/>
                    </a:lnTo>
                    <a:lnTo>
                      <a:pt x="805" y="378"/>
                    </a:lnTo>
                    <a:lnTo>
                      <a:pt x="800" y="385"/>
                    </a:lnTo>
                    <a:lnTo>
                      <a:pt x="805" y="390"/>
                    </a:lnTo>
                    <a:lnTo>
                      <a:pt x="807" y="395"/>
                    </a:lnTo>
                    <a:lnTo>
                      <a:pt x="812" y="395"/>
                    </a:lnTo>
                    <a:lnTo>
                      <a:pt x="819" y="402"/>
                    </a:lnTo>
                    <a:lnTo>
                      <a:pt x="826" y="395"/>
                    </a:lnTo>
                    <a:lnTo>
                      <a:pt x="824" y="385"/>
                    </a:lnTo>
                    <a:lnTo>
                      <a:pt x="826" y="383"/>
                    </a:lnTo>
                    <a:lnTo>
                      <a:pt x="831" y="385"/>
                    </a:lnTo>
                    <a:lnTo>
                      <a:pt x="829" y="395"/>
                    </a:lnTo>
                    <a:lnTo>
                      <a:pt x="834" y="395"/>
                    </a:lnTo>
                    <a:lnTo>
                      <a:pt x="841" y="397"/>
                    </a:lnTo>
                    <a:lnTo>
                      <a:pt x="846" y="402"/>
                    </a:lnTo>
                    <a:lnTo>
                      <a:pt x="848" y="407"/>
                    </a:lnTo>
                    <a:lnTo>
                      <a:pt x="851" y="412"/>
                    </a:lnTo>
                    <a:lnTo>
                      <a:pt x="851" y="422"/>
                    </a:lnTo>
                    <a:lnTo>
                      <a:pt x="851" y="429"/>
                    </a:lnTo>
                    <a:lnTo>
                      <a:pt x="856" y="436"/>
                    </a:lnTo>
                    <a:lnTo>
                      <a:pt x="856" y="439"/>
                    </a:lnTo>
                    <a:lnTo>
                      <a:pt x="856" y="439"/>
                    </a:lnTo>
                    <a:lnTo>
                      <a:pt x="848" y="446"/>
                    </a:lnTo>
                    <a:lnTo>
                      <a:pt x="848" y="446"/>
                    </a:lnTo>
                    <a:lnTo>
                      <a:pt x="841" y="448"/>
                    </a:lnTo>
                    <a:lnTo>
                      <a:pt x="834" y="451"/>
                    </a:lnTo>
                    <a:lnTo>
                      <a:pt x="826" y="456"/>
                    </a:lnTo>
                    <a:lnTo>
                      <a:pt x="819" y="446"/>
                    </a:lnTo>
                    <a:lnTo>
                      <a:pt x="819" y="446"/>
                    </a:lnTo>
                    <a:lnTo>
                      <a:pt x="812" y="446"/>
                    </a:lnTo>
                    <a:lnTo>
                      <a:pt x="805" y="446"/>
                    </a:lnTo>
                    <a:lnTo>
                      <a:pt x="805" y="448"/>
                    </a:lnTo>
                    <a:lnTo>
                      <a:pt x="800" y="456"/>
                    </a:lnTo>
                    <a:lnTo>
                      <a:pt x="797" y="458"/>
                    </a:lnTo>
                    <a:lnTo>
                      <a:pt x="790" y="458"/>
                    </a:lnTo>
                    <a:lnTo>
                      <a:pt x="780" y="458"/>
                    </a:lnTo>
                    <a:lnTo>
                      <a:pt x="776" y="456"/>
                    </a:lnTo>
                    <a:lnTo>
                      <a:pt x="773" y="456"/>
                    </a:lnTo>
                    <a:lnTo>
                      <a:pt x="771" y="456"/>
                    </a:lnTo>
                    <a:lnTo>
                      <a:pt x="768" y="465"/>
                    </a:lnTo>
                    <a:lnTo>
                      <a:pt x="766" y="465"/>
                    </a:lnTo>
                    <a:lnTo>
                      <a:pt x="759" y="470"/>
                    </a:lnTo>
                    <a:lnTo>
                      <a:pt x="751" y="473"/>
                    </a:lnTo>
                    <a:lnTo>
                      <a:pt x="744" y="465"/>
                    </a:lnTo>
                    <a:lnTo>
                      <a:pt x="737" y="468"/>
                    </a:lnTo>
                    <a:lnTo>
                      <a:pt x="729" y="470"/>
                    </a:lnTo>
                    <a:lnTo>
                      <a:pt x="722" y="473"/>
                    </a:lnTo>
                    <a:lnTo>
                      <a:pt x="722" y="473"/>
                    </a:lnTo>
                    <a:lnTo>
                      <a:pt x="715" y="477"/>
                    </a:lnTo>
                    <a:lnTo>
                      <a:pt x="710" y="482"/>
                    </a:lnTo>
                    <a:lnTo>
                      <a:pt x="708" y="490"/>
                    </a:lnTo>
                    <a:lnTo>
                      <a:pt x="708" y="494"/>
                    </a:lnTo>
                    <a:lnTo>
                      <a:pt x="703" y="490"/>
                    </a:lnTo>
                    <a:lnTo>
                      <a:pt x="700" y="490"/>
                    </a:lnTo>
                    <a:lnTo>
                      <a:pt x="698" y="490"/>
                    </a:lnTo>
                    <a:lnTo>
                      <a:pt x="693" y="499"/>
                    </a:lnTo>
                    <a:lnTo>
                      <a:pt x="693" y="499"/>
                    </a:lnTo>
                    <a:lnTo>
                      <a:pt x="693" y="499"/>
                    </a:lnTo>
                    <a:lnTo>
                      <a:pt x="691" y="490"/>
                    </a:lnTo>
                    <a:lnTo>
                      <a:pt x="686" y="482"/>
                    </a:lnTo>
                    <a:lnTo>
                      <a:pt x="686" y="482"/>
                    </a:lnTo>
                    <a:lnTo>
                      <a:pt x="679" y="477"/>
                    </a:lnTo>
                    <a:lnTo>
                      <a:pt x="671" y="482"/>
                    </a:lnTo>
                    <a:lnTo>
                      <a:pt x="671" y="482"/>
                    </a:lnTo>
                    <a:lnTo>
                      <a:pt x="669" y="490"/>
                    </a:lnTo>
                    <a:lnTo>
                      <a:pt x="669" y="499"/>
                    </a:lnTo>
                    <a:lnTo>
                      <a:pt x="669" y="509"/>
                    </a:lnTo>
                    <a:lnTo>
                      <a:pt x="671" y="511"/>
                    </a:lnTo>
                    <a:lnTo>
                      <a:pt x="674" y="516"/>
                    </a:lnTo>
                    <a:lnTo>
                      <a:pt x="679" y="519"/>
                    </a:lnTo>
                    <a:lnTo>
                      <a:pt x="686" y="516"/>
                    </a:lnTo>
                    <a:lnTo>
                      <a:pt x="686" y="516"/>
                    </a:lnTo>
                    <a:lnTo>
                      <a:pt x="693" y="514"/>
                    </a:lnTo>
                    <a:lnTo>
                      <a:pt x="698" y="516"/>
                    </a:lnTo>
                    <a:lnTo>
                      <a:pt x="700" y="519"/>
                    </a:lnTo>
                    <a:lnTo>
                      <a:pt x="708" y="524"/>
                    </a:lnTo>
                    <a:lnTo>
                      <a:pt x="710" y="526"/>
                    </a:lnTo>
                    <a:lnTo>
                      <a:pt x="715" y="531"/>
                    </a:lnTo>
                    <a:lnTo>
                      <a:pt x="722" y="533"/>
                    </a:lnTo>
                    <a:lnTo>
                      <a:pt x="725" y="536"/>
                    </a:lnTo>
                    <a:lnTo>
                      <a:pt x="729" y="536"/>
                    </a:lnTo>
                    <a:lnTo>
                      <a:pt x="737" y="543"/>
                    </a:lnTo>
                    <a:lnTo>
                      <a:pt x="744" y="543"/>
                    </a:lnTo>
                    <a:lnTo>
                      <a:pt x="751" y="536"/>
                    </a:lnTo>
                    <a:lnTo>
                      <a:pt x="759" y="541"/>
                    </a:lnTo>
                    <a:lnTo>
                      <a:pt x="763" y="543"/>
                    </a:lnTo>
                    <a:lnTo>
                      <a:pt x="766" y="545"/>
                    </a:lnTo>
                    <a:lnTo>
                      <a:pt x="773" y="545"/>
                    </a:lnTo>
                    <a:lnTo>
                      <a:pt x="780" y="545"/>
                    </a:lnTo>
                    <a:lnTo>
                      <a:pt x="790" y="543"/>
                    </a:lnTo>
                    <a:lnTo>
                      <a:pt x="790" y="543"/>
                    </a:lnTo>
                    <a:lnTo>
                      <a:pt x="797" y="541"/>
                    </a:lnTo>
                    <a:lnTo>
                      <a:pt x="805" y="541"/>
                    </a:lnTo>
                    <a:lnTo>
                      <a:pt x="812" y="543"/>
                    </a:lnTo>
                    <a:lnTo>
                      <a:pt x="812" y="543"/>
                    </a:lnTo>
                    <a:lnTo>
                      <a:pt x="819" y="545"/>
                    </a:lnTo>
                    <a:lnTo>
                      <a:pt x="826" y="545"/>
                    </a:lnTo>
                    <a:lnTo>
                      <a:pt x="834" y="548"/>
                    </a:lnTo>
                    <a:lnTo>
                      <a:pt x="841" y="550"/>
                    </a:lnTo>
                    <a:lnTo>
                      <a:pt x="846" y="553"/>
                    </a:lnTo>
                    <a:lnTo>
                      <a:pt x="848" y="553"/>
                    </a:lnTo>
                    <a:lnTo>
                      <a:pt x="856" y="560"/>
                    </a:lnTo>
                    <a:lnTo>
                      <a:pt x="856" y="560"/>
                    </a:lnTo>
                    <a:lnTo>
                      <a:pt x="863" y="565"/>
                    </a:lnTo>
                    <a:lnTo>
                      <a:pt x="870" y="562"/>
                    </a:lnTo>
                    <a:lnTo>
                      <a:pt x="875" y="560"/>
                    </a:lnTo>
                    <a:lnTo>
                      <a:pt x="877" y="560"/>
                    </a:lnTo>
                    <a:lnTo>
                      <a:pt x="885" y="557"/>
                    </a:lnTo>
                    <a:lnTo>
                      <a:pt x="887" y="560"/>
                    </a:lnTo>
                    <a:lnTo>
                      <a:pt x="892" y="565"/>
                    </a:lnTo>
                    <a:lnTo>
                      <a:pt x="899" y="565"/>
                    </a:lnTo>
                    <a:lnTo>
                      <a:pt x="906" y="565"/>
                    </a:lnTo>
                    <a:lnTo>
                      <a:pt x="914" y="565"/>
                    </a:lnTo>
                    <a:lnTo>
                      <a:pt x="921" y="565"/>
                    </a:lnTo>
                    <a:lnTo>
                      <a:pt x="928" y="562"/>
                    </a:lnTo>
                    <a:lnTo>
                      <a:pt x="936" y="562"/>
                    </a:lnTo>
                    <a:close/>
                  </a:path>
                </a:pathLst>
              </a:custGeom>
              <a:solidFill>
                <a:srgbClr val="24FF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25" name="Freeform 2853"/>
              <p:cNvSpPr>
                <a:spLocks/>
              </p:cNvSpPr>
              <p:nvPr/>
            </p:nvSpPr>
            <p:spPr bwMode="auto">
              <a:xfrm>
                <a:off x="1212" y="1057"/>
                <a:ext cx="938" cy="1064"/>
              </a:xfrm>
              <a:custGeom>
                <a:avLst/>
                <a:gdLst/>
                <a:ahLst/>
                <a:cxnLst>
                  <a:cxn ang="0">
                    <a:pos x="936" y="657"/>
                  </a:cxn>
                  <a:cxn ang="0">
                    <a:pos x="936" y="759"/>
                  </a:cxn>
                  <a:cxn ang="0">
                    <a:pos x="938" y="945"/>
                  </a:cxn>
                  <a:cxn ang="0">
                    <a:pos x="938" y="977"/>
                  </a:cxn>
                  <a:cxn ang="0">
                    <a:pos x="938" y="1008"/>
                  </a:cxn>
                  <a:cxn ang="0">
                    <a:pos x="938" y="1040"/>
                  </a:cxn>
                  <a:cxn ang="0">
                    <a:pos x="885" y="1062"/>
                  </a:cxn>
                  <a:cxn ang="0">
                    <a:pos x="797" y="1062"/>
                  </a:cxn>
                  <a:cxn ang="0">
                    <a:pos x="708" y="1062"/>
                  </a:cxn>
                  <a:cxn ang="0">
                    <a:pos x="618" y="1059"/>
                  </a:cxn>
                  <a:cxn ang="0">
                    <a:pos x="531" y="1059"/>
                  </a:cxn>
                  <a:cxn ang="0">
                    <a:pos x="441" y="1062"/>
                  </a:cxn>
                  <a:cxn ang="0">
                    <a:pos x="354" y="1062"/>
                  </a:cxn>
                  <a:cxn ang="0">
                    <a:pos x="264" y="1062"/>
                  </a:cxn>
                  <a:cxn ang="0">
                    <a:pos x="174" y="1064"/>
                  </a:cxn>
                  <a:cxn ang="0">
                    <a:pos x="87" y="1062"/>
                  </a:cxn>
                  <a:cxn ang="0">
                    <a:pos x="73" y="1059"/>
                  </a:cxn>
                  <a:cxn ang="0">
                    <a:pos x="131" y="1052"/>
                  </a:cxn>
                  <a:cxn ang="0">
                    <a:pos x="87" y="1033"/>
                  </a:cxn>
                  <a:cxn ang="0">
                    <a:pos x="63" y="1008"/>
                  </a:cxn>
                  <a:cxn ang="0">
                    <a:pos x="44" y="982"/>
                  </a:cxn>
                  <a:cxn ang="0">
                    <a:pos x="36" y="953"/>
                  </a:cxn>
                  <a:cxn ang="0">
                    <a:pos x="10" y="880"/>
                  </a:cxn>
                  <a:cxn ang="0">
                    <a:pos x="0" y="725"/>
                  </a:cxn>
                  <a:cxn ang="0">
                    <a:pos x="17" y="640"/>
                  </a:cxn>
                  <a:cxn ang="0">
                    <a:pos x="58" y="582"/>
                  </a:cxn>
                  <a:cxn ang="0">
                    <a:pos x="109" y="536"/>
                  </a:cxn>
                  <a:cxn ang="0">
                    <a:pos x="73" y="482"/>
                  </a:cxn>
                  <a:cxn ang="0">
                    <a:pos x="36" y="439"/>
                  </a:cxn>
                  <a:cxn ang="0">
                    <a:pos x="58" y="383"/>
                  </a:cxn>
                  <a:cxn ang="0">
                    <a:pos x="56" y="281"/>
                  </a:cxn>
                  <a:cxn ang="0">
                    <a:pos x="65" y="196"/>
                  </a:cxn>
                  <a:cxn ang="0">
                    <a:pos x="75" y="131"/>
                  </a:cxn>
                  <a:cxn ang="0">
                    <a:pos x="87" y="70"/>
                  </a:cxn>
                  <a:cxn ang="0">
                    <a:pos x="126" y="17"/>
                  </a:cxn>
                  <a:cxn ang="0">
                    <a:pos x="184" y="0"/>
                  </a:cxn>
                  <a:cxn ang="0">
                    <a:pos x="271" y="0"/>
                  </a:cxn>
                  <a:cxn ang="0">
                    <a:pos x="361" y="0"/>
                  </a:cxn>
                  <a:cxn ang="0">
                    <a:pos x="448" y="0"/>
                  </a:cxn>
                  <a:cxn ang="0">
                    <a:pos x="509" y="7"/>
                  </a:cxn>
                  <a:cxn ang="0">
                    <a:pos x="553" y="46"/>
                  </a:cxn>
                  <a:cxn ang="0">
                    <a:pos x="596" y="85"/>
                  </a:cxn>
                  <a:cxn ang="0">
                    <a:pos x="642" y="133"/>
                  </a:cxn>
                  <a:cxn ang="0">
                    <a:pos x="657" y="94"/>
                  </a:cxn>
                  <a:cxn ang="0">
                    <a:pos x="657" y="148"/>
                  </a:cxn>
                  <a:cxn ang="0">
                    <a:pos x="710" y="158"/>
                  </a:cxn>
                  <a:cxn ang="0">
                    <a:pos x="715" y="204"/>
                  </a:cxn>
                  <a:cxn ang="0">
                    <a:pos x="744" y="257"/>
                  </a:cxn>
                  <a:cxn ang="0">
                    <a:pos x="754" y="298"/>
                  </a:cxn>
                  <a:cxn ang="0">
                    <a:pos x="773" y="381"/>
                  </a:cxn>
                  <a:cxn ang="0">
                    <a:pos x="819" y="402"/>
                  </a:cxn>
                  <a:cxn ang="0">
                    <a:pos x="851" y="429"/>
                  </a:cxn>
                  <a:cxn ang="0">
                    <a:pos x="805" y="446"/>
                  </a:cxn>
                  <a:cxn ang="0">
                    <a:pos x="751" y="473"/>
                  </a:cxn>
                  <a:cxn ang="0">
                    <a:pos x="698" y="490"/>
                  </a:cxn>
                  <a:cxn ang="0">
                    <a:pos x="669" y="509"/>
                  </a:cxn>
                  <a:cxn ang="0">
                    <a:pos x="722" y="533"/>
                  </a:cxn>
                  <a:cxn ang="0">
                    <a:pos x="790" y="543"/>
                  </a:cxn>
                  <a:cxn ang="0">
                    <a:pos x="856" y="560"/>
                  </a:cxn>
                  <a:cxn ang="0">
                    <a:pos x="928" y="562"/>
                  </a:cxn>
                </a:cxnLst>
                <a:rect l="0" t="0" r="r" b="b"/>
                <a:pathLst>
                  <a:path w="938" h="1064">
                    <a:moveTo>
                      <a:pt x="936" y="562"/>
                    </a:moveTo>
                    <a:lnTo>
                      <a:pt x="936" y="570"/>
                    </a:lnTo>
                    <a:lnTo>
                      <a:pt x="936" y="579"/>
                    </a:lnTo>
                    <a:lnTo>
                      <a:pt x="936" y="587"/>
                    </a:lnTo>
                    <a:lnTo>
                      <a:pt x="936" y="596"/>
                    </a:lnTo>
                    <a:lnTo>
                      <a:pt x="936" y="604"/>
                    </a:lnTo>
                    <a:lnTo>
                      <a:pt x="936" y="613"/>
                    </a:lnTo>
                    <a:lnTo>
                      <a:pt x="936" y="621"/>
                    </a:lnTo>
                    <a:lnTo>
                      <a:pt x="936" y="630"/>
                    </a:lnTo>
                    <a:lnTo>
                      <a:pt x="936" y="640"/>
                    </a:lnTo>
                    <a:lnTo>
                      <a:pt x="936" y="647"/>
                    </a:lnTo>
                    <a:lnTo>
                      <a:pt x="936" y="657"/>
                    </a:lnTo>
                    <a:lnTo>
                      <a:pt x="936" y="664"/>
                    </a:lnTo>
                    <a:lnTo>
                      <a:pt x="936" y="674"/>
                    </a:lnTo>
                    <a:lnTo>
                      <a:pt x="936" y="684"/>
                    </a:lnTo>
                    <a:lnTo>
                      <a:pt x="936" y="691"/>
                    </a:lnTo>
                    <a:lnTo>
                      <a:pt x="936" y="700"/>
                    </a:lnTo>
                    <a:lnTo>
                      <a:pt x="936" y="708"/>
                    </a:lnTo>
                    <a:lnTo>
                      <a:pt x="936" y="717"/>
                    </a:lnTo>
                    <a:lnTo>
                      <a:pt x="936" y="725"/>
                    </a:lnTo>
                    <a:lnTo>
                      <a:pt x="936" y="734"/>
                    </a:lnTo>
                    <a:lnTo>
                      <a:pt x="936" y="742"/>
                    </a:lnTo>
                    <a:lnTo>
                      <a:pt x="936" y="751"/>
                    </a:lnTo>
                    <a:lnTo>
                      <a:pt x="936" y="759"/>
                    </a:lnTo>
                    <a:lnTo>
                      <a:pt x="936" y="768"/>
                    </a:lnTo>
                    <a:lnTo>
                      <a:pt x="936" y="776"/>
                    </a:lnTo>
                    <a:lnTo>
                      <a:pt x="936" y="785"/>
                    </a:lnTo>
                    <a:lnTo>
                      <a:pt x="936" y="800"/>
                    </a:lnTo>
                    <a:lnTo>
                      <a:pt x="936" y="827"/>
                    </a:lnTo>
                    <a:lnTo>
                      <a:pt x="936" y="853"/>
                    </a:lnTo>
                    <a:lnTo>
                      <a:pt x="936" y="880"/>
                    </a:lnTo>
                    <a:lnTo>
                      <a:pt x="936" y="907"/>
                    </a:lnTo>
                    <a:lnTo>
                      <a:pt x="936" y="933"/>
                    </a:lnTo>
                    <a:lnTo>
                      <a:pt x="936" y="940"/>
                    </a:lnTo>
                    <a:lnTo>
                      <a:pt x="938" y="943"/>
                    </a:lnTo>
                    <a:lnTo>
                      <a:pt x="938" y="945"/>
                    </a:lnTo>
                    <a:lnTo>
                      <a:pt x="938" y="948"/>
                    </a:lnTo>
                    <a:lnTo>
                      <a:pt x="938" y="950"/>
                    </a:lnTo>
                    <a:lnTo>
                      <a:pt x="938" y="953"/>
                    </a:lnTo>
                    <a:lnTo>
                      <a:pt x="938" y="957"/>
                    </a:lnTo>
                    <a:lnTo>
                      <a:pt x="938" y="960"/>
                    </a:lnTo>
                    <a:lnTo>
                      <a:pt x="938" y="962"/>
                    </a:lnTo>
                    <a:lnTo>
                      <a:pt x="938" y="965"/>
                    </a:lnTo>
                    <a:lnTo>
                      <a:pt x="938" y="967"/>
                    </a:lnTo>
                    <a:lnTo>
                      <a:pt x="938" y="970"/>
                    </a:lnTo>
                    <a:lnTo>
                      <a:pt x="938" y="972"/>
                    </a:lnTo>
                    <a:lnTo>
                      <a:pt x="938" y="974"/>
                    </a:lnTo>
                    <a:lnTo>
                      <a:pt x="938" y="977"/>
                    </a:lnTo>
                    <a:lnTo>
                      <a:pt x="938" y="979"/>
                    </a:lnTo>
                    <a:lnTo>
                      <a:pt x="938" y="982"/>
                    </a:lnTo>
                    <a:lnTo>
                      <a:pt x="938" y="984"/>
                    </a:lnTo>
                    <a:lnTo>
                      <a:pt x="938" y="989"/>
                    </a:lnTo>
                    <a:lnTo>
                      <a:pt x="938" y="991"/>
                    </a:lnTo>
                    <a:lnTo>
                      <a:pt x="938" y="994"/>
                    </a:lnTo>
                    <a:lnTo>
                      <a:pt x="938" y="996"/>
                    </a:lnTo>
                    <a:lnTo>
                      <a:pt x="938" y="999"/>
                    </a:lnTo>
                    <a:lnTo>
                      <a:pt x="938" y="1001"/>
                    </a:lnTo>
                    <a:lnTo>
                      <a:pt x="938" y="1003"/>
                    </a:lnTo>
                    <a:lnTo>
                      <a:pt x="938" y="1006"/>
                    </a:lnTo>
                    <a:lnTo>
                      <a:pt x="938" y="1008"/>
                    </a:lnTo>
                    <a:lnTo>
                      <a:pt x="938" y="1011"/>
                    </a:lnTo>
                    <a:lnTo>
                      <a:pt x="938" y="1013"/>
                    </a:lnTo>
                    <a:lnTo>
                      <a:pt x="938" y="1018"/>
                    </a:lnTo>
                    <a:lnTo>
                      <a:pt x="938" y="1020"/>
                    </a:lnTo>
                    <a:lnTo>
                      <a:pt x="938" y="1023"/>
                    </a:lnTo>
                    <a:lnTo>
                      <a:pt x="938" y="1025"/>
                    </a:lnTo>
                    <a:lnTo>
                      <a:pt x="938" y="1028"/>
                    </a:lnTo>
                    <a:lnTo>
                      <a:pt x="938" y="1030"/>
                    </a:lnTo>
                    <a:lnTo>
                      <a:pt x="938" y="1033"/>
                    </a:lnTo>
                    <a:lnTo>
                      <a:pt x="938" y="1035"/>
                    </a:lnTo>
                    <a:lnTo>
                      <a:pt x="938" y="1037"/>
                    </a:lnTo>
                    <a:lnTo>
                      <a:pt x="938" y="1040"/>
                    </a:lnTo>
                    <a:lnTo>
                      <a:pt x="938" y="1042"/>
                    </a:lnTo>
                    <a:lnTo>
                      <a:pt x="936" y="1050"/>
                    </a:lnTo>
                    <a:lnTo>
                      <a:pt x="938" y="1054"/>
                    </a:lnTo>
                    <a:lnTo>
                      <a:pt x="936" y="1059"/>
                    </a:lnTo>
                    <a:lnTo>
                      <a:pt x="928" y="1059"/>
                    </a:lnTo>
                    <a:lnTo>
                      <a:pt x="926" y="1059"/>
                    </a:lnTo>
                    <a:lnTo>
                      <a:pt x="921" y="1059"/>
                    </a:lnTo>
                    <a:lnTo>
                      <a:pt x="914" y="1059"/>
                    </a:lnTo>
                    <a:lnTo>
                      <a:pt x="906" y="1059"/>
                    </a:lnTo>
                    <a:lnTo>
                      <a:pt x="899" y="1059"/>
                    </a:lnTo>
                    <a:lnTo>
                      <a:pt x="892" y="1062"/>
                    </a:lnTo>
                    <a:lnTo>
                      <a:pt x="885" y="1062"/>
                    </a:lnTo>
                    <a:lnTo>
                      <a:pt x="877" y="1062"/>
                    </a:lnTo>
                    <a:lnTo>
                      <a:pt x="870" y="1062"/>
                    </a:lnTo>
                    <a:lnTo>
                      <a:pt x="863" y="1062"/>
                    </a:lnTo>
                    <a:lnTo>
                      <a:pt x="856" y="1062"/>
                    </a:lnTo>
                    <a:lnTo>
                      <a:pt x="848" y="1062"/>
                    </a:lnTo>
                    <a:lnTo>
                      <a:pt x="841" y="1062"/>
                    </a:lnTo>
                    <a:lnTo>
                      <a:pt x="834" y="1062"/>
                    </a:lnTo>
                    <a:lnTo>
                      <a:pt x="826" y="1062"/>
                    </a:lnTo>
                    <a:lnTo>
                      <a:pt x="819" y="1062"/>
                    </a:lnTo>
                    <a:lnTo>
                      <a:pt x="812" y="1062"/>
                    </a:lnTo>
                    <a:lnTo>
                      <a:pt x="805" y="1062"/>
                    </a:lnTo>
                    <a:lnTo>
                      <a:pt x="797" y="1062"/>
                    </a:lnTo>
                    <a:lnTo>
                      <a:pt x="790" y="1062"/>
                    </a:lnTo>
                    <a:lnTo>
                      <a:pt x="780" y="1062"/>
                    </a:lnTo>
                    <a:lnTo>
                      <a:pt x="773" y="1062"/>
                    </a:lnTo>
                    <a:lnTo>
                      <a:pt x="766" y="1062"/>
                    </a:lnTo>
                    <a:lnTo>
                      <a:pt x="759" y="1062"/>
                    </a:lnTo>
                    <a:lnTo>
                      <a:pt x="751" y="1062"/>
                    </a:lnTo>
                    <a:lnTo>
                      <a:pt x="744" y="1062"/>
                    </a:lnTo>
                    <a:lnTo>
                      <a:pt x="737" y="1062"/>
                    </a:lnTo>
                    <a:lnTo>
                      <a:pt x="729" y="1059"/>
                    </a:lnTo>
                    <a:lnTo>
                      <a:pt x="722" y="1059"/>
                    </a:lnTo>
                    <a:lnTo>
                      <a:pt x="715" y="1059"/>
                    </a:lnTo>
                    <a:lnTo>
                      <a:pt x="708" y="1062"/>
                    </a:lnTo>
                    <a:lnTo>
                      <a:pt x="700" y="1059"/>
                    </a:lnTo>
                    <a:lnTo>
                      <a:pt x="693" y="1059"/>
                    </a:lnTo>
                    <a:lnTo>
                      <a:pt x="686" y="1059"/>
                    </a:lnTo>
                    <a:lnTo>
                      <a:pt x="679" y="1059"/>
                    </a:lnTo>
                    <a:lnTo>
                      <a:pt x="671" y="1059"/>
                    </a:lnTo>
                    <a:lnTo>
                      <a:pt x="664" y="1059"/>
                    </a:lnTo>
                    <a:lnTo>
                      <a:pt x="657" y="1059"/>
                    </a:lnTo>
                    <a:lnTo>
                      <a:pt x="649" y="1059"/>
                    </a:lnTo>
                    <a:lnTo>
                      <a:pt x="642" y="1059"/>
                    </a:lnTo>
                    <a:lnTo>
                      <a:pt x="633" y="1059"/>
                    </a:lnTo>
                    <a:lnTo>
                      <a:pt x="625" y="1059"/>
                    </a:lnTo>
                    <a:lnTo>
                      <a:pt x="618" y="1059"/>
                    </a:lnTo>
                    <a:lnTo>
                      <a:pt x="611" y="1059"/>
                    </a:lnTo>
                    <a:lnTo>
                      <a:pt x="603" y="1059"/>
                    </a:lnTo>
                    <a:lnTo>
                      <a:pt x="596" y="1059"/>
                    </a:lnTo>
                    <a:lnTo>
                      <a:pt x="589" y="1059"/>
                    </a:lnTo>
                    <a:lnTo>
                      <a:pt x="582" y="1059"/>
                    </a:lnTo>
                    <a:lnTo>
                      <a:pt x="574" y="1059"/>
                    </a:lnTo>
                    <a:lnTo>
                      <a:pt x="567" y="1059"/>
                    </a:lnTo>
                    <a:lnTo>
                      <a:pt x="560" y="1059"/>
                    </a:lnTo>
                    <a:lnTo>
                      <a:pt x="553" y="1059"/>
                    </a:lnTo>
                    <a:lnTo>
                      <a:pt x="545" y="1059"/>
                    </a:lnTo>
                    <a:lnTo>
                      <a:pt x="538" y="1059"/>
                    </a:lnTo>
                    <a:lnTo>
                      <a:pt x="531" y="1059"/>
                    </a:lnTo>
                    <a:lnTo>
                      <a:pt x="523" y="1059"/>
                    </a:lnTo>
                    <a:lnTo>
                      <a:pt x="516" y="1059"/>
                    </a:lnTo>
                    <a:lnTo>
                      <a:pt x="509" y="1059"/>
                    </a:lnTo>
                    <a:lnTo>
                      <a:pt x="502" y="1059"/>
                    </a:lnTo>
                    <a:lnTo>
                      <a:pt x="494" y="1059"/>
                    </a:lnTo>
                    <a:lnTo>
                      <a:pt x="487" y="1059"/>
                    </a:lnTo>
                    <a:lnTo>
                      <a:pt x="477" y="1062"/>
                    </a:lnTo>
                    <a:lnTo>
                      <a:pt x="470" y="1062"/>
                    </a:lnTo>
                    <a:lnTo>
                      <a:pt x="463" y="1062"/>
                    </a:lnTo>
                    <a:lnTo>
                      <a:pt x="456" y="1062"/>
                    </a:lnTo>
                    <a:lnTo>
                      <a:pt x="448" y="1062"/>
                    </a:lnTo>
                    <a:lnTo>
                      <a:pt x="441" y="1062"/>
                    </a:lnTo>
                    <a:lnTo>
                      <a:pt x="434" y="1062"/>
                    </a:lnTo>
                    <a:lnTo>
                      <a:pt x="427" y="1062"/>
                    </a:lnTo>
                    <a:lnTo>
                      <a:pt x="419" y="1062"/>
                    </a:lnTo>
                    <a:lnTo>
                      <a:pt x="412" y="1062"/>
                    </a:lnTo>
                    <a:lnTo>
                      <a:pt x="405" y="1062"/>
                    </a:lnTo>
                    <a:lnTo>
                      <a:pt x="397" y="1062"/>
                    </a:lnTo>
                    <a:lnTo>
                      <a:pt x="390" y="1062"/>
                    </a:lnTo>
                    <a:lnTo>
                      <a:pt x="383" y="1062"/>
                    </a:lnTo>
                    <a:lnTo>
                      <a:pt x="376" y="1062"/>
                    </a:lnTo>
                    <a:lnTo>
                      <a:pt x="368" y="1062"/>
                    </a:lnTo>
                    <a:lnTo>
                      <a:pt x="361" y="1062"/>
                    </a:lnTo>
                    <a:lnTo>
                      <a:pt x="354" y="1062"/>
                    </a:lnTo>
                    <a:lnTo>
                      <a:pt x="347" y="1062"/>
                    </a:lnTo>
                    <a:lnTo>
                      <a:pt x="339" y="1062"/>
                    </a:lnTo>
                    <a:lnTo>
                      <a:pt x="332" y="1062"/>
                    </a:lnTo>
                    <a:lnTo>
                      <a:pt x="322" y="1062"/>
                    </a:lnTo>
                    <a:lnTo>
                      <a:pt x="315" y="1062"/>
                    </a:lnTo>
                    <a:lnTo>
                      <a:pt x="308" y="1062"/>
                    </a:lnTo>
                    <a:lnTo>
                      <a:pt x="300" y="1062"/>
                    </a:lnTo>
                    <a:lnTo>
                      <a:pt x="293" y="1062"/>
                    </a:lnTo>
                    <a:lnTo>
                      <a:pt x="286" y="1062"/>
                    </a:lnTo>
                    <a:lnTo>
                      <a:pt x="279" y="1062"/>
                    </a:lnTo>
                    <a:lnTo>
                      <a:pt x="271" y="1062"/>
                    </a:lnTo>
                    <a:lnTo>
                      <a:pt x="264" y="1062"/>
                    </a:lnTo>
                    <a:lnTo>
                      <a:pt x="257" y="1062"/>
                    </a:lnTo>
                    <a:lnTo>
                      <a:pt x="250" y="1059"/>
                    </a:lnTo>
                    <a:lnTo>
                      <a:pt x="242" y="1062"/>
                    </a:lnTo>
                    <a:lnTo>
                      <a:pt x="235" y="1059"/>
                    </a:lnTo>
                    <a:lnTo>
                      <a:pt x="228" y="1062"/>
                    </a:lnTo>
                    <a:lnTo>
                      <a:pt x="220" y="1062"/>
                    </a:lnTo>
                    <a:lnTo>
                      <a:pt x="213" y="1062"/>
                    </a:lnTo>
                    <a:lnTo>
                      <a:pt x="206" y="1062"/>
                    </a:lnTo>
                    <a:lnTo>
                      <a:pt x="199" y="1062"/>
                    </a:lnTo>
                    <a:lnTo>
                      <a:pt x="191" y="1062"/>
                    </a:lnTo>
                    <a:lnTo>
                      <a:pt x="184" y="1062"/>
                    </a:lnTo>
                    <a:lnTo>
                      <a:pt x="174" y="1064"/>
                    </a:lnTo>
                    <a:lnTo>
                      <a:pt x="167" y="1062"/>
                    </a:lnTo>
                    <a:lnTo>
                      <a:pt x="160" y="1062"/>
                    </a:lnTo>
                    <a:lnTo>
                      <a:pt x="153" y="1062"/>
                    </a:lnTo>
                    <a:lnTo>
                      <a:pt x="145" y="1062"/>
                    </a:lnTo>
                    <a:lnTo>
                      <a:pt x="138" y="1062"/>
                    </a:lnTo>
                    <a:lnTo>
                      <a:pt x="131" y="1062"/>
                    </a:lnTo>
                    <a:lnTo>
                      <a:pt x="124" y="1062"/>
                    </a:lnTo>
                    <a:lnTo>
                      <a:pt x="116" y="1062"/>
                    </a:lnTo>
                    <a:lnTo>
                      <a:pt x="109" y="1062"/>
                    </a:lnTo>
                    <a:lnTo>
                      <a:pt x="102" y="1062"/>
                    </a:lnTo>
                    <a:lnTo>
                      <a:pt x="94" y="1062"/>
                    </a:lnTo>
                    <a:lnTo>
                      <a:pt x="87" y="1062"/>
                    </a:lnTo>
                    <a:lnTo>
                      <a:pt x="80" y="1062"/>
                    </a:lnTo>
                    <a:lnTo>
                      <a:pt x="73" y="1062"/>
                    </a:lnTo>
                    <a:lnTo>
                      <a:pt x="65" y="1059"/>
                    </a:lnTo>
                    <a:lnTo>
                      <a:pt x="58" y="1059"/>
                    </a:lnTo>
                    <a:lnTo>
                      <a:pt x="51" y="1059"/>
                    </a:lnTo>
                    <a:lnTo>
                      <a:pt x="44" y="1059"/>
                    </a:lnTo>
                    <a:lnTo>
                      <a:pt x="39" y="1059"/>
                    </a:lnTo>
                    <a:lnTo>
                      <a:pt x="44" y="1059"/>
                    </a:lnTo>
                    <a:lnTo>
                      <a:pt x="51" y="1059"/>
                    </a:lnTo>
                    <a:lnTo>
                      <a:pt x="58" y="1059"/>
                    </a:lnTo>
                    <a:lnTo>
                      <a:pt x="65" y="1059"/>
                    </a:lnTo>
                    <a:lnTo>
                      <a:pt x="73" y="1059"/>
                    </a:lnTo>
                    <a:lnTo>
                      <a:pt x="80" y="1057"/>
                    </a:lnTo>
                    <a:lnTo>
                      <a:pt x="87" y="1057"/>
                    </a:lnTo>
                    <a:lnTo>
                      <a:pt x="94" y="1057"/>
                    </a:lnTo>
                    <a:lnTo>
                      <a:pt x="102" y="1057"/>
                    </a:lnTo>
                    <a:lnTo>
                      <a:pt x="109" y="1057"/>
                    </a:lnTo>
                    <a:lnTo>
                      <a:pt x="116" y="1057"/>
                    </a:lnTo>
                    <a:lnTo>
                      <a:pt x="124" y="1054"/>
                    </a:lnTo>
                    <a:lnTo>
                      <a:pt x="131" y="1054"/>
                    </a:lnTo>
                    <a:lnTo>
                      <a:pt x="138" y="1054"/>
                    </a:lnTo>
                    <a:lnTo>
                      <a:pt x="143" y="1054"/>
                    </a:lnTo>
                    <a:lnTo>
                      <a:pt x="138" y="1052"/>
                    </a:lnTo>
                    <a:lnTo>
                      <a:pt x="131" y="1052"/>
                    </a:lnTo>
                    <a:lnTo>
                      <a:pt x="124" y="1050"/>
                    </a:lnTo>
                    <a:lnTo>
                      <a:pt x="121" y="1050"/>
                    </a:lnTo>
                    <a:lnTo>
                      <a:pt x="116" y="1047"/>
                    </a:lnTo>
                    <a:lnTo>
                      <a:pt x="109" y="1045"/>
                    </a:lnTo>
                    <a:lnTo>
                      <a:pt x="102" y="1045"/>
                    </a:lnTo>
                    <a:lnTo>
                      <a:pt x="97" y="1042"/>
                    </a:lnTo>
                    <a:lnTo>
                      <a:pt x="99" y="1040"/>
                    </a:lnTo>
                    <a:lnTo>
                      <a:pt x="99" y="1037"/>
                    </a:lnTo>
                    <a:lnTo>
                      <a:pt x="94" y="1035"/>
                    </a:lnTo>
                    <a:lnTo>
                      <a:pt x="94" y="1035"/>
                    </a:lnTo>
                    <a:lnTo>
                      <a:pt x="92" y="1033"/>
                    </a:lnTo>
                    <a:lnTo>
                      <a:pt x="87" y="1033"/>
                    </a:lnTo>
                    <a:lnTo>
                      <a:pt x="82" y="1030"/>
                    </a:lnTo>
                    <a:lnTo>
                      <a:pt x="85" y="1028"/>
                    </a:lnTo>
                    <a:lnTo>
                      <a:pt x="80" y="1025"/>
                    </a:lnTo>
                    <a:lnTo>
                      <a:pt x="80" y="1025"/>
                    </a:lnTo>
                    <a:lnTo>
                      <a:pt x="77" y="1023"/>
                    </a:lnTo>
                    <a:lnTo>
                      <a:pt x="75" y="1020"/>
                    </a:lnTo>
                    <a:lnTo>
                      <a:pt x="73" y="1018"/>
                    </a:lnTo>
                    <a:lnTo>
                      <a:pt x="70" y="1018"/>
                    </a:lnTo>
                    <a:lnTo>
                      <a:pt x="70" y="1013"/>
                    </a:lnTo>
                    <a:lnTo>
                      <a:pt x="68" y="1011"/>
                    </a:lnTo>
                    <a:lnTo>
                      <a:pt x="65" y="1011"/>
                    </a:lnTo>
                    <a:lnTo>
                      <a:pt x="63" y="1008"/>
                    </a:lnTo>
                    <a:lnTo>
                      <a:pt x="63" y="1006"/>
                    </a:lnTo>
                    <a:lnTo>
                      <a:pt x="58" y="1003"/>
                    </a:lnTo>
                    <a:lnTo>
                      <a:pt x="58" y="1003"/>
                    </a:lnTo>
                    <a:lnTo>
                      <a:pt x="56" y="1001"/>
                    </a:lnTo>
                    <a:lnTo>
                      <a:pt x="56" y="999"/>
                    </a:lnTo>
                    <a:lnTo>
                      <a:pt x="51" y="996"/>
                    </a:lnTo>
                    <a:lnTo>
                      <a:pt x="51" y="994"/>
                    </a:lnTo>
                    <a:lnTo>
                      <a:pt x="53" y="991"/>
                    </a:lnTo>
                    <a:lnTo>
                      <a:pt x="51" y="989"/>
                    </a:lnTo>
                    <a:lnTo>
                      <a:pt x="48" y="989"/>
                    </a:lnTo>
                    <a:lnTo>
                      <a:pt x="48" y="984"/>
                    </a:lnTo>
                    <a:lnTo>
                      <a:pt x="44" y="982"/>
                    </a:lnTo>
                    <a:lnTo>
                      <a:pt x="46" y="979"/>
                    </a:lnTo>
                    <a:lnTo>
                      <a:pt x="44" y="977"/>
                    </a:lnTo>
                    <a:lnTo>
                      <a:pt x="44" y="974"/>
                    </a:lnTo>
                    <a:lnTo>
                      <a:pt x="44" y="974"/>
                    </a:lnTo>
                    <a:lnTo>
                      <a:pt x="41" y="972"/>
                    </a:lnTo>
                    <a:lnTo>
                      <a:pt x="41" y="970"/>
                    </a:lnTo>
                    <a:lnTo>
                      <a:pt x="41" y="967"/>
                    </a:lnTo>
                    <a:lnTo>
                      <a:pt x="39" y="965"/>
                    </a:lnTo>
                    <a:lnTo>
                      <a:pt x="39" y="962"/>
                    </a:lnTo>
                    <a:lnTo>
                      <a:pt x="36" y="960"/>
                    </a:lnTo>
                    <a:lnTo>
                      <a:pt x="36" y="957"/>
                    </a:lnTo>
                    <a:lnTo>
                      <a:pt x="36" y="953"/>
                    </a:lnTo>
                    <a:lnTo>
                      <a:pt x="36" y="953"/>
                    </a:lnTo>
                    <a:lnTo>
                      <a:pt x="34" y="950"/>
                    </a:lnTo>
                    <a:lnTo>
                      <a:pt x="34" y="948"/>
                    </a:lnTo>
                    <a:lnTo>
                      <a:pt x="31" y="945"/>
                    </a:lnTo>
                    <a:lnTo>
                      <a:pt x="29" y="943"/>
                    </a:lnTo>
                    <a:lnTo>
                      <a:pt x="29" y="940"/>
                    </a:lnTo>
                    <a:lnTo>
                      <a:pt x="27" y="938"/>
                    </a:lnTo>
                    <a:lnTo>
                      <a:pt x="24" y="933"/>
                    </a:lnTo>
                    <a:lnTo>
                      <a:pt x="19" y="921"/>
                    </a:lnTo>
                    <a:lnTo>
                      <a:pt x="17" y="907"/>
                    </a:lnTo>
                    <a:lnTo>
                      <a:pt x="12" y="894"/>
                    </a:lnTo>
                    <a:lnTo>
                      <a:pt x="10" y="880"/>
                    </a:lnTo>
                    <a:lnTo>
                      <a:pt x="7" y="853"/>
                    </a:lnTo>
                    <a:lnTo>
                      <a:pt x="5" y="846"/>
                    </a:lnTo>
                    <a:lnTo>
                      <a:pt x="5" y="827"/>
                    </a:lnTo>
                    <a:lnTo>
                      <a:pt x="5" y="800"/>
                    </a:lnTo>
                    <a:lnTo>
                      <a:pt x="5" y="785"/>
                    </a:lnTo>
                    <a:lnTo>
                      <a:pt x="5" y="776"/>
                    </a:lnTo>
                    <a:lnTo>
                      <a:pt x="0" y="768"/>
                    </a:lnTo>
                    <a:lnTo>
                      <a:pt x="0" y="759"/>
                    </a:lnTo>
                    <a:lnTo>
                      <a:pt x="2" y="751"/>
                    </a:lnTo>
                    <a:lnTo>
                      <a:pt x="2" y="742"/>
                    </a:lnTo>
                    <a:lnTo>
                      <a:pt x="2" y="734"/>
                    </a:lnTo>
                    <a:lnTo>
                      <a:pt x="0" y="725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2" y="700"/>
                    </a:lnTo>
                    <a:lnTo>
                      <a:pt x="2" y="691"/>
                    </a:lnTo>
                    <a:lnTo>
                      <a:pt x="2" y="684"/>
                    </a:lnTo>
                    <a:lnTo>
                      <a:pt x="5" y="674"/>
                    </a:lnTo>
                    <a:lnTo>
                      <a:pt x="5" y="674"/>
                    </a:lnTo>
                    <a:lnTo>
                      <a:pt x="10" y="664"/>
                    </a:lnTo>
                    <a:lnTo>
                      <a:pt x="10" y="657"/>
                    </a:lnTo>
                    <a:lnTo>
                      <a:pt x="12" y="647"/>
                    </a:lnTo>
                    <a:lnTo>
                      <a:pt x="12" y="645"/>
                    </a:lnTo>
                    <a:lnTo>
                      <a:pt x="17" y="640"/>
                    </a:lnTo>
                    <a:lnTo>
                      <a:pt x="19" y="635"/>
                    </a:lnTo>
                    <a:lnTo>
                      <a:pt x="24" y="630"/>
                    </a:lnTo>
                    <a:lnTo>
                      <a:pt x="27" y="625"/>
                    </a:lnTo>
                    <a:lnTo>
                      <a:pt x="31" y="621"/>
                    </a:lnTo>
                    <a:lnTo>
                      <a:pt x="36" y="616"/>
                    </a:lnTo>
                    <a:lnTo>
                      <a:pt x="36" y="613"/>
                    </a:lnTo>
                    <a:lnTo>
                      <a:pt x="39" y="604"/>
                    </a:lnTo>
                    <a:lnTo>
                      <a:pt x="44" y="599"/>
                    </a:lnTo>
                    <a:lnTo>
                      <a:pt x="46" y="596"/>
                    </a:lnTo>
                    <a:lnTo>
                      <a:pt x="51" y="589"/>
                    </a:lnTo>
                    <a:lnTo>
                      <a:pt x="51" y="587"/>
                    </a:lnTo>
                    <a:lnTo>
                      <a:pt x="58" y="582"/>
                    </a:lnTo>
                    <a:lnTo>
                      <a:pt x="61" y="579"/>
                    </a:lnTo>
                    <a:lnTo>
                      <a:pt x="65" y="574"/>
                    </a:lnTo>
                    <a:lnTo>
                      <a:pt x="70" y="570"/>
                    </a:lnTo>
                    <a:lnTo>
                      <a:pt x="73" y="567"/>
                    </a:lnTo>
                    <a:lnTo>
                      <a:pt x="80" y="562"/>
                    </a:lnTo>
                    <a:lnTo>
                      <a:pt x="80" y="560"/>
                    </a:lnTo>
                    <a:lnTo>
                      <a:pt x="87" y="555"/>
                    </a:lnTo>
                    <a:lnTo>
                      <a:pt x="90" y="553"/>
                    </a:lnTo>
                    <a:lnTo>
                      <a:pt x="94" y="550"/>
                    </a:lnTo>
                    <a:lnTo>
                      <a:pt x="102" y="543"/>
                    </a:lnTo>
                    <a:lnTo>
                      <a:pt x="102" y="543"/>
                    </a:lnTo>
                    <a:lnTo>
                      <a:pt x="109" y="536"/>
                    </a:lnTo>
                    <a:lnTo>
                      <a:pt x="109" y="536"/>
                    </a:lnTo>
                    <a:lnTo>
                      <a:pt x="114" y="526"/>
                    </a:lnTo>
                    <a:lnTo>
                      <a:pt x="114" y="516"/>
                    </a:lnTo>
                    <a:lnTo>
                      <a:pt x="109" y="509"/>
                    </a:lnTo>
                    <a:lnTo>
                      <a:pt x="109" y="507"/>
                    </a:lnTo>
                    <a:lnTo>
                      <a:pt x="104" y="499"/>
                    </a:lnTo>
                    <a:lnTo>
                      <a:pt x="102" y="497"/>
                    </a:lnTo>
                    <a:lnTo>
                      <a:pt x="94" y="492"/>
                    </a:lnTo>
                    <a:lnTo>
                      <a:pt x="92" y="490"/>
                    </a:lnTo>
                    <a:lnTo>
                      <a:pt x="87" y="490"/>
                    </a:lnTo>
                    <a:lnTo>
                      <a:pt x="80" y="485"/>
                    </a:lnTo>
                    <a:lnTo>
                      <a:pt x="73" y="482"/>
                    </a:lnTo>
                    <a:lnTo>
                      <a:pt x="70" y="482"/>
                    </a:lnTo>
                    <a:lnTo>
                      <a:pt x="65" y="477"/>
                    </a:lnTo>
                    <a:lnTo>
                      <a:pt x="58" y="475"/>
                    </a:lnTo>
                    <a:lnTo>
                      <a:pt x="53" y="473"/>
                    </a:lnTo>
                    <a:lnTo>
                      <a:pt x="51" y="470"/>
                    </a:lnTo>
                    <a:lnTo>
                      <a:pt x="44" y="465"/>
                    </a:lnTo>
                    <a:lnTo>
                      <a:pt x="41" y="465"/>
                    </a:lnTo>
                    <a:lnTo>
                      <a:pt x="36" y="458"/>
                    </a:lnTo>
                    <a:lnTo>
                      <a:pt x="31" y="456"/>
                    </a:lnTo>
                    <a:lnTo>
                      <a:pt x="31" y="446"/>
                    </a:lnTo>
                    <a:lnTo>
                      <a:pt x="36" y="439"/>
                    </a:lnTo>
                    <a:lnTo>
                      <a:pt x="36" y="439"/>
                    </a:lnTo>
                    <a:lnTo>
                      <a:pt x="44" y="431"/>
                    </a:lnTo>
                    <a:lnTo>
                      <a:pt x="46" y="429"/>
                    </a:lnTo>
                    <a:lnTo>
                      <a:pt x="51" y="424"/>
                    </a:lnTo>
                    <a:lnTo>
                      <a:pt x="53" y="422"/>
                    </a:lnTo>
                    <a:lnTo>
                      <a:pt x="58" y="414"/>
                    </a:lnTo>
                    <a:lnTo>
                      <a:pt x="61" y="412"/>
                    </a:lnTo>
                    <a:lnTo>
                      <a:pt x="65" y="407"/>
                    </a:lnTo>
                    <a:lnTo>
                      <a:pt x="68" y="402"/>
                    </a:lnTo>
                    <a:lnTo>
                      <a:pt x="68" y="395"/>
                    </a:lnTo>
                    <a:lnTo>
                      <a:pt x="65" y="390"/>
                    </a:lnTo>
                    <a:lnTo>
                      <a:pt x="61" y="385"/>
                    </a:lnTo>
                    <a:lnTo>
                      <a:pt x="58" y="383"/>
                    </a:lnTo>
                    <a:lnTo>
                      <a:pt x="51" y="376"/>
                    </a:lnTo>
                    <a:lnTo>
                      <a:pt x="51" y="368"/>
                    </a:lnTo>
                    <a:lnTo>
                      <a:pt x="51" y="359"/>
                    </a:lnTo>
                    <a:lnTo>
                      <a:pt x="53" y="351"/>
                    </a:lnTo>
                    <a:lnTo>
                      <a:pt x="56" y="342"/>
                    </a:lnTo>
                    <a:lnTo>
                      <a:pt x="56" y="332"/>
                    </a:lnTo>
                    <a:lnTo>
                      <a:pt x="53" y="325"/>
                    </a:lnTo>
                    <a:lnTo>
                      <a:pt x="53" y="315"/>
                    </a:lnTo>
                    <a:lnTo>
                      <a:pt x="56" y="305"/>
                    </a:lnTo>
                    <a:lnTo>
                      <a:pt x="56" y="298"/>
                    </a:lnTo>
                    <a:lnTo>
                      <a:pt x="53" y="288"/>
                    </a:lnTo>
                    <a:lnTo>
                      <a:pt x="56" y="281"/>
                    </a:lnTo>
                    <a:lnTo>
                      <a:pt x="56" y="271"/>
                    </a:lnTo>
                    <a:lnTo>
                      <a:pt x="56" y="262"/>
                    </a:lnTo>
                    <a:lnTo>
                      <a:pt x="56" y="254"/>
                    </a:lnTo>
                    <a:lnTo>
                      <a:pt x="56" y="245"/>
                    </a:lnTo>
                    <a:lnTo>
                      <a:pt x="58" y="238"/>
                    </a:lnTo>
                    <a:lnTo>
                      <a:pt x="58" y="235"/>
                    </a:lnTo>
                    <a:lnTo>
                      <a:pt x="58" y="228"/>
                    </a:lnTo>
                    <a:lnTo>
                      <a:pt x="61" y="218"/>
                    </a:lnTo>
                    <a:lnTo>
                      <a:pt x="58" y="211"/>
                    </a:lnTo>
                    <a:lnTo>
                      <a:pt x="65" y="204"/>
                    </a:lnTo>
                    <a:lnTo>
                      <a:pt x="68" y="201"/>
                    </a:lnTo>
                    <a:lnTo>
                      <a:pt x="65" y="196"/>
                    </a:lnTo>
                    <a:lnTo>
                      <a:pt x="58" y="191"/>
                    </a:lnTo>
                    <a:lnTo>
                      <a:pt x="65" y="187"/>
                    </a:lnTo>
                    <a:lnTo>
                      <a:pt x="65" y="184"/>
                    </a:lnTo>
                    <a:lnTo>
                      <a:pt x="65" y="174"/>
                    </a:lnTo>
                    <a:lnTo>
                      <a:pt x="68" y="165"/>
                    </a:lnTo>
                    <a:lnTo>
                      <a:pt x="68" y="158"/>
                    </a:lnTo>
                    <a:lnTo>
                      <a:pt x="73" y="150"/>
                    </a:lnTo>
                    <a:lnTo>
                      <a:pt x="73" y="148"/>
                    </a:lnTo>
                    <a:lnTo>
                      <a:pt x="73" y="141"/>
                    </a:lnTo>
                    <a:lnTo>
                      <a:pt x="73" y="141"/>
                    </a:lnTo>
                    <a:lnTo>
                      <a:pt x="73" y="138"/>
                    </a:lnTo>
                    <a:lnTo>
                      <a:pt x="75" y="131"/>
                    </a:lnTo>
                    <a:lnTo>
                      <a:pt x="75" y="121"/>
                    </a:lnTo>
                    <a:lnTo>
                      <a:pt x="73" y="114"/>
                    </a:lnTo>
                    <a:lnTo>
                      <a:pt x="77" y="104"/>
                    </a:lnTo>
                    <a:lnTo>
                      <a:pt x="77" y="94"/>
                    </a:lnTo>
                    <a:lnTo>
                      <a:pt x="80" y="94"/>
                    </a:lnTo>
                    <a:lnTo>
                      <a:pt x="87" y="90"/>
                    </a:lnTo>
                    <a:lnTo>
                      <a:pt x="94" y="90"/>
                    </a:lnTo>
                    <a:lnTo>
                      <a:pt x="97" y="87"/>
                    </a:lnTo>
                    <a:lnTo>
                      <a:pt x="97" y="78"/>
                    </a:lnTo>
                    <a:lnTo>
                      <a:pt x="94" y="73"/>
                    </a:lnTo>
                    <a:lnTo>
                      <a:pt x="87" y="70"/>
                    </a:lnTo>
                    <a:lnTo>
                      <a:pt x="87" y="70"/>
                    </a:lnTo>
                    <a:lnTo>
                      <a:pt x="87" y="70"/>
                    </a:lnTo>
                    <a:lnTo>
                      <a:pt x="94" y="65"/>
                    </a:lnTo>
                    <a:lnTo>
                      <a:pt x="99" y="61"/>
                    </a:lnTo>
                    <a:lnTo>
                      <a:pt x="102" y="53"/>
                    </a:lnTo>
                    <a:lnTo>
                      <a:pt x="102" y="51"/>
                    </a:lnTo>
                    <a:lnTo>
                      <a:pt x="104" y="44"/>
                    </a:lnTo>
                    <a:lnTo>
                      <a:pt x="109" y="36"/>
                    </a:lnTo>
                    <a:lnTo>
                      <a:pt x="111" y="34"/>
                    </a:lnTo>
                    <a:lnTo>
                      <a:pt x="109" y="24"/>
                    </a:lnTo>
                    <a:lnTo>
                      <a:pt x="116" y="19"/>
                    </a:lnTo>
                    <a:lnTo>
                      <a:pt x="124" y="19"/>
                    </a:lnTo>
                    <a:lnTo>
                      <a:pt x="126" y="17"/>
                    </a:lnTo>
                    <a:lnTo>
                      <a:pt x="131" y="10"/>
                    </a:lnTo>
                    <a:lnTo>
                      <a:pt x="133" y="7"/>
                    </a:lnTo>
                    <a:lnTo>
                      <a:pt x="131" y="5"/>
                    </a:lnTo>
                    <a:lnTo>
                      <a:pt x="128" y="0"/>
                    </a:lnTo>
                    <a:lnTo>
                      <a:pt x="131" y="0"/>
                    </a:lnTo>
                    <a:lnTo>
                      <a:pt x="138" y="0"/>
                    </a:lnTo>
                    <a:lnTo>
                      <a:pt x="145" y="0"/>
                    </a:lnTo>
                    <a:lnTo>
                      <a:pt x="153" y="0"/>
                    </a:lnTo>
                    <a:lnTo>
                      <a:pt x="160" y="0"/>
                    </a:lnTo>
                    <a:lnTo>
                      <a:pt x="167" y="0"/>
                    </a:lnTo>
                    <a:lnTo>
                      <a:pt x="174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9" y="0"/>
                    </a:lnTo>
                    <a:lnTo>
                      <a:pt x="206" y="0"/>
                    </a:lnTo>
                    <a:lnTo>
                      <a:pt x="213" y="0"/>
                    </a:lnTo>
                    <a:lnTo>
                      <a:pt x="220" y="0"/>
                    </a:lnTo>
                    <a:lnTo>
                      <a:pt x="228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50" y="0"/>
                    </a:lnTo>
                    <a:lnTo>
                      <a:pt x="257" y="0"/>
                    </a:lnTo>
                    <a:lnTo>
                      <a:pt x="264" y="0"/>
                    </a:lnTo>
                    <a:lnTo>
                      <a:pt x="271" y="0"/>
                    </a:lnTo>
                    <a:lnTo>
                      <a:pt x="279" y="0"/>
                    </a:lnTo>
                    <a:lnTo>
                      <a:pt x="286" y="0"/>
                    </a:lnTo>
                    <a:lnTo>
                      <a:pt x="293" y="0"/>
                    </a:lnTo>
                    <a:lnTo>
                      <a:pt x="300" y="0"/>
                    </a:lnTo>
                    <a:lnTo>
                      <a:pt x="308" y="0"/>
                    </a:lnTo>
                    <a:lnTo>
                      <a:pt x="315" y="0"/>
                    </a:lnTo>
                    <a:lnTo>
                      <a:pt x="322" y="0"/>
                    </a:lnTo>
                    <a:lnTo>
                      <a:pt x="332" y="0"/>
                    </a:lnTo>
                    <a:lnTo>
                      <a:pt x="339" y="0"/>
                    </a:lnTo>
                    <a:lnTo>
                      <a:pt x="347" y="0"/>
                    </a:lnTo>
                    <a:lnTo>
                      <a:pt x="354" y="0"/>
                    </a:lnTo>
                    <a:lnTo>
                      <a:pt x="361" y="0"/>
                    </a:lnTo>
                    <a:lnTo>
                      <a:pt x="368" y="0"/>
                    </a:lnTo>
                    <a:lnTo>
                      <a:pt x="376" y="0"/>
                    </a:lnTo>
                    <a:lnTo>
                      <a:pt x="383" y="0"/>
                    </a:lnTo>
                    <a:lnTo>
                      <a:pt x="390" y="0"/>
                    </a:lnTo>
                    <a:lnTo>
                      <a:pt x="397" y="0"/>
                    </a:lnTo>
                    <a:lnTo>
                      <a:pt x="405" y="0"/>
                    </a:lnTo>
                    <a:lnTo>
                      <a:pt x="412" y="0"/>
                    </a:lnTo>
                    <a:lnTo>
                      <a:pt x="419" y="0"/>
                    </a:lnTo>
                    <a:lnTo>
                      <a:pt x="427" y="0"/>
                    </a:lnTo>
                    <a:lnTo>
                      <a:pt x="434" y="0"/>
                    </a:lnTo>
                    <a:lnTo>
                      <a:pt x="441" y="0"/>
                    </a:lnTo>
                    <a:lnTo>
                      <a:pt x="448" y="0"/>
                    </a:lnTo>
                    <a:lnTo>
                      <a:pt x="456" y="0"/>
                    </a:lnTo>
                    <a:lnTo>
                      <a:pt x="463" y="0"/>
                    </a:lnTo>
                    <a:lnTo>
                      <a:pt x="470" y="0"/>
                    </a:lnTo>
                    <a:lnTo>
                      <a:pt x="477" y="0"/>
                    </a:lnTo>
                    <a:lnTo>
                      <a:pt x="487" y="0"/>
                    </a:lnTo>
                    <a:lnTo>
                      <a:pt x="490" y="0"/>
                    </a:lnTo>
                    <a:lnTo>
                      <a:pt x="494" y="0"/>
                    </a:lnTo>
                    <a:lnTo>
                      <a:pt x="497" y="0"/>
                    </a:lnTo>
                    <a:lnTo>
                      <a:pt x="502" y="0"/>
                    </a:lnTo>
                    <a:lnTo>
                      <a:pt x="502" y="0"/>
                    </a:lnTo>
                    <a:lnTo>
                      <a:pt x="509" y="7"/>
                    </a:lnTo>
                    <a:lnTo>
                      <a:pt x="509" y="7"/>
                    </a:lnTo>
                    <a:lnTo>
                      <a:pt x="511" y="17"/>
                    </a:lnTo>
                    <a:lnTo>
                      <a:pt x="514" y="24"/>
                    </a:lnTo>
                    <a:lnTo>
                      <a:pt x="516" y="29"/>
                    </a:lnTo>
                    <a:lnTo>
                      <a:pt x="516" y="34"/>
                    </a:lnTo>
                    <a:lnTo>
                      <a:pt x="521" y="44"/>
                    </a:lnTo>
                    <a:lnTo>
                      <a:pt x="523" y="51"/>
                    </a:lnTo>
                    <a:lnTo>
                      <a:pt x="523" y="53"/>
                    </a:lnTo>
                    <a:lnTo>
                      <a:pt x="523" y="51"/>
                    </a:lnTo>
                    <a:lnTo>
                      <a:pt x="531" y="46"/>
                    </a:lnTo>
                    <a:lnTo>
                      <a:pt x="538" y="46"/>
                    </a:lnTo>
                    <a:lnTo>
                      <a:pt x="545" y="44"/>
                    </a:lnTo>
                    <a:lnTo>
                      <a:pt x="553" y="46"/>
                    </a:lnTo>
                    <a:lnTo>
                      <a:pt x="560" y="48"/>
                    </a:lnTo>
                    <a:lnTo>
                      <a:pt x="567" y="48"/>
                    </a:lnTo>
                    <a:lnTo>
                      <a:pt x="574" y="44"/>
                    </a:lnTo>
                    <a:lnTo>
                      <a:pt x="574" y="41"/>
                    </a:lnTo>
                    <a:lnTo>
                      <a:pt x="574" y="44"/>
                    </a:lnTo>
                    <a:lnTo>
                      <a:pt x="577" y="51"/>
                    </a:lnTo>
                    <a:lnTo>
                      <a:pt x="577" y="61"/>
                    </a:lnTo>
                    <a:lnTo>
                      <a:pt x="582" y="63"/>
                    </a:lnTo>
                    <a:lnTo>
                      <a:pt x="586" y="70"/>
                    </a:lnTo>
                    <a:lnTo>
                      <a:pt x="584" y="78"/>
                    </a:lnTo>
                    <a:lnTo>
                      <a:pt x="589" y="85"/>
                    </a:lnTo>
                    <a:lnTo>
                      <a:pt x="596" y="85"/>
                    </a:lnTo>
                    <a:lnTo>
                      <a:pt x="603" y="78"/>
                    </a:lnTo>
                    <a:lnTo>
                      <a:pt x="611" y="85"/>
                    </a:lnTo>
                    <a:lnTo>
                      <a:pt x="616" y="87"/>
                    </a:lnTo>
                    <a:lnTo>
                      <a:pt x="618" y="92"/>
                    </a:lnTo>
                    <a:lnTo>
                      <a:pt x="620" y="94"/>
                    </a:lnTo>
                    <a:lnTo>
                      <a:pt x="623" y="104"/>
                    </a:lnTo>
                    <a:lnTo>
                      <a:pt x="623" y="114"/>
                    </a:lnTo>
                    <a:lnTo>
                      <a:pt x="625" y="121"/>
                    </a:lnTo>
                    <a:lnTo>
                      <a:pt x="620" y="131"/>
                    </a:lnTo>
                    <a:lnTo>
                      <a:pt x="625" y="138"/>
                    </a:lnTo>
                    <a:lnTo>
                      <a:pt x="633" y="138"/>
                    </a:lnTo>
                    <a:lnTo>
                      <a:pt x="642" y="133"/>
                    </a:lnTo>
                    <a:lnTo>
                      <a:pt x="642" y="131"/>
                    </a:lnTo>
                    <a:lnTo>
                      <a:pt x="642" y="126"/>
                    </a:lnTo>
                    <a:lnTo>
                      <a:pt x="637" y="121"/>
                    </a:lnTo>
                    <a:lnTo>
                      <a:pt x="633" y="119"/>
                    </a:lnTo>
                    <a:lnTo>
                      <a:pt x="630" y="114"/>
                    </a:lnTo>
                    <a:lnTo>
                      <a:pt x="633" y="109"/>
                    </a:lnTo>
                    <a:lnTo>
                      <a:pt x="642" y="107"/>
                    </a:lnTo>
                    <a:lnTo>
                      <a:pt x="645" y="104"/>
                    </a:lnTo>
                    <a:lnTo>
                      <a:pt x="645" y="94"/>
                    </a:lnTo>
                    <a:lnTo>
                      <a:pt x="649" y="90"/>
                    </a:lnTo>
                    <a:lnTo>
                      <a:pt x="657" y="94"/>
                    </a:lnTo>
                    <a:lnTo>
                      <a:pt x="657" y="94"/>
                    </a:lnTo>
                    <a:lnTo>
                      <a:pt x="664" y="99"/>
                    </a:lnTo>
                    <a:lnTo>
                      <a:pt x="671" y="104"/>
                    </a:lnTo>
                    <a:lnTo>
                      <a:pt x="679" y="104"/>
                    </a:lnTo>
                    <a:lnTo>
                      <a:pt x="674" y="114"/>
                    </a:lnTo>
                    <a:lnTo>
                      <a:pt x="679" y="119"/>
                    </a:lnTo>
                    <a:lnTo>
                      <a:pt x="681" y="121"/>
                    </a:lnTo>
                    <a:lnTo>
                      <a:pt x="679" y="124"/>
                    </a:lnTo>
                    <a:lnTo>
                      <a:pt x="671" y="126"/>
                    </a:lnTo>
                    <a:lnTo>
                      <a:pt x="664" y="131"/>
                    </a:lnTo>
                    <a:lnTo>
                      <a:pt x="671" y="141"/>
                    </a:lnTo>
                    <a:lnTo>
                      <a:pt x="664" y="148"/>
                    </a:lnTo>
                    <a:lnTo>
                      <a:pt x="657" y="148"/>
                    </a:lnTo>
                    <a:lnTo>
                      <a:pt x="654" y="148"/>
                    </a:lnTo>
                    <a:lnTo>
                      <a:pt x="657" y="148"/>
                    </a:lnTo>
                    <a:lnTo>
                      <a:pt x="664" y="148"/>
                    </a:lnTo>
                    <a:lnTo>
                      <a:pt x="671" y="155"/>
                    </a:lnTo>
                    <a:lnTo>
                      <a:pt x="679" y="158"/>
                    </a:lnTo>
                    <a:lnTo>
                      <a:pt x="679" y="158"/>
                    </a:lnTo>
                    <a:lnTo>
                      <a:pt x="686" y="165"/>
                    </a:lnTo>
                    <a:lnTo>
                      <a:pt x="693" y="165"/>
                    </a:lnTo>
                    <a:lnTo>
                      <a:pt x="700" y="165"/>
                    </a:lnTo>
                    <a:lnTo>
                      <a:pt x="708" y="158"/>
                    </a:lnTo>
                    <a:lnTo>
                      <a:pt x="708" y="158"/>
                    </a:lnTo>
                    <a:lnTo>
                      <a:pt x="710" y="158"/>
                    </a:lnTo>
                    <a:lnTo>
                      <a:pt x="710" y="165"/>
                    </a:lnTo>
                    <a:lnTo>
                      <a:pt x="708" y="170"/>
                    </a:lnTo>
                    <a:lnTo>
                      <a:pt x="700" y="170"/>
                    </a:lnTo>
                    <a:lnTo>
                      <a:pt x="700" y="174"/>
                    </a:lnTo>
                    <a:lnTo>
                      <a:pt x="700" y="179"/>
                    </a:lnTo>
                    <a:lnTo>
                      <a:pt x="705" y="184"/>
                    </a:lnTo>
                    <a:lnTo>
                      <a:pt x="708" y="184"/>
                    </a:lnTo>
                    <a:lnTo>
                      <a:pt x="715" y="189"/>
                    </a:lnTo>
                    <a:lnTo>
                      <a:pt x="720" y="191"/>
                    </a:lnTo>
                    <a:lnTo>
                      <a:pt x="715" y="199"/>
                    </a:lnTo>
                    <a:lnTo>
                      <a:pt x="713" y="201"/>
                    </a:lnTo>
                    <a:lnTo>
                      <a:pt x="715" y="204"/>
                    </a:lnTo>
                    <a:lnTo>
                      <a:pt x="720" y="211"/>
                    </a:lnTo>
                    <a:lnTo>
                      <a:pt x="722" y="218"/>
                    </a:lnTo>
                    <a:lnTo>
                      <a:pt x="715" y="225"/>
                    </a:lnTo>
                    <a:lnTo>
                      <a:pt x="715" y="228"/>
                    </a:lnTo>
                    <a:lnTo>
                      <a:pt x="715" y="230"/>
                    </a:lnTo>
                    <a:lnTo>
                      <a:pt x="717" y="235"/>
                    </a:lnTo>
                    <a:lnTo>
                      <a:pt x="722" y="245"/>
                    </a:lnTo>
                    <a:lnTo>
                      <a:pt x="729" y="245"/>
                    </a:lnTo>
                    <a:lnTo>
                      <a:pt x="737" y="238"/>
                    </a:lnTo>
                    <a:lnTo>
                      <a:pt x="742" y="245"/>
                    </a:lnTo>
                    <a:lnTo>
                      <a:pt x="742" y="254"/>
                    </a:lnTo>
                    <a:lnTo>
                      <a:pt x="744" y="257"/>
                    </a:lnTo>
                    <a:lnTo>
                      <a:pt x="749" y="254"/>
                    </a:lnTo>
                    <a:lnTo>
                      <a:pt x="751" y="250"/>
                    </a:lnTo>
                    <a:lnTo>
                      <a:pt x="759" y="252"/>
                    </a:lnTo>
                    <a:lnTo>
                      <a:pt x="761" y="254"/>
                    </a:lnTo>
                    <a:lnTo>
                      <a:pt x="759" y="259"/>
                    </a:lnTo>
                    <a:lnTo>
                      <a:pt x="759" y="262"/>
                    </a:lnTo>
                    <a:lnTo>
                      <a:pt x="759" y="271"/>
                    </a:lnTo>
                    <a:lnTo>
                      <a:pt x="759" y="281"/>
                    </a:lnTo>
                    <a:lnTo>
                      <a:pt x="759" y="281"/>
                    </a:lnTo>
                    <a:lnTo>
                      <a:pt x="761" y="288"/>
                    </a:lnTo>
                    <a:lnTo>
                      <a:pt x="759" y="291"/>
                    </a:lnTo>
                    <a:lnTo>
                      <a:pt x="754" y="298"/>
                    </a:lnTo>
                    <a:lnTo>
                      <a:pt x="759" y="303"/>
                    </a:lnTo>
                    <a:lnTo>
                      <a:pt x="766" y="305"/>
                    </a:lnTo>
                    <a:lnTo>
                      <a:pt x="766" y="315"/>
                    </a:lnTo>
                    <a:lnTo>
                      <a:pt x="761" y="325"/>
                    </a:lnTo>
                    <a:lnTo>
                      <a:pt x="766" y="332"/>
                    </a:lnTo>
                    <a:lnTo>
                      <a:pt x="766" y="342"/>
                    </a:lnTo>
                    <a:lnTo>
                      <a:pt x="763" y="351"/>
                    </a:lnTo>
                    <a:lnTo>
                      <a:pt x="766" y="356"/>
                    </a:lnTo>
                    <a:lnTo>
                      <a:pt x="773" y="359"/>
                    </a:lnTo>
                    <a:lnTo>
                      <a:pt x="768" y="368"/>
                    </a:lnTo>
                    <a:lnTo>
                      <a:pt x="773" y="376"/>
                    </a:lnTo>
                    <a:lnTo>
                      <a:pt x="773" y="381"/>
                    </a:lnTo>
                    <a:lnTo>
                      <a:pt x="776" y="376"/>
                    </a:lnTo>
                    <a:lnTo>
                      <a:pt x="780" y="373"/>
                    </a:lnTo>
                    <a:lnTo>
                      <a:pt x="790" y="376"/>
                    </a:lnTo>
                    <a:lnTo>
                      <a:pt x="797" y="373"/>
                    </a:lnTo>
                    <a:lnTo>
                      <a:pt x="805" y="376"/>
                    </a:lnTo>
                    <a:lnTo>
                      <a:pt x="805" y="376"/>
                    </a:lnTo>
                    <a:lnTo>
                      <a:pt x="805" y="378"/>
                    </a:lnTo>
                    <a:lnTo>
                      <a:pt x="800" y="385"/>
                    </a:lnTo>
                    <a:lnTo>
                      <a:pt x="805" y="390"/>
                    </a:lnTo>
                    <a:lnTo>
                      <a:pt x="807" y="395"/>
                    </a:lnTo>
                    <a:lnTo>
                      <a:pt x="812" y="395"/>
                    </a:lnTo>
                    <a:lnTo>
                      <a:pt x="819" y="402"/>
                    </a:lnTo>
                    <a:lnTo>
                      <a:pt x="826" y="395"/>
                    </a:lnTo>
                    <a:lnTo>
                      <a:pt x="824" y="385"/>
                    </a:lnTo>
                    <a:lnTo>
                      <a:pt x="826" y="383"/>
                    </a:lnTo>
                    <a:lnTo>
                      <a:pt x="831" y="385"/>
                    </a:lnTo>
                    <a:lnTo>
                      <a:pt x="829" y="395"/>
                    </a:lnTo>
                    <a:lnTo>
                      <a:pt x="834" y="395"/>
                    </a:lnTo>
                    <a:lnTo>
                      <a:pt x="841" y="397"/>
                    </a:lnTo>
                    <a:lnTo>
                      <a:pt x="846" y="402"/>
                    </a:lnTo>
                    <a:lnTo>
                      <a:pt x="848" y="407"/>
                    </a:lnTo>
                    <a:lnTo>
                      <a:pt x="851" y="412"/>
                    </a:lnTo>
                    <a:lnTo>
                      <a:pt x="851" y="422"/>
                    </a:lnTo>
                    <a:lnTo>
                      <a:pt x="851" y="429"/>
                    </a:lnTo>
                    <a:lnTo>
                      <a:pt x="856" y="436"/>
                    </a:lnTo>
                    <a:lnTo>
                      <a:pt x="856" y="439"/>
                    </a:lnTo>
                    <a:lnTo>
                      <a:pt x="856" y="439"/>
                    </a:lnTo>
                    <a:lnTo>
                      <a:pt x="848" y="446"/>
                    </a:lnTo>
                    <a:lnTo>
                      <a:pt x="848" y="446"/>
                    </a:lnTo>
                    <a:lnTo>
                      <a:pt x="841" y="448"/>
                    </a:lnTo>
                    <a:lnTo>
                      <a:pt x="834" y="451"/>
                    </a:lnTo>
                    <a:lnTo>
                      <a:pt x="826" y="456"/>
                    </a:lnTo>
                    <a:lnTo>
                      <a:pt x="819" y="446"/>
                    </a:lnTo>
                    <a:lnTo>
                      <a:pt x="819" y="446"/>
                    </a:lnTo>
                    <a:lnTo>
                      <a:pt x="812" y="446"/>
                    </a:lnTo>
                    <a:lnTo>
                      <a:pt x="805" y="446"/>
                    </a:lnTo>
                    <a:lnTo>
                      <a:pt x="805" y="448"/>
                    </a:lnTo>
                    <a:lnTo>
                      <a:pt x="800" y="456"/>
                    </a:lnTo>
                    <a:lnTo>
                      <a:pt x="797" y="458"/>
                    </a:lnTo>
                    <a:lnTo>
                      <a:pt x="790" y="458"/>
                    </a:lnTo>
                    <a:lnTo>
                      <a:pt x="780" y="458"/>
                    </a:lnTo>
                    <a:lnTo>
                      <a:pt x="776" y="456"/>
                    </a:lnTo>
                    <a:lnTo>
                      <a:pt x="773" y="456"/>
                    </a:lnTo>
                    <a:lnTo>
                      <a:pt x="771" y="456"/>
                    </a:lnTo>
                    <a:lnTo>
                      <a:pt x="768" y="465"/>
                    </a:lnTo>
                    <a:lnTo>
                      <a:pt x="766" y="465"/>
                    </a:lnTo>
                    <a:lnTo>
                      <a:pt x="759" y="470"/>
                    </a:lnTo>
                    <a:lnTo>
                      <a:pt x="751" y="473"/>
                    </a:lnTo>
                    <a:lnTo>
                      <a:pt x="744" y="465"/>
                    </a:lnTo>
                    <a:lnTo>
                      <a:pt x="737" y="468"/>
                    </a:lnTo>
                    <a:lnTo>
                      <a:pt x="729" y="470"/>
                    </a:lnTo>
                    <a:lnTo>
                      <a:pt x="722" y="473"/>
                    </a:lnTo>
                    <a:lnTo>
                      <a:pt x="722" y="473"/>
                    </a:lnTo>
                    <a:lnTo>
                      <a:pt x="715" y="477"/>
                    </a:lnTo>
                    <a:lnTo>
                      <a:pt x="710" y="482"/>
                    </a:lnTo>
                    <a:lnTo>
                      <a:pt x="708" y="490"/>
                    </a:lnTo>
                    <a:lnTo>
                      <a:pt x="708" y="494"/>
                    </a:lnTo>
                    <a:lnTo>
                      <a:pt x="703" y="490"/>
                    </a:lnTo>
                    <a:lnTo>
                      <a:pt x="700" y="490"/>
                    </a:lnTo>
                    <a:lnTo>
                      <a:pt x="698" y="490"/>
                    </a:lnTo>
                    <a:lnTo>
                      <a:pt x="693" y="499"/>
                    </a:lnTo>
                    <a:lnTo>
                      <a:pt x="693" y="499"/>
                    </a:lnTo>
                    <a:lnTo>
                      <a:pt x="693" y="499"/>
                    </a:lnTo>
                    <a:lnTo>
                      <a:pt x="691" y="490"/>
                    </a:lnTo>
                    <a:lnTo>
                      <a:pt x="686" y="482"/>
                    </a:lnTo>
                    <a:lnTo>
                      <a:pt x="686" y="482"/>
                    </a:lnTo>
                    <a:lnTo>
                      <a:pt x="679" y="477"/>
                    </a:lnTo>
                    <a:lnTo>
                      <a:pt x="671" y="482"/>
                    </a:lnTo>
                    <a:lnTo>
                      <a:pt x="671" y="482"/>
                    </a:lnTo>
                    <a:lnTo>
                      <a:pt x="669" y="490"/>
                    </a:lnTo>
                    <a:lnTo>
                      <a:pt x="669" y="499"/>
                    </a:lnTo>
                    <a:lnTo>
                      <a:pt x="669" y="509"/>
                    </a:lnTo>
                    <a:lnTo>
                      <a:pt x="671" y="511"/>
                    </a:lnTo>
                    <a:lnTo>
                      <a:pt x="674" y="516"/>
                    </a:lnTo>
                    <a:lnTo>
                      <a:pt x="679" y="519"/>
                    </a:lnTo>
                    <a:lnTo>
                      <a:pt x="686" y="516"/>
                    </a:lnTo>
                    <a:lnTo>
                      <a:pt x="686" y="516"/>
                    </a:lnTo>
                    <a:lnTo>
                      <a:pt x="693" y="514"/>
                    </a:lnTo>
                    <a:lnTo>
                      <a:pt x="698" y="516"/>
                    </a:lnTo>
                    <a:lnTo>
                      <a:pt x="700" y="519"/>
                    </a:lnTo>
                    <a:lnTo>
                      <a:pt x="708" y="524"/>
                    </a:lnTo>
                    <a:lnTo>
                      <a:pt x="710" y="526"/>
                    </a:lnTo>
                    <a:lnTo>
                      <a:pt x="715" y="531"/>
                    </a:lnTo>
                    <a:lnTo>
                      <a:pt x="722" y="533"/>
                    </a:lnTo>
                    <a:lnTo>
                      <a:pt x="725" y="536"/>
                    </a:lnTo>
                    <a:lnTo>
                      <a:pt x="729" y="536"/>
                    </a:lnTo>
                    <a:lnTo>
                      <a:pt x="737" y="543"/>
                    </a:lnTo>
                    <a:lnTo>
                      <a:pt x="744" y="543"/>
                    </a:lnTo>
                    <a:lnTo>
                      <a:pt x="751" y="536"/>
                    </a:lnTo>
                    <a:lnTo>
                      <a:pt x="759" y="541"/>
                    </a:lnTo>
                    <a:lnTo>
                      <a:pt x="763" y="543"/>
                    </a:lnTo>
                    <a:lnTo>
                      <a:pt x="766" y="545"/>
                    </a:lnTo>
                    <a:lnTo>
                      <a:pt x="773" y="545"/>
                    </a:lnTo>
                    <a:lnTo>
                      <a:pt x="780" y="545"/>
                    </a:lnTo>
                    <a:lnTo>
                      <a:pt x="790" y="543"/>
                    </a:lnTo>
                    <a:lnTo>
                      <a:pt x="790" y="543"/>
                    </a:lnTo>
                    <a:lnTo>
                      <a:pt x="797" y="541"/>
                    </a:lnTo>
                    <a:lnTo>
                      <a:pt x="805" y="541"/>
                    </a:lnTo>
                    <a:lnTo>
                      <a:pt x="812" y="543"/>
                    </a:lnTo>
                    <a:lnTo>
                      <a:pt x="812" y="543"/>
                    </a:lnTo>
                    <a:lnTo>
                      <a:pt x="819" y="545"/>
                    </a:lnTo>
                    <a:lnTo>
                      <a:pt x="826" y="545"/>
                    </a:lnTo>
                    <a:lnTo>
                      <a:pt x="834" y="548"/>
                    </a:lnTo>
                    <a:lnTo>
                      <a:pt x="841" y="550"/>
                    </a:lnTo>
                    <a:lnTo>
                      <a:pt x="846" y="553"/>
                    </a:lnTo>
                    <a:lnTo>
                      <a:pt x="848" y="553"/>
                    </a:lnTo>
                    <a:lnTo>
                      <a:pt x="856" y="560"/>
                    </a:lnTo>
                    <a:lnTo>
                      <a:pt x="856" y="560"/>
                    </a:lnTo>
                    <a:lnTo>
                      <a:pt x="863" y="565"/>
                    </a:lnTo>
                    <a:lnTo>
                      <a:pt x="870" y="562"/>
                    </a:lnTo>
                    <a:lnTo>
                      <a:pt x="875" y="560"/>
                    </a:lnTo>
                    <a:lnTo>
                      <a:pt x="877" y="560"/>
                    </a:lnTo>
                    <a:lnTo>
                      <a:pt x="885" y="557"/>
                    </a:lnTo>
                    <a:lnTo>
                      <a:pt x="887" y="560"/>
                    </a:lnTo>
                    <a:lnTo>
                      <a:pt x="892" y="565"/>
                    </a:lnTo>
                    <a:lnTo>
                      <a:pt x="899" y="565"/>
                    </a:lnTo>
                    <a:lnTo>
                      <a:pt x="906" y="565"/>
                    </a:lnTo>
                    <a:lnTo>
                      <a:pt x="914" y="565"/>
                    </a:lnTo>
                    <a:lnTo>
                      <a:pt x="921" y="565"/>
                    </a:lnTo>
                    <a:lnTo>
                      <a:pt x="928" y="562"/>
                    </a:lnTo>
                    <a:lnTo>
                      <a:pt x="936" y="562"/>
                    </a:lnTo>
                    <a:lnTo>
                      <a:pt x="936" y="5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26" name="Freeform 2854"/>
              <p:cNvSpPr>
                <a:spLocks/>
              </p:cNvSpPr>
              <p:nvPr/>
            </p:nvSpPr>
            <p:spPr bwMode="auto">
              <a:xfrm>
                <a:off x="1236" y="1057"/>
                <a:ext cx="914" cy="1062"/>
              </a:xfrm>
              <a:custGeom>
                <a:avLst/>
                <a:gdLst/>
                <a:ahLst/>
                <a:cxnLst>
                  <a:cxn ang="0">
                    <a:pos x="912" y="751"/>
                  </a:cxn>
                  <a:cxn ang="0">
                    <a:pos x="912" y="943"/>
                  </a:cxn>
                  <a:cxn ang="0">
                    <a:pos x="912" y="974"/>
                  </a:cxn>
                  <a:cxn ang="0">
                    <a:pos x="914" y="1006"/>
                  </a:cxn>
                  <a:cxn ang="0">
                    <a:pos x="914" y="1037"/>
                  </a:cxn>
                  <a:cxn ang="0">
                    <a:pos x="861" y="1059"/>
                  </a:cxn>
                  <a:cxn ang="0">
                    <a:pos x="773" y="1059"/>
                  </a:cxn>
                  <a:cxn ang="0">
                    <a:pos x="684" y="1059"/>
                  </a:cxn>
                  <a:cxn ang="0">
                    <a:pos x="594" y="1057"/>
                  </a:cxn>
                  <a:cxn ang="0">
                    <a:pos x="507" y="1059"/>
                  </a:cxn>
                  <a:cxn ang="0">
                    <a:pos x="417" y="1059"/>
                  </a:cxn>
                  <a:cxn ang="0">
                    <a:pos x="337" y="1059"/>
                  </a:cxn>
                  <a:cxn ang="0">
                    <a:pos x="255" y="1059"/>
                  </a:cxn>
                  <a:cxn ang="0">
                    <a:pos x="175" y="1059"/>
                  </a:cxn>
                  <a:cxn ang="0">
                    <a:pos x="85" y="1062"/>
                  </a:cxn>
                  <a:cxn ang="0">
                    <a:pos x="100" y="1057"/>
                  </a:cxn>
                  <a:cxn ang="0">
                    <a:pos x="92" y="1042"/>
                  </a:cxn>
                  <a:cxn ang="0">
                    <a:pos x="70" y="1023"/>
                  </a:cxn>
                  <a:cxn ang="0">
                    <a:pos x="49" y="996"/>
                  </a:cxn>
                  <a:cxn ang="0">
                    <a:pos x="39" y="974"/>
                  </a:cxn>
                  <a:cxn ang="0">
                    <a:pos x="27" y="945"/>
                  </a:cxn>
                  <a:cxn ang="0">
                    <a:pos x="5" y="785"/>
                  </a:cxn>
                  <a:cxn ang="0">
                    <a:pos x="3" y="693"/>
                  </a:cxn>
                  <a:cxn ang="0">
                    <a:pos x="22" y="630"/>
                  </a:cxn>
                  <a:cxn ang="0">
                    <a:pos x="66" y="579"/>
                  </a:cxn>
                  <a:cxn ang="0">
                    <a:pos x="119" y="536"/>
                  </a:cxn>
                  <a:cxn ang="0">
                    <a:pos x="85" y="482"/>
                  </a:cxn>
                  <a:cxn ang="0">
                    <a:pos x="29" y="446"/>
                  </a:cxn>
                  <a:cxn ang="0">
                    <a:pos x="75" y="395"/>
                  </a:cxn>
                  <a:cxn ang="0">
                    <a:pos x="61" y="325"/>
                  </a:cxn>
                  <a:cxn ang="0">
                    <a:pos x="66" y="245"/>
                  </a:cxn>
                  <a:cxn ang="0">
                    <a:pos x="87" y="184"/>
                  </a:cxn>
                  <a:cxn ang="0">
                    <a:pos x="100" y="104"/>
                  </a:cxn>
                  <a:cxn ang="0">
                    <a:pos x="136" y="44"/>
                  </a:cxn>
                  <a:cxn ang="0">
                    <a:pos x="189" y="7"/>
                  </a:cxn>
                  <a:cxn ang="0">
                    <a:pos x="255" y="0"/>
                  </a:cxn>
                  <a:cxn ang="0">
                    <a:pos x="315" y="17"/>
                  </a:cxn>
                  <a:cxn ang="0">
                    <a:pos x="373" y="44"/>
                  </a:cxn>
                  <a:cxn ang="0">
                    <a:pos x="424" y="92"/>
                  </a:cxn>
                  <a:cxn ang="0">
                    <a:pos x="470" y="114"/>
                  </a:cxn>
                  <a:cxn ang="0">
                    <a:pos x="487" y="158"/>
                  </a:cxn>
                  <a:cxn ang="0">
                    <a:pos x="492" y="199"/>
                  </a:cxn>
                  <a:cxn ang="0">
                    <a:pos x="543" y="216"/>
                  </a:cxn>
                  <a:cxn ang="0">
                    <a:pos x="550" y="257"/>
                  </a:cxn>
                  <a:cxn ang="0">
                    <a:pos x="572" y="325"/>
                  </a:cxn>
                  <a:cxn ang="0">
                    <a:pos x="565" y="354"/>
                  </a:cxn>
                  <a:cxn ang="0">
                    <a:pos x="582" y="376"/>
                  </a:cxn>
                  <a:cxn ang="0">
                    <a:pos x="633" y="410"/>
                  </a:cxn>
                  <a:cxn ang="0">
                    <a:pos x="601" y="451"/>
                  </a:cxn>
                  <a:cxn ang="0">
                    <a:pos x="536" y="475"/>
                  </a:cxn>
                  <a:cxn ang="0">
                    <a:pos x="478" y="497"/>
                  </a:cxn>
                  <a:cxn ang="0">
                    <a:pos x="490" y="526"/>
                  </a:cxn>
                  <a:cxn ang="0">
                    <a:pos x="550" y="543"/>
                  </a:cxn>
                  <a:cxn ang="0">
                    <a:pos x="618" y="560"/>
                  </a:cxn>
                  <a:cxn ang="0">
                    <a:pos x="667" y="570"/>
                  </a:cxn>
                  <a:cxn ang="0">
                    <a:pos x="727" y="587"/>
                  </a:cxn>
                  <a:cxn ang="0">
                    <a:pos x="800" y="613"/>
                  </a:cxn>
                  <a:cxn ang="0">
                    <a:pos x="846" y="647"/>
                  </a:cxn>
                </a:cxnLst>
                <a:rect l="0" t="0" r="r" b="b"/>
                <a:pathLst>
                  <a:path w="914" h="1062">
                    <a:moveTo>
                      <a:pt x="912" y="657"/>
                    </a:moveTo>
                    <a:lnTo>
                      <a:pt x="912" y="664"/>
                    </a:lnTo>
                    <a:lnTo>
                      <a:pt x="912" y="674"/>
                    </a:lnTo>
                    <a:lnTo>
                      <a:pt x="912" y="684"/>
                    </a:lnTo>
                    <a:lnTo>
                      <a:pt x="912" y="691"/>
                    </a:lnTo>
                    <a:lnTo>
                      <a:pt x="912" y="700"/>
                    </a:lnTo>
                    <a:lnTo>
                      <a:pt x="912" y="708"/>
                    </a:lnTo>
                    <a:lnTo>
                      <a:pt x="912" y="717"/>
                    </a:lnTo>
                    <a:lnTo>
                      <a:pt x="912" y="725"/>
                    </a:lnTo>
                    <a:lnTo>
                      <a:pt x="912" y="734"/>
                    </a:lnTo>
                    <a:lnTo>
                      <a:pt x="912" y="742"/>
                    </a:lnTo>
                    <a:lnTo>
                      <a:pt x="912" y="751"/>
                    </a:lnTo>
                    <a:lnTo>
                      <a:pt x="912" y="759"/>
                    </a:lnTo>
                    <a:lnTo>
                      <a:pt x="912" y="768"/>
                    </a:lnTo>
                    <a:lnTo>
                      <a:pt x="912" y="776"/>
                    </a:lnTo>
                    <a:lnTo>
                      <a:pt x="912" y="785"/>
                    </a:lnTo>
                    <a:lnTo>
                      <a:pt x="912" y="800"/>
                    </a:lnTo>
                    <a:lnTo>
                      <a:pt x="912" y="827"/>
                    </a:lnTo>
                    <a:lnTo>
                      <a:pt x="912" y="853"/>
                    </a:lnTo>
                    <a:lnTo>
                      <a:pt x="912" y="880"/>
                    </a:lnTo>
                    <a:lnTo>
                      <a:pt x="912" y="907"/>
                    </a:lnTo>
                    <a:lnTo>
                      <a:pt x="912" y="933"/>
                    </a:lnTo>
                    <a:lnTo>
                      <a:pt x="912" y="940"/>
                    </a:lnTo>
                    <a:lnTo>
                      <a:pt x="912" y="943"/>
                    </a:lnTo>
                    <a:lnTo>
                      <a:pt x="912" y="945"/>
                    </a:lnTo>
                    <a:lnTo>
                      <a:pt x="912" y="948"/>
                    </a:lnTo>
                    <a:lnTo>
                      <a:pt x="912" y="950"/>
                    </a:lnTo>
                    <a:lnTo>
                      <a:pt x="912" y="953"/>
                    </a:lnTo>
                    <a:lnTo>
                      <a:pt x="912" y="957"/>
                    </a:lnTo>
                    <a:lnTo>
                      <a:pt x="912" y="960"/>
                    </a:lnTo>
                    <a:lnTo>
                      <a:pt x="912" y="962"/>
                    </a:lnTo>
                    <a:lnTo>
                      <a:pt x="912" y="965"/>
                    </a:lnTo>
                    <a:lnTo>
                      <a:pt x="912" y="967"/>
                    </a:lnTo>
                    <a:lnTo>
                      <a:pt x="912" y="970"/>
                    </a:lnTo>
                    <a:lnTo>
                      <a:pt x="912" y="972"/>
                    </a:lnTo>
                    <a:lnTo>
                      <a:pt x="912" y="974"/>
                    </a:lnTo>
                    <a:lnTo>
                      <a:pt x="912" y="977"/>
                    </a:lnTo>
                    <a:lnTo>
                      <a:pt x="912" y="979"/>
                    </a:lnTo>
                    <a:lnTo>
                      <a:pt x="912" y="982"/>
                    </a:lnTo>
                    <a:lnTo>
                      <a:pt x="912" y="984"/>
                    </a:lnTo>
                    <a:lnTo>
                      <a:pt x="912" y="989"/>
                    </a:lnTo>
                    <a:lnTo>
                      <a:pt x="912" y="991"/>
                    </a:lnTo>
                    <a:lnTo>
                      <a:pt x="912" y="994"/>
                    </a:lnTo>
                    <a:lnTo>
                      <a:pt x="912" y="996"/>
                    </a:lnTo>
                    <a:lnTo>
                      <a:pt x="912" y="999"/>
                    </a:lnTo>
                    <a:lnTo>
                      <a:pt x="912" y="1001"/>
                    </a:lnTo>
                    <a:lnTo>
                      <a:pt x="914" y="1003"/>
                    </a:lnTo>
                    <a:lnTo>
                      <a:pt x="914" y="1006"/>
                    </a:lnTo>
                    <a:lnTo>
                      <a:pt x="914" y="1008"/>
                    </a:lnTo>
                    <a:lnTo>
                      <a:pt x="914" y="1011"/>
                    </a:lnTo>
                    <a:lnTo>
                      <a:pt x="914" y="1013"/>
                    </a:lnTo>
                    <a:lnTo>
                      <a:pt x="914" y="1018"/>
                    </a:lnTo>
                    <a:lnTo>
                      <a:pt x="914" y="1020"/>
                    </a:lnTo>
                    <a:lnTo>
                      <a:pt x="914" y="1023"/>
                    </a:lnTo>
                    <a:lnTo>
                      <a:pt x="914" y="1025"/>
                    </a:lnTo>
                    <a:lnTo>
                      <a:pt x="914" y="1028"/>
                    </a:lnTo>
                    <a:lnTo>
                      <a:pt x="914" y="1030"/>
                    </a:lnTo>
                    <a:lnTo>
                      <a:pt x="914" y="1033"/>
                    </a:lnTo>
                    <a:lnTo>
                      <a:pt x="914" y="1035"/>
                    </a:lnTo>
                    <a:lnTo>
                      <a:pt x="914" y="1037"/>
                    </a:lnTo>
                    <a:lnTo>
                      <a:pt x="914" y="1040"/>
                    </a:lnTo>
                    <a:lnTo>
                      <a:pt x="912" y="1042"/>
                    </a:lnTo>
                    <a:lnTo>
                      <a:pt x="912" y="1050"/>
                    </a:lnTo>
                    <a:lnTo>
                      <a:pt x="912" y="1054"/>
                    </a:lnTo>
                    <a:lnTo>
                      <a:pt x="912" y="1057"/>
                    </a:lnTo>
                    <a:lnTo>
                      <a:pt x="904" y="1057"/>
                    </a:lnTo>
                    <a:lnTo>
                      <a:pt x="897" y="1057"/>
                    </a:lnTo>
                    <a:lnTo>
                      <a:pt x="890" y="1059"/>
                    </a:lnTo>
                    <a:lnTo>
                      <a:pt x="882" y="1059"/>
                    </a:lnTo>
                    <a:lnTo>
                      <a:pt x="875" y="1059"/>
                    </a:lnTo>
                    <a:lnTo>
                      <a:pt x="868" y="1059"/>
                    </a:lnTo>
                    <a:lnTo>
                      <a:pt x="861" y="1059"/>
                    </a:lnTo>
                    <a:lnTo>
                      <a:pt x="853" y="1059"/>
                    </a:lnTo>
                    <a:lnTo>
                      <a:pt x="846" y="1059"/>
                    </a:lnTo>
                    <a:lnTo>
                      <a:pt x="839" y="1059"/>
                    </a:lnTo>
                    <a:lnTo>
                      <a:pt x="832" y="1059"/>
                    </a:lnTo>
                    <a:lnTo>
                      <a:pt x="824" y="1059"/>
                    </a:lnTo>
                    <a:lnTo>
                      <a:pt x="817" y="1059"/>
                    </a:lnTo>
                    <a:lnTo>
                      <a:pt x="810" y="1059"/>
                    </a:lnTo>
                    <a:lnTo>
                      <a:pt x="802" y="1059"/>
                    </a:lnTo>
                    <a:lnTo>
                      <a:pt x="795" y="1059"/>
                    </a:lnTo>
                    <a:lnTo>
                      <a:pt x="788" y="1059"/>
                    </a:lnTo>
                    <a:lnTo>
                      <a:pt x="781" y="1059"/>
                    </a:lnTo>
                    <a:lnTo>
                      <a:pt x="773" y="1059"/>
                    </a:lnTo>
                    <a:lnTo>
                      <a:pt x="766" y="1059"/>
                    </a:lnTo>
                    <a:lnTo>
                      <a:pt x="756" y="1059"/>
                    </a:lnTo>
                    <a:lnTo>
                      <a:pt x="749" y="1059"/>
                    </a:lnTo>
                    <a:lnTo>
                      <a:pt x="742" y="1059"/>
                    </a:lnTo>
                    <a:lnTo>
                      <a:pt x="735" y="1059"/>
                    </a:lnTo>
                    <a:lnTo>
                      <a:pt x="727" y="1059"/>
                    </a:lnTo>
                    <a:lnTo>
                      <a:pt x="720" y="1059"/>
                    </a:lnTo>
                    <a:lnTo>
                      <a:pt x="713" y="1059"/>
                    </a:lnTo>
                    <a:lnTo>
                      <a:pt x="705" y="1059"/>
                    </a:lnTo>
                    <a:lnTo>
                      <a:pt x="698" y="1059"/>
                    </a:lnTo>
                    <a:lnTo>
                      <a:pt x="691" y="1059"/>
                    </a:lnTo>
                    <a:lnTo>
                      <a:pt x="684" y="1059"/>
                    </a:lnTo>
                    <a:lnTo>
                      <a:pt x="676" y="1059"/>
                    </a:lnTo>
                    <a:lnTo>
                      <a:pt x="669" y="1059"/>
                    </a:lnTo>
                    <a:lnTo>
                      <a:pt x="662" y="1059"/>
                    </a:lnTo>
                    <a:lnTo>
                      <a:pt x="655" y="1059"/>
                    </a:lnTo>
                    <a:lnTo>
                      <a:pt x="647" y="1059"/>
                    </a:lnTo>
                    <a:lnTo>
                      <a:pt x="640" y="1059"/>
                    </a:lnTo>
                    <a:lnTo>
                      <a:pt x="633" y="1059"/>
                    </a:lnTo>
                    <a:lnTo>
                      <a:pt x="625" y="1059"/>
                    </a:lnTo>
                    <a:lnTo>
                      <a:pt x="618" y="1059"/>
                    </a:lnTo>
                    <a:lnTo>
                      <a:pt x="609" y="1057"/>
                    </a:lnTo>
                    <a:lnTo>
                      <a:pt x="601" y="1057"/>
                    </a:lnTo>
                    <a:lnTo>
                      <a:pt x="594" y="1057"/>
                    </a:lnTo>
                    <a:lnTo>
                      <a:pt x="587" y="1057"/>
                    </a:lnTo>
                    <a:lnTo>
                      <a:pt x="579" y="1059"/>
                    </a:lnTo>
                    <a:lnTo>
                      <a:pt x="572" y="1059"/>
                    </a:lnTo>
                    <a:lnTo>
                      <a:pt x="565" y="1057"/>
                    </a:lnTo>
                    <a:lnTo>
                      <a:pt x="558" y="1057"/>
                    </a:lnTo>
                    <a:lnTo>
                      <a:pt x="550" y="1059"/>
                    </a:lnTo>
                    <a:lnTo>
                      <a:pt x="543" y="1059"/>
                    </a:lnTo>
                    <a:lnTo>
                      <a:pt x="536" y="1059"/>
                    </a:lnTo>
                    <a:lnTo>
                      <a:pt x="529" y="1059"/>
                    </a:lnTo>
                    <a:lnTo>
                      <a:pt x="521" y="1059"/>
                    </a:lnTo>
                    <a:lnTo>
                      <a:pt x="514" y="1059"/>
                    </a:lnTo>
                    <a:lnTo>
                      <a:pt x="507" y="1059"/>
                    </a:lnTo>
                    <a:lnTo>
                      <a:pt x="499" y="1059"/>
                    </a:lnTo>
                    <a:lnTo>
                      <a:pt x="492" y="1059"/>
                    </a:lnTo>
                    <a:lnTo>
                      <a:pt x="485" y="1059"/>
                    </a:lnTo>
                    <a:lnTo>
                      <a:pt x="478" y="1059"/>
                    </a:lnTo>
                    <a:lnTo>
                      <a:pt x="470" y="1059"/>
                    </a:lnTo>
                    <a:lnTo>
                      <a:pt x="463" y="1059"/>
                    </a:lnTo>
                    <a:lnTo>
                      <a:pt x="453" y="1059"/>
                    </a:lnTo>
                    <a:lnTo>
                      <a:pt x="446" y="1059"/>
                    </a:lnTo>
                    <a:lnTo>
                      <a:pt x="439" y="1059"/>
                    </a:lnTo>
                    <a:lnTo>
                      <a:pt x="432" y="1059"/>
                    </a:lnTo>
                    <a:lnTo>
                      <a:pt x="424" y="1059"/>
                    </a:lnTo>
                    <a:lnTo>
                      <a:pt x="417" y="1059"/>
                    </a:lnTo>
                    <a:lnTo>
                      <a:pt x="410" y="1059"/>
                    </a:lnTo>
                    <a:lnTo>
                      <a:pt x="403" y="1059"/>
                    </a:lnTo>
                    <a:lnTo>
                      <a:pt x="395" y="1059"/>
                    </a:lnTo>
                    <a:lnTo>
                      <a:pt x="388" y="1059"/>
                    </a:lnTo>
                    <a:lnTo>
                      <a:pt x="381" y="1059"/>
                    </a:lnTo>
                    <a:lnTo>
                      <a:pt x="373" y="1059"/>
                    </a:lnTo>
                    <a:lnTo>
                      <a:pt x="366" y="1059"/>
                    </a:lnTo>
                    <a:lnTo>
                      <a:pt x="366" y="1059"/>
                    </a:lnTo>
                    <a:lnTo>
                      <a:pt x="359" y="1059"/>
                    </a:lnTo>
                    <a:lnTo>
                      <a:pt x="352" y="1059"/>
                    </a:lnTo>
                    <a:lnTo>
                      <a:pt x="344" y="1059"/>
                    </a:lnTo>
                    <a:lnTo>
                      <a:pt x="337" y="1059"/>
                    </a:lnTo>
                    <a:lnTo>
                      <a:pt x="330" y="1059"/>
                    </a:lnTo>
                    <a:lnTo>
                      <a:pt x="323" y="1059"/>
                    </a:lnTo>
                    <a:lnTo>
                      <a:pt x="315" y="1059"/>
                    </a:lnTo>
                    <a:lnTo>
                      <a:pt x="308" y="1059"/>
                    </a:lnTo>
                    <a:lnTo>
                      <a:pt x="298" y="1059"/>
                    </a:lnTo>
                    <a:lnTo>
                      <a:pt x="293" y="1059"/>
                    </a:lnTo>
                    <a:lnTo>
                      <a:pt x="291" y="1059"/>
                    </a:lnTo>
                    <a:lnTo>
                      <a:pt x="284" y="1059"/>
                    </a:lnTo>
                    <a:lnTo>
                      <a:pt x="276" y="1059"/>
                    </a:lnTo>
                    <a:lnTo>
                      <a:pt x="269" y="1059"/>
                    </a:lnTo>
                    <a:lnTo>
                      <a:pt x="262" y="1059"/>
                    </a:lnTo>
                    <a:lnTo>
                      <a:pt x="255" y="1059"/>
                    </a:lnTo>
                    <a:lnTo>
                      <a:pt x="247" y="1059"/>
                    </a:lnTo>
                    <a:lnTo>
                      <a:pt x="240" y="1059"/>
                    </a:lnTo>
                    <a:lnTo>
                      <a:pt x="233" y="1059"/>
                    </a:lnTo>
                    <a:lnTo>
                      <a:pt x="226" y="1059"/>
                    </a:lnTo>
                    <a:lnTo>
                      <a:pt x="218" y="1059"/>
                    </a:lnTo>
                    <a:lnTo>
                      <a:pt x="211" y="1059"/>
                    </a:lnTo>
                    <a:lnTo>
                      <a:pt x="204" y="1059"/>
                    </a:lnTo>
                    <a:lnTo>
                      <a:pt x="196" y="1059"/>
                    </a:lnTo>
                    <a:lnTo>
                      <a:pt x="189" y="1059"/>
                    </a:lnTo>
                    <a:lnTo>
                      <a:pt x="189" y="1059"/>
                    </a:lnTo>
                    <a:lnTo>
                      <a:pt x="182" y="1059"/>
                    </a:lnTo>
                    <a:lnTo>
                      <a:pt x="175" y="1059"/>
                    </a:lnTo>
                    <a:lnTo>
                      <a:pt x="167" y="1062"/>
                    </a:lnTo>
                    <a:lnTo>
                      <a:pt x="160" y="1062"/>
                    </a:lnTo>
                    <a:lnTo>
                      <a:pt x="150" y="1062"/>
                    </a:lnTo>
                    <a:lnTo>
                      <a:pt x="143" y="1062"/>
                    </a:lnTo>
                    <a:lnTo>
                      <a:pt x="136" y="1062"/>
                    </a:lnTo>
                    <a:lnTo>
                      <a:pt x="129" y="1062"/>
                    </a:lnTo>
                    <a:lnTo>
                      <a:pt x="121" y="1062"/>
                    </a:lnTo>
                    <a:lnTo>
                      <a:pt x="114" y="1062"/>
                    </a:lnTo>
                    <a:lnTo>
                      <a:pt x="107" y="1062"/>
                    </a:lnTo>
                    <a:lnTo>
                      <a:pt x="100" y="1062"/>
                    </a:lnTo>
                    <a:lnTo>
                      <a:pt x="92" y="1062"/>
                    </a:lnTo>
                    <a:lnTo>
                      <a:pt x="85" y="1062"/>
                    </a:lnTo>
                    <a:lnTo>
                      <a:pt x="78" y="1062"/>
                    </a:lnTo>
                    <a:lnTo>
                      <a:pt x="70" y="1059"/>
                    </a:lnTo>
                    <a:lnTo>
                      <a:pt x="63" y="1059"/>
                    </a:lnTo>
                    <a:lnTo>
                      <a:pt x="56" y="1059"/>
                    </a:lnTo>
                    <a:lnTo>
                      <a:pt x="51" y="1059"/>
                    </a:lnTo>
                    <a:lnTo>
                      <a:pt x="56" y="1059"/>
                    </a:lnTo>
                    <a:lnTo>
                      <a:pt x="63" y="1059"/>
                    </a:lnTo>
                    <a:lnTo>
                      <a:pt x="70" y="1059"/>
                    </a:lnTo>
                    <a:lnTo>
                      <a:pt x="78" y="1057"/>
                    </a:lnTo>
                    <a:lnTo>
                      <a:pt x="85" y="1057"/>
                    </a:lnTo>
                    <a:lnTo>
                      <a:pt x="92" y="1057"/>
                    </a:lnTo>
                    <a:lnTo>
                      <a:pt x="100" y="1057"/>
                    </a:lnTo>
                    <a:lnTo>
                      <a:pt x="107" y="1057"/>
                    </a:lnTo>
                    <a:lnTo>
                      <a:pt x="114" y="1057"/>
                    </a:lnTo>
                    <a:lnTo>
                      <a:pt x="121" y="1057"/>
                    </a:lnTo>
                    <a:lnTo>
                      <a:pt x="129" y="1054"/>
                    </a:lnTo>
                    <a:lnTo>
                      <a:pt x="133" y="1054"/>
                    </a:lnTo>
                    <a:lnTo>
                      <a:pt x="129" y="1052"/>
                    </a:lnTo>
                    <a:lnTo>
                      <a:pt x="121" y="1052"/>
                    </a:lnTo>
                    <a:lnTo>
                      <a:pt x="114" y="1050"/>
                    </a:lnTo>
                    <a:lnTo>
                      <a:pt x="112" y="1050"/>
                    </a:lnTo>
                    <a:lnTo>
                      <a:pt x="107" y="1047"/>
                    </a:lnTo>
                    <a:lnTo>
                      <a:pt x="100" y="1045"/>
                    </a:lnTo>
                    <a:lnTo>
                      <a:pt x="92" y="1042"/>
                    </a:lnTo>
                    <a:lnTo>
                      <a:pt x="92" y="1042"/>
                    </a:lnTo>
                    <a:lnTo>
                      <a:pt x="90" y="1040"/>
                    </a:lnTo>
                    <a:lnTo>
                      <a:pt x="90" y="1037"/>
                    </a:lnTo>
                    <a:lnTo>
                      <a:pt x="87" y="1035"/>
                    </a:lnTo>
                    <a:lnTo>
                      <a:pt x="85" y="1033"/>
                    </a:lnTo>
                    <a:lnTo>
                      <a:pt x="85" y="1033"/>
                    </a:lnTo>
                    <a:lnTo>
                      <a:pt x="78" y="1030"/>
                    </a:lnTo>
                    <a:lnTo>
                      <a:pt x="78" y="1030"/>
                    </a:lnTo>
                    <a:lnTo>
                      <a:pt x="78" y="1028"/>
                    </a:lnTo>
                    <a:lnTo>
                      <a:pt x="73" y="1025"/>
                    </a:lnTo>
                    <a:lnTo>
                      <a:pt x="70" y="1023"/>
                    </a:lnTo>
                    <a:lnTo>
                      <a:pt x="70" y="1023"/>
                    </a:lnTo>
                    <a:lnTo>
                      <a:pt x="70" y="1020"/>
                    </a:lnTo>
                    <a:lnTo>
                      <a:pt x="63" y="1018"/>
                    </a:lnTo>
                    <a:lnTo>
                      <a:pt x="63" y="1013"/>
                    </a:lnTo>
                    <a:lnTo>
                      <a:pt x="63" y="1013"/>
                    </a:lnTo>
                    <a:lnTo>
                      <a:pt x="61" y="1011"/>
                    </a:lnTo>
                    <a:lnTo>
                      <a:pt x="58" y="1008"/>
                    </a:lnTo>
                    <a:lnTo>
                      <a:pt x="58" y="1006"/>
                    </a:lnTo>
                    <a:lnTo>
                      <a:pt x="56" y="1006"/>
                    </a:lnTo>
                    <a:lnTo>
                      <a:pt x="53" y="1003"/>
                    </a:lnTo>
                    <a:lnTo>
                      <a:pt x="51" y="1001"/>
                    </a:lnTo>
                    <a:lnTo>
                      <a:pt x="51" y="999"/>
                    </a:lnTo>
                    <a:lnTo>
                      <a:pt x="49" y="996"/>
                    </a:lnTo>
                    <a:lnTo>
                      <a:pt x="49" y="994"/>
                    </a:lnTo>
                    <a:lnTo>
                      <a:pt x="49" y="994"/>
                    </a:lnTo>
                    <a:lnTo>
                      <a:pt x="49" y="994"/>
                    </a:lnTo>
                    <a:lnTo>
                      <a:pt x="49" y="991"/>
                    </a:lnTo>
                    <a:lnTo>
                      <a:pt x="49" y="989"/>
                    </a:lnTo>
                    <a:lnTo>
                      <a:pt x="46" y="989"/>
                    </a:lnTo>
                    <a:lnTo>
                      <a:pt x="46" y="984"/>
                    </a:lnTo>
                    <a:lnTo>
                      <a:pt x="41" y="982"/>
                    </a:lnTo>
                    <a:lnTo>
                      <a:pt x="41" y="979"/>
                    </a:lnTo>
                    <a:lnTo>
                      <a:pt x="41" y="977"/>
                    </a:lnTo>
                    <a:lnTo>
                      <a:pt x="41" y="977"/>
                    </a:lnTo>
                    <a:lnTo>
                      <a:pt x="39" y="974"/>
                    </a:lnTo>
                    <a:lnTo>
                      <a:pt x="39" y="972"/>
                    </a:lnTo>
                    <a:lnTo>
                      <a:pt x="37" y="970"/>
                    </a:lnTo>
                    <a:lnTo>
                      <a:pt x="34" y="967"/>
                    </a:lnTo>
                    <a:lnTo>
                      <a:pt x="34" y="965"/>
                    </a:lnTo>
                    <a:lnTo>
                      <a:pt x="34" y="965"/>
                    </a:lnTo>
                    <a:lnTo>
                      <a:pt x="32" y="962"/>
                    </a:lnTo>
                    <a:lnTo>
                      <a:pt x="32" y="960"/>
                    </a:lnTo>
                    <a:lnTo>
                      <a:pt x="32" y="957"/>
                    </a:lnTo>
                    <a:lnTo>
                      <a:pt x="29" y="953"/>
                    </a:lnTo>
                    <a:lnTo>
                      <a:pt x="29" y="950"/>
                    </a:lnTo>
                    <a:lnTo>
                      <a:pt x="27" y="948"/>
                    </a:lnTo>
                    <a:lnTo>
                      <a:pt x="27" y="945"/>
                    </a:lnTo>
                    <a:lnTo>
                      <a:pt x="27" y="945"/>
                    </a:lnTo>
                    <a:lnTo>
                      <a:pt x="24" y="943"/>
                    </a:lnTo>
                    <a:lnTo>
                      <a:pt x="24" y="940"/>
                    </a:lnTo>
                    <a:lnTo>
                      <a:pt x="22" y="933"/>
                    </a:lnTo>
                    <a:lnTo>
                      <a:pt x="20" y="914"/>
                    </a:lnTo>
                    <a:lnTo>
                      <a:pt x="17" y="907"/>
                    </a:lnTo>
                    <a:lnTo>
                      <a:pt x="12" y="880"/>
                    </a:lnTo>
                    <a:lnTo>
                      <a:pt x="12" y="868"/>
                    </a:lnTo>
                    <a:lnTo>
                      <a:pt x="10" y="853"/>
                    </a:lnTo>
                    <a:lnTo>
                      <a:pt x="7" y="827"/>
                    </a:lnTo>
                    <a:lnTo>
                      <a:pt x="5" y="800"/>
                    </a:lnTo>
                    <a:lnTo>
                      <a:pt x="5" y="785"/>
                    </a:lnTo>
                    <a:lnTo>
                      <a:pt x="5" y="776"/>
                    </a:lnTo>
                    <a:lnTo>
                      <a:pt x="3" y="776"/>
                    </a:lnTo>
                    <a:lnTo>
                      <a:pt x="0" y="768"/>
                    </a:lnTo>
                    <a:lnTo>
                      <a:pt x="0" y="759"/>
                    </a:lnTo>
                    <a:lnTo>
                      <a:pt x="3" y="751"/>
                    </a:lnTo>
                    <a:lnTo>
                      <a:pt x="3" y="742"/>
                    </a:lnTo>
                    <a:lnTo>
                      <a:pt x="3" y="734"/>
                    </a:lnTo>
                    <a:lnTo>
                      <a:pt x="0" y="725"/>
                    </a:lnTo>
                    <a:lnTo>
                      <a:pt x="3" y="717"/>
                    </a:lnTo>
                    <a:lnTo>
                      <a:pt x="3" y="708"/>
                    </a:lnTo>
                    <a:lnTo>
                      <a:pt x="3" y="700"/>
                    </a:lnTo>
                    <a:lnTo>
                      <a:pt x="3" y="693"/>
                    </a:lnTo>
                    <a:lnTo>
                      <a:pt x="5" y="691"/>
                    </a:lnTo>
                    <a:lnTo>
                      <a:pt x="3" y="686"/>
                    </a:lnTo>
                    <a:lnTo>
                      <a:pt x="3" y="684"/>
                    </a:lnTo>
                    <a:lnTo>
                      <a:pt x="3" y="681"/>
                    </a:lnTo>
                    <a:lnTo>
                      <a:pt x="7" y="674"/>
                    </a:lnTo>
                    <a:lnTo>
                      <a:pt x="10" y="664"/>
                    </a:lnTo>
                    <a:lnTo>
                      <a:pt x="12" y="664"/>
                    </a:lnTo>
                    <a:lnTo>
                      <a:pt x="12" y="657"/>
                    </a:lnTo>
                    <a:lnTo>
                      <a:pt x="15" y="647"/>
                    </a:lnTo>
                    <a:lnTo>
                      <a:pt x="17" y="640"/>
                    </a:lnTo>
                    <a:lnTo>
                      <a:pt x="20" y="637"/>
                    </a:lnTo>
                    <a:lnTo>
                      <a:pt x="22" y="630"/>
                    </a:lnTo>
                    <a:lnTo>
                      <a:pt x="27" y="623"/>
                    </a:lnTo>
                    <a:lnTo>
                      <a:pt x="27" y="621"/>
                    </a:lnTo>
                    <a:lnTo>
                      <a:pt x="34" y="616"/>
                    </a:lnTo>
                    <a:lnTo>
                      <a:pt x="37" y="613"/>
                    </a:lnTo>
                    <a:lnTo>
                      <a:pt x="41" y="606"/>
                    </a:lnTo>
                    <a:lnTo>
                      <a:pt x="41" y="604"/>
                    </a:lnTo>
                    <a:lnTo>
                      <a:pt x="49" y="596"/>
                    </a:lnTo>
                    <a:lnTo>
                      <a:pt x="49" y="594"/>
                    </a:lnTo>
                    <a:lnTo>
                      <a:pt x="56" y="587"/>
                    </a:lnTo>
                    <a:lnTo>
                      <a:pt x="56" y="587"/>
                    </a:lnTo>
                    <a:lnTo>
                      <a:pt x="63" y="579"/>
                    </a:lnTo>
                    <a:lnTo>
                      <a:pt x="66" y="579"/>
                    </a:lnTo>
                    <a:lnTo>
                      <a:pt x="70" y="572"/>
                    </a:lnTo>
                    <a:lnTo>
                      <a:pt x="73" y="570"/>
                    </a:lnTo>
                    <a:lnTo>
                      <a:pt x="78" y="565"/>
                    </a:lnTo>
                    <a:lnTo>
                      <a:pt x="83" y="560"/>
                    </a:lnTo>
                    <a:lnTo>
                      <a:pt x="85" y="557"/>
                    </a:lnTo>
                    <a:lnTo>
                      <a:pt x="92" y="553"/>
                    </a:lnTo>
                    <a:lnTo>
                      <a:pt x="92" y="550"/>
                    </a:lnTo>
                    <a:lnTo>
                      <a:pt x="100" y="545"/>
                    </a:lnTo>
                    <a:lnTo>
                      <a:pt x="104" y="543"/>
                    </a:lnTo>
                    <a:lnTo>
                      <a:pt x="107" y="541"/>
                    </a:lnTo>
                    <a:lnTo>
                      <a:pt x="114" y="538"/>
                    </a:lnTo>
                    <a:lnTo>
                      <a:pt x="119" y="536"/>
                    </a:lnTo>
                    <a:lnTo>
                      <a:pt x="121" y="528"/>
                    </a:lnTo>
                    <a:lnTo>
                      <a:pt x="124" y="526"/>
                    </a:lnTo>
                    <a:lnTo>
                      <a:pt x="124" y="516"/>
                    </a:lnTo>
                    <a:lnTo>
                      <a:pt x="124" y="509"/>
                    </a:lnTo>
                    <a:lnTo>
                      <a:pt x="121" y="507"/>
                    </a:lnTo>
                    <a:lnTo>
                      <a:pt x="114" y="499"/>
                    </a:lnTo>
                    <a:lnTo>
                      <a:pt x="114" y="499"/>
                    </a:lnTo>
                    <a:lnTo>
                      <a:pt x="107" y="494"/>
                    </a:lnTo>
                    <a:lnTo>
                      <a:pt x="100" y="490"/>
                    </a:lnTo>
                    <a:lnTo>
                      <a:pt x="100" y="490"/>
                    </a:lnTo>
                    <a:lnTo>
                      <a:pt x="92" y="487"/>
                    </a:lnTo>
                    <a:lnTo>
                      <a:pt x="85" y="482"/>
                    </a:lnTo>
                    <a:lnTo>
                      <a:pt x="83" y="482"/>
                    </a:lnTo>
                    <a:lnTo>
                      <a:pt x="78" y="480"/>
                    </a:lnTo>
                    <a:lnTo>
                      <a:pt x="70" y="475"/>
                    </a:lnTo>
                    <a:lnTo>
                      <a:pt x="63" y="473"/>
                    </a:lnTo>
                    <a:lnTo>
                      <a:pt x="63" y="473"/>
                    </a:lnTo>
                    <a:lnTo>
                      <a:pt x="56" y="470"/>
                    </a:lnTo>
                    <a:lnTo>
                      <a:pt x="49" y="468"/>
                    </a:lnTo>
                    <a:lnTo>
                      <a:pt x="44" y="465"/>
                    </a:lnTo>
                    <a:lnTo>
                      <a:pt x="41" y="463"/>
                    </a:lnTo>
                    <a:lnTo>
                      <a:pt x="34" y="456"/>
                    </a:lnTo>
                    <a:lnTo>
                      <a:pt x="32" y="456"/>
                    </a:lnTo>
                    <a:lnTo>
                      <a:pt x="29" y="446"/>
                    </a:lnTo>
                    <a:lnTo>
                      <a:pt x="34" y="439"/>
                    </a:lnTo>
                    <a:lnTo>
                      <a:pt x="34" y="439"/>
                    </a:lnTo>
                    <a:lnTo>
                      <a:pt x="41" y="434"/>
                    </a:lnTo>
                    <a:lnTo>
                      <a:pt x="46" y="429"/>
                    </a:lnTo>
                    <a:lnTo>
                      <a:pt x="49" y="424"/>
                    </a:lnTo>
                    <a:lnTo>
                      <a:pt x="53" y="422"/>
                    </a:lnTo>
                    <a:lnTo>
                      <a:pt x="56" y="419"/>
                    </a:lnTo>
                    <a:lnTo>
                      <a:pt x="63" y="414"/>
                    </a:lnTo>
                    <a:lnTo>
                      <a:pt x="70" y="412"/>
                    </a:lnTo>
                    <a:lnTo>
                      <a:pt x="70" y="412"/>
                    </a:lnTo>
                    <a:lnTo>
                      <a:pt x="75" y="402"/>
                    </a:lnTo>
                    <a:lnTo>
                      <a:pt x="75" y="395"/>
                    </a:lnTo>
                    <a:lnTo>
                      <a:pt x="70" y="388"/>
                    </a:lnTo>
                    <a:lnTo>
                      <a:pt x="68" y="385"/>
                    </a:lnTo>
                    <a:lnTo>
                      <a:pt x="63" y="381"/>
                    </a:lnTo>
                    <a:lnTo>
                      <a:pt x="56" y="376"/>
                    </a:lnTo>
                    <a:lnTo>
                      <a:pt x="56" y="373"/>
                    </a:lnTo>
                    <a:lnTo>
                      <a:pt x="53" y="368"/>
                    </a:lnTo>
                    <a:lnTo>
                      <a:pt x="53" y="359"/>
                    </a:lnTo>
                    <a:lnTo>
                      <a:pt x="56" y="354"/>
                    </a:lnTo>
                    <a:lnTo>
                      <a:pt x="58" y="351"/>
                    </a:lnTo>
                    <a:lnTo>
                      <a:pt x="63" y="342"/>
                    </a:lnTo>
                    <a:lnTo>
                      <a:pt x="63" y="332"/>
                    </a:lnTo>
                    <a:lnTo>
                      <a:pt x="61" y="325"/>
                    </a:lnTo>
                    <a:lnTo>
                      <a:pt x="63" y="315"/>
                    </a:lnTo>
                    <a:lnTo>
                      <a:pt x="61" y="305"/>
                    </a:lnTo>
                    <a:lnTo>
                      <a:pt x="63" y="298"/>
                    </a:lnTo>
                    <a:lnTo>
                      <a:pt x="61" y="288"/>
                    </a:lnTo>
                    <a:lnTo>
                      <a:pt x="61" y="281"/>
                    </a:lnTo>
                    <a:lnTo>
                      <a:pt x="63" y="276"/>
                    </a:lnTo>
                    <a:lnTo>
                      <a:pt x="63" y="271"/>
                    </a:lnTo>
                    <a:lnTo>
                      <a:pt x="63" y="262"/>
                    </a:lnTo>
                    <a:lnTo>
                      <a:pt x="70" y="254"/>
                    </a:lnTo>
                    <a:lnTo>
                      <a:pt x="70" y="254"/>
                    </a:lnTo>
                    <a:lnTo>
                      <a:pt x="70" y="252"/>
                    </a:lnTo>
                    <a:lnTo>
                      <a:pt x="66" y="245"/>
                    </a:lnTo>
                    <a:lnTo>
                      <a:pt x="70" y="242"/>
                    </a:lnTo>
                    <a:lnTo>
                      <a:pt x="75" y="235"/>
                    </a:lnTo>
                    <a:lnTo>
                      <a:pt x="75" y="228"/>
                    </a:lnTo>
                    <a:lnTo>
                      <a:pt x="75" y="218"/>
                    </a:lnTo>
                    <a:lnTo>
                      <a:pt x="73" y="211"/>
                    </a:lnTo>
                    <a:lnTo>
                      <a:pt x="78" y="206"/>
                    </a:lnTo>
                    <a:lnTo>
                      <a:pt x="83" y="201"/>
                    </a:lnTo>
                    <a:lnTo>
                      <a:pt x="78" y="194"/>
                    </a:lnTo>
                    <a:lnTo>
                      <a:pt x="75" y="191"/>
                    </a:lnTo>
                    <a:lnTo>
                      <a:pt x="78" y="191"/>
                    </a:lnTo>
                    <a:lnTo>
                      <a:pt x="85" y="184"/>
                    </a:lnTo>
                    <a:lnTo>
                      <a:pt x="87" y="184"/>
                    </a:lnTo>
                    <a:lnTo>
                      <a:pt x="85" y="179"/>
                    </a:lnTo>
                    <a:lnTo>
                      <a:pt x="83" y="174"/>
                    </a:lnTo>
                    <a:lnTo>
                      <a:pt x="85" y="167"/>
                    </a:lnTo>
                    <a:lnTo>
                      <a:pt x="85" y="165"/>
                    </a:lnTo>
                    <a:lnTo>
                      <a:pt x="87" y="158"/>
                    </a:lnTo>
                    <a:lnTo>
                      <a:pt x="92" y="153"/>
                    </a:lnTo>
                    <a:lnTo>
                      <a:pt x="97" y="148"/>
                    </a:lnTo>
                    <a:lnTo>
                      <a:pt x="97" y="141"/>
                    </a:lnTo>
                    <a:lnTo>
                      <a:pt x="95" y="131"/>
                    </a:lnTo>
                    <a:lnTo>
                      <a:pt x="97" y="121"/>
                    </a:lnTo>
                    <a:lnTo>
                      <a:pt x="97" y="114"/>
                    </a:lnTo>
                    <a:lnTo>
                      <a:pt x="100" y="104"/>
                    </a:lnTo>
                    <a:lnTo>
                      <a:pt x="100" y="104"/>
                    </a:lnTo>
                    <a:lnTo>
                      <a:pt x="107" y="99"/>
                    </a:lnTo>
                    <a:lnTo>
                      <a:pt x="112" y="94"/>
                    </a:lnTo>
                    <a:lnTo>
                      <a:pt x="114" y="90"/>
                    </a:lnTo>
                    <a:lnTo>
                      <a:pt x="116" y="87"/>
                    </a:lnTo>
                    <a:lnTo>
                      <a:pt x="121" y="78"/>
                    </a:lnTo>
                    <a:lnTo>
                      <a:pt x="121" y="70"/>
                    </a:lnTo>
                    <a:lnTo>
                      <a:pt x="121" y="68"/>
                    </a:lnTo>
                    <a:lnTo>
                      <a:pt x="126" y="61"/>
                    </a:lnTo>
                    <a:lnTo>
                      <a:pt x="129" y="51"/>
                    </a:lnTo>
                    <a:lnTo>
                      <a:pt x="129" y="51"/>
                    </a:lnTo>
                    <a:lnTo>
                      <a:pt x="136" y="44"/>
                    </a:lnTo>
                    <a:lnTo>
                      <a:pt x="136" y="34"/>
                    </a:lnTo>
                    <a:lnTo>
                      <a:pt x="138" y="34"/>
                    </a:lnTo>
                    <a:lnTo>
                      <a:pt x="141" y="24"/>
                    </a:lnTo>
                    <a:lnTo>
                      <a:pt x="143" y="22"/>
                    </a:lnTo>
                    <a:lnTo>
                      <a:pt x="150" y="17"/>
                    </a:lnTo>
                    <a:lnTo>
                      <a:pt x="160" y="17"/>
                    </a:lnTo>
                    <a:lnTo>
                      <a:pt x="160" y="17"/>
                    </a:lnTo>
                    <a:lnTo>
                      <a:pt x="167" y="12"/>
                    </a:lnTo>
                    <a:lnTo>
                      <a:pt x="175" y="12"/>
                    </a:lnTo>
                    <a:lnTo>
                      <a:pt x="182" y="10"/>
                    </a:lnTo>
                    <a:lnTo>
                      <a:pt x="184" y="7"/>
                    </a:lnTo>
                    <a:lnTo>
                      <a:pt x="189" y="7"/>
                    </a:lnTo>
                    <a:lnTo>
                      <a:pt x="196" y="5"/>
                    </a:lnTo>
                    <a:lnTo>
                      <a:pt x="201" y="7"/>
                    </a:lnTo>
                    <a:lnTo>
                      <a:pt x="204" y="10"/>
                    </a:lnTo>
                    <a:lnTo>
                      <a:pt x="211" y="12"/>
                    </a:lnTo>
                    <a:lnTo>
                      <a:pt x="218" y="10"/>
                    </a:lnTo>
                    <a:lnTo>
                      <a:pt x="221" y="7"/>
                    </a:lnTo>
                    <a:lnTo>
                      <a:pt x="218" y="0"/>
                    </a:lnTo>
                    <a:lnTo>
                      <a:pt x="226" y="0"/>
                    </a:lnTo>
                    <a:lnTo>
                      <a:pt x="233" y="0"/>
                    </a:lnTo>
                    <a:lnTo>
                      <a:pt x="240" y="0"/>
                    </a:lnTo>
                    <a:lnTo>
                      <a:pt x="247" y="0"/>
                    </a:lnTo>
                    <a:lnTo>
                      <a:pt x="255" y="0"/>
                    </a:lnTo>
                    <a:lnTo>
                      <a:pt x="262" y="0"/>
                    </a:lnTo>
                    <a:lnTo>
                      <a:pt x="269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79" y="7"/>
                    </a:lnTo>
                    <a:lnTo>
                      <a:pt x="284" y="10"/>
                    </a:lnTo>
                    <a:lnTo>
                      <a:pt x="289" y="17"/>
                    </a:lnTo>
                    <a:lnTo>
                      <a:pt x="291" y="19"/>
                    </a:lnTo>
                    <a:lnTo>
                      <a:pt x="298" y="17"/>
                    </a:lnTo>
                    <a:lnTo>
                      <a:pt x="308" y="17"/>
                    </a:lnTo>
                    <a:lnTo>
                      <a:pt x="313" y="17"/>
                    </a:lnTo>
                    <a:lnTo>
                      <a:pt x="315" y="17"/>
                    </a:lnTo>
                    <a:lnTo>
                      <a:pt x="315" y="17"/>
                    </a:lnTo>
                    <a:lnTo>
                      <a:pt x="323" y="19"/>
                    </a:lnTo>
                    <a:lnTo>
                      <a:pt x="330" y="22"/>
                    </a:lnTo>
                    <a:lnTo>
                      <a:pt x="332" y="24"/>
                    </a:lnTo>
                    <a:lnTo>
                      <a:pt x="337" y="34"/>
                    </a:lnTo>
                    <a:lnTo>
                      <a:pt x="344" y="31"/>
                    </a:lnTo>
                    <a:lnTo>
                      <a:pt x="352" y="29"/>
                    </a:lnTo>
                    <a:lnTo>
                      <a:pt x="359" y="34"/>
                    </a:lnTo>
                    <a:lnTo>
                      <a:pt x="359" y="34"/>
                    </a:lnTo>
                    <a:lnTo>
                      <a:pt x="366" y="41"/>
                    </a:lnTo>
                    <a:lnTo>
                      <a:pt x="373" y="41"/>
                    </a:lnTo>
                    <a:lnTo>
                      <a:pt x="373" y="44"/>
                    </a:lnTo>
                    <a:lnTo>
                      <a:pt x="378" y="51"/>
                    </a:lnTo>
                    <a:lnTo>
                      <a:pt x="381" y="56"/>
                    </a:lnTo>
                    <a:lnTo>
                      <a:pt x="388" y="58"/>
                    </a:lnTo>
                    <a:lnTo>
                      <a:pt x="393" y="61"/>
                    </a:lnTo>
                    <a:lnTo>
                      <a:pt x="393" y="70"/>
                    </a:lnTo>
                    <a:lnTo>
                      <a:pt x="395" y="70"/>
                    </a:lnTo>
                    <a:lnTo>
                      <a:pt x="403" y="75"/>
                    </a:lnTo>
                    <a:lnTo>
                      <a:pt x="407" y="78"/>
                    </a:lnTo>
                    <a:lnTo>
                      <a:pt x="410" y="78"/>
                    </a:lnTo>
                    <a:lnTo>
                      <a:pt x="417" y="80"/>
                    </a:lnTo>
                    <a:lnTo>
                      <a:pt x="424" y="87"/>
                    </a:lnTo>
                    <a:lnTo>
                      <a:pt x="424" y="92"/>
                    </a:lnTo>
                    <a:lnTo>
                      <a:pt x="427" y="94"/>
                    </a:lnTo>
                    <a:lnTo>
                      <a:pt x="432" y="99"/>
                    </a:lnTo>
                    <a:lnTo>
                      <a:pt x="439" y="102"/>
                    </a:lnTo>
                    <a:lnTo>
                      <a:pt x="446" y="94"/>
                    </a:lnTo>
                    <a:lnTo>
                      <a:pt x="446" y="94"/>
                    </a:lnTo>
                    <a:lnTo>
                      <a:pt x="449" y="94"/>
                    </a:lnTo>
                    <a:lnTo>
                      <a:pt x="453" y="102"/>
                    </a:lnTo>
                    <a:lnTo>
                      <a:pt x="456" y="104"/>
                    </a:lnTo>
                    <a:lnTo>
                      <a:pt x="463" y="109"/>
                    </a:lnTo>
                    <a:lnTo>
                      <a:pt x="470" y="114"/>
                    </a:lnTo>
                    <a:lnTo>
                      <a:pt x="470" y="114"/>
                    </a:lnTo>
                    <a:lnTo>
                      <a:pt x="470" y="114"/>
                    </a:lnTo>
                    <a:lnTo>
                      <a:pt x="463" y="119"/>
                    </a:lnTo>
                    <a:lnTo>
                      <a:pt x="461" y="121"/>
                    </a:lnTo>
                    <a:lnTo>
                      <a:pt x="463" y="124"/>
                    </a:lnTo>
                    <a:lnTo>
                      <a:pt x="466" y="131"/>
                    </a:lnTo>
                    <a:lnTo>
                      <a:pt x="463" y="138"/>
                    </a:lnTo>
                    <a:lnTo>
                      <a:pt x="461" y="141"/>
                    </a:lnTo>
                    <a:lnTo>
                      <a:pt x="463" y="143"/>
                    </a:lnTo>
                    <a:lnTo>
                      <a:pt x="470" y="148"/>
                    </a:lnTo>
                    <a:lnTo>
                      <a:pt x="478" y="148"/>
                    </a:lnTo>
                    <a:lnTo>
                      <a:pt x="478" y="148"/>
                    </a:lnTo>
                    <a:lnTo>
                      <a:pt x="485" y="155"/>
                    </a:lnTo>
                    <a:lnTo>
                      <a:pt x="487" y="158"/>
                    </a:lnTo>
                    <a:lnTo>
                      <a:pt x="485" y="160"/>
                    </a:lnTo>
                    <a:lnTo>
                      <a:pt x="480" y="165"/>
                    </a:lnTo>
                    <a:lnTo>
                      <a:pt x="485" y="174"/>
                    </a:lnTo>
                    <a:lnTo>
                      <a:pt x="485" y="174"/>
                    </a:lnTo>
                    <a:lnTo>
                      <a:pt x="487" y="184"/>
                    </a:lnTo>
                    <a:lnTo>
                      <a:pt x="492" y="187"/>
                    </a:lnTo>
                    <a:lnTo>
                      <a:pt x="499" y="189"/>
                    </a:lnTo>
                    <a:lnTo>
                      <a:pt x="507" y="191"/>
                    </a:lnTo>
                    <a:lnTo>
                      <a:pt x="509" y="191"/>
                    </a:lnTo>
                    <a:lnTo>
                      <a:pt x="507" y="194"/>
                    </a:lnTo>
                    <a:lnTo>
                      <a:pt x="499" y="196"/>
                    </a:lnTo>
                    <a:lnTo>
                      <a:pt x="492" y="199"/>
                    </a:lnTo>
                    <a:lnTo>
                      <a:pt x="490" y="201"/>
                    </a:lnTo>
                    <a:lnTo>
                      <a:pt x="492" y="204"/>
                    </a:lnTo>
                    <a:lnTo>
                      <a:pt x="499" y="211"/>
                    </a:lnTo>
                    <a:lnTo>
                      <a:pt x="499" y="211"/>
                    </a:lnTo>
                    <a:lnTo>
                      <a:pt x="507" y="211"/>
                    </a:lnTo>
                    <a:lnTo>
                      <a:pt x="514" y="218"/>
                    </a:lnTo>
                    <a:lnTo>
                      <a:pt x="514" y="218"/>
                    </a:lnTo>
                    <a:lnTo>
                      <a:pt x="521" y="221"/>
                    </a:lnTo>
                    <a:lnTo>
                      <a:pt x="529" y="221"/>
                    </a:lnTo>
                    <a:lnTo>
                      <a:pt x="531" y="218"/>
                    </a:lnTo>
                    <a:lnTo>
                      <a:pt x="536" y="216"/>
                    </a:lnTo>
                    <a:lnTo>
                      <a:pt x="543" y="216"/>
                    </a:lnTo>
                    <a:lnTo>
                      <a:pt x="546" y="218"/>
                    </a:lnTo>
                    <a:lnTo>
                      <a:pt x="543" y="221"/>
                    </a:lnTo>
                    <a:lnTo>
                      <a:pt x="536" y="223"/>
                    </a:lnTo>
                    <a:lnTo>
                      <a:pt x="533" y="228"/>
                    </a:lnTo>
                    <a:lnTo>
                      <a:pt x="531" y="235"/>
                    </a:lnTo>
                    <a:lnTo>
                      <a:pt x="533" y="245"/>
                    </a:lnTo>
                    <a:lnTo>
                      <a:pt x="533" y="254"/>
                    </a:lnTo>
                    <a:lnTo>
                      <a:pt x="536" y="259"/>
                    </a:lnTo>
                    <a:lnTo>
                      <a:pt x="538" y="262"/>
                    </a:lnTo>
                    <a:lnTo>
                      <a:pt x="543" y="269"/>
                    </a:lnTo>
                    <a:lnTo>
                      <a:pt x="548" y="262"/>
                    </a:lnTo>
                    <a:lnTo>
                      <a:pt x="550" y="257"/>
                    </a:lnTo>
                    <a:lnTo>
                      <a:pt x="550" y="262"/>
                    </a:lnTo>
                    <a:lnTo>
                      <a:pt x="558" y="271"/>
                    </a:lnTo>
                    <a:lnTo>
                      <a:pt x="555" y="281"/>
                    </a:lnTo>
                    <a:lnTo>
                      <a:pt x="555" y="288"/>
                    </a:lnTo>
                    <a:lnTo>
                      <a:pt x="555" y="298"/>
                    </a:lnTo>
                    <a:lnTo>
                      <a:pt x="558" y="305"/>
                    </a:lnTo>
                    <a:lnTo>
                      <a:pt x="558" y="305"/>
                    </a:lnTo>
                    <a:lnTo>
                      <a:pt x="558" y="305"/>
                    </a:lnTo>
                    <a:lnTo>
                      <a:pt x="558" y="315"/>
                    </a:lnTo>
                    <a:lnTo>
                      <a:pt x="558" y="318"/>
                    </a:lnTo>
                    <a:lnTo>
                      <a:pt x="565" y="322"/>
                    </a:lnTo>
                    <a:lnTo>
                      <a:pt x="572" y="325"/>
                    </a:lnTo>
                    <a:lnTo>
                      <a:pt x="565" y="330"/>
                    </a:lnTo>
                    <a:lnTo>
                      <a:pt x="562" y="332"/>
                    </a:lnTo>
                    <a:lnTo>
                      <a:pt x="565" y="342"/>
                    </a:lnTo>
                    <a:lnTo>
                      <a:pt x="565" y="342"/>
                    </a:lnTo>
                    <a:lnTo>
                      <a:pt x="570" y="351"/>
                    </a:lnTo>
                    <a:lnTo>
                      <a:pt x="572" y="354"/>
                    </a:lnTo>
                    <a:lnTo>
                      <a:pt x="579" y="351"/>
                    </a:lnTo>
                    <a:lnTo>
                      <a:pt x="584" y="359"/>
                    </a:lnTo>
                    <a:lnTo>
                      <a:pt x="579" y="366"/>
                    </a:lnTo>
                    <a:lnTo>
                      <a:pt x="572" y="361"/>
                    </a:lnTo>
                    <a:lnTo>
                      <a:pt x="570" y="359"/>
                    </a:lnTo>
                    <a:lnTo>
                      <a:pt x="565" y="354"/>
                    </a:lnTo>
                    <a:lnTo>
                      <a:pt x="562" y="359"/>
                    </a:lnTo>
                    <a:lnTo>
                      <a:pt x="562" y="368"/>
                    </a:lnTo>
                    <a:lnTo>
                      <a:pt x="562" y="376"/>
                    </a:lnTo>
                    <a:lnTo>
                      <a:pt x="565" y="381"/>
                    </a:lnTo>
                    <a:lnTo>
                      <a:pt x="570" y="385"/>
                    </a:lnTo>
                    <a:lnTo>
                      <a:pt x="567" y="395"/>
                    </a:lnTo>
                    <a:lnTo>
                      <a:pt x="572" y="402"/>
                    </a:lnTo>
                    <a:lnTo>
                      <a:pt x="575" y="395"/>
                    </a:lnTo>
                    <a:lnTo>
                      <a:pt x="575" y="385"/>
                    </a:lnTo>
                    <a:lnTo>
                      <a:pt x="579" y="376"/>
                    </a:lnTo>
                    <a:lnTo>
                      <a:pt x="579" y="376"/>
                    </a:lnTo>
                    <a:lnTo>
                      <a:pt x="582" y="376"/>
                    </a:lnTo>
                    <a:lnTo>
                      <a:pt x="582" y="385"/>
                    </a:lnTo>
                    <a:lnTo>
                      <a:pt x="582" y="395"/>
                    </a:lnTo>
                    <a:lnTo>
                      <a:pt x="587" y="397"/>
                    </a:lnTo>
                    <a:lnTo>
                      <a:pt x="594" y="402"/>
                    </a:lnTo>
                    <a:lnTo>
                      <a:pt x="594" y="402"/>
                    </a:lnTo>
                    <a:lnTo>
                      <a:pt x="601" y="412"/>
                    </a:lnTo>
                    <a:lnTo>
                      <a:pt x="601" y="414"/>
                    </a:lnTo>
                    <a:lnTo>
                      <a:pt x="609" y="414"/>
                    </a:lnTo>
                    <a:lnTo>
                      <a:pt x="613" y="412"/>
                    </a:lnTo>
                    <a:lnTo>
                      <a:pt x="618" y="410"/>
                    </a:lnTo>
                    <a:lnTo>
                      <a:pt x="625" y="405"/>
                    </a:lnTo>
                    <a:lnTo>
                      <a:pt x="633" y="410"/>
                    </a:lnTo>
                    <a:lnTo>
                      <a:pt x="638" y="412"/>
                    </a:lnTo>
                    <a:lnTo>
                      <a:pt x="640" y="412"/>
                    </a:lnTo>
                    <a:lnTo>
                      <a:pt x="645" y="422"/>
                    </a:lnTo>
                    <a:lnTo>
                      <a:pt x="640" y="429"/>
                    </a:lnTo>
                    <a:lnTo>
                      <a:pt x="640" y="439"/>
                    </a:lnTo>
                    <a:lnTo>
                      <a:pt x="640" y="446"/>
                    </a:lnTo>
                    <a:lnTo>
                      <a:pt x="640" y="448"/>
                    </a:lnTo>
                    <a:lnTo>
                      <a:pt x="633" y="448"/>
                    </a:lnTo>
                    <a:lnTo>
                      <a:pt x="625" y="453"/>
                    </a:lnTo>
                    <a:lnTo>
                      <a:pt x="618" y="451"/>
                    </a:lnTo>
                    <a:lnTo>
                      <a:pt x="609" y="451"/>
                    </a:lnTo>
                    <a:lnTo>
                      <a:pt x="601" y="451"/>
                    </a:lnTo>
                    <a:lnTo>
                      <a:pt x="594" y="453"/>
                    </a:lnTo>
                    <a:lnTo>
                      <a:pt x="587" y="453"/>
                    </a:lnTo>
                    <a:lnTo>
                      <a:pt x="584" y="456"/>
                    </a:lnTo>
                    <a:lnTo>
                      <a:pt x="579" y="461"/>
                    </a:lnTo>
                    <a:lnTo>
                      <a:pt x="572" y="461"/>
                    </a:lnTo>
                    <a:lnTo>
                      <a:pt x="565" y="461"/>
                    </a:lnTo>
                    <a:lnTo>
                      <a:pt x="558" y="463"/>
                    </a:lnTo>
                    <a:lnTo>
                      <a:pt x="553" y="465"/>
                    </a:lnTo>
                    <a:lnTo>
                      <a:pt x="550" y="468"/>
                    </a:lnTo>
                    <a:lnTo>
                      <a:pt x="543" y="468"/>
                    </a:lnTo>
                    <a:lnTo>
                      <a:pt x="536" y="473"/>
                    </a:lnTo>
                    <a:lnTo>
                      <a:pt x="536" y="475"/>
                    </a:lnTo>
                    <a:lnTo>
                      <a:pt x="529" y="480"/>
                    </a:lnTo>
                    <a:lnTo>
                      <a:pt x="524" y="482"/>
                    </a:lnTo>
                    <a:lnTo>
                      <a:pt x="521" y="487"/>
                    </a:lnTo>
                    <a:lnTo>
                      <a:pt x="514" y="485"/>
                    </a:lnTo>
                    <a:lnTo>
                      <a:pt x="507" y="490"/>
                    </a:lnTo>
                    <a:lnTo>
                      <a:pt x="499" y="490"/>
                    </a:lnTo>
                    <a:lnTo>
                      <a:pt x="495" y="490"/>
                    </a:lnTo>
                    <a:lnTo>
                      <a:pt x="492" y="492"/>
                    </a:lnTo>
                    <a:lnTo>
                      <a:pt x="485" y="499"/>
                    </a:lnTo>
                    <a:lnTo>
                      <a:pt x="485" y="502"/>
                    </a:lnTo>
                    <a:lnTo>
                      <a:pt x="480" y="499"/>
                    </a:lnTo>
                    <a:lnTo>
                      <a:pt x="478" y="497"/>
                    </a:lnTo>
                    <a:lnTo>
                      <a:pt x="470" y="497"/>
                    </a:lnTo>
                    <a:lnTo>
                      <a:pt x="466" y="499"/>
                    </a:lnTo>
                    <a:lnTo>
                      <a:pt x="463" y="502"/>
                    </a:lnTo>
                    <a:lnTo>
                      <a:pt x="456" y="509"/>
                    </a:lnTo>
                    <a:lnTo>
                      <a:pt x="453" y="511"/>
                    </a:lnTo>
                    <a:lnTo>
                      <a:pt x="453" y="516"/>
                    </a:lnTo>
                    <a:lnTo>
                      <a:pt x="453" y="519"/>
                    </a:lnTo>
                    <a:lnTo>
                      <a:pt x="463" y="521"/>
                    </a:lnTo>
                    <a:lnTo>
                      <a:pt x="470" y="524"/>
                    </a:lnTo>
                    <a:lnTo>
                      <a:pt x="478" y="524"/>
                    </a:lnTo>
                    <a:lnTo>
                      <a:pt x="485" y="521"/>
                    </a:lnTo>
                    <a:lnTo>
                      <a:pt x="490" y="526"/>
                    </a:lnTo>
                    <a:lnTo>
                      <a:pt x="492" y="528"/>
                    </a:lnTo>
                    <a:lnTo>
                      <a:pt x="499" y="533"/>
                    </a:lnTo>
                    <a:lnTo>
                      <a:pt x="504" y="536"/>
                    </a:lnTo>
                    <a:lnTo>
                      <a:pt x="507" y="536"/>
                    </a:lnTo>
                    <a:lnTo>
                      <a:pt x="514" y="536"/>
                    </a:lnTo>
                    <a:lnTo>
                      <a:pt x="519" y="536"/>
                    </a:lnTo>
                    <a:lnTo>
                      <a:pt x="521" y="533"/>
                    </a:lnTo>
                    <a:lnTo>
                      <a:pt x="521" y="536"/>
                    </a:lnTo>
                    <a:lnTo>
                      <a:pt x="529" y="538"/>
                    </a:lnTo>
                    <a:lnTo>
                      <a:pt x="536" y="541"/>
                    </a:lnTo>
                    <a:lnTo>
                      <a:pt x="543" y="543"/>
                    </a:lnTo>
                    <a:lnTo>
                      <a:pt x="550" y="543"/>
                    </a:lnTo>
                    <a:lnTo>
                      <a:pt x="550" y="543"/>
                    </a:lnTo>
                    <a:lnTo>
                      <a:pt x="558" y="545"/>
                    </a:lnTo>
                    <a:lnTo>
                      <a:pt x="565" y="548"/>
                    </a:lnTo>
                    <a:lnTo>
                      <a:pt x="572" y="548"/>
                    </a:lnTo>
                    <a:lnTo>
                      <a:pt x="579" y="548"/>
                    </a:lnTo>
                    <a:lnTo>
                      <a:pt x="587" y="553"/>
                    </a:lnTo>
                    <a:lnTo>
                      <a:pt x="587" y="553"/>
                    </a:lnTo>
                    <a:lnTo>
                      <a:pt x="594" y="557"/>
                    </a:lnTo>
                    <a:lnTo>
                      <a:pt x="601" y="560"/>
                    </a:lnTo>
                    <a:lnTo>
                      <a:pt x="601" y="562"/>
                    </a:lnTo>
                    <a:lnTo>
                      <a:pt x="609" y="560"/>
                    </a:lnTo>
                    <a:lnTo>
                      <a:pt x="618" y="560"/>
                    </a:lnTo>
                    <a:lnTo>
                      <a:pt x="618" y="560"/>
                    </a:lnTo>
                    <a:lnTo>
                      <a:pt x="625" y="557"/>
                    </a:lnTo>
                    <a:lnTo>
                      <a:pt x="628" y="560"/>
                    </a:lnTo>
                    <a:lnTo>
                      <a:pt x="633" y="562"/>
                    </a:lnTo>
                    <a:lnTo>
                      <a:pt x="635" y="560"/>
                    </a:lnTo>
                    <a:lnTo>
                      <a:pt x="640" y="560"/>
                    </a:lnTo>
                    <a:lnTo>
                      <a:pt x="640" y="560"/>
                    </a:lnTo>
                    <a:lnTo>
                      <a:pt x="647" y="562"/>
                    </a:lnTo>
                    <a:lnTo>
                      <a:pt x="655" y="570"/>
                    </a:lnTo>
                    <a:lnTo>
                      <a:pt x="657" y="570"/>
                    </a:lnTo>
                    <a:lnTo>
                      <a:pt x="662" y="572"/>
                    </a:lnTo>
                    <a:lnTo>
                      <a:pt x="667" y="570"/>
                    </a:lnTo>
                    <a:lnTo>
                      <a:pt x="669" y="570"/>
                    </a:lnTo>
                    <a:lnTo>
                      <a:pt x="672" y="570"/>
                    </a:lnTo>
                    <a:lnTo>
                      <a:pt x="676" y="572"/>
                    </a:lnTo>
                    <a:lnTo>
                      <a:pt x="684" y="572"/>
                    </a:lnTo>
                    <a:lnTo>
                      <a:pt x="691" y="577"/>
                    </a:lnTo>
                    <a:lnTo>
                      <a:pt x="696" y="579"/>
                    </a:lnTo>
                    <a:lnTo>
                      <a:pt x="698" y="582"/>
                    </a:lnTo>
                    <a:lnTo>
                      <a:pt x="705" y="584"/>
                    </a:lnTo>
                    <a:lnTo>
                      <a:pt x="710" y="587"/>
                    </a:lnTo>
                    <a:lnTo>
                      <a:pt x="713" y="589"/>
                    </a:lnTo>
                    <a:lnTo>
                      <a:pt x="720" y="594"/>
                    </a:lnTo>
                    <a:lnTo>
                      <a:pt x="727" y="587"/>
                    </a:lnTo>
                    <a:lnTo>
                      <a:pt x="735" y="589"/>
                    </a:lnTo>
                    <a:lnTo>
                      <a:pt x="742" y="596"/>
                    </a:lnTo>
                    <a:lnTo>
                      <a:pt x="742" y="596"/>
                    </a:lnTo>
                    <a:lnTo>
                      <a:pt x="749" y="599"/>
                    </a:lnTo>
                    <a:lnTo>
                      <a:pt x="756" y="601"/>
                    </a:lnTo>
                    <a:lnTo>
                      <a:pt x="766" y="601"/>
                    </a:lnTo>
                    <a:lnTo>
                      <a:pt x="773" y="596"/>
                    </a:lnTo>
                    <a:lnTo>
                      <a:pt x="781" y="596"/>
                    </a:lnTo>
                    <a:lnTo>
                      <a:pt x="788" y="599"/>
                    </a:lnTo>
                    <a:lnTo>
                      <a:pt x="795" y="604"/>
                    </a:lnTo>
                    <a:lnTo>
                      <a:pt x="795" y="604"/>
                    </a:lnTo>
                    <a:lnTo>
                      <a:pt x="800" y="613"/>
                    </a:lnTo>
                    <a:lnTo>
                      <a:pt x="802" y="616"/>
                    </a:lnTo>
                    <a:lnTo>
                      <a:pt x="810" y="621"/>
                    </a:lnTo>
                    <a:lnTo>
                      <a:pt x="810" y="621"/>
                    </a:lnTo>
                    <a:lnTo>
                      <a:pt x="817" y="625"/>
                    </a:lnTo>
                    <a:lnTo>
                      <a:pt x="824" y="630"/>
                    </a:lnTo>
                    <a:lnTo>
                      <a:pt x="824" y="630"/>
                    </a:lnTo>
                    <a:lnTo>
                      <a:pt x="829" y="640"/>
                    </a:lnTo>
                    <a:lnTo>
                      <a:pt x="832" y="645"/>
                    </a:lnTo>
                    <a:lnTo>
                      <a:pt x="834" y="647"/>
                    </a:lnTo>
                    <a:lnTo>
                      <a:pt x="839" y="652"/>
                    </a:lnTo>
                    <a:lnTo>
                      <a:pt x="846" y="647"/>
                    </a:lnTo>
                    <a:lnTo>
                      <a:pt x="846" y="647"/>
                    </a:lnTo>
                    <a:lnTo>
                      <a:pt x="853" y="642"/>
                    </a:lnTo>
                    <a:lnTo>
                      <a:pt x="861" y="642"/>
                    </a:lnTo>
                    <a:lnTo>
                      <a:pt x="865" y="647"/>
                    </a:lnTo>
                    <a:lnTo>
                      <a:pt x="868" y="650"/>
                    </a:lnTo>
                    <a:lnTo>
                      <a:pt x="875" y="654"/>
                    </a:lnTo>
                    <a:lnTo>
                      <a:pt x="882" y="652"/>
                    </a:lnTo>
                    <a:lnTo>
                      <a:pt x="890" y="654"/>
                    </a:lnTo>
                    <a:lnTo>
                      <a:pt x="897" y="657"/>
                    </a:lnTo>
                    <a:lnTo>
                      <a:pt x="904" y="657"/>
                    </a:lnTo>
                    <a:lnTo>
                      <a:pt x="904" y="657"/>
                    </a:lnTo>
                    <a:lnTo>
                      <a:pt x="912" y="657"/>
                    </a:lnTo>
                    <a:close/>
                  </a:path>
                </a:pathLst>
              </a:custGeom>
              <a:solidFill>
                <a:srgbClr val="6DFF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27" name="Freeform 2855"/>
              <p:cNvSpPr>
                <a:spLocks/>
              </p:cNvSpPr>
              <p:nvPr/>
            </p:nvSpPr>
            <p:spPr bwMode="auto">
              <a:xfrm>
                <a:off x="1236" y="1057"/>
                <a:ext cx="914" cy="1062"/>
              </a:xfrm>
              <a:custGeom>
                <a:avLst/>
                <a:gdLst/>
                <a:ahLst/>
                <a:cxnLst>
                  <a:cxn ang="0">
                    <a:pos x="912" y="751"/>
                  </a:cxn>
                  <a:cxn ang="0">
                    <a:pos x="912" y="943"/>
                  </a:cxn>
                  <a:cxn ang="0">
                    <a:pos x="912" y="974"/>
                  </a:cxn>
                  <a:cxn ang="0">
                    <a:pos x="914" y="1006"/>
                  </a:cxn>
                  <a:cxn ang="0">
                    <a:pos x="914" y="1037"/>
                  </a:cxn>
                  <a:cxn ang="0">
                    <a:pos x="861" y="1059"/>
                  </a:cxn>
                  <a:cxn ang="0">
                    <a:pos x="773" y="1059"/>
                  </a:cxn>
                  <a:cxn ang="0">
                    <a:pos x="684" y="1059"/>
                  </a:cxn>
                  <a:cxn ang="0">
                    <a:pos x="594" y="1057"/>
                  </a:cxn>
                  <a:cxn ang="0">
                    <a:pos x="507" y="1059"/>
                  </a:cxn>
                  <a:cxn ang="0">
                    <a:pos x="417" y="1059"/>
                  </a:cxn>
                  <a:cxn ang="0">
                    <a:pos x="337" y="1059"/>
                  </a:cxn>
                  <a:cxn ang="0">
                    <a:pos x="255" y="1059"/>
                  </a:cxn>
                  <a:cxn ang="0">
                    <a:pos x="175" y="1059"/>
                  </a:cxn>
                  <a:cxn ang="0">
                    <a:pos x="85" y="1062"/>
                  </a:cxn>
                  <a:cxn ang="0">
                    <a:pos x="100" y="1057"/>
                  </a:cxn>
                  <a:cxn ang="0">
                    <a:pos x="92" y="1042"/>
                  </a:cxn>
                  <a:cxn ang="0">
                    <a:pos x="70" y="1023"/>
                  </a:cxn>
                  <a:cxn ang="0">
                    <a:pos x="49" y="996"/>
                  </a:cxn>
                  <a:cxn ang="0">
                    <a:pos x="39" y="974"/>
                  </a:cxn>
                  <a:cxn ang="0">
                    <a:pos x="27" y="945"/>
                  </a:cxn>
                  <a:cxn ang="0">
                    <a:pos x="5" y="785"/>
                  </a:cxn>
                  <a:cxn ang="0">
                    <a:pos x="3" y="693"/>
                  </a:cxn>
                  <a:cxn ang="0">
                    <a:pos x="22" y="630"/>
                  </a:cxn>
                  <a:cxn ang="0">
                    <a:pos x="66" y="579"/>
                  </a:cxn>
                  <a:cxn ang="0">
                    <a:pos x="119" y="536"/>
                  </a:cxn>
                  <a:cxn ang="0">
                    <a:pos x="85" y="482"/>
                  </a:cxn>
                  <a:cxn ang="0">
                    <a:pos x="29" y="446"/>
                  </a:cxn>
                  <a:cxn ang="0">
                    <a:pos x="75" y="395"/>
                  </a:cxn>
                  <a:cxn ang="0">
                    <a:pos x="61" y="325"/>
                  </a:cxn>
                  <a:cxn ang="0">
                    <a:pos x="66" y="245"/>
                  </a:cxn>
                  <a:cxn ang="0">
                    <a:pos x="87" y="184"/>
                  </a:cxn>
                  <a:cxn ang="0">
                    <a:pos x="100" y="104"/>
                  </a:cxn>
                  <a:cxn ang="0">
                    <a:pos x="136" y="44"/>
                  </a:cxn>
                  <a:cxn ang="0">
                    <a:pos x="189" y="7"/>
                  </a:cxn>
                  <a:cxn ang="0">
                    <a:pos x="255" y="0"/>
                  </a:cxn>
                  <a:cxn ang="0">
                    <a:pos x="315" y="17"/>
                  </a:cxn>
                  <a:cxn ang="0">
                    <a:pos x="373" y="44"/>
                  </a:cxn>
                  <a:cxn ang="0">
                    <a:pos x="424" y="92"/>
                  </a:cxn>
                  <a:cxn ang="0">
                    <a:pos x="470" y="114"/>
                  </a:cxn>
                  <a:cxn ang="0">
                    <a:pos x="487" y="158"/>
                  </a:cxn>
                  <a:cxn ang="0">
                    <a:pos x="492" y="199"/>
                  </a:cxn>
                  <a:cxn ang="0">
                    <a:pos x="543" y="216"/>
                  </a:cxn>
                  <a:cxn ang="0">
                    <a:pos x="550" y="257"/>
                  </a:cxn>
                  <a:cxn ang="0">
                    <a:pos x="572" y="325"/>
                  </a:cxn>
                  <a:cxn ang="0">
                    <a:pos x="565" y="354"/>
                  </a:cxn>
                  <a:cxn ang="0">
                    <a:pos x="582" y="376"/>
                  </a:cxn>
                  <a:cxn ang="0">
                    <a:pos x="633" y="410"/>
                  </a:cxn>
                  <a:cxn ang="0">
                    <a:pos x="601" y="451"/>
                  </a:cxn>
                  <a:cxn ang="0">
                    <a:pos x="536" y="475"/>
                  </a:cxn>
                  <a:cxn ang="0">
                    <a:pos x="478" y="497"/>
                  </a:cxn>
                  <a:cxn ang="0">
                    <a:pos x="490" y="526"/>
                  </a:cxn>
                  <a:cxn ang="0">
                    <a:pos x="550" y="543"/>
                  </a:cxn>
                  <a:cxn ang="0">
                    <a:pos x="618" y="560"/>
                  </a:cxn>
                  <a:cxn ang="0">
                    <a:pos x="667" y="570"/>
                  </a:cxn>
                  <a:cxn ang="0">
                    <a:pos x="727" y="587"/>
                  </a:cxn>
                  <a:cxn ang="0">
                    <a:pos x="800" y="613"/>
                  </a:cxn>
                  <a:cxn ang="0">
                    <a:pos x="846" y="647"/>
                  </a:cxn>
                  <a:cxn ang="0">
                    <a:pos x="912" y="657"/>
                  </a:cxn>
                </a:cxnLst>
                <a:rect l="0" t="0" r="r" b="b"/>
                <a:pathLst>
                  <a:path w="914" h="1062">
                    <a:moveTo>
                      <a:pt x="912" y="657"/>
                    </a:moveTo>
                    <a:lnTo>
                      <a:pt x="912" y="664"/>
                    </a:lnTo>
                    <a:lnTo>
                      <a:pt x="912" y="674"/>
                    </a:lnTo>
                    <a:lnTo>
                      <a:pt x="912" y="684"/>
                    </a:lnTo>
                    <a:lnTo>
                      <a:pt x="912" y="691"/>
                    </a:lnTo>
                    <a:lnTo>
                      <a:pt x="912" y="700"/>
                    </a:lnTo>
                    <a:lnTo>
                      <a:pt x="912" y="708"/>
                    </a:lnTo>
                    <a:lnTo>
                      <a:pt x="912" y="717"/>
                    </a:lnTo>
                    <a:lnTo>
                      <a:pt x="912" y="725"/>
                    </a:lnTo>
                    <a:lnTo>
                      <a:pt x="912" y="734"/>
                    </a:lnTo>
                    <a:lnTo>
                      <a:pt x="912" y="742"/>
                    </a:lnTo>
                    <a:lnTo>
                      <a:pt x="912" y="751"/>
                    </a:lnTo>
                    <a:lnTo>
                      <a:pt x="912" y="759"/>
                    </a:lnTo>
                    <a:lnTo>
                      <a:pt x="912" y="768"/>
                    </a:lnTo>
                    <a:lnTo>
                      <a:pt x="912" y="776"/>
                    </a:lnTo>
                    <a:lnTo>
                      <a:pt x="912" y="785"/>
                    </a:lnTo>
                    <a:lnTo>
                      <a:pt x="912" y="800"/>
                    </a:lnTo>
                    <a:lnTo>
                      <a:pt x="912" y="827"/>
                    </a:lnTo>
                    <a:lnTo>
                      <a:pt x="912" y="853"/>
                    </a:lnTo>
                    <a:lnTo>
                      <a:pt x="912" y="880"/>
                    </a:lnTo>
                    <a:lnTo>
                      <a:pt x="912" y="907"/>
                    </a:lnTo>
                    <a:lnTo>
                      <a:pt x="912" y="933"/>
                    </a:lnTo>
                    <a:lnTo>
                      <a:pt x="912" y="940"/>
                    </a:lnTo>
                    <a:lnTo>
                      <a:pt x="912" y="943"/>
                    </a:lnTo>
                    <a:lnTo>
                      <a:pt x="912" y="945"/>
                    </a:lnTo>
                    <a:lnTo>
                      <a:pt x="912" y="948"/>
                    </a:lnTo>
                    <a:lnTo>
                      <a:pt x="912" y="950"/>
                    </a:lnTo>
                    <a:lnTo>
                      <a:pt x="912" y="953"/>
                    </a:lnTo>
                    <a:lnTo>
                      <a:pt x="912" y="957"/>
                    </a:lnTo>
                    <a:lnTo>
                      <a:pt x="912" y="960"/>
                    </a:lnTo>
                    <a:lnTo>
                      <a:pt x="912" y="962"/>
                    </a:lnTo>
                    <a:lnTo>
                      <a:pt x="912" y="965"/>
                    </a:lnTo>
                    <a:lnTo>
                      <a:pt x="912" y="967"/>
                    </a:lnTo>
                    <a:lnTo>
                      <a:pt x="912" y="970"/>
                    </a:lnTo>
                    <a:lnTo>
                      <a:pt x="912" y="972"/>
                    </a:lnTo>
                    <a:lnTo>
                      <a:pt x="912" y="974"/>
                    </a:lnTo>
                    <a:lnTo>
                      <a:pt x="912" y="977"/>
                    </a:lnTo>
                    <a:lnTo>
                      <a:pt x="912" y="979"/>
                    </a:lnTo>
                    <a:lnTo>
                      <a:pt x="912" y="982"/>
                    </a:lnTo>
                    <a:lnTo>
                      <a:pt x="912" y="984"/>
                    </a:lnTo>
                    <a:lnTo>
                      <a:pt x="912" y="989"/>
                    </a:lnTo>
                    <a:lnTo>
                      <a:pt x="912" y="991"/>
                    </a:lnTo>
                    <a:lnTo>
                      <a:pt x="912" y="994"/>
                    </a:lnTo>
                    <a:lnTo>
                      <a:pt x="912" y="996"/>
                    </a:lnTo>
                    <a:lnTo>
                      <a:pt x="912" y="999"/>
                    </a:lnTo>
                    <a:lnTo>
                      <a:pt x="912" y="1001"/>
                    </a:lnTo>
                    <a:lnTo>
                      <a:pt x="914" y="1003"/>
                    </a:lnTo>
                    <a:lnTo>
                      <a:pt x="914" y="1006"/>
                    </a:lnTo>
                    <a:lnTo>
                      <a:pt x="914" y="1008"/>
                    </a:lnTo>
                    <a:lnTo>
                      <a:pt x="914" y="1011"/>
                    </a:lnTo>
                    <a:lnTo>
                      <a:pt x="914" y="1013"/>
                    </a:lnTo>
                    <a:lnTo>
                      <a:pt x="914" y="1018"/>
                    </a:lnTo>
                    <a:lnTo>
                      <a:pt x="914" y="1020"/>
                    </a:lnTo>
                    <a:lnTo>
                      <a:pt x="914" y="1023"/>
                    </a:lnTo>
                    <a:lnTo>
                      <a:pt x="914" y="1025"/>
                    </a:lnTo>
                    <a:lnTo>
                      <a:pt x="914" y="1028"/>
                    </a:lnTo>
                    <a:lnTo>
                      <a:pt x="914" y="1030"/>
                    </a:lnTo>
                    <a:lnTo>
                      <a:pt x="914" y="1033"/>
                    </a:lnTo>
                    <a:lnTo>
                      <a:pt x="914" y="1035"/>
                    </a:lnTo>
                    <a:lnTo>
                      <a:pt x="914" y="1037"/>
                    </a:lnTo>
                    <a:lnTo>
                      <a:pt x="914" y="1040"/>
                    </a:lnTo>
                    <a:lnTo>
                      <a:pt x="912" y="1042"/>
                    </a:lnTo>
                    <a:lnTo>
                      <a:pt x="912" y="1050"/>
                    </a:lnTo>
                    <a:lnTo>
                      <a:pt x="912" y="1054"/>
                    </a:lnTo>
                    <a:lnTo>
                      <a:pt x="912" y="1057"/>
                    </a:lnTo>
                    <a:lnTo>
                      <a:pt x="904" y="1057"/>
                    </a:lnTo>
                    <a:lnTo>
                      <a:pt x="897" y="1057"/>
                    </a:lnTo>
                    <a:lnTo>
                      <a:pt x="890" y="1059"/>
                    </a:lnTo>
                    <a:lnTo>
                      <a:pt x="882" y="1059"/>
                    </a:lnTo>
                    <a:lnTo>
                      <a:pt x="875" y="1059"/>
                    </a:lnTo>
                    <a:lnTo>
                      <a:pt x="868" y="1059"/>
                    </a:lnTo>
                    <a:lnTo>
                      <a:pt x="861" y="1059"/>
                    </a:lnTo>
                    <a:lnTo>
                      <a:pt x="853" y="1059"/>
                    </a:lnTo>
                    <a:lnTo>
                      <a:pt x="846" y="1059"/>
                    </a:lnTo>
                    <a:lnTo>
                      <a:pt x="839" y="1059"/>
                    </a:lnTo>
                    <a:lnTo>
                      <a:pt x="832" y="1059"/>
                    </a:lnTo>
                    <a:lnTo>
                      <a:pt x="824" y="1059"/>
                    </a:lnTo>
                    <a:lnTo>
                      <a:pt x="817" y="1059"/>
                    </a:lnTo>
                    <a:lnTo>
                      <a:pt x="810" y="1059"/>
                    </a:lnTo>
                    <a:lnTo>
                      <a:pt x="802" y="1059"/>
                    </a:lnTo>
                    <a:lnTo>
                      <a:pt x="795" y="1059"/>
                    </a:lnTo>
                    <a:lnTo>
                      <a:pt x="788" y="1059"/>
                    </a:lnTo>
                    <a:lnTo>
                      <a:pt x="781" y="1059"/>
                    </a:lnTo>
                    <a:lnTo>
                      <a:pt x="773" y="1059"/>
                    </a:lnTo>
                    <a:lnTo>
                      <a:pt x="766" y="1059"/>
                    </a:lnTo>
                    <a:lnTo>
                      <a:pt x="756" y="1059"/>
                    </a:lnTo>
                    <a:lnTo>
                      <a:pt x="749" y="1059"/>
                    </a:lnTo>
                    <a:lnTo>
                      <a:pt x="742" y="1059"/>
                    </a:lnTo>
                    <a:lnTo>
                      <a:pt x="735" y="1059"/>
                    </a:lnTo>
                    <a:lnTo>
                      <a:pt x="727" y="1059"/>
                    </a:lnTo>
                    <a:lnTo>
                      <a:pt x="720" y="1059"/>
                    </a:lnTo>
                    <a:lnTo>
                      <a:pt x="713" y="1059"/>
                    </a:lnTo>
                    <a:lnTo>
                      <a:pt x="705" y="1059"/>
                    </a:lnTo>
                    <a:lnTo>
                      <a:pt x="698" y="1059"/>
                    </a:lnTo>
                    <a:lnTo>
                      <a:pt x="691" y="1059"/>
                    </a:lnTo>
                    <a:lnTo>
                      <a:pt x="684" y="1059"/>
                    </a:lnTo>
                    <a:lnTo>
                      <a:pt x="676" y="1059"/>
                    </a:lnTo>
                    <a:lnTo>
                      <a:pt x="669" y="1059"/>
                    </a:lnTo>
                    <a:lnTo>
                      <a:pt x="662" y="1059"/>
                    </a:lnTo>
                    <a:lnTo>
                      <a:pt x="655" y="1059"/>
                    </a:lnTo>
                    <a:lnTo>
                      <a:pt x="647" y="1059"/>
                    </a:lnTo>
                    <a:lnTo>
                      <a:pt x="640" y="1059"/>
                    </a:lnTo>
                    <a:lnTo>
                      <a:pt x="633" y="1059"/>
                    </a:lnTo>
                    <a:lnTo>
                      <a:pt x="625" y="1059"/>
                    </a:lnTo>
                    <a:lnTo>
                      <a:pt x="618" y="1059"/>
                    </a:lnTo>
                    <a:lnTo>
                      <a:pt x="609" y="1057"/>
                    </a:lnTo>
                    <a:lnTo>
                      <a:pt x="601" y="1057"/>
                    </a:lnTo>
                    <a:lnTo>
                      <a:pt x="594" y="1057"/>
                    </a:lnTo>
                    <a:lnTo>
                      <a:pt x="587" y="1057"/>
                    </a:lnTo>
                    <a:lnTo>
                      <a:pt x="579" y="1059"/>
                    </a:lnTo>
                    <a:lnTo>
                      <a:pt x="572" y="1059"/>
                    </a:lnTo>
                    <a:lnTo>
                      <a:pt x="565" y="1057"/>
                    </a:lnTo>
                    <a:lnTo>
                      <a:pt x="558" y="1057"/>
                    </a:lnTo>
                    <a:lnTo>
                      <a:pt x="550" y="1059"/>
                    </a:lnTo>
                    <a:lnTo>
                      <a:pt x="543" y="1059"/>
                    </a:lnTo>
                    <a:lnTo>
                      <a:pt x="536" y="1059"/>
                    </a:lnTo>
                    <a:lnTo>
                      <a:pt x="529" y="1059"/>
                    </a:lnTo>
                    <a:lnTo>
                      <a:pt x="521" y="1059"/>
                    </a:lnTo>
                    <a:lnTo>
                      <a:pt x="514" y="1059"/>
                    </a:lnTo>
                    <a:lnTo>
                      <a:pt x="507" y="1059"/>
                    </a:lnTo>
                    <a:lnTo>
                      <a:pt x="499" y="1059"/>
                    </a:lnTo>
                    <a:lnTo>
                      <a:pt x="492" y="1059"/>
                    </a:lnTo>
                    <a:lnTo>
                      <a:pt x="485" y="1059"/>
                    </a:lnTo>
                    <a:lnTo>
                      <a:pt x="478" y="1059"/>
                    </a:lnTo>
                    <a:lnTo>
                      <a:pt x="470" y="1059"/>
                    </a:lnTo>
                    <a:lnTo>
                      <a:pt x="463" y="1059"/>
                    </a:lnTo>
                    <a:lnTo>
                      <a:pt x="453" y="1059"/>
                    </a:lnTo>
                    <a:lnTo>
                      <a:pt x="446" y="1059"/>
                    </a:lnTo>
                    <a:lnTo>
                      <a:pt x="439" y="1059"/>
                    </a:lnTo>
                    <a:lnTo>
                      <a:pt x="432" y="1059"/>
                    </a:lnTo>
                    <a:lnTo>
                      <a:pt x="424" y="1059"/>
                    </a:lnTo>
                    <a:lnTo>
                      <a:pt x="417" y="1059"/>
                    </a:lnTo>
                    <a:lnTo>
                      <a:pt x="410" y="1059"/>
                    </a:lnTo>
                    <a:lnTo>
                      <a:pt x="403" y="1059"/>
                    </a:lnTo>
                    <a:lnTo>
                      <a:pt x="395" y="1059"/>
                    </a:lnTo>
                    <a:lnTo>
                      <a:pt x="388" y="1059"/>
                    </a:lnTo>
                    <a:lnTo>
                      <a:pt x="381" y="1059"/>
                    </a:lnTo>
                    <a:lnTo>
                      <a:pt x="373" y="1059"/>
                    </a:lnTo>
                    <a:lnTo>
                      <a:pt x="366" y="1059"/>
                    </a:lnTo>
                    <a:lnTo>
                      <a:pt x="366" y="1059"/>
                    </a:lnTo>
                    <a:lnTo>
                      <a:pt x="359" y="1059"/>
                    </a:lnTo>
                    <a:lnTo>
                      <a:pt x="352" y="1059"/>
                    </a:lnTo>
                    <a:lnTo>
                      <a:pt x="344" y="1059"/>
                    </a:lnTo>
                    <a:lnTo>
                      <a:pt x="337" y="1059"/>
                    </a:lnTo>
                    <a:lnTo>
                      <a:pt x="330" y="1059"/>
                    </a:lnTo>
                    <a:lnTo>
                      <a:pt x="323" y="1059"/>
                    </a:lnTo>
                    <a:lnTo>
                      <a:pt x="315" y="1059"/>
                    </a:lnTo>
                    <a:lnTo>
                      <a:pt x="308" y="1059"/>
                    </a:lnTo>
                    <a:lnTo>
                      <a:pt x="298" y="1059"/>
                    </a:lnTo>
                    <a:lnTo>
                      <a:pt x="293" y="1059"/>
                    </a:lnTo>
                    <a:lnTo>
                      <a:pt x="291" y="1059"/>
                    </a:lnTo>
                    <a:lnTo>
                      <a:pt x="284" y="1059"/>
                    </a:lnTo>
                    <a:lnTo>
                      <a:pt x="276" y="1059"/>
                    </a:lnTo>
                    <a:lnTo>
                      <a:pt x="269" y="1059"/>
                    </a:lnTo>
                    <a:lnTo>
                      <a:pt x="262" y="1059"/>
                    </a:lnTo>
                    <a:lnTo>
                      <a:pt x="255" y="1059"/>
                    </a:lnTo>
                    <a:lnTo>
                      <a:pt x="247" y="1059"/>
                    </a:lnTo>
                    <a:lnTo>
                      <a:pt x="240" y="1059"/>
                    </a:lnTo>
                    <a:lnTo>
                      <a:pt x="233" y="1059"/>
                    </a:lnTo>
                    <a:lnTo>
                      <a:pt x="226" y="1059"/>
                    </a:lnTo>
                    <a:lnTo>
                      <a:pt x="218" y="1059"/>
                    </a:lnTo>
                    <a:lnTo>
                      <a:pt x="211" y="1059"/>
                    </a:lnTo>
                    <a:lnTo>
                      <a:pt x="204" y="1059"/>
                    </a:lnTo>
                    <a:lnTo>
                      <a:pt x="196" y="1059"/>
                    </a:lnTo>
                    <a:lnTo>
                      <a:pt x="189" y="1059"/>
                    </a:lnTo>
                    <a:lnTo>
                      <a:pt x="189" y="1059"/>
                    </a:lnTo>
                    <a:lnTo>
                      <a:pt x="182" y="1059"/>
                    </a:lnTo>
                    <a:lnTo>
                      <a:pt x="175" y="1059"/>
                    </a:lnTo>
                    <a:lnTo>
                      <a:pt x="167" y="1062"/>
                    </a:lnTo>
                    <a:lnTo>
                      <a:pt x="160" y="1062"/>
                    </a:lnTo>
                    <a:lnTo>
                      <a:pt x="150" y="1062"/>
                    </a:lnTo>
                    <a:lnTo>
                      <a:pt x="143" y="1062"/>
                    </a:lnTo>
                    <a:lnTo>
                      <a:pt x="136" y="1062"/>
                    </a:lnTo>
                    <a:lnTo>
                      <a:pt x="129" y="1062"/>
                    </a:lnTo>
                    <a:lnTo>
                      <a:pt x="121" y="1062"/>
                    </a:lnTo>
                    <a:lnTo>
                      <a:pt x="114" y="1062"/>
                    </a:lnTo>
                    <a:lnTo>
                      <a:pt x="107" y="1062"/>
                    </a:lnTo>
                    <a:lnTo>
                      <a:pt x="100" y="1062"/>
                    </a:lnTo>
                    <a:lnTo>
                      <a:pt x="92" y="1062"/>
                    </a:lnTo>
                    <a:lnTo>
                      <a:pt x="85" y="1062"/>
                    </a:lnTo>
                    <a:lnTo>
                      <a:pt x="78" y="1062"/>
                    </a:lnTo>
                    <a:lnTo>
                      <a:pt x="70" y="1059"/>
                    </a:lnTo>
                    <a:lnTo>
                      <a:pt x="63" y="1059"/>
                    </a:lnTo>
                    <a:lnTo>
                      <a:pt x="56" y="1059"/>
                    </a:lnTo>
                    <a:lnTo>
                      <a:pt x="51" y="1059"/>
                    </a:lnTo>
                    <a:lnTo>
                      <a:pt x="56" y="1059"/>
                    </a:lnTo>
                    <a:lnTo>
                      <a:pt x="63" y="1059"/>
                    </a:lnTo>
                    <a:lnTo>
                      <a:pt x="70" y="1059"/>
                    </a:lnTo>
                    <a:lnTo>
                      <a:pt x="78" y="1057"/>
                    </a:lnTo>
                    <a:lnTo>
                      <a:pt x="85" y="1057"/>
                    </a:lnTo>
                    <a:lnTo>
                      <a:pt x="92" y="1057"/>
                    </a:lnTo>
                    <a:lnTo>
                      <a:pt x="100" y="1057"/>
                    </a:lnTo>
                    <a:lnTo>
                      <a:pt x="107" y="1057"/>
                    </a:lnTo>
                    <a:lnTo>
                      <a:pt x="114" y="1057"/>
                    </a:lnTo>
                    <a:lnTo>
                      <a:pt x="121" y="1057"/>
                    </a:lnTo>
                    <a:lnTo>
                      <a:pt x="129" y="1054"/>
                    </a:lnTo>
                    <a:lnTo>
                      <a:pt x="133" y="1054"/>
                    </a:lnTo>
                    <a:lnTo>
                      <a:pt x="129" y="1052"/>
                    </a:lnTo>
                    <a:lnTo>
                      <a:pt x="121" y="1052"/>
                    </a:lnTo>
                    <a:lnTo>
                      <a:pt x="114" y="1050"/>
                    </a:lnTo>
                    <a:lnTo>
                      <a:pt x="112" y="1050"/>
                    </a:lnTo>
                    <a:lnTo>
                      <a:pt x="107" y="1047"/>
                    </a:lnTo>
                    <a:lnTo>
                      <a:pt x="100" y="1045"/>
                    </a:lnTo>
                    <a:lnTo>
                      <a:pt x="92" y="1042"/>
                    </a:lnTo>
                    <a:lnTo>
                      <a:pt x="92" y="1042"/>
                    </a:lnTo>
                    <a:lnTo>
                      <a:pt x="90" y="1040"/>
                    </a:lnTo>
                    <a:lnTo>
                      <a:pt x="90" y="1037"/>
                    </a:lnTo>
                    <a:lnTo>
                      <a:pt x="87" y="1035"/>
                    </a:lnTo>
                    <a:lnTo>
                      <a:pt x="85" y="1033"/>
                    </a:lnTo>
                    <a:lnTo>
                      <a:pt x="85" y="1033"/>
                    </a:lnTo>
                    <a:lnTo>
                      <a:pt x="78" y="1030"/>
                    </a:lnTo>
                    <a:lnTo>
                      <a:pt x="78" y="1030"/>
                    </a:lnTo>
                    <a:lnTo>
                      <a:pt x="78" y="1028"/>
                    </a:lnTo>
                    <a:lnTo>
                      <a:pt x="73" y="1025"/>
                    </a:lnTo>
                    <a:lnTo>
                      <a:pt x="70" y="1023"/>
                    </a:lnTo>
                    <a:lnTo>
                      <a:pt x="70" y="1023"/>
                    </a:lnTo>
                    <a:lnTo>
                      <a:pt x="70" y="1020"/>
                    </a:lnTo>
                    <a:lnTo>
                      <a:pt x="63" y="1018"/>
                    </a:lnTo>
                    <a:lnTo>
                      <a:pt x="63" y="1013"/>
                    </a:lnTo>
                    <a:lnTo>
                      <a:pt x="63" y="1013"/>
                    </a:lnTo>
                    <a:lnTo>
                      <a:pt x="61" y="1011"/>
                    </a:lnTo>
                    <a:lnTo>
                      <a:pt x="58" y="1008"/>
                    </a:lnTo>
                    <a:lnTo>
                      <a:pt x="58" y="1006"/>
                    </a:lnTo>
                    <a:lnTo>
                      <a:pt x="56" y="1006"/>
                    </a:lnTo>
                    <a:lnTo>
                      <a:pt x="53" y="1003"/>
                    </a:lnTo>
                    <a:lnTo>
                      <a:pt x="51" y="1001"/>
                    </a:lnTo>
                    <a:lnTo>
                      <a:pt x="51" y="999"/>
                    </a:lnTo>
                    <a:lnTo>
                      <a:pt x="49" y="996"/>
                    </a:lnTo>
                    <a:lnTo>
                      <a:pt x="49" y="994"/>
                    </a:lnTo>
                    <a:lnTo>
                      <a:pt x="49" y="994"/>
                    </a:lnTo>
                    <a:lnTo>
                      <a:pt x="49" y="994"/>
                    </a:lnTo>
                    <a:lnTo>
                      <a:pt x="49" y="991"/>
                    </a:lnTo>
                    <a:lnTo>
                      <a:pt x="49" y="989"/>
                    </a:lnTo>
                    <a:lnTo>
                      <a:pt x="46" y="989"/>
                    </a:lnTo>
                    <a:lnTo>
                      <a:pt x="46" y="984"/>
                    </a:lnTo>
                    <a:lnTo>
                      <a:pt x="41" y="982"/>
                    </a:lnTo>
                    <a:lnTo>
                      <a:pt x="41" y="979"/>
                    </a:lnTo>
                    <a:lnTo>
                      <a:pt x="41" y="977"/>
                    </a:lnTo>
                    <a:lnTo>
                      <a:pt x="41" y="977"/>
                    </a:lnTo>
                    <a:lnTo>
                      <a:pt x="39" y="974"/>
                    </a:lnTo>
                    <a:lnTo>
                      <a:pt x="39" y="972"/>
                    </a:lnTo>
                    <a:lnTo>
                      <a:pt x="37" y="970"/>
                    </a:lnTo>
                    <a:lnTo>
                      <a:pt x="34" y="967"/>
                    </a:lnTo>
                    <a:lnTo>
                      <a:pt x="34" y="965"/>
                    </a:lnTo>
                    <a:lnTo>
                      <a:pt x="34" y="965"/>
                    </a:lnTo>
                    <a:lnTo>
                      <a:pt x="32" y="962"/>
                    </a:lnTo>
                    <a:lnTo>
                      <a:pt x="32" y="960"/>
                    </a:lnTo>
                    <a:lnTo>
                      <a:pt x="32" y="957"/>
                    </a:lnTo>
                    <a:lnTo>
                      <a:pt x="29" y="953"/>
                    </a:lnTo>
                    <a:lnTo>
                      <a:pt x="29" y="950"/>
                    </a:lnTo>
                    <a:lnTo>
                      <a:pt x="27" y="948"/>
                    </a:lnTo>
                    <a:lnTo>
                      <a:pt x="27" y="945"/>
                    </a:lnTo>
                    <a:lnTo>
                      <a:pt x="27" y="945"/>
                    </a:lnTo>
                    <a:lnTo>
                      <a:pt x="24" y="943"/>
                    </a:lnTo>
                    <a:lnTo>
                      <a:pt x="24" y="940"/>
                    </a:lnTo>
                    <a:lnTo>
                      <a:pt x="22" y="933"/>
                    </a:lnTo>
                    <a:lnTo>
                      <a:pt x="20" y="914"/>
                    </a:lnTo>
                    <a:lnTo>
                      <a:pt x="17" y="907"/>
                    </a:lnTo>
                    <a:lnTo>
                      <a:pt x="12" y="880"/>
                    </a:lnTo>
                    <a:lnTo>
                      <a:pt x="12" y="868"/>
                    </a:lnTo>
                    <a:lnTo>
                      <a:pt x="10" y="853"/>
                    </a:lnTo>
                    <a:lnTo>
                      <a:pt x="7" y="827"/>
                    </a:lnTo>
                    <a:lnTo>
                      <a:pt x="5" y="800"/>
                    </a:lnTo>
                    <a:lnTo>
                      <a:pt x="5" y="785"/>
                    </a:lnTo>
                    <a:lnTo>
                      <a:pt x="5" y="776"/>
                    </a:lnTo>
                    <a:lnTo>
                      <a:pt x="3" y="776"/>
                    </a:lnTo>
                    <a:lnTo>
                      <a:pt x="0" y="768"/>
                    </a:lnTo>
                    <a:lnTo>
                      <a:pt x="0" y="759"/>
                    </a:lnTo>
                    <a:lnTo>
                      <a:pt x="3" y="751"/>
                    </a:lnTo>
                    <a:lnTo>
                      <a:pt x="3" y="742"/>
                    </a:lnTo>
                    <a:lnTo>
                      <a:pt x="3" y="734"/>
                    </a:lnTo>
                    <a:lnTo>
                      <a:pt x="0" y="725"/>
                    </a:lnTo>
                    <a:lnTo>
                      <a:pt x="3" y="717"/>
                    </a:lnTo>
                    <a:lnTo>
                      <a:pt x="3" y="708"/>
                    </a:lnTo>
                    <a:lnTo>
                      <a:pt x="3" y="700"/>
                    </a:lnTo>
                    <a:lnTo>
                      <a:pt x="3" y="693"/>
                    </a:lnTo>
                    <a:lnTo>
                      <a:pt x="5" y="691"/>
                    </a:lnTo>
                    <a:lnTo>
                      <a:pt x="3" y="686"/>
                    </a:lnTo>
                    <a:lnTo>
                      <a:pt x="3" y="684"/>
                    </a:lnTo>
                    <a:lnTo>
                      <a:pt x="3" y="681"/>
                    </a:lnTo>
                    <a:lnTo>
                      <a:pt x="7" y="674"/>
                    </a:lnTo>
                    <a:lnTo>
                      <a:pt x="10" y="664"/>
                    </a:lnTo>
                    <a:lnTo>
                      <a:pt x="12" y="664"/>
                    </a:lnTo>
                    <a:lnTo>
                      <a:pt x="12" y="657"/>
                    </a:lnTo>
                    <a:lnTo>
                      <a:pt x="15" y="647"/>
                    </a:lnTo>
                    <a:lnTo>
                      <a:pt x="17" y="640"/>
                    </a:lnTo>
                    <a:lnTo>
                      <a:pt x="20" y="637"/>
                    </a:lnTo>
                    <a:lnTo>
                      <a:pt x="22" y="630"/>
                    </a:lnTo>
                    <a:lnTo>
                      <a:pt x="27" y="623"/>
                    </a:lnTo>
                    <a:lnTo>
                      <a:pt x="27" y="621"/>
                    </a:lnTo>
                    <a:lnTo>
                      <a:pt x="34" y="616"/>
                    </a:lnTo>
                    <a:lnTo>
                      <a:pt x="37" y="613"/>
                    </a:lnTo>
                    <a:lnTo>
                      <a:pt x="41" y="606"/>
                    </a:lnTo>
                    <a:lnTo>
                      <a:pt x="41" y="604"/>
                    </a:lnTo>
                    <a:lnTo>
                      <a:pt x="49" y="596"/>
                    </a:lnTo>
                    <a:lnTo>
                      <a:pt x="49" y="594"/>
                    </a:lnTo>
                    <a:lnTo>
                      <a:pt x="56" y="587"/>
                    </a:lnTo>
                    <a:lnTo>
                      <a:pt x="56" y="587"/>
                    </a:lnTo>
                    <a:lnTo>
                      <a:pt x="63" y="579"/>
                    </a:lnTo>
                    <a:lnTo>
                      <a:pt x="66" y="579"/>
                    </a:lnTo>
                    <a:lnTo>
                      <a:pt x="70" y="572"/>
                    </a:lnTo>
                    <a:lnTo>
                      <a:pt x="73" y="570"/>
                    </a:lnTo>
                    <a:lnTo>
                      <a:pt x="78" y="565"/>
                    </a:lnTo>
                    <a:lnTo>
                      <a:pt x="83" y="560"/>
                    </a:lnTo>
                    <a:lnTo>
                      <a:pt x="85" y="557"/>
                    </a:lnTo>
                    <a:lnTo>
                      <a:pt x="92" y="553"/>
                    </a:lnTo>
                    <a:lnTo>
                      <a:pt x="92" y="550"/>
                    </a:lnTo>
                    <a:lnTo>
                      <a:pt x="100" y="545"/>
                    </a:lnTo>
                    <a:lnTo>
                      <a:pt x="104" y="543"/>
                    </a:lnTo>
                    <a:lnTo>
                      <a:pt x="107" y="541"/>
                    </a:lnTo>
                    <a:lnTo>
                      <a:pt x="114" y="538"/>
                    </a:lnTo>
                    <a:lnTo>
                      <a:pt x="119" y="536"/>
                    </a:lnTo>
                    <a:lnTo>
                      <a:pt x="121" y="528"/>
                    </a:lnTo>
                    <a:lnTo>
                      <a:pt x="124" y="526"/>
                    </a:lnTo>
                    <a:lnTo>
                      <a:pt x="124" y="516"/>
                    </a:lnTo>
                    <a:lnTo>
                      <a:pt x="124" y="509"/>
                    </a:lnTo>
                    <a:lnTo>
                      <a:pt x="121" y="507"/>
                    </a:lnTo>
                    <a:lnTo>
                      <a:pt x="114" y="499"/>
                    </a:lnTo>
                    <a:lnTo>
                      <a:pt x="114" y="499"/>
                    </a:lnTo>
                    <a:lnTo>
                      <a:pt x="107" y="494"/>
                    </a:lnTo>
                    <a:lnTo>
                      <a:pt x="100" y="490"/>
                    </a:lnTo>
                    <a:lnTo>
                      <a:pt x="100" y="490"/>
                    </a:lnTo>
                    <a:lnTo>
                      <a:pt x="92" y="487"/>
                    </a:lnTo>
                    <a:lnTo>
                      <a:pt x="85" y="482"/>
                    </a:lnTo>
                    <a:lnTo>
                      <a:pt x="83" y="482"/>
                    </a:lnTo>
                    <a:lnTo>
                      <a:pt x="78" y="480"/>
                    </a:lnTo>
                    <a:lnTo>
                      <a:pt x="70" y="475"/>
                    </a:lnTo>
                    <a:lnTo>
                      <a:pt x="63" y="473"/>
                    </a:lnTo>
                    <a:lnTo>
                      <a:pt x="63" y="473"/>
                    </a:lnTo>
                    <a:lnTo>
                      <a:pt x="56" y="470"/>
                    </a:lnTo>
                    <a:lnTo>
                      <a:pt x="49" y="468"/>
                    </a:lnTo>
                    <a:lnTo>
                      <a:pt x="44" y="465"/>
                    </a:lnTo>
                    <a:lnTo>
                      <a:pt x="41" y="463"/>
                    </a:lnTo>
                    <a:lnTo>
                      <a:pt x="34" y="456"/>
                    </a:lnTo>
                    <a:lnTo>
                      <a:pt x="32" y="456"/>
                    </a:lnTo>
                    <a:lnTo>
                      <a:pt x="29" y="446"/>
                    </a:lnTo>
                    <a:lnTo>
                      <a:pt x="34" y="439"/>
                    </a:lnTo>
                    <a:lnTo>
                      <a:pt x="34" y="439"/>
                    </a:lnTo>
                    <a:lnTo>
                      <a:pt x="41" y="434"/>
                    </a:lnTo>
                    <a:lnTo>
                      <a:pt x="46" y="429"/>
                    </a:lnTo>
                    <a:lnTo>
                      <a:pt x="49" y="424"/>
                    </a:lnTo>
                    <a:lnTo>
                      <a:pt x="53" y="422"/>
                    </a:lnTo>
                    <a:lnTo>
                      <a:pt x="56" y="419"/>
                    </a:lnTo>
                    <a:lnTo>
                      <a:pt x="63" y="414"/>
                    </a:lnTo>
                    <a:lnTo>
                      <a:pt x="70" y="412"/>
                    </a:lnTo>
                    <a:lnTo>
                      <a:pt x="70" y="412"/>
                    </a:lnTo>
                    <a:lnTo>
                      <a:pt x="75" y="402"/>
                    </a:lnTo>
                    <a:lnTo>
                      <a:pt x="75" y="395"/>
                    </a:lnTo>
                    <a:lnTo>
                      <a:pt x="70" y="388"/>
                    </a:lnTo>
                    <a:lnTo>
                      <a:pt x="68" y="385"/>
                    </a:lnTo>
                    <a:lnTo>
                      <a:pt x="63" y="381"/>
                    </a:lnTo>
                    <a:lnTo>
                      <a:pt x="56" y="376"/>
                    </a:lnTo>
                    <a:lnTo>
                      <a:pt x="56" y="373"/>
                    </a:lnTo>
                    <a:lnTo>
                      <a:pt x="53" y="368"/>
                    </a:lnTo>
                    <a:lnTo>
                      <a:pt x="53" y="359"/>
                    </a:lnTo>
                    <a:lnTo>
                      <a:pt x="56" y="354"/>
                    </a:lnTo>
                    <a:lnTo>
                      <a:pt x="58" y="351"/>
                    </a:lnTo>
                    <a:lnTo>
                      <a:pt x="63" y="342"/>
                    </a:lnTo>
                    <a:lnTo>
                      <a:pt x="63" y="332"/>
                    </a:lnTo>
                    <a:lnTo>
                      <a:pt x="61" y="325"/>
                    </a:lnTo>
                    <a:lnTo>
                      <a:pt x="63" y="315"/>
                    </a:lnTo>
                    <a:lnTo>
                      <a:pt x="61" y="305"/>
                    </a:lnTo>
                    <a:lnTo>
                      <a:pt x="63" y="298"/>
                    </a:lnTo>
                    <a:lnTo>
                      <a:pt x="61" y="288"/>
                    </a:lnTo>
                    <a:lnTo>
                      <a:pt x="61" y="281"/>
                    </a:lnTo>
                    <a:lnTo>
                      <a:pt x="63" y="276"/>
                    </a:lnTo>
                    <a:lnTo>
                      <a:pt x="63" y="271"/>
                    </a:lnTo>
                    <a:lnTo>
                      <a:pt x="63" y="262"/>
                    </a:lnTo>
                    <a:lnTo>
                      <a:pt x="70" y="254"/>
                    </a:lnTo>
                    <a:lnTo>
                      <a:pt x="70" y="254"/>
                    </a:lnTo>
                    <a:lnTo>
                      <a:pt x="70" y="252"/>
                    </a:lnTo>
                    <a:lnTo>
                      <a:pt x="66" y="245"/>
                    </a:lnTo>
                    <a:lnTo>
                      <a:pt x="70" y="242"/>
                    </a:lnTo>
                    <a:lnTo>
                      <a:pt x="75" y="235"/>
                    </a:lnTo>
                    <a:lnTo>
                      <a:pt x="75" y="228"/>
                    </a:lnTo>
                    <a:lnTo>
                      <a:pt x="75" y="218"/>
                    </a:lnTo>
                    <a:lnTo>
                      <a:pt x="73" y="211"/>
                    </a:lnTo>
                    <a:lnTo>
                      <a:pt x="78" y="206"/>
                    </a:lnTo>
                    <a:lnTo>
                      <a:pt x="83" y="201"/>
                    </a:lnTo>
                    <a:lnTo>
                      <a:pt x="78" y="194"/>
                    </a:lnTo>
                    <a:lnTo>
                      <a:pt x="75" y="191"/>
                    </a:lnTo>
                    <a:lnTo>
                      <a:pt x="78" y="191"/>
                    </a:lnTo>
                    <a:lnTo>
                      <a:pt x="85" y="184"/>
                    </a:lnTo>
                    <a:lnTo>
                      <a:pt x="87" y="184"/>
                    </a:lnTo>
                    <a:lnTo>
                      <a:pt x="85" y="179"/>
                    </a:lnTo>
                    <a:lnTo>
                      <a:pt x="83" y="174"/>
                    </a:lnTo>
                    <a:lnTo>
                      <a:pt x="85" y="167"/>
                    </a:lnTo>
                    <a:lnTo>
                      <a:pt x="85" y="165"/>
                    </a:lnTo>
                    <a:lnTo>
                      <a:pt x="87" y="158"/>
                    </a:lnTo>
                    <a:lnTo>
                      <a:pt x="92" y="153"/>
                    </a:lnTo>
                    <a:lnTo>
                      <a:pt x="97" y="148"/>
                    </a:lnTo>
                    <a:lnTo>
                      <a:pt x="97" y="141"/>
                    </a:lnTo>
                    <a:lnTo>
                      <a:pt x="95" y="131"/>
                    </a:lnTo>
                    <a:lnTo>
                      <a:pt x="97" y="121"/>
                    </a:lnTo>
                    <a:lnTo>
                      <a:pt x="97" y="114"/>
                    </a:lnTo>
                    <a:lnTo>
                      <a:pt x="100" y="104"/>
                    </a:lnTo>
                    <a:lnTo>
                      <a:pt x="100" y="104"/>
                    </a:lnTo>
                    <a:lnTo>
                      <a:pt x="107" y="99"/>
                    </a:lnTo>
                    <a:lnTo>
                      <a:pt x="112" y="94"/>
                    </a:lnTo>
                    <a:lnTo>
                      <a:pt x="114" y="90"/>
                    </a:lnTo>
                    <a:lnTo>
                      <a:pt x="116" y="87"/>
                    </a:lnTo>
                    <a:lnTo>
                      <a:pt x="121" y="78"/>
                    </a:lnTo>
                    <a:lnTo>
                      <a:pt x="121" y="70"/>
                    </a:lnTo>
                    <a:lnTo>
                      <a:pt x="121" y="68"/>
                    </a:lnTo>
                    <a:lnTo>
                      <a:pt x="126" y="61"/>
                    </a:lnTo>
                    <a:lnTo>
                      <a:pt x="129" y="51"/>
                    </a:lnTo>
                    <a:lnTo>
                      <a:pt x="129" y="51"/>
                    </a:lnTo>
                    <a:lnTo>
                      <a:pt x="136" y="44"/>
                    </a:lnTo>
                    <a:lnTo>
                      <a:pt x="136" y="34"/>
                    </a:lnTo>
                    <a:lnTo>
                      <a:pt x="138" y="34"/>
                    </a:lnTo>
                    <a:lnTo>
                      <a:pt x="141" y="24"/>
                    </a:lnTo>
                    <a:lnTo>
                      <a:pt x="143" y="22"/>
                    </a:lnTo>
                    <a:lnTo>
                      <a:pt x="150" y="17"/>
                    </a:lnTo>
                    <a:lnTo>
                      <a:pt x="160" y="17"/>
                    </a:lnTo>
                    <a:lnTo>
                      <a:pt x="160" y="17"/>
                    </a:lnTo>
                    <a:lnTo>
                      <a:pt x="167" y="12"/>
                    </a:lnTo>
                    <a:lnTo>
                      <a:pt x="175" y="12"/>
                    </a:lnTo>
                    <a:lnTo>
                      <a:pt x="182" y="10"/>
                    </a:lnTo>
                    <a:lnTo>
                      <a:pt x="184" y="7"/>
                    </a:lnTo>
                    <a:lnTo>
                      <a:pt x="189" y="7"/>
                    </a:lnTo>
                    <a:lnTo>
                      <a:pt x="196" y="5"/>
                    </a:lnTo>
                    <a:lnTo>
                      <a:pt x="201" y="7"/>
                    </a:lnTo>
                    <a:lnTo>
                      <a:pt x="204" y="10"/>
                    </a:lnTo>
                    <a:lnTo>
                      <a:pt x="211" y="12"/>
                    </a:lnTo>
                    <a:lnTo>
                      <a:pt x="218" y="10"/>
                    </a:lnTo>
                    <a:lnTo>
                      <a:pt x="221" y="7"/>
                    </a:lnTo>
                    <a:lnTo>
                      <a:pt x="218" y="0"/>
                    </a:lnTo>
                    <a:lnTo>
                      <a:pt x="226" y="0"/>
                    </a:lnTo>
                    <a:lnTo>
                      <a:pt x="233" y="0"/>
                    </a:lnTo>
                    <a:lnTo>
                      <a:pt x="240" y="0"/>
                    </a:lnTo>
                    <a:lnTo>
                      <a:pt x="247" y="0"/>
                    </a:lnTo>
                    <a:lnTo>
                      <a:pt x="255" y="0"/>
                    </a:lnTo>
                    <a:lnTo>
                      <a:pt x="262" y="0"/>
                    </a:lnTo>
                    <a:lnTo>
                      <a:pt x="269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79" y="7"/>
                    </a:lnTo>
                    <a:lnTo>
                      <a:pt x="284" y="10"/>
                    </a:lnTo>
                    <a:lnTo>
                      <a:pt x="289" y="17"/>
                    </a:lnTo>
                    <a:lnTo>
                      <a:pt x="291" y="19"/>
                    </a:lnTo>
                    <a:lnTo>
                      <a:pt x="298" y="17"/>
                    </a:lnTo>
                    <a:lnTo>
                      <a:pt x="308" y="17"/>
                    </a:lnTo>
                    <a:lnTo>
                      <a:pt x="313" y="17"/>
                    </a:lnTo>
                    <a:lnTo>
                      <a:pt x="315" y="17"/>
                    </a:lnTo>
                    <a:lnTo>
                      <a:pt x="315" y="17"/>
                    </a:lnTo>
                    <a:lnTo>
                      <a:pt x="323" y="19"/>
                    </a:lnTo>
                    <a:lnTo>
                      <a:pt x="330" y="22"/>
                    </a:lnTo>
                    <a:lnTo>
                      <a:pt x="332" y="24"/>
                    </a:lnTo>
                    <a:lnTo>
                      <a:pt x="337" y="34"/>
                    </a:lnTo>
                    <a:lnTo>
                      <a:pt x="344" y="31"/>
                    </a:lnTo>
                    <a:lnTo>
                      <a:pt x="352" y="29"/>
                    </a:lnTo>
                    <a:lnTo>
                      <a:pt x="359" y="34"/>
                    </a:lnTo>
                    <a:lnTo>
                      <a:pt x="359" y="34"/>
                    </a:lnTo>
                    <a:lnTo>
                      <a:pt x="366" y="41"/>
                    </a:lnTo>
                    <a:lnTo>
                      <a:pt x="373" y="41"/>
                    </a:lnTo>
                    <a:lnTo>
                      <a:pt x="373" y="44"/>
                    </a:lnTo>
                    <a:lnTo>
                      <a:pt x="378" y="51"/>
                    </a:lnTo>
                    <a:lnTo>
                      <a:pt x="381" y="56"/>
                    </a:lnTo>
                    <a:lnTo>
                      <a:pt x="388" y="58"/>
                    </a:lnTo>
                    <a:lnTo>
                      <a:pt x="393" y="61"/>
                    </a:lnTo>
                    <a:lnTo>
                      <a:pt x="393" y="70"/>
                    </a:lnTo>
                    <a:lnTo>
                      <a:pt x="395" y="70"/>
                    </a:lnTo>
                    <a:lnTo>
                      <a:pt x="403" y="75"/>
                    </a:lnTo>
                    <a:lnTo>
                      <a:pt x="407" y="78"/>
                    </a:lnTo>
                    <a:lnTo>
                      <a:pt x="410" y="78"/>
                    </a:lnTo>
                    <a:lnTo>
                      <a:pt x="417" y="80"/>
                    </a:lnTo>
                    <a:lnTo>
                      <a:pt x="424" y="87"/>
                    </a:lnTo>
                    <a:lnTo>
                      <a:pt x="424" y="92"/>
                    </a:lnTo>
                    <a:lnTo>
                      <a:pt x="427" y="94"/>
                    </a:lnTo>
                    <a:lnTo>
                      <a:pt x="432" y="99"/>
                    </a:lnTo>
                    <a:lnTo>
                      <a:pt x="439" y="102"/>
                    </a:lnTo>
                    <a:lnTo>
                      <a:pt x="446" y="94"/>
                    </a:lnTo>
                    <a:lnTo>
                      <a:pt x="446" y="94"/>
                    </a:lnTo>
                    <a:lnTo>
                      <a:pt x="449" y="94"/>
                    </a:lnTo>
                    <a:lnTo>
                      <a:pt x="453" y="102"/>
                    </a:lnTo>
                    <a:lnTo>
                      <a:pt x="456" y="104"/>
                    </a:lnTo>
                    <a:lnTo>
                      <a:pt x="463" y="109"/>
                    </a:lnTo>
                    <a:lnTo>
                      <a:pt x="470" y="114"/>
                    </a:lnTo>
                    <a:lnTo>
                      <a:pt x="470" y="114"/>
                    </a:lnTo>
                    <a:lnTo>
                      <a:pt x="470" y="114"/>
                    </a:lnTo>
                    <a:lnTo>
                      <a:pt x="463" y="119"/>
                    </a:lnTo>
                    <a:lnTo>
                      <a:pt x="461" y="121"/>
                    </a:lnTo>
                    <a:lnTo>
                      <a:pt x="463" y="124"/>
                    </a:lnTo>
                    <a:lnTo>
                      <a:pt x="466" y="131"/>
                    </a:lnTo>
                    <a:lnTo>
                      <a:pt x="463" y="138"/>
                    </a:lnTo>
                    <a:lnTo>
                      <a:pt x="461" y="141"/>
                    </a:lnTo>
                    <a:lnTo>
                      <a:pt x="463" y="143"/>
                    </a:lnTo>
                    <a:lnTo>
                      <a:pt x="470" y="148"/>
                    </a:lnTo>
                    <a:lnTo>
                      <a:pt x="478" y="148"/>
                    </a:lnTo>
                    <a:lnTo>
                      <a:pt x="478" y="148"/>
                    </a:lnTo>
                    <a:lnTo>
                      <a:pt x="485" y="155"/>
                    </a:lnTo>
                    <a:lnTo>
                      <a:pt x="487" y="158"/>
                    </a:lnTo>
                    <a:lnTo>
                      <a:pt x="485" y="160"/>
                    </a:lnTo>
                    <a:lnTo>
                      <a:pt x="480" y="165"/>
                    </a:lnTo>
                    <a:lnTo>
                      <a:pt x="485" y="174"/>
                    </a:lnTo>
                    <a:lnTo>
                      <a:pt x="485" y="174"/>
                    </a:lnTo>
                    <a:lnTo>
                      <a:pt x="487" y="184"/>
                    </a:lnTo>
                    <a:lnTo>
                      <a:pt x="492" y="187"/>
                    </a:lnTo>
                    <a:lnTo>
                      <a:pt x="499" y="189"/>
                    </a:lnTo>
                    <a:lnTo>
                      <a:pt x="507" y="191"/>
                    </a:lnTo>
                    <a:lnTo>
                      <a:pt x="509" y="191"/>
                    </a:lnTo>
                    <a:lnTo>
                      <a:pt x="507" y="194"/>
                    </a:lnTo>
                    <a:lnTo>
                      <a:pt x="499" y="196"/>
                    </a:lnTo>
                    <a:lnTo>
                      <a:pt x="492" y="199"/>
                    </a:lnTo>
                    <a:lnTo>
                      <a:pt x="490" y="201"/>
                    </a:lnTo>
                    <a:lnTo>
                      <a:pt x="492" y="204"/>
                    </a:lnTo>
                    <a:lnTo>
                      <a:pt x="499" y="211"/>
                    </a:lnTo>
                    <a:lnTo>
                      <a:pt x="499" y="211"/>
                    </a:lnTo>
                    <a:lnTo>
                      <a:pt x="507" y="211"/>
                    </a:lnTo>
                    <a:lnTo>
                      <a:pt x="514" y="218"/>
                    </a:lnTo>
                    <a:lnTo>
                      <a:pt x="514" y="218"/>
                    </a:lnTo>
                    <a:lnTo>
                      <a:pt x="521" y="221"/>
                    </a:lnTo>
                    <a:lnTo>
                      <a:pt x="529" y="221"/>
                    </a:lnTo>
                    <a:lnTo>
                      <a:pt x="531" y="218"/>
                    </a:lnTo>
                    <a:lnTo>
                      <a:pt x="536" y="216"/>
                    </a:lnTo>
                    <a:lnTo>
                      <a:pt x="543" y="216"/>
                    </a:lnTo>
                    <a:lnTo>
                      <a:pt x="546" y="218"/>
                    </a:lnTo>
                    <a:lnTo>
                      <a:pt x="543" y="221"/>
                    </a:lnTo>
                    <a:lnTo>
                      <a:pt x="536" y="223"/>
                    </a:lnTo>
                    <a:lnTo>
                      <a:pt x="533" y="228"/>
                    </a:lnTo>
                    <a:lnTo>
                      <a:pt x="531" y="235"/>
                    </a:lnTo>
                    <a:lnTo>
                      <a:pt x="533" y="245"/>
                    </a:lnTo>
                    <a:lnTo>
                      <a:pt x="533" y="254"/>
                    </a:lnTo>
                    <a:lnTo>
                      <a:pt x="536" y="259"/>
                    </a:lnTo>
                    <a:lnTo>
                      <a:pt x="538" y="262"/>
                    </a:lnTo>
                    <a:lnTo>
                      <a:pt x="543" y="269"/>
                    </a:lnTo>
                    <a:lnTo>
                      <a:pt x="548" y="262"/>
                    </a:lnTo>
                    <a:lnTo>
                      <a:pt x="550" y="257"/>
                    </a:lnTo>
                    <a:lnTo>
                      <a:pt x="550" y="262"/>
                    </a:lnTo>
                    <a:lnTo>
                      <a:pt x="558" y="271"/>
                    </a:lnTo>
                    <a:lnTo>
                      <a:pt x="555" y="281"/>
                    </a:lnTo>
                    <a:lnTo>
                      <a:pt x="555" y="288"/>
                    </a:lnTo>
                    <a:lnTo>
                      <a:pt x="555" y="298"/>
                    </a:lnTo>
                    <a:lnTo>
                      <a:pt x="558" y="305"/>
                    </a:lnTo>
                    <a:lnTo>
                      <a:pt x="558" y="305"/>
                    </a:lnTo>
                    <a:lnTo>
                      <a:pt x="558" y="305"/>
                    </a:lnTo>
                    <a:lnTo>
                      <a:pt x="558" y="315"/>
                    </a:lnTo>
                    <a:lnTo>
                      <a:pt x="558" y="318"/>
                    </a:lnTo>
                    <a:lnTo>
                      <a:pt x="565" y="322"/>
                    </a:lnTo>
                    <a:lnTo>
                      <a:pt x="572" y="325"/>
                    </a:lnTo>
                    <a:lnTo>
                      <a:pt x="565" y="330"/>
                    </a:lnTo>
                    <a:lnTo>
                      <a:pt x="562" y="332"/>
                    </a:lnTo>
                    <a:lnTo>
                      <a:pt x="565" y="342"/>
                    </a:lnTo>
                    <a:lnTo>
                      <a:pt x="565" y="342"/>
                    </a:lnTo>
                    <a:lnTo>
                      <a:pt x="570" y="351"/>
                    </a:lnTo>
                    <a:lnTo>
                      <a:pt x="572" y="354"/>
                    </a:lnTo>
                    <a:lnTo>
                      <a:pt x="579" y="351"/>
                    </a:lnTo>
                    <a:lnTo>
                      <a:pt x="584" y="359"/>
                    </a:lnTo>
                    <a:lnTo>
                      <a:pt x="579" y="366"/>
                    </a:lnTo>
                    <a:lnTo>
                      <a:pt x="572" y="361"/>
                    </a:lnTo>
                    <a:lnTo>
                      <a:pt x="570" y="359"/>
                    </a:lnTo>
                    <a:lnTo>
                      <a:pt x="565" y="354"/>
                    </a:lnTo>
                    <a:lnTo>
                      <a:pt x="562" y="359"/>
                    </a:lnTo>
                    <a:lnTo>
                      <a:pt x="562" y="368"/>
                    </a:lnTo>
                    <a:lnTo>
                      <a:pt x="562" y="376"/>
                    </a:lnTo>
                    <a:lnTo>
                      <a:pt x="565" y="381"/>
                    </a:lnTo>
                    <a:lnTo>
                      <a:pt x="570" y="385"/>
                    </a:lnTo>
                    <a:lnTo>
                      <a:pt x="567" y="395"/>
                    </a:lnTo>
                    <a:lnTo>
                      <a:pt x="572" y="402"/>
                    </a:lnTo>
                    <a:lnTo>
                      <a:pt x="575" y="395"/>
                    </a:lnTo>
                    <a:lnTo>
                      <a:pt x="575" y="385"/>
                    </a:lnTo>
                    <a:lnTo>
                      <a:pt x="579" y="376"/>
                    </a:lnTo>
                    <a:lnTo>
                      <a:pt x="579" y="376"/>
                    </a:lnTo>
                    <a:lnTo>
                      <a:pt x="582" y="376"/>
                    </a:lnTo>
                    <a:lnTo>
                      <a:pt x="582" y="385"/>
                    </a:lnTo>
                    <a:lnTo>
                      <a:pt x="582" y="395"/>
                    </a:lnTo>
                    <a:lnTo>
                      <a:pt x="587" y="397"/>
                    </a:lnTo>
                    <a:lnTo>
                      <a:pt x="594" y="402"/>
                    </a:lnTo>
                    <a:lnTo>
                      <a:pt x="594" y="402"/>
                    </a:lnTo>
                    <a:lnTo>
                      <a:pt x="601" y="412"/>
                    </a:lnTo>
                    <a:lnTo>
                      <a:pt x="601" y="414"/>
                    </a:lnTo>
                    <a:lnTo>
                      <a:pt x="609" y="414"/>
                    </a:lnTo>
                    <a:lnTo>
                      <a:pt x="613" y="412"/>
                    </a:lnTo>
                    <a:lnTo>
                      <a:pt x="618" y="410"/>
                    </a:lnTo>
                    <a:lnTo>
                      <a:pt x="625" y="405"/>
                    </a:lnTo>
                    <a:lnTo>
                      <a:pt x="633" y="410"/>
                    </a:lnTo>
                    <a:lnTo>
                      <a:pt x="638" y="412"/>
                    </a:lnTo>
                    <a:lnTo>
                      <a:pt x="640" y="412"/>
                    </a:lnTo>
                    <a:lnTo>
                      <a:pt x="645" y="422"/>
                    </a:lnTo>
                    <a:lnTo>
                      <a:pt x="640" y="429"/>
                    </a:lnTo>
                    <a:lnTo>
                      <a:pt x="640" y="439"/>
                    </a:lnTo>
                    <a:lnTo>
                      <a:pt x="640" y="446"/>
                    </a:lnTo>
                    <a:lnTo>
                      <a:pt x="640" y="448"/>
                    </a:lnTo>
                    <a:lnTo>
                      <a:pt x="633" y="448"/>
                    </a:lnTo>
                    <a:lnTo>
                      <a:pt x="625" y="453"/>
                    </a:lnTo>
                    <a:lnTo>
                      <a:pt x="618" y="451"/>
                    </a:lnTo>
                    <a:lnTo>
                      <a:pt x="609" y="451"/>
                    </a:lnTo>
                    <a:lnTo>
                      <a:pt x="601" y="451"/>
                    </a:lnTo>
                    <a:lnTo>
                      <a:pt x="594" y="453"/>
                    </a:lnTo>
                    <a:lnTo>
                      <a:pt x="587" y="453"/>
                    </a:lnTo>
                    <a:lnTo>
                      <a:pt x="584" y="456"/>
                    </a:lnTo>
                    <a:lnTo>
                      <a:pt x="579" y="461"/>
                    </a:lnTo>
                    <a:lnTo>
                      <a:pt x="572" y="461"/>
                    </a:lnTo>
                    <a:lnTo>
                      <a:pt x="565" y="461"/>
                    </a:lnTo>
                    <a:lnTo>
                      <a:pt x="558" y="463"/>
                    </a:lnTo>
                    <a:lnTo>
                      <a:pt x="553" y="465"/>
                    </a:lnTo>
                    <a:lnTo>
                      <a:pt x="550" y="468"/>
                    </a:lnTo>
                    <a:lnTo>
                      <a:pt x="543" y="468"/>
                    </a:lnTo>
                    <a:lnTo>
                      <a:pt x="536" y="473"/>
                    </a:lnTo>
                    <a:lnTo>
                      <a:pt x="536" y="475"/>
                    </a:lnTo>
                    <a:lnTo>
                      <a:pt x="529" y="480"/>
                    </a:lnTo>
                    <a:lnTo>
                      <a:pt x="524" y="482"/>
                    </a:lnTo>
                    <a:lnTo>
                      <a:pt x="521" y="487"/>
                    </a:lnTo>
                    <a:lnTo>
                      <a:pt x="514" y="485"/>
                    </a:lnTo>
                    <a:lnTo>
                      <a:pt x="507" y="490"/>
                    </a:lnTo>
                    <a:lnTo>
                      <a:pt x="499" y="490"/>
                    </a:lnTo>
                    <a:lnTo>
                      <a:pt x="495" y="490"/>
                    </a:lnTo>
                    <a:lnTo>
                      <a:pt x="492" y="492"/>
                    </a:lnTo>
                    <a:lnTo>
                      <a:pt x="485" y="499"/>
                    </a:lnTo>
                    <a:lnTo>
                      <a:pt x="485" y="502"/>
                    </a:lnTo>
                    <a:lnTo>
                      <a:pt x="480" y="499"/>
                    </a:lnTo>
                    <a:lnTo>
                      <a:pt x="478" y="497"/>
                    </a:lnTo>
                    <a:lnTo>
                      <a:pt x="470" y="497"/>
                    </a:lnTo>
                    <a:lnTo>
                      <a:pt x="466" y="499"/>
                    </a:lnTo>
                    <a:lnTo>
                      <a:pt x="463" y="502"/>
                    </a:lnTo>
                    <a:lnTo>
                      <a:pt x="456" y="509"/>
                    </a:lnTo>
                    <a:lnTo>
                      <a:pt x="453" y="511"/>
                    </a:lnTo>
                    <a:lnTo>
                      <a:pt x="453" y="516"/>
                    </a:lnTo>
                    <a:lnTo>
                      <a:pt x="453" y="519"/>
                    </a:lnTo>
                    <a:lnTo>
                      <a:pt x="463" y="521"/>
                    </a:lnTo>
                    <a:lnTo>
                      <a:pt x="470" y="524"/>
                    </a:lnTo>
                    <a:lnTo>
                      <a:pt x="478" y="524"/>
                    </a:lnTo>
                    <a:lnTo>
                      <a:pt x="485" y="521"/>
                    </a:lnTo>
                    <a:lnTo>
                      <a:pt x="490" y="526"/>
                    </a:lnTo>
                    <a:lnTo>
                      <a:pt x="492" y="528"/>
                    </a:lnTo>
                    <a:lnTo>
                      <a:pt x="499" y="533"/>
                    </a:lnTo>
                    <a:lnTo>
                      <a:pt x="504" y="536"/>
                    </a:lnTo>
                    <a:lnTo>
                      <a:pt x="507" y="536"/>
                    </a:lnTo>
                    <a:lnTo>
                      <a:pt x="514" y="536"/>
                    </a:lnTo>
                    <a:lnTo>
                      <a:pt x="519" y="536"/>
                    </a:lnTo>
                    <a:lnTo>
                      <a:pt x="521" y="533"/>
                    </a:lnTo>
                    <a:lnTo>
                      <a:pt x="521" y="536"/>
                    </a:lnTo>
                    <a:lnTo>
                      <a:pt x="529" y="538"/>
                    </a:lnTo>
                    <a:lnTo>
                      <a:pt x="536" y="541"/>
                    </a:lnTo>
                    <a:lnTo>
                      <a:pt x="543" y="543"/>
                    </a:lnTo>
                    <a:lnTo>
                      <a:pt x="550" y="543"/>
                    </a:lnTo>
                    <a:lnTo>
                      <a:pt x="550" y="543"/>
                    </a:lnTo>
                    <a:lnTo>
                      <a:pt x="558" y="545"/>
                    </a:lnTo>
                    <a:lnTo>
                      <a:pt x="565" y="548"/>
                    </a:lnTo>
                    <a:lnTo>
                      <a:pt x="572" y="548"/>
                    </a:lnTo>
                    <a:lnTo>
                      <a:pt x="579" y="548"/>
                    </a:lnTo>
                    <a:lnTo>
                      <a:pt x="587" y="553"/>
                    </a:lnTo>
                    <a:lnTo>
                      <a:pt x="587" y="553"/>
                    </a:lnTo>
                    <a:lnTo>
                      <a:pt x="594" y="557"/>
                    </a:lnTo>
                    <a:lnTo>
                      <a:pt x="601" y="560"/>
                    </a:lnTo>
                    <a:lnTo>
                      <a:pt x="601" y="562"/>
                    </a:lnTo>
                    <a:lnTo>
                      <a:pt x="609" y="560"/>
                    </a:lnTo>
                    <a:lnTo>
                      <a:pt x="618" y="560"/>
                    </a:lnTo>
                    <a:lnTo>
                      <a:pt x="618" y="560"/>
                    </a:lnTo>
                    <a:lnTo>
                      <a:pt x="625" y="557"/>
                    </a:lnTo>
                    <a:lnTo>
                      <a:pt x="628" y="560"/>
                    </a:lnTo>
                    <a:lnTo>
                      <a:pt x="633" y="562"/>
                    </a:lnTo>
                    <a:lnTo>
                      <a:pt x="635" y="560"/>
                    </a:lnTo>
                    <a:lnTo>
                      <a:pt x="640" y="560"/>
                    </a:lnTo>
                    <a:lnTo>
                      <a:pt x="640" y="560"/>
                    </a:lnTo>
                    <a:lnTo>
                      <a:pt x="647" y="562"/>
                    </a:lnTo>
                    <a:lnTo>
                      <a:pt x="655" y="570"/>
                    </a:lnTo>
                    <a:lnTo>
                      <a:pt x="657" y="570"/>
                    </a:lnTo>
                    <a:lnTo>
                      <a:pt x="662" y="572"/>
                    </a:lnTo>
                    <a:lnTo>
                      <a:pt x="667" y="570"/>
                    </a:lnTo>
                    <a:lnTo>
                      <a:pt x="669" y="570"/>
                    </a:lnTo>
                    <a:lnTo>
                      <a:pt x="672" y="570"/>
                    </a:lnTo>
                    <a:lnTo>
                      <a:pt x="676" y="572"/>
                    </a:lnTo>
                    <a:lnTo>
                      <a:pt x="684" y="572"/>
                    </a:lnTo>
                    <a:lnTo>
                      <a:pt x="691" y="577"/>
                    </a:lnTo>
                    <a:lnTo>
                      <a:pt x="696" y="579"/>
                    </a:lnTo>
                    <a:lnTo>
                      <a:pt x="698" y="582"/>
                    </a:lnTo>
                    <a:lnTo>
                      <a:pt x="705" y="584"/>
                    </a:lnTo>
                    <a:lnTo>
                      <a:pt x="710" y="587"/>
                    </a:lnTo>
                    <a:lnTo>
                      <a:pt x="713" y="589"/>
                    </a:lnTo>
                    <a:lnTo>
                      <a:pt x="720" y="594"/>
                    </a:lnTo>
                    <a:lnTo>
                      <a:pt x="727" y="587"/>
                    </a:lnTo>
                    <a:lnTo>
                      <a:pt x="735" y="589"/>
                    </a:lnTo>
                    <a:lnTo>
                      <a:pt x="742" y="596"/>
                    </a:lnTo>
                    <a:lnTo>
                      <a:pt x="742" y="596"/>
                    </a:lnTo>
                    <a:lnTo>
                      <a:pt x="749" y="599"/>
                    </a:lnTo>
                    <a:lnTo>
                      <a:pt x="756" y="601"/>
                    </a:lnTo>
                    <a:lnTo>
                      <a:pt x="766" y="601"/>
                    </a:lnTo>
                    <a:lnTo>
                      <a:pt x="773" y="596"/>
                    </a:lnTo>
                    <a:lnTo>
                      <a:pt x="781" y="596"/>
                    </a:lnTo>
                    <a:lnTo>
                      <a:pt x="788" y="599"/>
                    </a:lnTo>
                    <a:lnTo>
                      <a:pt x="795" y="604"/>
                    </a:lnTo>
                    <a:lnTo>
                      <a:pt x="795" y="604"/>
                    </a:lnTo>
                    <a:lnTo>
                      <a:pt x="800" y="613"/>
                    </a:lnTo>
                    <a:lnTo>
                      <a:pt x="802" y="616"/>
                    </a:lnTo>
                    <a:lnTo>
                      <a:pt x="810" y="621"/>
                    </a:lnTo>
                    <a:lnTo>
                      <a:pt x="810" y="621"/>
                    </a:lnTo>
                    <a:lnTo>
                      <a:pt x="817" y="625"/>
                    </a:lnTo>
                    <a:lnTo>
                      <a:pt x="824" y="630"/>
                    </a:lnTo>
                    <a:lnTo>
                      <a:pt x="824" y="630"/>
                    </a:lnTo>
                    <a:lnTo>
                      <a:pt x="829" y="640"/>
                    </a:lnTo>
                    <a:lnTo>
                      <a:pt x="832" y="645"/>
                    </a:lnTo>
                    <a:lnTo>
                      <a:pt x="834" y="647"/>
                    </a:lnTo>
                    <a:lnTo>
                      <a:pt x="839" y="652"/>
                    </a:lnTo>
                    <a:lnTo>
                      <a:pt x="846" y="647"/>
                    </a:lnTo>
                    <a:lnTo>
                      <a:pt x="846" y="647"/>
                    </a:lnTo>
                    <a:lnTo>
                      <a:pt x="853" y="642"/>
                    </a:lnTo>
                    <a:lnTo>
                      <a:pt x="861" y="642"/>
                    </a:lnTo>
                    <a:lnTo>
                      <a:pt x="865" y="647"/>
                    </a:lnTo>
                    <a:lnTo>
                      <a:pt x="868" y="650"/>
                    </a:lnTo>
                    <a:lnTo>
                      <a:pt x="875" y="654"/>
                    </a:lnTo>
                    <a:lnTo>
                      <a:pt x="882" y="652"/>
                    </a:lnTo>
                    <a:lnTo>
                      <a:pt x="890" y="654"/>
                    </a:lnTo>
                    <a:lnTo>
                      <a:pt x="897" y="657"/>
                    </a:lnTo>
                    <a:lnTo>
                      <a:pt x="904" y="657"/>
                    </a:lnTo>
                    <a:lnTo>
                      <a:pt x="904" y="657"/>
                    </a:lnTo>
                    <a:lnTo>
                      <a:pt x="912" y="657"/>
                    </a:lnTo>
                    <a:lnTo>
                      <a:pt x="912" y="6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28" name="Freeform 2856"/>
              <p:cNvSpPr>
                <a:spLocks/>
              </p:cNvSpPr>
              <p:nvPr/>
            </p:nvSpPr>
            <p:spPr bwMode="auto">
              <a:xfrm>
                <a:off x="1258" y="1115"/>
                <a:ext cx="890" cy="1001"/>
              </a:xfrm>
              <a:custGeom>
                <a:avLst/>
                <a:gdLst/>
                <a:ahLst/>
                <a:cxnLst>
                  <a:cxn ang="0">
                    <a:pos x="890" y="887"/>
                  </a:cxn>
                  <a:cxn ang="0">
                    <a:pos x="890" y="916"/>
                  </a:cxn>
                  <a:cxn ang="0">
                    <a:pos x="890" y="945"/>
                  </a:cxn>
                  <a:cxn ang="0">
                    <a:pos x="890" y="975"/>
                  </a:cxn>
                  <a:cxn ang="0">
                    <a:pos x="860" y="999"/>
                  </a:cxn>
                  <a:cxn ang="0">
                    <a:pos x="780" y="999"/>
                  </a:cxn>
                  <a:cxn ang="0">
                    <a:pos x="698" y="999"/>
                  </a:cxn>
                  <a:cxn ang="0">
                    <a:pos x="618" y="999"/>
                  </a:cxn>
                  <a:cxn ang="0">
                    <a:pos x="536" y="999"/>
                  </a:cxn>
                  <a:cxn ang="0">
                    <a:pos x="456" y="999"/>
                  </a:cxn>
                  <a:cxn ang="0">
                    <a:pos x="373" y="1001"/>
                  </a:cxn>
                  <a:cxn ang="0">
                    <a:pos x="293" y="1001"/>
                  </a:cxn>
                  <a:cxn ang="0">
                    <a:pos x="211" y="999"/>
                  </a:cxn>
                  <a:cxn ang="0">
                    <a:pos x="133" y="1001"/>
                  </a:cxn>
                  <a:cxn ang="0">
                    <a:pos x="56" y="1001"/>
                  </a:cxn>
                  <a:cxn ang="0">
                    <a:pos x="121" y="994"/>
                  </a:cxn>
                  <a:cxn ang="0">
                    <a:pos x="78" y="975"/>
                  </a:cxn>
                  <a:cxn ang="0">
                    <a:pos x="58" y="953"/>
                  </a:cxn>
                  <a:cxn ang="0">
                    <a:pos x="41" y="931"/>
                  </a:cxn>
                  <a:cxn ang="0">
                    <a:pos x="34" y="907"/>
                  </a:cxn>
                  <a:cxn ang="0">
                    <a:pos x="22" y="875"/>
                  </a:cxn>
                  <a:cxn ang="0">
                    <a:pos x="2" y="710"/>
                  </a:cxn>
                  <a:cxn ang="0">
                    <a:pos x="5" y="626"/>
                  </a:cxn>
                  <a:cxn ang="0">
                    <a:pos x="34" y="563"/>
                  </a:cxn>
                  <a:cxn ang="0">
                    <a:pos x="73" y="512"/>
                  </a:cxn>
                  <a:cxn ang="0">
                    <a:pos x="128" y="478"/>
                  </a:cxn>
                  <a:cxn ang="0">
                    <a:pos x="109" y="432"/>
                  </a:cxn>
                  <a:cxn ang="0">
                    <a:pos x="53" y="407"/>
                  </a:cxn>
                  <a:cxn ang="0">
                    <a:pos x="63" y="361"/>
                  </a:cxn>
                  <a:cxn ang="0">
                    <a:pos x="65" y="301"/>
                  </a:cxn>
                  <a:cxn ang="0">
                    <a:pos x="78" y="252"/>
                  </a:cxn>
                  <a:cxn ang="0">
                    <a:pos x="92" y="170"/>
                  </a:cxn>
                  <a:cxn ang="0">
                    <a:pos x="99" y="124"/>
                  </a:cxn>
                  <a:cxn ang="0">
                    <a:pos x="114" y="56"/>
                  </a:cxn>
                  <a:cxn ang="0">
                    <a:pos x="167" y="22"/>
                  </a:cxn>
                  <a:cxn ang="0">
                    <a:pos x="218" y="5"/>
                  </a:cxn>
                  <a:cxn ang="0">
                    <a:pos x="240" y="22"/>
                  </a:cxn>
                  <a:cxn ang="0">
                    <a:pos x="308" y="41"/>
                  </a:cxn>
                  <a:cxn ang="0">
                    <a:pos x="344" y="75"/>
                  </a:cxn>
                  <a:cxn ang="0">
                    <a:pos x="381" y="114"/>
                  </a:cxn>
                  <a:cxn ang="0">
                    <a:pos x="388" y="133"/>
                  </a:cxn>
                  <a:cxn ang="0">
                    <a:pos x="410" y="167"/>
                  </a:cxn>
                  <a:cxn ang="0">
                    <a:pos x="410" y="204"/>
                  </a:cxn>
                  <a:cxn ang="0">
                    <a:pos x="424" y="233"/>
                  </a:cxn>
                  <a:cxn ang="0">
                    <a:pos x="446" y="293"/>
                  </a:cxn>
                  <a:cxn ang="0">
                    <a:pos x="451" y="344"/>
                  </a:cxn>
                  <a:cxn ang="0">
                    <a:pos x="509" y="371"/>
                  </a:cxn>
                  <a:cxn ang="0">
                    <a:pos x="456" y="405"/>
                  </a:cxn>
                  <a:cxn ang="0">
                    <a:pos x="395" y="427"/>
                  </a:cxn>
                  <a:cxn ang="0">
                    <a:pos x="356" y="458"/>
                  </a:cxn>
                  <a:cxn ang="0">
                    <a:pos x="388" y="478"/>
                  </a:cxn>
                  <a:cxn ang="0">
                    <a:pos x="456" y="502"/>
                  </a:cxn>
                  <a:cxn ang="0">
                    <a:pos x="521" y="516"/>
                  </a:cxn>
                  <a:cxn ang="0">
                    <a:pos x="574" y="546"/>
                  </a:cxn>
                  <a:cxn ang="0">
                    <a:pos x="640" y="572"/>
                  </a:cxn>
                  <a:cxn ang="0">
                    <a:pos x="686" y="606"/>
                  </a:cxn>
                  <a:cxn ang="0">
                    <a:pos x="744" y="640"/>
                  </a:cxn>
                  <a:cxn ang="0">
                    <a:pos x="780" y="667"/>
                  </a:cxn>
                  <a:cxn ang="0">
                    <a:pos x="824" y="710"/>
                  </a:cxn>
                  <a:cxn ang="0">
                    <a:pos x="873" y="742"/>
                  </a:cxn>
                </a:cxnLst>
                <a:rect l="0" t="0" r="r" b="b"/>
                <a:pathLst>
                  <a:path w="890" h="1001">
                    <a:moveTo>
                      <a:pt x="890" y="722"/>
                    </a:moveTo>
                    <a:lnTo>
                      <a:pt x="890" y="727"/>
                    </a:lnTo>
                    <a:lnTo>
                      <a:pt x="890" y="742"/>
                    </a:lnTo>
                    <a:lnTo>
                      <a:pt x="890" y="769"/>
                    </a:lnTo>
                    <a:lnTo>
                      <a:pt x="890" y="795"/>
                    </a:lnTo>
                    <a:lnTo>
                      <a:pt x="890" y="822"/>
                    </a:lnTo>
                    <a:lnTo>
                      <a:pt x="890" y="849"/>
                    </a:lnTo>
                    <a:lnTo>
                      <a:pt x="890" y="875"/>
                    </a:lnTo>
                    <a:lnTo>
                      <a:pt x="890" y="882"/>
                    </a:lnTo>
                    <a:lnTo>
                      <a:pt x="890" y="885"/>
                    </a:lnTo>
                    <a:lnTo>
                      <a:pt x="890" y="887"/>
                    </a:lnTo>
                    <a:lnTo>
                      <a:pt x="890" y="890"/>
                    </a:lnTo>
                    <a:lnTo>
                      <a:pt x="890" y="892"/>
                    </a:lnTo>
                    <a:lnTo>
                      <a:pt x="890" y="895"/>
                    </a:lnTo>
                    <a:lnTo>
                      <a:pt x="890" y="899"/>
                    </a:lnTo>
                    <a:lnTo>
                      <a:pt x="890" y="902"/>
                    </a:lnTo>
                    <a:lnTo>
                      <a:pt x="890" y="904"/>
                    </a:lnTo>
                    <a:lnTo>
                      <a:pt x="890" y="907"/>
                    </a:lnTo>
                    <a:lnTo>
                      <a:pt x="890" y="909"/>
                    </a:lnTo>
                    <a:lnTo>
                      <a:pt x="890" y="912"/>
                    </a:lnTo>
                    <a:lnTo>
                      <a:pt x="890" y="914"/>
                    </a:lnTo>
                    <a:lnTo>
                      <a:pt x="890" y="916"/>
                    </a:lnTo>
                    <a:lnTo>
                      <a:pt x="890" y="919"/>
                    </a:lnTo>
                    <a:lnTo>
                      <a:pt x="890" y="921"/>
                    </a:lnTo>
                    <a:lnTo>
                      <a:pt x="890" y="924"/>
                    </a:lnTo>
                    <a:lnTo>
                      <a:pt x="890" y="926"/>
                    </a:lnTo>
                    <a:lnTo>
                      <a:pt x="890" y="931"/>
                    </a:lnTo>
                    <a:lnTo>
                      <a:pt x="890" y="933"/>
                    </a:lnTo>
                    <a:lnTo>
                      <a:pt x="890" y="936"/>
                    </a:lnTo>
                    <a:lnTo>
                      <a:pt x="890" y="938"/>
                    </a:lnTo>
                    <a:lnTo>
                      <a:pt x="890" y="941"/>
                    </a:lnTo>
                    <a:lnTo>
                      <a:pt x="890" y="943"/>
                    </a:lnTo>
                    <a:lnTo>
                      <a:pt x="890" y="945"/>
                    </a:lnTo>
                    <a:lnTo>
                      <a:pt x="890" y="948"/>
                    </a:lnTo>
                    <a:lnTo>
                      <a:pt x="890" y="950"/>
                    </a:lnTo>
                    <a:lnTo>
                      <a:pt x="890" y="953"/>
                    </a:lnTo>
                    <a:lnTo>
                      <a:pt x="890" y="955"/>
                    </a:lnTo>
                    <a:lnTo>
                      <a:pt x="890" y="960"/>
                    </a:lnTo>
                    <a:lnTo>
                      <a:pt x="890" y="962"/>
                    </a:lnTo>
                    <a:lnTo>
                      <a:pt x="890" y="965"/>
                    </a:lnTo>
                    <a:lnTo>
                      <a:pt x="890" y="967"/>
                    </a:lnTo>
                    <a:lnTo>
                      <a:pt x="890" y="970"/>
                    </a:lnTo>
                    <a:lnTo>
                      <a:pt x="890" y="972"/>
                    </a:lnTo>
                    <a:lnTo>
                      <a:pt x="890" y="975"/>
                    </a:lnTo>
                    <a:lnTo>
                      <a:pt x="890" y="977"/>
                    </a:lnTo>
                    <a:lnTo>
                      <a:pt x="890" y="979"/>
                    </a:lnTo>
                    <a:lnTo>
                      <a:pt x="890" y="982"/>
                    </a:lnTo>
                    <a:lnTo>
                      <a:pt x="890" y="984"/>
                    </a:lnTo>
                    <a:lnTo>
                      <a:pt x="890" y="992"/>
                    </a:lnTo>
                    <a:lnTo>
                      <a:pt x="890" y="996"/>
                    </a:lnTo>
                    <a:lnTo>
                      <a:pt x="890" y="999"/>
                    </a:lnTo>
                    <a:lnTo>
                      <a:pt x="882" y="999"/>
                    </a:lnTo>
                    <a:lnTo>
                      <a:pt x="875" y="999"/>
                    </a:lnTo>
                    <a:lnTo>
                      <a:pt x="868" y="999"/>
                    </a:lnTo>
                    <a:lnTo>
                      <a:pt x="860" y="999"/>
                    </a:lnTo>
                    <a:lnTo>
                      <a:pt x="853" y="999"/>
                    </a:lnTo>
                    <a:lnTo>
                      <a:pt x="846" y="999"/>
                    </a:lnTo>
                    <a:lnTo>
                      <a:pt x="839" y="999"/>
                    </a:lnTo>
                    <a:lnTo>
                      <a:pt x="831" y="999"/>
                    </a:lnTo>
                    <a:lnTo>
                      <a:pt x="824" y="999"/>
                    </a:lnTo>
                    <a:lnTo>
                      <a:pt x="817" y="999"/>
                    </a:lnTo>
                    <a:lnTo>
                      <a:pt x="810" y="999"/>
                    </a:lnTo>
                    <a:lnTo>
                      <a:pt x="802" y="999"/>
                    </a:lnTo>
                    <a:lnTo>
                      <a:pt x="795" y="999"/>
                    </a:lnTo>
                    <a:lnTo>
                      <a:pt x="788" y="999"/>
                    </a:lnTo>
                    <a:lnTo>
                      <a:pt x="780" y="999"/>
                    </a:lnTo>
                    <a:lnTo>
                      <a:pt x="773" y="999"/>
                    </a:lnTo>
                    <a:lnTo>
                      <a:pt x="766" y="999"/>
                    </a:lnTo>
                    <a:lnTo>
                      <a:pt x="759" y="999"/>
                    </a:lnTo>
                    <a:lnTo>
                      <a:pt x="751" y="999"/>
                    </a:lnTo>
                    <a:lnTo>
                      <a:pt x="744" y="999"/>
                    </a:lnTo>
                    <a:lnTo>
                      <a:pt x="734" y="999"/>
                    </a:lnTo>
                    <a:lnTo>
                      <a:pt x="727" y="999"/>
                    </a:lnTo>
                    <a:lnTo>
                      <a:pt x="720" y="999"/>
                    </a:lnTo>
                    <a:lnTo>
                      <a:pt x="713" y="999"/>
                    </a:lnTo>
                    <a:lnTo>
                      <a:pt x="705" y="999"/>
                    </a:lnTo>
                    <a:lnTo>
                      <a:pt x="698" y="999"/>
                    </a:lnTo>
                    <a:lnTo>
                      <a:pt x="691" y="999"/>
                    </a:lnTo>
                    <a:lnTo>
                      <a:pt x="683" y="999"/>
                    </a:lnTo>
                    <a:lnTo>
                      <a:pt x="676" y="999"/>
                    </a:lnTo>
                    <a:lnTo>
                      <a:pt x="669" y="999"/>
                    </a:lnTo>
                    <a:lnTo>
                      <a:pt x="662" y="999"/>
                    </a:lnTo>
                    <a:lnTo>
                      <a:pt x="654" y="999"/>
                    </a:lnTo>
                    <a:lnTo>
                      <a:pt x="647" y="999"/>
                    </a:lnTo>
                    <a:lnTo>
                      <a:pt x="640" y="999"/>
                    </a:lnTo>
                    <a:lnTo>
                      <a:pt x="633" y="999"/>
                    </a:lnTo>
                    <a:lnTo>
                      <a:pt x="625" y="999"/>
                    </a:lnTo>
                    <a:lnTo>
                      <a:pt x="618" y="999"/>
                    </a:lnTo>
                    <a:lnTo>
                      <a:pt x="611" y="999"/>
                    </a:lnTo>
                    <a:lnTo>
                      <a:pt x="603" y="999"/>
                    </a:lnTo>
                    <a:lnTo>
                      <a:pt x="596" y="999"/>
                    </a:lnTo>
                    <a:lnTo>
                      <a:pt x="587" y="999"/>
                    </a:lnTo>
                    <a:lnTo>
                      <a:pt x="579" y="999"/>
                    </a:lnTo>
                    <a:lnTo>
                      <a:pt x="572" y="999"/>
                    </a:lnTo>
                    <a:lnTo>
                      <a:pt x="565" y="999"/>
                    </a:lnTo>
                    <a:lnTo>
                      <a:pt x="557" y="999"/>
                    </a:lnTo>
                    <a:lnTo>
                      <a:pt x="550" y="999"/>
                    </a:lnTo>
                    <a:lnTo>
                      <a:pt x="543" y="999"/>
                    </a:lnTo>
                    <a:lnTo>
                      <a:pt x="536" y="999"/>
                    </a:lnTo>
                    <a:lnTo>
                      <a:pt x="528" y="999"/>
                    </a:lnTo>
                    <a:lnTo>
                      <a:pt x="521" y="999"/>
                    </a:lnTo>
                    <a:lnTo>
                      <a:pt x="514" y="999"/>
                    </a:lnTo>
                    <a:lnTo>
                      <a:pt x="507" y="999"/>
                    </a:lnTo>
                    <a:lnTo>
                      <a:pt x="499" y="999"/>
                    </a:lnTo>
                    <a:lnTo>
                      <a:pt x="492" y="999"/>
                    </a:lnTo>
                    <a:lnTo>
                      <a:pt x="485" y="999"/>
                    </a:lnTo>
                    <a:lnTo>
                      <a:pt x="477" y="999"/>
                    </a:lnTo>
                    <a:lnTo>
                      <a:pt x="470" y="999"/>
                    </a:lnTo>
                    <a:lnTo>
                      <a:pt x="463" y="999"/>
                    </a:lnTo>
                    <a:lnTo>
                      <a:pt x="456" y="999"/>
                    </a:lnTo>
                    <a:lnTo>
                      <a:pt x="448" y="999"/>
                    </a:lnTo>
                    <a:lnTo>
                      <a:pt x="441" y="999"/>
                    </a:lnTo>
                    <a:lnTo>
                      <a:pt x="431" y="999"/>
                    </a:lnTo>
                    <a:lnTo>
                      <a:pt x="424" y="999"/>
                    </a:lnTo>
                    <a:lnTo>
                      <a:pt x="417" y="999"/>
                    </a:lnTo>
                    <a:lnTo>
                      <a:pt x="410" y="1001"/>
                    </a:lnTo>
                    <a:lnTo>
                      <a:pt x="402" y="1001"/>
                    </a:lnTo>
                    <a:lnTo>
                      <a:pt x="395" y="1001"/>
                    </a:lnTo>
                    <a:lnTo>
                      <a:pt x="388" y="1001"/>
                    </a:lnTo>
                    <a:lnTo>
                      <a:pt x="381" y="1001"/>
                    </a:lnTo>
                    <a:lnTo>
                      <a:pt x="373" y="1001"/>
                    </a:lnTo>
                    <a:lnTo>
                      <a:pt x="366" y="1001"/>
                    </a:lnTo>
                    <a:lnTo>
                      <a:pt x="359" y="1001"/>
                    </a:lnTo>
                    <a:lnTo>
                      <a:pt x="351" y="1001"/>
                    </a:lnTo>
                    <a:lnTo>
                      <a:pt x="344" y="1001"/>
                    </a:lnTo>
                    <a:lnTo>
                      <a:pt x="337" y="1001"/>
                    </a:lnTo>
                    <a:lnTo>
                      <a:pt x="330" y="1001"/>
                    </a:lnTo>
                    <a:lnTo>
                      <a:pt x="322" y="1001"/>
                    </a:lnTo>
                    <a:lnTo>
                      <a:pt x="315" y="1001"/>
                    </a:lnTo>
                    <a:lnTo>
                      <a:pt x="308" y="1001"/>
                    </a:lnTo>
                    <a:lnTo>
                      <a:pt x="301" y="1001"/>
                    </a:lnTo>
                    <a:lnTo>
                      <a:pt x="293" y="1001"/>
                    </a:lnTo>
                    <a:lnTo>
                      <a:pt x="286" y="1001"/>
                    </a:lnTo>
                    <a:lnTo>
                      <a:pt x="276" y="1001"/>
                    </a:lnTo>
                    <a:lnTo>
                      <a:pt x="269" y="1001"/>
                    </a:lnTo>
                    <a:lnTo>
                      <a:pt x="262" y="1001"/>
                    </a:lnTo>
                    <a:lnTo>
                      <a:pt x="254" y="1001"/>
                    </a:lnTo>
                    <a:lnTo>
                      <a:pt x="247" y="1001"/>
                    </a:lnTo>
                    <a:lnTo>
                      <a:pt x="240" y="1001"/>
                    </a:lnTo>
                    <a:lnTo>
                      <a:pt x="233" y="1001"/>
                    </a:lnTo>
                    <a:lnTo>
                      <a:pt x="225" y="1001"/>
                    </a:lnTo>
                    <a:lnTo>
                      <a:pt x="218" y="1001"/>
                    </a:lnTo>
                    <a:lnTo>
                      <a:pt x="211" y="999"/>
                    </a:lnTo>
                    <a:lnTo>
                      <a:pt x="204" y="999"/>
                    </a:lnTo>
                    <a:lnTo>
                      <a:pt x="196" y="999"/>
                    </a:lnTo>
                    <a:lnTo>
                      <a:pt x="189" y="999"/>
                    </a:lnTo>
                    <a:lnTo>
                      <a:pt x="182" y="999"/>
                    </a:lnTo>
                    <a:lnTo>
                      <a:pt x="174" y="999"/>
                    </a:lnTo>
                    <a:lnTo>
                      <a:pt x="167" y="999"/>
                    </a:lnTo>
                    <a:lnTo>
                      <a:pt x="160" y="999"/>
                    </a:lnTo>
                    <a:lnTo>
                      <a:pt x="153" y="999"/>
                    </a:lnTo>
                    <a:lnTo>
                      <a:pt x="145" y="1001"/>
                    </a:lnTo>
                    <a:lnTo>
                      <a:pt x="138" y="1001"/>
                    </a:lnTo>
                    <a:lnTo>
                      <a:pt x="133" y="1001"/>
                    </a:lnTo>
                    <a:lnTo>
                      <a:pt x="128" y="1001"/>
                    </a:lnTo>
                    <a:lnTo>
                      <a:pt x="121" y="1001"/>
                    </a:lnTo>
                    <a:lnTo>
                      <a:pt x="114" y="1001"/>
                    </a:lnTo>
                    <a:lnTo>
                      <a:pt x="107" y="1001"/>
                    </a:lnTo>
                    <a:lnTo>
                      <a:pt x="99" y="1001"/>
                    </a:lnTo>
                    <a:lnTo>
                      <a:pt x="92" y="1001"/>
                    </a:lnTo>
                    <a:lnTo>
                      <a:pt x="85" y="1001"/>
                    </a:lnTo>
                    <a:lnTo>
                      <a:pt x="78" y="1001"/>
                    </a:lnTo>
                    <a:lnTo>
                      <a:pt x="70" y="1001"/>
                    </a:lnTo>
                    <a:lnTo>
                      <a:pt x="63" y="1001"/>
                    </a:lnTo>
                    <a:lnTo>
                      <a:pt x="56" y="1001"/>
                    </a:lnTo>
                    <a:lnTo>
                      <a:pt x="63" y="1001"/>
                    </a:lnTo>
                    <a:lnTo>
                      <a:pt x="70" y="1001"/>
                    </a:lnTo>
                    <a:lnTo>
                      <a:pt x="78" y="1001"/>
                    </a:lnTo>
                    <a:lnTo>
                      <a:pt x="85" y="999"/>
                    </a:lnTo>
                    <a:lnTo>
                      <a:pt x="92" y="999"/>
                    </a:lnTo>
                    <a:lnTo>
                      <a:pt x="99" y="999"/>
                    </a:lnTo>
                    <a:lnTo>
                      <a:pt x="107" y="999"/>
                    </a:lnTo>
                    <a:lnTo>
                      <a:pt x="114" y="999"/>
                    </a:lnTo>
                    <a:lnTo>
                      <a:pt x="121" y="999"/>
                    </a:lnTo>
                    <a:lnTo>
                      <a:pt x="126" y="996"/>
                    </a:lnTo>
                    <a:lnTo>
                      <a:pt x="121" y="994"/>
                    </a:lnTo>
                    <a:lnTo>
                      <a:pt x="114" y="992"/>
                    </a:lnTo>
                    <a:lnTo>
                      <a:pt x="107" y="992"/>
                    </a:lnTo>
                    <a:lnTo>
                      <a:pt x="107" y="992"/>
                    </a:lnTo>
                    <a:lnTo>
                      <a:pt x="99" y="989"/>
                    </a:lnTo>
                    <a:lnTo>
                      <a:pt x="92" y="987"/>
                    </a:lnTo>
                    <a:lnTo>
                      <a:pt x="85" y="984"/>
                    </a:lnTo>
                    <a:lnTo>
                      <a:pt x="85" y="984"/>
                    </a:lnTo>
                    <a:lnTo>
                      <a:pt x="82" y="982"/>
                    </a:lnTo>
                    <a:lnTo>
                      <a:pt x="85" y="979"/>
                    </a:lnTo>
                    <a:lnTo>
                      <a:pt x="82" y="977"/>
                    </a:lnTo>
                    <a:lnTo>
                      <a:pt x="78" y="975"/>
                    </a:lnTo>
                    <a:lnTo>
                      <a:pt x="78" y="975"/>
                    </a:lnTo>
                    <a:lnTo>
                      <a:pt x="73" y="972"/>
                    </a:lnTo>
                    <a:lnTo>
                      <a:pt x="73" y="970"/>
                    </a:lnTo>
                    <a:lnTo>
                      <a:pt x="70" y="967"/>
                    </a:lnTo>
                    <a:lnTo>
                      <a:pt x="68" y="967"/>
                    </a:lnTo>
                    <a:lnTo>
                      <a:pt x="68" y="965"/>
                    </a:lnTo>
                    <a:lnTo>
                      <a:pt x="68" y="962"/>
                    </a:lnTo>
                    <a:lnTo>
                      <a:pt x="63" y="960"/>
                    </a:lnTo>
                    <a:lnTo>
                      <a:pt x="61" y="960"/>
                    </a:lnTo>
                    <a:lnTo>
                      <a:pt x="61" y="955"/>
                    </a:lnTo>
                    <a:lnTo>
                      <a:pt x="58" y="953"/>
                    </a:lnTo>
                    <a:lnTo>
                      <a:pt x="56" y="953"/>
                    </a:lnTo>
                    <a:lnTo>
                      <a:pt x="53" y="950"/>
                    </a:lnTo>
                    <a:lnTo>
                      <a:pt x="53" y="948"/>
                    </a:lnTo>
                    <a:lnTo>
                      <a:pt x="51" y="945"/>
                    </a:lnTo>
                    <a:lnTo>
                      <a:pt x="48" y="943"/>
                    </a:lnTo>
                    <a:lnTo>
                      <a:pt x="48" y="941"/>
                    </a:lnTo>
                    <a:lnTo>
                      <a:pt x="48" y="941"/>
                    </a:lnTo>
                    <a:lnTo>
                      <a:pt x="46" y="938"/>
                    </a:lnTo>
                    <a:lnTo>
                      <a:pt x="46" y="936"/>
                    </a:lnTo>
                    <a:lnTo>
                      <a:pt x="44" y="933"/>
                    </a:lnTo>
                    <a:lnTo>
                      <a:pt x="41" y="931"/>
                    </a:lnTo>
                    <a:lnTo>
                      <a:pt x="44" y="926"/>
                    </a:lnTo>
                    <a:lnTo>
                      <a:pt x="41" y="926"/>
                    </a:lnTo>
                    <a:lnTo>
                      <a:pt x="39" y="924"/>
                    </a:lnTo>
                    <a:lnTo>
                      <a:pt x="39" y="921"/>
                    </a:lnTo>
                    <a:lnTo>
                      <a:pt x="39" y="919"/>
                    </a:lnTo>
                    <a:lnTo>
                      <a:pt x="39" y="916"/>
                    </a:lnTo>
                    <a:lnTo>
                      <a:pt x="36" y="914"/>
                    </a:lnTo>
                    <a:lnTo>
                      <a:pt x="36" y="912"/>
                    </a:lnTo>
                    <a:lnTo>
                      <a:pt x="34" y="909"/>
                    </a:lnTo>
                    <a:lnTo>
                      <a:pt x="34" y="907"/>
                    </a:lnTo>
                    <a:lnTo>
                      <a:pt x="34" y="907"/>
                    </a:lnTo>
                    <a:lnTo>
                      <a:pt x="31" y="904"/>
                    </a:lnTo>
                    <a:lnTo>
                      <a:pt x="31" y="902"/>
                    </a:lnTo>
                    <a:lnTo>
                      <a:pt x="29" y="899"/>
                    </a:lnTo>
                    <a:lnTo>
                      <a:pt x="29" y="895"/>
                    </a:lnTo>
                    <a:lnTo>
                      <a:pt x="27" y="892"/>
                    </a:lnTo>
                    <a:lnTo>
                      <a:pt x="27" y="890"/>
                    </a:lnTo>
                    <a:lnTo>
                      <a:pt x="27" y="890"/>
                    </a:lnTo>
                    <a:lnTo>
                      <a:pt x="27" y="887"/>
                    </a:lnTo>
                    <a:lnTo>
                      <a:pt x="24" y="885"/>
                    </a:lnTo>
                    <a:lnTo>
                      <a:pt x="24" y="882"/>
                    </a:lnTo>
                    <a:lnTo>
                      <a:pt x="22" y="875"/>
                    </a:lnTo>
                    <a:lnTo>
                      <a:pt x="19" y="866"/>
                    </a:lnTo>
                    <a:lnTo>
                      <a:pt x="15" y="849"/>
                    </a:lnTo>
                    <a:lnTo>
                      <a:pt x="12" y="834"/>
                    </a:lnTo>
                    <a:lnTo>
                      <a:pt x="10" y="822"/>
                    </a:lnTo>
                    <a:lnTo>
                      <a:pt x="7" y="795"/>
                    </a:lnTo>
                    <a:lnTo>
                      <a:pt x="5" y="769"/>
                    </a:lnTo>
                    <a:lnTo>
                      <a:pt x="5" y="742"/>
                    </a:lnTo>
                    <a:lnTo>
                      <a:pt x="5" y="727"/>
                    </a:lnTo>
                    <a:lnTo>
                      <a:pt x="5" y="725"/>
                    </a:lnTo>
                    <a:lnTo>
                      <a:pt x="2" y="718"/>
                    </a:lnTo>
                    <a:lnTo>
                      <a:pt x="2" y="710"/>
                    </a:lnTo>
                    <a:lnTo>
                      <a:pt x="0" y="701"/>
                    </a:lnTo>
                    <a:lnTo>
                      <a:pt x="2" y="693"/>
                    </a:lnTo>
                    <a:lnTo>
                      <a:pt x="2" y="684"/>
                    </a:lnTo>
                    <a:lnTo>
                      <a:pt x="0" y="676"/>
                    </a:lnTo>
                    <a:lnTo>
                      <a:pt x="0" y="667"/>
                    </a:lnTo>
                    <a:lnTo>
                      <a:pt x="0" y="659"/>
                    </a:lnTo>
                    <a:lnTo>
                      <a:pt x="0" y="650"/>
                    </a:lnTo>
                    <a:lnTo>
                      <a:pt x="0" y="642"/>
                    </a:lnTo>
                    <a:lnTo>
                      <a:pt x="2" y="633"/>
                    </a:lnTo>
                    <a:lnTo>
                      <a:pt x="5" y="628"/>
                    </a:lnTo>
                    <a:lnTo>
                      <a:pt x="5" y="626"/>
                    </a:lnTo>
                    <a:lnTo>
                      <a:pt x="5" y="616"/>
                    </a:lnTo>
                    <a:lnTo>
                      <a:pt x="10" y="606"/>
                    </a:lnTo>
                    <a:lnTo>
                      <a:pt x="12" y="604"/>
                    </a:lnTo>
                    <a:lnTo>
                      <a:pt x="12" y="599"/>
                    </a:lnTo>
                    <a:lnTo>
                      <a:pt x="15" y="589"/>
                    </a:lnTo>
                    <a:lnTo>
                      <a:pt x="19" y="584"/>
                    </a:lnTo>
                    <a:lnTo>
                      <a:pt x="19" y="582"/>
                    </a:lnTo>
                    <a:lnTo>
                      <a:pt x="24" y="572"/>
                    </a:lnTo>
                    <a:lnTo>
                      <a:pt x="27" y="572"/>
                    </a:lnTo>
                    <a:lnTo>
                      <a:pt x="31" y="563"/>
                    </a:lnTo>
                    <a:lnTo>
                      <a:pt x="34" y="563"/>
                    </a:lnTo>
                    <a:lnTo>
                      <a:pt x="39" y="555"/>
                    </a:lnTo>
                    <a:lnTo>
                      <a:pt x="41" y="546"/>
                    </a:lnTo>
                    <a:lnTo>
                      <a:pt x="41" y="546"/>
                    </a:lnTo>
                    <a:lnTo>
                      <a:pt x="48" y="541"/>
                    </a:lnTo>
                    <a:lnTo>
                      <a:pt x="51" y="538"/>
                    </a:lnTo>
                    <a:lnTo>
                      <a:pt x="56" y="533"/>
                    </a:lnTo>
                    <a:lnTo>
                      <a:pt x="61" y="529"/>
                    </a:lnTo>
                    <a:lnTo>
                      <a:pt x="63" y="526"/>
                    </a:lnTo>
                    <a:lnTo>
                      <a:pt x="65" y="521"/>
                    </a:lnTo>
                    <a:lnTo>
                      <a:pt x="70" y="514"/>
                    </a:lnTo>
                    <a:lnTo>
                      <a:pt x="73" y="512"/>
                    </a:lnTo>
                    <a:lnTo>
                      <a:pt x="78" y="509"/>
                    </a:lnTo>
                    <a:lnTo>
                      <a:pt x="85" y="504"/>
                    </a:lnTo>
                    <a:lnTo>
                      <a:pt x="90" y="502"/>
                    </a:lnTo>
                    <a:lnTo>
                      <a:pt x="92" y="499"/>
                    </a:lnTo>
                    <a:lnTo>
                      <a:pt x="99" y="495"/>
                    </a:lnTo>
                    <a:lnTo>
                      <a:pt x="99" y="492"/>
                    </a:lnTo>
                    <a:lnTo>
                      <a:pt x="107" y="490"/>
                    </a:lnTo>
                    <a:lnTo>
                      <a:pt x="114" y="485"/>
                    </a:lnTo>
                    <a:lnTo>
                      <a:pt x="114" y="485"/>
                    </a:lnTo>
                    <a:lnTo>
                      <a:pt x="121" y="483"/>
                    </a:lnTo>
                    <a:lnTo>
                      <a:pt x="128" y="478"/>
                    </a:lnTo>
                    <a:lnTo>
                      <a:pt x="133" y="478"/>
                    </a:lnTo>
                    <a:lnTo>
                      <a:pt x="138" y="473"/>
                    </a:lnTo>
                    <a:lnTo>
                      <a:pt x="141" y="468"/>
                    </a:lnTo>
                    <a:lnTo>
                      <a:pt x="143" y="458"/>
                    </a:lnTo>
                    <a:lnTo>
                      <a:pt x="143" y="451"/>
                    </a:lnTo>
                    <a:lnTo>
                      <a:pt x="138" y="446"/>
                    </a:lnTo>
                    <a:lnTo>
                      <a:pt x="128" y="441"/>
                    </a:lnTo>
                    <a:lnTo>
                      <a:pt x="128" y="441"/>
                    </a:lnTo>
                    <a:lnTo>
                      <a:pt x="121" y="439"/>
                    </a:lnTo>
                    <a:lnTo>
                      <a:pt x="114" y="436"/>
                    </a:lnTo>
                    <a:lnTo>
                      <a:pt x="109" y="432"/>
                    </a:lnTo>
                    <a:lnTo>
                      <a:pt x="107" y="432"/>
                    </a:lnTo>
                    <a:lnTo>
                      <a:pt x="99" y="427"/>
                    </a:lnTo>
                    <a:lnTo>
                      <a:pt x="97" y="424"/>
                    </a:lnTo>
                    <a:lnTo>
                      <a:pt x="92" y="422"/>
                    </a:lnTo>
                    <a:lnTo>
                      <a:pt x="85" y="419"/>
                    </a:lnTo>
                    <a:lnTo>
                      <a:pt x="78" y="415"/>
                    </a:lnTo>
                    <a:lnTo>
                      <a:pt x="75" y="415"/>
                    </a:lnTo>
                    <a:lnTo>
                      <a:pt x="70" y="415"/>
                    </a:lnTo>
                    <a:lnTo>
                      <a:pt x="63" y="410"/>
                    </a:lnTo>
                    <a:lnTo>
                      <a:pt x="56" y="407"/>
                    </a:lnTo>
                    <a:lnTo>
                      <a:pt x="53" y="407"/>
                    </a:lnTo>
                    <a:lnTo>
                      <a:pt x="48" y="403"/>
                    </a:lnTo>
                    <a:lnTo>
                      <a:pt x="41" y="398"/>
                    </a:lnTo>
                    <a:lnTo>
                      <a:pt x="41" y="395"/>
                    </a:lnTo>
                    <a:lnTo>
                      <a:pt x="36" y="388"/>
                    </a:lnTo>
                    <a:lnTo>
                      <a:pt x="39" y="381"/>
                    </a:lnTo>
                    <a:lnTo>
                      <a:pt x="41" y="378"/>
                    </a:lnTo>
                    <a:lnTo>
                      <a:pt x="48" y="373"/>
                    </a:lnTo>
                    <a:lnTo>
                      <a:pt x="51" y="371"/>
                    </a:lnTo>
                    <a:lnTo>
                      <a:pt x="56" y="366"/>
                    </a:lnTo>
                    <a:lnTo>
                      <a:pt x="61" y="364"/>
                    </a:lnTo>
                    <a:lnTo>
                      <a:pt x="63" y="361"/>
                    </a:lnTo>
                    <a:lnTo>
                      <a:pt x="70" y="354"/>
                    </a:lnTo>
                    <a:lnTo>
                      <a:pt x="73" y="354"/>
                    </a:lnTo>
                    <a:lnTo>
                      <a:pt x="78" y="349"/>
                    </a:lnTo>
                    <a:lnTo>
                      <a:pt x="82" y="344"/>
                    </a:lnTo>
                    <a:lnTo>
                      <a:pt x="85" y="337"/>
                    </a:lnTo>
                    <a:lnTo>
                      <a:pt x="80" y="327"/>
                    </a:lnTo>
                    <a:lnTo>
                      <a:pt x="78" y="325"/>
                    </a:lnTo>
                    <a:lnTo>
                      <a:pt x="70" y="320"/>
                    </a:lnTo>
                    <a:lnTo>
                      <a:pt x="68" y="318"/>
                    </a:lnTo>
                    <a:lnTo>
                      <a:pt x="63" y="310"/>
                    </a:lnTo>
                    <a:lnTo>
                      <a:pt x="65" y="301"/>
                    </a:lnTo>
                    <a:lnTo>
                      <a:pt x="68" y="293"/>
                    </a:lnTo>
                    <a:lnTo>
                      <a:pt x="70" y="289"/>
                    </a:lnTo>
                    <a:lnTo>
                      <a:pt x="73" y="284"/>
                    </a:lnTo>
                    <a:lnTo>
                      <a:pt x="78" y="279"/>
                    </a:lnTo>
                    <a:lnTo>
                      <a:pt x="80" y="274"/>
                    </a:lnTo>
                    <a:lnTo>
                      <a:pt x="78" y="272"/>
                    </a:lnTo>
                    <a:lnTo>
                      <a:pt x="70" y="267"/>
                    </a:lnTo>
                    <a:lnTo>
                      <a:pt x="68" y="267"/>
                    </a:lnTo>
                    <a:lnTo>
                      <a:pt x="70" y="262"/>
                    </a:lnTo>
                    <a:lnTo>
                      <a:pt x="73" y="257"/>
                    </a:lnTo>
                    <a:lnTo>
                      <a:pt x="78" y="252"/>
                    </a:lnTo>
                    <a:lnTo>
                      <a:pt x="80" y="247"/>
                    </a:lnTo>
                    <a:lnTo>
                      <a:pt x="80" y="240"/>
                    </a:lnTo>
                    <a:lnTo>
                      <a:pt x="78" y="230"/>
                    </a:lnTo>
                    <a:lnTo>
                      <a:pt x="80" y="223"/>
                    </a:lnTo>
                    <a:lnTo>
                      <a:pt x="80" y="213"/>
                    </a:lnTo>
                    <a:lnTo>
                      <a:pt x="82" y="204"/>
                    </a:lnTo>
                    <a:lnTo>
                      <a:pt x="85" y="196"/>
                    </a:lnTo>
                    <a:lnTo>
                      <a:pt x="85" y="194"/>
                    </a:lnTo>
                    <a:lnTo>
                      <a:pt x="87" y="187"/>
                    </a:lnTo>
                    <a:lnTo>
                      <a:pt x="87" y="177"/>
                    </a:lnTo>
                    <a:lnTo>
                      <a:pt x="92" y="170"/>
                    </a:lnTo>
                    <a:lnTo>
                      <a:pt x="92" y="170"/>
                    </a:lnTo>
                    <a:lnTo>
                      <a:pt x="92" y="170"/>
                    </a:lnTo>
                    <a:lnTo>
                      <a:pt x="90" y="160"/>
                    </a:lnTo>
                    <a:lnTo>
                      <a:pt x="87" y="153"/>
                    </a:lnTo>
                    <a:lnTo>
                      <a:pt x="92" y="146"/>
                    </a:lnTo>
                    <a:lnTo>
                      <a:pt x="94" y="143"/>
                    </a:lnTo>
                    <a:lnTo>
                      <a:pt x="92" y="133"/>
                    </a:lnTo>
                    <a:lnTo>
                      <a:pt x="92" y="133"/>
                    </a:lnTo>
                    <a:lnTo>
                      <a:pt x="92" y="133"/>
                    </a:lnTo>
                    <a:lnTo>
                      <a:pt x="99" y="126"/>
                    </a:lnTo>
                    <a:lnTo>
                      <a:pt x="99" y="124"/>
                    </a:lnTo>
                    <a:lnTo>
                      <a:pt x="104" y="116"/>
                    </a:lnTo>
                    <a:lnTo>
                      <a:pt x="99" y="109"/>
                    </a:lnTo>
                    <a:lnTo>
                      <a:pt x="99" y="107"/>
                    </a:lnTo>
                    <a:lnTo>
                      <a:pt x="99" y="107"/>
                    </a:lnTo>
                    <a:lnTo>
                      <a:pt x="104" y="100"/>
                    </a:lnTo>
                    <a:lnTo>
                      <a:pt x="107" y="92"/>
                    </a:lnTo>
                    <a:lnTo>
                      <a:pt x="109" y="90"/>
                    </a:lnTo>
                    <a:lnTo>
                      <a:pt x="109" y="83"/>
                    </a:lnTo>
                    <a:lnTo>
                      <a:pt x="111" y="73"/>
                    </a:lnTo>
                    <a:lnTo>
                      <a:pt x="111" y="63"/>
                    </a:lnTo>
                    <a:lnTo>
                      <a:pt x="114" y="56"/>
                    </a:lnTo>
                    <a:lnTo>
                      <a:pt x="114" y="51"/>
                    </a:lnTo>
                    <a:lnTo>
                      <a:pt x="119" y="46"/>
                    </a:lnTo>
                    <a:lnTo>
                      <a:pt x="121" y="46"/>
                    </a:lnTo>
                    <a:lnTo>
                      <a:pt x="128" y="39"/>
                    </a:lnTo>
                    <a:lnTo>
                      <a:pt x="138" y="39"/>
                    </a:lnTo>
                    <a:lnTo>
                      <a:pt x="138" y="36"/>
                    </a:lnTo>
                    <a:lnTo>
                      <a:pt x="145" y="32"/>
                    </a:lnTo>
                    <a:lnTo>
                      <a:pt x="153" y="32"/>
                    </a:lnTo>
                    <a:lnTo>
                      <a:pt x="160" y="29"/>
                    </a:lnTo>
                    <a:lnTo>
                      <a:pt x="162" y="29"/>
                    </a:lnTo>
                    <a:lnTo>
                      <a:pt x="167" y="22"/>
                    </a:lnTo>
                    <a:lnTo>
                      <a:pt x="174" y="24"/>
                    </a:lnTo>
                    <a:lnTo>
                      <a:pt x="182" y="29"/>
                    </a:lnTo>
                    <a:lnTo>
                      <a:pt x="189" y="27"/>
                    </a:lnTo>
                    <a:lnTo>
                      <a:pt x="196" y="27"/>
                    </a:lnTo>
                    <a:lnTo>
                      <a:pt x="204" y="20"/>
                    </a:lnTo>
                    <a:lnTo>
                      <a:pt x="204" y="20"/>
                    </a:lnTo>
                    <a:lnTo>
                      <a:pt x="204" y="20"/>
                    </a:lnTo>
                    <a:lnTo>
                      <a:pt x="199" y="12"/>
                    </a:lnTo>
                    <a:lnTo>
                      <a:pt x="204" y="7"/>
                    </a:lnTo>
                    <a:lnTo>
                      <a:pt x="211" y="7"/>
                    </a:lnTo>
                    <a:lnTo>
                      <a:pt x="218" y="5"/>
                    </a:lnTo>
                    <a:lnTo>
                      <a:pt x="223" y="3"/>
                    </a:lnTo>
                    <a:lnTo>
                      <a:pt x="225" y="0"/>
                    </a:lnTo>
                    <a:lnTo>
                      <a:pt x="233" y="3"/>
                    </a:lnTo>
                    <a:lnTo>
                      <a:pt x="235" y="3"/>
                    </a:lnTo>
                    <a:lnTo>
                      <a:pt x="240" y="7"/>
                    </a:lnTo>
                    <a:lnTo>
                      <a:pt x="247" y="7"/>
                    </a:lnTo>
                    <a:lnTo>
                      <a:pt x="252" y="12"/>
                    </a:lnTo>
                    <a:lnTo>
                      <a:pt x="247" y="17"/>
                    </a:lnTo>
                    <a:lnTo>
                      <a:pt x="240" y="17"/>
                    </a:lnTo>
                    <a:lnTo>
                      <a:pt x="235" y="20"/>
                    </a:lnTo>
                    <a:lnTo>
                      <a:pt x="240" y="22"/>
                    </a:lnTo>
                    <a:lnTo>
                      <a:pt x="247" y="22"/>
                    </a:lnTo>
                    <a:lnTo>
                      <a:pt x="254" y="24"/>
                    </a:lnTo>
                    <a:lnTo>
                      <a:pt x="262" y="24"/>
                    </a:lnTo>
                    <a:lnTo>
                      <a:pt x="269" y="29"/>
                    </a:lnTo>
                    <a:lnTo>
                      <a:pt x="269" y="32"/>
                    </a:lnTo>
                    <a:lnTo>
                      <a:pt x="276" y="34"/>
                    </a:lnTo>
                    <a:lnTo>
                      <a:pt x="281" y="36"/>
                    </a:lnTo>
                    <a:lnTo>
                      <a:pt x="286" y="39"/>
                    </a:lnTo>
                    <a:lnTo>
                      <a:pt x="293" y="39"/>
                    </a:lnTo>
                    <a:lnTo>
                      <a:pt x="301" y="39"/>
                    </a:lnTo>
                    <a:lnTo>
                      <a:pt x="308" y="41"/>
                    </a:lnTo>
                    <a:lnTo>
                      <a:pt x="315" y="44"/>
                    </a:lnTo>
                    <a:lnTo>
                      <a:pt x="322" y="44"/>
                    </a:lnTo>
                    <a:lnTo>
                      <a:pt x="330" y="46"/>
                    </a:lnTo>
                    <a:lnTo>
                      <a:pt x="332" y="46"/>
                    </a:lnTo>
                    <a:lnTo>
                      <a:pt x="337" y="49"/>
                    </a:lnTo>
                    <a:lnTo>
                      <a:pt x="342" y="56"/>
                    </a:lnTo>
                    <a:lnTo>
                      <a:pt x="337" y="63"/>
                    </a:lnTo>
                    <a:lnTo>
                      <a:pt x="337" y="63"/>
                    </a:lnTo>
                    <a:lnTo>
                      <a:pt x="337" y="66"/>
                    </a:lnTo>
                    <a:lnTo>
                      <a:pt x="342" y="73"/>
                    </a:lnTo>
                    <a:lnTo>
                      <a:pt x="344" y="75"/>
                    </a:lnTo>
                    <a:lnTo>
                      <a:pt x="349" y="83"/>
                    </a:lnTo>
                    <a:lnTo>
                      <a:pt x="349" y="90"/>
                    </a:lnTo>
                    <a:lnTo>
                      <a:pt x="351" y="100"/>
                    </a:lnTo>
                    <a:lnTo>
                      <a:pt x="351" y="102"/>
                    </a:lnTo>
                    <a:lnTo>
                      <a:pt x="351" y="107"/>
                    </a:lnTo>
                    <a:lnTo>
                      <a:pt x="356" y="116"/>
                    </a:lnTo>
                    <a:lnTo>
                      <a:pt x="359" y="121"/>
                    </a:lnTo>
                    <a:lnTo>
                      <a:pt x="366" y="116"/>
                    </a:lnTo>
                    <a:lnTo>
                      <a:pt x="368" y="116"/>
                    </a:lnTo>
                    <a:lnTo>
                      <a:pt x="373" y="116"/>
                    </a:lnTo>
                    <a:lnTo>
                      <a:pt x="381" y="114"/>
                    </a:lnTo>
                    <a:lnTo>
                      <a:pt x="388" y="116"/>
                    </a:lnTo>
                    <a:lnTo>
                      <a:pt x="395" y="116"/>
                    </a:lnTo>
                    <a:lnTo>
                      <a:pt x="395" y="116"/>
                    </a:lnTo>
                    <a:lnTo>
                      <a:pt x="395" y="116"/>
                    </a:lnTo>
                    <a:lnTo>
                      <a:pt x="388" y="116"/>
                    </a:lnTo>
                    <a:lnTo>
                      <a:pt x="381" y="121"/>
                    </a:lnTo>
                    <a:lnTo>
                      <a:pt x="373" y="119"/>
                    </a:lnTo>
                    <a:lnTo>
                      <a:pt x="371" y="126"/>
                    </a:lnTo>
                    <a:lnTo>
                      <a:pt x="373" y="126"/>
                    </a:lnTo>
                    <a:lnTo>
                      <a:pt x="381" y="129"/>
                    </a:lnTo>
                    <a:lnTo>
                      <a:pt x="388" y="133"/>
                    </a:lnTo>
                    <a:lnTo>
                      <a:pt x="393" y="133"/>
                    </a:lnTo>
                    <a:lnTo>
                      <a:pt x="388" y="138"/>
                    </a:lnTo>
                    <a:lnTo>
                      <a:pt x="383" y="143"/>
                    </a:lnTo>
                    <a:lnTo>
                      <a:pt x="388" y="146"/>
                    </a:lnTo>
                    <a:lnTo>
                      <a:pt x="395" y="146"/>
                    </a:lnTo>
                    <a:lnTo>
                      <a:pt x="402" y="150"/>
                    </a:lnTo>
                    <a:lnTo>
                      <a:pt x="405" y="153"/>
                    </a:lnTo>
                    <a:lnTo>
                      <a:pt x="402" y="155"/>
                    </a:lnTo>
                    <a:lnTo>
                      <a:pt x="402" y="160"/>
                    </a:lnTo>
                    <a:lnTo>
                      <a:pt x="402" y="163"/>
                    </a:lnTo>
                    <a:lnTo>
                      <a:pt x="410" y="167"/>
                    </a:lnTo>
                    <a:lnTo>
                      <a:pt x="412" y="170"/>
                    </a:lnTo>
                    <a:lnTo>
                      <a:pt x="410" y="170"/>
                    </a:lnTo>
                    <a:lnTo>
                      <a:pt x="402" y="175"/>
                    </a:lnTo>
                    <a:lnTo>
                      <a:pt x="402" y="177"/>
                    </a:lnTo>
                    <a:lnTo>
                      <a:pt x="402" y="180"/>
                    </a:lnTo>
                    <a:lnTo>
                      <a:pt x="407" y="187"/>
                    </a:lnTo>
                    <a:lnTo>
                      <a:pt x="410" y="189"/>
                    </a:lnTo>
                    <a:lnTo>
                      <a:pt x="417" y="194"/>
                    </a:lnTo>
                    <a:lnTo>
                      <a:pt x="419" y="196"/>
                    </a:lnTo>
                    <a:lnTo>
                      <a:pt x="417" y="196"/>
                    </a:lnTo>
                    <a:lnTo>
                      <a:pt x="410" y="204"/>
                    </a:lnTo>
                    <a:lnTo>
                      <a:pt x="410" y="204"/>
                    </a:lnTo>
                    <a:lnTo>
                      <a:pt x="410" y="206"/>
                    </a:lnTo>
                    <a:lnTo>
                      <a:pt x="417" y="213"/>
                    </a:lnTo>
                    <a:lnTo>
                      <a:pt x="424" y="211"/>
                    </a:lnTo>
                    <a:lnTo>
                      <a:pt x="427" y="213"/>
                    </a:lnTo>
                    <a:lnTo>
                      <a:pt x="429" y="223"/>
                    </a:lnTo>
                    <a:lnTo>
                      <a:pt x="424" y="228"/>
                    </a:lnTo>
                    <a:lnTo>
                      <a:pt x="417" y="228"/>
                    </a:lnTo>
                    <a:lnTo>
                      <a:pt x="417" y="230"/>
                    </a:lnTo>
                    <a:lnTo>
                      <a:pt x="417" y="233"/>
                    </a:lnTo>
                    <a:lnTo>
                      <a:pt x="424" y="233"/>
                    </a:lnTo>
                    <a:lnTo>
                      <a:pt x="431" y="240"/>
                    </a:lnTo>
                    <a:lnTo>
                      <a:pt x="424" y="247"/>
                    </a:lnTo>
                    <a:lnTo>
                      <a:pt x="419" y="247"/>
                    </a:lnTo>
                    <a:lnTo>
                      <a:pt x="424" y="250"/>
                    </a:lnTo>
                    <a:lnTo>
                      <a:pt x="431" y="257"/>
                    </a:lnTo>
                    <a:lnTo>
                      <a:pt x="434" y="257"/>
                    </a:lnTo>
                    <a:lnTo>
                      <a:pt x="434" y="267"/>
                    </a:lnTo>
                    <a:lnTo>
                      <a:pt x="441" y="274"/>
                    </a:lnTo>
                    <a:lnTo>
                      <a:pt x="441" y="274"/>
                    </a:lnTo>
                    <a:lnTo>
                      <a:pt x="444" y="284"/>
                    </a:lnTo>
                    <a:lnTo>
                      <a:pt x="446" y="293"/>
                    </a:lnTo>
                    <a:lnTo>
                      <a:pt x="444" y="301"/>
                    </a:lnTo>
                    <a:lnTo>
                      <a:pt x="441" y="306"/>
                    </a:lnTo>
                    <a:lnTo>
                      <a:pt x="431" y="308"/>
                    </a:lnTo>
                    <a:lnTo>
                      <a:pt x="431" y="310"/>
                    </a:lnTo>
                    <a:lnTo>
                      <a:pt x="431" y="315"/>
                    </a:lnTo>
                    <a:lnTo>
                      <a:pt x="436" y="318"/>
                    </a:lnTo>
                    <a:lnTo>
                      <a:pt x="439" y="327"/>
                    </a:lnTo>
                    <a:lnTo>
                      <a:pt x="439" y="337"/>
                    </a:lnTo>
                    <a:lnTo>
                      <a:pt x="441" y="337"/>
                    </a:lnTo>
                    <a:lnTo>
                      <a:pt x="448" y="342"/>
                    </a:lnTo>
                    <a:lnTo>
                      <a:pt x="451" y="344"/>
                    </a:lnTo>
                    <a:lnTo>
                      <a:pt x="456" y="347"/>
                    </a:lnTo>
                    <a:lnTo>
                      <a:pt x="463" y="352"/>
                    </a:lnTo>
                    <a:lnTo>
                      <a:pt x="468" y="354"/>
                    </a:lnTo>
                    <a:lnTo>
                      <a:pt x="470" y="354"/>
                    </a:lnTo>
                    <a:lnTo>
                      <a:pt x="477" y="359"/>
                    </a:lnTo>
                    <a:lnTo>
                      <a:pt x="485" y="356"/>
                    </a:lnTo>
                    <a:lnTo>
                      <a:pt x="492" y="359"/>
                    </a:lnTo>
                    <a:lnTo>
                      <a:pt x="499" y="359"/>
                    </a:lnTo>
                    <a:lnTo>
                      <a:pt x="502" y="364"/>
                    </a:lnTo>
                    <a:lnTo>
                      <a:pt x="507" y="369"/>
                    </a:lnTo>
                    <a:lnTo>
                      <a:pt x="509" y="371"/>
                    </a:lnTo>
                    <a:lnTo>
                      <a:pt x="514" y="381"/>
                    </a:lnTo>
                    <a:lnTo>
                      <a:pt x="509" y="388"/>
                    </a:lnTo>
                    <a:lnTo>
                      <a:pt x="507" y="390"/>
                    </a:lnTo>
                    <a:lnTo>
                      <a:pt x="499" y="393"/>
                    </a:lnTo>
                    <a:lnTo>
                      <a:pt x="492" y="393"/>
                    </a:lnTo>
                    <a:lnTo>
                      <a:pt x="485" y="395"/>
                    </a:lnTo>
                    <a:lnTo>
                      <a:pt x="477" y="395"/>
                    </a:lnTo>
                    <a:lnTo>
                      <a:pt x="470" y="398"/>
                    </a:lnTo>
                    <a:lnTo>
                      <a:pt x="465" y="398"/>
                    </a:lnTo>
                    <a:lnTo>
                      <a:pt x="463" y="400"/>
                    </a:lnTo>
                    <a:lnTo>
                      <a:pt x="456" y="405"/>
                    </a:lnTo>
                    <a:lnTo>
                      <a:pt x="448" y="407"/>
                    </a:lnTo>
                    <a:lnTo>
                      <a:pt x="446" y="407"/>
                    </a:lnTo>
                    <a:lnTo>
                      <a:pt x="441" y="407"/>
                    </a:lnTo>
                    <a:lnTo>
                      <a:pt x="431" y="410"/>
                    </a:lnTo>
                    <a:lnTo>
                      <a:pt x="424" y="412"/>
                    </a:lnTo>
                    <a:lnTo>
                      <a:pt x="417" y="415"/>
                    </a:lnTo>
                    <a:lnTo>
                      <a:pt x="417" y="415"/>
                    </a:lnTo>
                    <a:lnTo>
                      <a:pt x="410" y="419"/>
                    </a:lnTo>
                    <a:lnTo>
                      <a:pt x="402" y="422"/>
                    </a:lnTo>
                    <a:lnTo>
                      <a:pt x="397" y="424"/>
                    </a:lnTo>
                    <a:lnTo>
                      <a:pt x="395" y="427"/>
                    </a:lnTo>
                    <a:lnTo>
                      <a:pt x="388" y="432"/>
                    </a:lnTo>
                    <a:lnTo>
                      <a:pt x="388" y="432"/>
                    </a:lnTo>
                    <a:lnTo>
                      <a:pt x="381" y="441"/>
                    </a:lnTo>
                    <a:lnTo>
                      <a:pt x="381" y="441"/>
                    </a:lnTo>
                    <a:lnTo>
                      <a:pt x="373" y="449"/>
                    </a:lnTo>
                    <a:lnTo>
                      <a:pt x="366" y="449"/>
                    </a:lnTo>
                    <a:lnTo>
                      <a:pt x="359" y="446"/>
                    </a:lnTo>
                    <a:lnTo>
                      <a:pt x="351" y="449"/>
                    </a:lnTo>
                    <a:lnTo>
                      <a:pt x="349" y="451"/>
                    </a:lnTo>
                    <a:lnTo>
                      <a:pt x="351" y="456"/>
                    </a:lnTo>
                    <a:lnTo>
                      <a:pt x="356" y="458"/>
                    </a:lnTo>
                    <a:lnTo>
                      <a:pt x="354" y="468"/>
                    </a:lnTo>
                    <a:lnTo>
                      <a:pt x="359" y="468"/>
                    </a:lnTo>
                    <a:lnTo>
                      <a:pt x="364" y="468"/>
                    </a:lnTo>
                    <a:lnTo>
                      <a:pt x="359" y="458"/>
                    </a:lnTo>
                    <a:lnTo>
                      <a:pt x="366" y="453"/>
                    </a:lnTo>
                    <a:lnTo>
                      <a:pt x="371" y="458"/>
                    </a:lnTo>
                    <a:lnTo>
                      <a:pt x="373" y="466"/>
                    </a:lnTo>
                    <a:lnTo>
                      <a:pt x="376" y="468"/>
                    </a:lnTo>
                    <a:lnTo>
                      <a:pt x="381" y="470"/>
                    </a:lnTo>
                    <a:lnTo>
                      <a:pt x="385" y="478"/>
                    </a:lnTo>
                    <a:lnTo>
                      <a:pt x="388" y="478"/>
                    </a:lnTo>
                    <a:lnTo>
                      <a:pt x="395" y="480"/>
                    </a:lnTo>
                    <a:lnTo>
                      <a:pt x="402" y="483"/>
                    </a:lnTo>
                    <a:lnTo>
                      <a:pt x="410" y="485"/>
                    </a:lnTo>
                    <a:lnTo>
                      <a:pt x="410" y="485"/>
                    </a:lnTo>
                    <a:lnTo>
                      <a:pt x="417" y="492"/>
                    </a:lnTo>
                    <a:lnTo>
                      <a:pt x="422" y="495"/>
                    </a:lnTo>
                    <a:lnTo>
                      <a:pt x="424" y="495"/>
                    </a:lnTo>
                    <a:lnTo>
                      <a:pt x="431" y="497"/>
                    </a:lnTo>
                    <a:lnTo>
                      <a:pt x="441" y="499"/>
                    </a:lnTo>
                    <a:lnTo>
                      <a:pt x="448" y="502"/>
                    </a:lnTo>
                    <a:lnTo>
                      <a:pt x="456" y="502"/>
                    </a:lnTo>
                    <a:lnTo>
                      <a:pt x="463" y="502"/>
                    </a:lnTo>
                    <a:lnTo>
                      <a:pt x="463" y="502"/>
                    </a:lnTo>
                    <a:lnTo>
                      <a:pt x="470" y="504"/>
                    </a:lnTo>
                    <a:lnTo>
                      <a:pt x="477" y="509"/>
                    </a:lnTo>
                    <a:lnTo>
                      <a:pt x="485" y="509"/>
                    </a:lnTo>
                    <a:lnTo>
                      <a:pt x="492" y="512"/>
                    </a:lnTo>
                    <a:lnTo>
                      <a:pt x="499" y="509"/>
                    </a:lnTo>
                    <a:lnTo>
                      <a:pt x="504" y="512"/>
                    </a:lnTo>
                    <a:lnTo>
                      <a:pt x="507" y="512"/>
                    </a:lnTo>
                    <a:lnTo>
                      <a:pt x="514" y="514"/>
                    </a:lnTo>
                    <a:lnTo>
                      <a:pt x="521" y="516"/>
                    </a:lnTo>
                    <a:lnTo>
                      <a:pt x="528" y="519"/>
                    </a:lnTo>
                    <a:lnTo>
                      <a:pt x="531" y="521"/>
                    </a:lnTo>
                    <a:lnTo>
                      <a:pt x="536" y="521"/>
                    </a:lnTo>
                    <a:lnTo>
                      <a:pt x="543" y="524"/>
                    </a:lnTo>
                    <a:lnTo>
                      <a:pt x="550" y="524"/>
                    </a:lnTo>
                    <a:lnTo>
                      <a:pt x="557" y="526"/>
                    </a:lnTo>
                    <a:lnTo>
                      <a:pt x="560" y="529"/>
                    </a:lnTo>
                    <a:lnTo>
                      <a:pt x="565" y="538"/>
                    </a:lnTo>
                    <a:lnTo>
                      <a:pt x="565" y="538"/>
                    </a:lnTo>
                    <a:lnTo>
                      <a:pt x="572" y="546"/>
                    </a:lnTo>
                    <a:lnTo>
                      <a:pt x="574" y="546"/>
                    </a:lnTo>
                    <a:lnTo>
                      <a:pt x="579" y="550"/>
                    </a:lnTo>
                    <a:lnTo>
                      <a:pt x="587" y="550"/>
                    </a:lnTo>
                    <a:lnTo>
                      <a:pt x="596" y="548"/>
                    </a:lnTo>
                    <a:lnTo>
                      <a:pt x="603" y="548"/>
                    </a:lnTo>
                    <a:lnTo>
                      <a:pt x="611" y="555"/>
                    </a:lnTo>
                    <a:lnTo>
                      <a:pt x="618" y="555"/>
                    </a:lnTo>
                    <a:lnTo>
                      <a:pt x="618" y="555"/>
                    </a:lnTo>
                    <a:lnTo>
                      <a:pt x="625" y="558"/>
                    </a:lnTo>
                    <a:lnTo>
                      <a:pt x="628" y="563"/>
                    </a:lnTo>
                    <a:lnTo>
                      <a:pt x="633" y="572"/>
                    </a:lnTo>
                    <a:lnTo>
                      <a:pt x="640" y="572"/>
                    </a:lnTo>
                    <a:lnTo>
                      <a:pt x="647" y="572"/>
                    </a:lnTo>
                    <a:lnTo>
                      <a:pt x="650" y="572"/>
                    </a:lnTo>
                    <a:lnTo>
                      <a:pt x="654" y="575"/>
                    </a:lnTo>
                    <a:lnTo>
                      <a:pt x="662" y="575"/>
                    </a:lnTo>
                    <a:lnTo>
                      <a:pt x="667" y="582"/>
                    </a:lnTo>
                    <a:lnTo>
                      <a:pt x="669" y="589"/>
                    </a:lnTo>
                    <a:lnTo>
                      <a:pt x="669" y="589"/>
                    </a:lnTo>
                    <a:lnTo>
                      <a:pt x="676" y="599"/>
                    </a:lnTo>
                    <a:lnTo>
                      <a:pt x="676" y="599"/>
                    </a:lnTo>
                    <a:lnTo>
                      <a:pt x="683" y="604"/>
                    </a:lnTo>
                    <a:lnTo>
                      <a:pt x="686" y="606"/>
                    </a:lnTo>
                    <a:lnTo>
                      <a:pt x="691" y="613"/>
                    </a:lnTo>
                    <a:lnTo>
                      <a:pt x="693" y="616"/>
                    </a:lnTo>
                    <a:lnTo>
                      <a:pt x="698" y="621"/>
                    </a:lnTo>
                    <a:lnTo>
                      <a:pt x="705" y="618"/>
                    </a:lnTo>
                    <a:lnTo>
                      <a:pt x="713" y="621"/>
                    </a:lnTo>
                    <a:lnTo>
                      <a:pt x="715" y="626"/>
                    </a:lnTo>
                    <a:lnTo>
                      <a:pt x="720" y="633"/>
                    </a:lnTo>
                    <a:lnTo>
                      <a:pt x="720" y="633"/>
                    </a:lnTo>
                    <a:lnTo>
                      <a:pt x="727" y="635"/>
                    </a:lnTo>
                    <a:lnTo>
                      <a:pt x="734" y="638"/>
                    </a:lnTo>
                    <a:lnTo>
                      <a:pt x="744" y="640"/>
                    </a:lnTo>
                    <a:lnTo>
                      <a:pt x="751" y="638"/>
                    </a:lnTo>
                    <a:lnTo>
                      <a:pt x="759" y="640"/>
                    </a:lnTo>
                    <a:lnTo>
                      <a:pt x="759" y="642"/>
                    </a:lnTo>
                    <a:lnTo>
                      <a:pt x="766" y="645"/>
                    </a:lnTo>
                    <a:lnTo>
                      <a:pt x="773" y="647"/>
                    </a:lnTo>
                    <a:lnTo>
                      <a:pt x="776" y="650"/>
                    </a:lnTo>
                    <a:lnTo>
                      <a:pt x="780" y="659"/>
                    </a:lnTo>
                    <a:lnTo>
                      <a:pt x="780" y="659"/>
                    </a:lnTo>
                    <a:lnTo>
                      <a:pt x="780" y="659"/>
                    </a:lnTo>
                    <a:lnTo>
                      <a:pt x="780" y="667"/>
                    </a:lnTo>
                    <a:lnTo>
                      <a:pt x="780" y="667"/>
                    </a:lnTo>
                    <a:lnTo>
                      <a:pt x="788" y="674"/>
                    </a:lnTo>
                    <a:lnTo>
                      <a:pt x="793" y="676"/>
                    </a:lnTo>
                    <a:lnTo>
                      <a:pt x="795" y="679"/>
                    </a:lnTo>
                    <a:lnTo>
                      <a:pt x="797" y="684"/>
                    </a:lnTo>
                    <a:lnTo>
                      <a:pt x="802" y="689"/>
                    </a:lnTo>
                    <a:lnTo>
                      <a:pt x="805" y="693"/>
                    </a:lnTo>
                    <a:lnTo>
                      <a:pt x="807" y="701"/>
                    </a:lnTo>
                    <a:lnTo>
                      <a:pt x="810" y="710"/>
                    </a:lnTo>
                    <a:lnTo>
                      <a:pt x="810" y="710"/>
                    </a:lnTo>
                    <a:lnTo>
                      <a:pt x="817" y="713"/>
                    </a:lnTo>
                    <a:lnTo>
                      <a:pt x="824" y="710"/>
                    </a:lnTo>
                    <a:lnTo>
                      <a:pt x="824" y="710"/>
                    </a:lnTo>
                    <a:lnTo>
                      <a:pt x="831" y="706"/>
                    </a:lnTo>
                    <a:lnTo>
                      <a:pt x="836" y="710"/>
                    </a:lnTo>
                    <a:lnTo>
                      <a:pt x="839" y="715"/>
                    </a:lnTo>
                    <a:lnTo>
                      <a:pt x="841" y="718"/>
                    </a:lnTo>
                    <a:lnTo>
                      <a:pt x="846" y="720"/>
                    </a:lnTo>
                    <a:lnTo>
                      <a:pt x="853" y="722"/>
                    </a:lnTo>
                    <a:lnTo>
                      <a:pt x="860" y="722"/>
                    </a:lnTo>
                    <a:lnTo>
                      <a:pt x="865" y="727"/>
                    </a:lnTo>
                    <a:lnTo>
                      <a:pt x="868" y="737"/>
                    </a:lnTo>
                    <a:lnTo>
                      <a:pt x="873" y="742"/>
                    </a:lnTo>
                    <a:lnTo>
                      <a:pt x="875" y="749"/>
                    </a:lnTo>
                    <a:lnTo>
                      <a:pt x="882" y="747"/>
                    </a:lnTo>
                    <a:lnTo>
                      <a:pt x="885" y="742"/>
                    </a:lnTo>
                    <a:lnTo>
                      <a:pt x="885" y="727"/>
                    </a:lnTo>
                    <a:lnTo>
                      <a:pt x="890" y="722"/>
                    </a:lnTo>
                    <a:close/>
                  </a:path>
                </a:pathLst>
              </a:custGeom>
              <a:solidFill>
                <a:srgbClr val="92FF6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29" name="Freeform 2857"/>
              <p:cNvSpPr>
                <a:spLocks/>
              </p:cNvSpPr>
              <p:nvPr/>
            </p:nvSpPr>
            <p:spPr bwMode="auto">
              <a:xfrm>
                <a:off x="1258" y="1115"/>
                <a:ext cx="890" cy="1001"/>
              </a:xfrm>
              <a:custGeom>
                <a:avLst/>
                <a:gdLst/>
                <a:ahLst/>
                <a:cxnLst>
                  <a:cxn ang="0">
                    <a:pos x="890" y="887"/>
                  </a:cxn>
                  <a:cxn ang="0">
                    <a:pos x="890" y="916"/>
                  </a:cxn>
                  <a:cxn ang="0">
                    <a:pos x="890" y="945"/>
                  </a:cxn>
                  <a:cxn ang="0">
                    <a:pos x="890" y="975"/>
                  </a:cxn>
                  <a:cxn ang="0">
                    <a:pos x="860" y="999"/>
                  </a:cxn>
                  <a:cxn ang="0">
                    <a:pos x="780" y="999"/>
                  </a:cxn>
                  <a:cxn ang="0">
                    <a:pos x="698" y="999"/>
                  </a:cxn>
                  <a:cxn ang="0">
                    <a:pos x="618" y="999"/>
                  </a:cxn>
                  <a:cxn ang="0">
                    <a:pos x="536" y="999"/>
                  </a:cxn>
                  <a:cxn ang="0">
                    <a:pos x="456" y="999"/>
                  </a:cxn>
                  <a:cxn ang="0">
                    <a:pos x="373" y="1001"/>
                  </a:cxn>
                  <a:cxn ang="0">
                    <a:pos x="293" y="1001"/>
                  </a:cxn>
                  <a:cxn ang="0">
                    <a:pos x="211" y="999"/>
                  </a:cxn>
                  <a:cxn ang="0">
                    <a:pos x="133" y="1001"/>
                  </a:cxn>
                  <a:cxn ang="0">
                    <a:pos x="56" y="1001"/>
                  </a:cxn>
                  <a:cxn ang="0">
                    <a:pos x="121" y="994"/>
                  </a:cxn>
                  <a:cxn ang="0">
                    <a:pos x="78" y="975"/>
                  </a:cxn>
                  <a:cxn ang="0">
                    <a:pos x="58" y="953"/>
                  </a:cxn>
                  <a:cxn ang="0">
                    <a:pos x="41" y="931"/>
                  </a:cxn>
                  <a:cxn ang="0">
                    <a:pos x="34" y="907"/>
                  </a:cxn>
                  <a:cxn ang="0">
                    <a:pos x="22" y="875"/>
                  </a:cxn>
                  <a:cxn ang="0">
                    <a:pos x="2" y="710"/>
                  </a:cxn>
                  <a:cxn ang="0">
                    <a:pos x="5" y="626"/>
                  </a:cxn>
                  <a:cxn ang="0">
                    <a:pos x="34" y="563"/>
                  </a:cxn>
                  <a:cxn ang="0">
                    <a:pos x="73" y="512"/>
                  </a:cxn>
                  <a:cxn ang="0">
                    <a:pos x="128" y="478"/>
                  </a:cxn>
                  <a:cxn ang="0">
                    <a:pos x="109" y="432"/>
                  </a:cxn>
                  <a:cxn ang="0">
                    <a:pos x="53" y="407"/>
                  </a:cxn>
                  <a:cxn ang="0">
                    <a:pos x="63" y="361"/>
                  </a:cxn>
                  <a:cxn ang="0">
                    <a:pos x="65" y="301"/>
                  </a:cxn>
                  <a:cxn ang="0">
                    <a:pos x="78" y="252"/>
                  </a:cxn>
                  <a:cxn ang="0">
                    <a:pos x="92" y="170"/>
                  </a:cxn>
                  <a:cxn ang="0">
                    <a:pos x="99" y="124"/>
                  </a:cxn>
                  <a:cxn ang="0">
                    <a:pos x="114" y="56"/>
                  </a:cxn>
                  <a:cxn ang="0">
                    <a:pos x="167" y="22"/>
                  </a:cxn>
                  <a:cxn ang="0">
                    <a:pos x="218" y="5"/>
                  </a:cxn>
                  <a:cxn ang="0">
                    <a:pos x="240" y="22"/>
                  </a:cxn>
                  <a:cxn ang="0">
                    <a:pos x="308" y="41"/>
                  </a:cxn>
                  <a:cxn ang="0">
                    <a:pos x="344" y="75"/>
                  </a:cxn>
                  <a:cxn ang="0">
                    <a:pos x="381" y="114"/>
                  </a:cxn>
                  <a:cxn ang="0">
                    <a:pos x="388" y="133"/>
                  </a:cxn>
                  <a:cxn ang="0">
                    <a:pos x="410" y="167"/>
                  </a:cxn>
                  <a:cxn ang="0">
                    <a:pos x="410" y="204"/>
                  </a:cxn>
                  <a:cxn ang="0">
                    <a:pos x="424" y="233"/>
                  </a:cxn>
                  <a:cxn ang="0">
                    <a:pos x="446" y="293"/>
                  </a:cxn>
                  <a:cxn ang="0">
                    <a:pos x="451" y="344"/>
                  </a:cxn>
                  <a:cxn ang="0">
                    <a:pos x="509" y="371"/>
                  </a:cxn>
                  <a:cxn ang="0">
                    <a:pos x="456" y="405"/>
                  </a:cxn>
                  <a:cxn ang="0">
                    <a:pos x="395" y="427"/>
                  </a:cxn>
                  <a:cxn ang="0">
                    <a:pos x="356" y="458"/>
                  </a:cxn>
                  <a:cxn ang="0">
                    <a:pos x="388" y="478"/>
                  </a:cxn>
                  <a:cxn ang="0">
                    <a:pos x="456" y="502"/>
                  </a:cxn>
                  <a:cxn ang="0">
                    <a:pos x="521" y="516"/>
                  </a:cxn>
                  <a:cxn ang="0">
                    <a:pos x="574" y="546"/>
                  </a:cxn>
                  <a:cxn ang="0">
                    <a:pos x="640" y="572"/>
                  </a:cxn>
                  <a:cxn ang="0">
                    <a:pos x="686" y="606"/>
                  </a:cxn>
                  <a:cxn ang="0">
                    <a:pos x="744" y="640"/>
                  </a:cxn>
                  <a:cxn ang="0">
                    <a:pos x="780" y="667"/>
                  </a:cxn>
                  <a:cxn ang="0">
                    <a:pos x="824" y="710"/>
                  </a:cxn>
                  <a:cxn ang="0">
                    <a:pos x="873" y="742"/>
                  </a:cxn>
                </a:cxnLst>
                <a:rect l="0" t="0" r="r" b="b"/>
                <a:pathLst>
                  <a:path w="890" h="1001">
                    <a:moveTo>
                      <a:pt x="890" y="722"/>
                    </a:moveTo>
                    <a:lnTo>
                      <a:pt x="890" y="727"/>
                    </a:lnTo>
                    <a:lnTo>
                      <a:pt x="890" y="742"/>
                    </a:lnTo>
                    <a:lnTo>
                      <a:pt x="890" y="769"/>
                    </a:lnTo>
                    <a:lnTo>
                      <a:pt x="890" y="795"/>
                    </a:lnTo>
                    <a:lnTo>
                      <a:pt x="890" y="822"/>
                    </a:lnTo>
                    <a:lnTo>
                      <a:pt x="890" y="849"/>
                    </a:lnTo>
                    <a:lnTo>
                      <a:pt x="890" y="875"/>
                    </a:lnTo>
                    <a:lnTo>
                      <a:pt x="890" y="882"/>
                    </a:lnTo>
                    <a:lnTo>
                      <a:pt x="890" y="885"/>
                    </a:lnTo>
                    <a:lnTo>
                      <a:pt x="890" y="887"/>
                    </a:lnTo>
                    <a:lnTo>
                      <a:pt x="890" y="890"/>
                    </a:lnTo>
                    <a:lnTo>
                      <a:pt x="890" y="892"/>
                    </a:lnTo>
                    <a:lnTo>
                      <a:pt x="890" y="895"/>
                    </a:lnTo>
                    <a:lnTo>
                      <a:pt x="890" y="899"/>
                    </a:lnTo>
                    <a:lnTo>
                      <a:pt x="890" y="902"/>
                    </a:lnTo>
                    <a:lnTo>
                      <a:pt x="890" y="904"/>
                    </a:lnTo>
                    <a:lnTo>
                      <a:pt x="890" y="907"/>
                    </a:lnTo>
                    <a:lnTo>
                      <a:pt x="890" y="909"/>
                    </a:lnTo>
                    <a:lnTo>
                      <a:pt x="890" y="912"/>
                    </a:lnTo>
                    <a:lnTo>
                      <a:pt x="890" y="914"/>
                    </a:lnTo>
                    <a:lnTo>
                      <a:pt x="890" y="916"/>
                    </a:lnTo>
                    <a:lnTo>
                      <a:pt x="890" y="919"/>
                    </a:lnTo>
                    <a:lnTo>
                      <a:pt x="890" y="921"/>
                    </a:lnTo>
                    <a:lnTo>
                      <a:pt x="890" y="924"/>
                    </a:lnTo>
                    <a:lnTo>
                      <a:pt x="890" y="926"/>
                    </a:lnTo>
                    <a:lnTo>
                      <a:pt x="890" y="931"/>
                    </a:lnTo>
                    <a:lnTo>
                      <a:pt x="890" y="933"/>
                    </a:lnTo>
                    <a:lnTo>
                      <a:pt x="890" y="936"/>
                    </a:lnTo>
                    <a:lnTo>
                      <a:pt x="890" y="938"/>
                    </a:lnTo>
                    <a:lnTo>
                      <a:pt x="890" y="941"/>
                    </a:lnTo>
                    <a:lnTo>
                      <a:pt x="890" y="943"/>
                    </a:lnTo>
                    <a:lnTo>
                      <a:pt x="890" y="945"/>
                    </a:lnTo>
                    <a:lnTo>
                      <a:pt x="890" y="948"/>
                    </a:lnTo>
                    <a:lnTo>
                      <a:pt x="890" y="950"/>
                    </a:lnTo>
                    <a:lnTo>
                      <a:pt x="890" y="953"/>
                    </a:lnTo>
                    <a:lnTo>
                      <a:pt x="890" y="955"/>
                    </a:lnTo>
                    <a:lnTo>
                      <a:pt x="890" y="960"/>
                    </a:lnTo>
                    <a:lnTo>
                      <a:pt x="890" y="962"/>
                    </a:lnTo>
                    <a:lnTo>
                      <a:pt x="890" y="965"/>
                    </a:lnTo>
                    <a:lnTo>
                      <a:pt x="890" y="967"/>
                    </a:lnTo>
                    <a:lnTo>
                      <a:pt x="890" y="970"/>
                    </a:lnTo>
                    <a:lnTo>
                      <a:pt x="890" y="972"/>
                    </a:lnTo>
                    <a:lnTo>
                      <a:pt x="890" y="975"/>
                    </a:lnTo>
                    <a:lnTo>
                      <a:pt x="890" y="977"/>
                    </a:lnTo>
                    <a:lnTo>
                      <a:pt x="890" y="979"/>
                    </a:lnTo>
                    <a:lnTo>
                      <a:pt x="890" y="982"/>
                    </a:lnTo>
                    <a:lnTo>
                      <a:pt x="890" y="984"/>
                    </a:lnTo>
                    <a:lnTo>
                      <a:pt x="890" y="992"/>
                    </a:lnTo>
                    <a:lnTo>
                      <a:pt x="890" y="996"/>
                    </a:lnTo>
                    <a:lnTo>
                      <a:pt x="890" y="999"/>
                    </a:lnTo>
                    <a:lnTo>
                      <a:pt x="882" y="999"/>
                    </a:lnTo>
                    <a:lnTo>
                      <a:pt x="875" y="999"/>
                    </a:lnTo>
                    <a:lnTo>
                      <a:pt x="868" y="999"/>
                    </a:lnTo>
                    <a:lnTo>
                      <a:pt x="860" y="999"/>
                    </a:lnTo>
                    <a:lnTo>
                      <a:pt x="853" y="999"/>
                    </a:lnTo>
                    <a:lnTo>
                      <a:pt x="846" y="999"/>
                    </a:lnTo>
                    <a:lnTo>
                      <a:pt x="839" y="999"/>
                    </a:lnTo>
                    <a:lnTo>
                      <a:pt x="831" y="999"/>
                    </a:lnTo>
                    <a:lnTo>
                      <a:pt x="824" y="999"/>
                    </a:lnTo>
                    <a:lnTo>
                      <a:pt x="817" y="999"/>
                    </a:lnTo>
                    <a:lnTo>
                      <a:pt x="810" y="999"/>
                    </a:lnTo>
                    <a:lnTo>
                      <a:pt x="802" y="999"/>
                    </a:lnTo>
                    <a:lnTo>
                      <a:pt x="795" y="999"/>
                    </a:lnTo>
                    <a:lnTo>
                      <a:pt x="788" y="999"/>
                    </a:lnTo>
                    <a:lnTo>
                      <a:pt x="780" y="999"/>
                    </a:lnTo>
                    <a:lnTo>
                      <a:pt x="773" y="999"/>
                    </a:lnTo>
                    <a:lnTo>
                      <a:pt x="766" y="999"/>
                    </a:lnTo>
                    <a:lnTo>
                      <a:pt x="759" y="999"/>
                    </a:lnTo>
                    <a:lnTo>
                      <a:pt x="751" y="999"/>
                    </a:lnTo>
                    <a:lnTo>
                      <a:pt x="744" y="999"/>
                    </a:lnTo>
                    <a:lnTo>
                      <a:pt x="734" y="999"/>
                    </a:lnTo>
                    <a:lnTo>
                      <a:pt x="727" y="999"/>
                    </a:lnTo>
                    <a:lnTo>
                      <a:pt x="720" y="999"/>
                    </a:lnTo>
                    <a:lnTo>
                      <a:pt x="713" y="999"/>
                    </a:lnTo>
                    <a:lnTo>
                      <a:pt x="705" y="999"/>
                    </a:lnTo>
                    <a:lnTo>
                      <a:pt x="698" y="999"/>
                    </a:lnTo>
                    <a:lnTo>
                      <a:pt x="691" y="999"/>
                    </a:lnTo>
                    <a:lnTo>
                      <a:pt x="683" y="999"/>
                    </a:lnTo>
                    <a:lnTo>
                      <a:pt x="676" y="999"/>
                    </a:lnTo>
                    <a:lnTo>
                      <a:pt x="669" y="999"/>
                    </a:lnTo>
                    <a:lnTo>
                      <a:pt x="662" y="999"/>
                    </a:lnTo>
                    <a:lnTo>
                      <a:pt x="654" y="999"/>
                    </a:lnTo>
                    <a:lnTo>
                      <a:pt x="647" y="999"/>
                    </a:lnTo>
                    <a:lnTo>
                      <a:pt x="640" y="999"/>
                    </a:lnTo>
                    <a:lnTo>
                      <a:pt x="633" y="999"/>
                    </a:lnTo>
                    <a:lnTo>
                      <a:pt x="625" y="999"/>
                    </a:lnTo>
                    <a:lnTo>
                      <a:pt x="618" y="999"/>
                    </a:lnTo>
                    <a:lnTo>
                      <a:pt x="611" y="999"/>
                    </a:lnTo>
                    <a:lnTo>
                      <a:pt x="603" y="999"/>
                    </a:lnTo>
                    <a:lnTo>
                      <a:pt x="596" y="999"/>
                    </a:lnTo>
                    <a:lnTo>
                      <a:pt x="587" y="999"/>
                    </a:lnTo>
                    <a:lnTo>
                      <a:pt x="579" y="999"/>
                    </a:lnTo>
                    <a:lnTo>
                      <a:pt x="572" y="999"/>
                    </a:lnTo>
                    <a:lnTo>
                      <a:pt x="565" y="999"/>
                    </a:lnTo>
                    <a:lnTo>
                      <a:pt x="557" y="999"/>
                    </a:lnTo>
                    <a:lnTo>
                      <a:pt x="550" y="999"/>
                    </a:lnTo>
                    <a:lnTo>
                      <a:pt x="543" y="999"/>
                    </a:lnTo>
                    <a:lnTo>
                      <a:pt x="536" y="999"/>
                    </a:lnTo>
                    <a:lnTo>
                      <a:pt x="528" y="999"/>
                    </a:lnTo>
                    <a:lnTo>
                      <a:pt x="521" y="999"/>
                    </a:lnTo>
                    <a:lnTo>
                      <a:pt x="514" y="999"/>
                    </a:lnTo>
                    <a:lnTo>
                      <a:pt x="507" y="999"/>
                    </a:lnTo>
                    <a:lnTo>
                      <a:pt x="499" y="999"/>
                    </a:lnTo>
                    <a:lnTo>
                      <a:pt x="492" y="999"/>
                    </a:lnTo>
                    <a:lnTo>
                      <a:pt x="485" y="999"/>
                    </a:lnTo>
                    <a:lnTo>
                      <a:pt x="477" y="999"/>
                    </a:lnTo>
                    <a:lnTo>
                      <a:pt x="470" y="999"/>
                    </a:lnTo>
                    <a:lnTo>
                      <a:pt x="463" y="999"/>
                    </a:lnTo>
                    <a:lnTo>
                      <a:pt x="456" y="999"/>
                    </a:lnTo>
                    <a:lnTo>
                      <a:pt x="448" y="999"/>
                    </a:lnTo>
                    <a:lnTo>
                      <a:pt x="441" y="999"/>
                    </a:lnTo>
                    <a:lnTo>
                      <a:pt x="431" y="999"/>
                    </a:lnTo>
                    <a:lnTo>
                      <a:pt x="424" y="999"/>
                    </a:lnTo>
                    <a:lnTo>
                      <a:pt x="417" y="999"/>
                    </a:lnTo>
                    <a:lnTo>
                      <a:pt x="410" y="1001"/>
                    </a:lnTo>
                    <a:lnTo>
                      <a:pt x="402" y="1001"/>
                    </a:lnTo>
                    <a:lnTo>
                      <a:pt x="395" y="1001"/>
                    </a:lnTo>
                    <a:lnTo>
                      <a:pt x="388" y="1001"/>
                    </a:lnTo>
                    <a:lnTo>
                      <a:pt x="381" y="1001"/>
                    </a:lnTo>
                    <a:lnTo>
                      <a:pt x="373" y="1001"/>
                    </a:lnTo>
                    <a:lnTo>
                      <a:pt x="366" y="1001"/>
                    </a:lnTo>
                    <a:lnTo>
                      <a:pt x="359" y="1001"/>
                    </a:lnTo>
                    <a:lnTo>
                      <a:pt x="351" y="1001"/>
                    </a:lnTo>
                    <a:lnTo>
                      <a:pt x="344" y="1001"/>
                    </a:lnTo>
                    <a:lnTo>
                      <a:pt x="337" y="1001"/>
                    </a:lnTo>
                    <a:lnTo>
                      <a:pt x="330" y="1001"/>
                    </a:lnTo>
                    <a:lnTo>
                      <a:pt x="322" y="1001"/>
                    </a:lnTo>
                    <a:lnTo>
                      <a:pt x="315" y="1001"/>
                    </a:lnTo>
                    <a:lnTo>
                      <a:pt x="308" y="1001"/>
                    </a:lnTo>
                    <a:lnTo>
                      <a:pt x="301" y="1001"/>
                    </a:lnTo>
                    <a:lnTo>
                      <a:pt x="293" y="1001"/>
                    </a:lnTo>
                    <a:lnTo>
                      <a:pt x="286" y="1001"/>
                    </a:lnTo>
                    <a:lnTo>
                      <a:pt x="276" y="1001"/>
                    </a:lnTo>
                    <a:lnTo>
                      <a:pt x="269" y="1001"/>
                    </a:lnTo>
                    <a:lnTo>
                      <a:pt x="262" y="1001"/>
                    </a:lnTo>
                    <a:lnTo>
                      <a:pt x="254" y="1001"/>
                    </a:lnTo>
                    <a:lnTo>
                      <a:pt x="247" y="1001"/>
                    </a:lnTo>
                    <a:lnTo>
                      <a:pt x="240" y="1001"/>
                    </a:lnTo>
                    <a:lnTo>
                      <a:pt x="233" y="1001"/>
                    </a:lnTo>
                    <a:lnTo>
                      <a:pt x="225" y="1001"/>
                    </a:lnTo>
                    <a:lnTo>
                      <a:pt x="218" y="1001"/>
                    </a:lnTo>
                    <a:lnTo>
                      <a:pt x="211" y="999"/>
                    </a:lnTo>
                    <a:lnTo>
                      <a:pt x="204" y="999"/>
                    </a:lnTo>
                    <a:lnTo>
                      <a:pt x="196" y="999"/>
                    </a:lnTo>
                    <a:lnTo>
                      <a:pt x="189" y="999"/>
                    </a:lnTo>
                    <a:lnTo>
                      <a:pt x="182" y="999"/>
                    </a:lnTo>
                    <a:lnTo>
                      <a:pt x="174" y="999"/>
                    </a:lnTo>
                    <a:lnTo>
                      <a:pt x="167" y="999"/>
                    </a:lnTo>
                    <a:lnTo>
                      <a:pt x="160" y="999"/>
                    </a:lnTo>
                    <a:lnTo>
                      <a:pt x="153" y="999"/>
                    </a:lnTo>
                    <a:lnTo>
                      <a:pt x="145" y="1001"/>
                    </a:lnTo>
                    <a:lnTo>
                      <a:pt x="138" y="1001"/>
                    </a:lnTo>
                    <a:lnTo>
                      <a:pt x="133" y="1001"/>
                    </a:lnTo>
                    <a:lnTo>
                      <a:pt x="128" y="1001"/>
                    </a:lnTo>
                    <a:lnTo>
                      <a:pt x="121" y="1001"/>
                    </a:lnTo>
                    <a:lnTo>
                      <a:pt x="114" y="1001"/>
                    </a:lnTo>
                    <a:lnTo>
                      <a:pt x="107" y="1001"/>
                    </a:lnTo>
                    <a:lnTo>
                      <a:pt x="99" y="1001"/>
                    </a:lnTo>
                    <a:lnTo>
                      <a:pt x="92" y="1001"/>
                    </a:lnTo>
                    <a:lnTo>
                      <a:pt x="85" y="1001"/>
                    </a:lnTo>
                    <a:lnTo>
                      <a:pt x="78" y="1001"/>
                    </a:lnTo>
                    <a:lnTo>
                      <a:pt x="70" y="1001"/>
                    </a:lnTo>
                    <a:lnTo>
                      <a:pt x="63" y="1001"/>
                    </a:lnTo>
                    <a:lnTo>
                      <a:pt x="56" y="1001"/>
                    </a:lnTo>
                    <a:lnTo>
                      <a:pt x="63" y="1001"/>
                    </a:lnTo>
                    <a:lnTo>
                      <a:pt x="70" y="1001"/>
                    </a:lnTo>
                    <a:lnTo>
                      <a:pt x="78" y="1001"/>
                    </a:lnTo>
                    <a:lnTo>
                      <a:pt x="85" y="999"/>
                    </a:lnTo>
                    <a:lnTo>
                      <a:pt x="92" y="999"/>
                    </a:lnTo>
                    <a:lnTo>
                      <a:pt x="99" y="999"/>
                    </a:lnTo>
                    <a:lnTo>
                      <a:pt x="107" y="999"/>
                    </a:lnTo>
                    <a:lnTo>
                      <a:pt x="114" y="999"/>
                    </a:lnTo>
                    <a:lnTo>
                      <a:pt x="121" y="999"/>
                    </a:lnTo>
                    <a:lnTo>
                      <a:pt x="126" y="996"/>
                    </a:lnTo>
                    <a:lnTo>
                      <a:pt x="121" y="994"/>
                    </a:lnTo>
                    <a:lnTo>
                      <a:pt x="114" y="992"/>
                    </a:lnTo>
                    <a:lnTo>
                      <a:pt x="107" y="992"/>
                    </a:lnTo>
                    <a:lnTo>
                      <a:pt x="107" y="992"/>
                    </a:lnTo>
                    <a:lnTo>
                      <a:pt x="99" y="989"/>
                    </a:lnTo>
                    <a:lnTo>
                      <a:pt x="92" y="987"/>
                    </a:lnTo>
                    <a:lnTo>
                      <a:pt x="85" y="984"/>
                    </a:lnTo>
                    <a:lnTo>
                      <a:pt x="85" y="984"/>
                    </a:lnTo>
                    <a:lnTo>
                      <a:pt x="82" y="982"/>
                    </a:lnTo>
                    <a:lnTo>
                      <a:pt x="85" y="979"/>
                    </a:lnTo>
                    <a:lnTo>
                      <a:pt x="82" y="977"/>
                    </a:lnTo>
                    <a:lnTo>
                      <a:pt x="78" y="975"/>
                    </a:lnTo>
                    <a:lnTo>
                      <a:pt x="78" y="975"/>
                    </a:lnTo>
                    <a:lnTo>
                      <a:pt x="73" y="972"/>
                    </a:lnTo>
                    <a:lnTo>
                      <a:pt x="73" y="970"/>
                    </a:lnTo>
                    <a:lnTo>
                      <a:pt x="70" y="967"/>
                    </a:lnTo>
                    <a:lnTo>
                      <a:pt x="68" y="967"/>
                    </a:lnTo>
                    <a:lnTo>
                      <a:pt x="68" y="965"/>
                    </a:lnTo>
                    <a:lnTo>
                      <a:pt x="68" y="962"/>
                    </a:lnTo>
                    <a:lnTo>
                      <a:pt x="63" y="960"/>
                    </a:lnTo>
                    <a:lnTo>
                      <a:pt x="61" y="960"/>
                    </a:lnTo>
                    <a:lnTo>
                      <a:pt x="61" y="955"/>
                    </a:lnTo>
                    <a:lnTo>
                      <a:pt x="58" y="953"/>
                    </a:lnTo>
                    <a:lnTo>
                      <a:pt x="56" y="953"/>
                    </a:lnTo>
                    <a:lnTo>
                      <a:pt x="53" y="950"/>
                    </a:lnTo>
                    <a:lnTo>
                      <a:pt x="53" y="948"/>
                    </a:lnTo>
                    <a:lnTo>
                      <a:pt x="51" y="945"/>
                    </a:lnTo>
                    <a:lnTo>
                      <a:pt x="48" y="943"/>
                    </a:lnTo>
                    <a:lnTo>
                      <a:pt x="48" y="941"/>
                    </a:lnTo>
                    <a:lnTo>
                      <a:pt x="48" y="941"/>
                    </a:lnTo>
                    <a:lnTo>
                      <a:pt x="46" y="938"/>
                    </a:lnTo>
                    <a:lnTo>
                      <a:pt x="46" y="936"/>
                    </a:lnTo>
                    <a:lnTo>
                      <a:pt x="44" y="933"/>
                    </a:lnTo>
                    <a:lnTo>
                      <a:pt x="41" y="931"/>
                    </a:lnTo>
                    <a:lnTo>
                      <a:pt x="44" y="926"/>
                    </a:lnTo>
                    <a:lnTo>
                      <a:pt x="41" y="926"/>
                    </a:lnTo>
                    <a:lnTo>
                      <a:pt x="39" y="924"/>
                    </a:lnTo>
                    <a:lnTo>
                      <a:pt x="39" y="921"/>
                    </a:lnTo>
                    <a:lnTo>
                      <a:pt x="39" y="919"/>
                    </a:lnTo>
                    <a:lnTo>
                      <a:pt x="39" y="916"/>
                    </a:lnTo>
                    <a:lnTo>
                      <a:pt x="36" y="914"/>
                    </a:lnTo>
                    <a:lnTo>
                      <a:pt x="36" y="912"/>
                    </a:lnTo>
                    <a:lnTo>
                      <a:pt x="34" y="909"/>
                    </a:lnTo>
                    <a:lnTo>
                      <a:pt x="34" y="907"/>
                    </a:lnTo>
                    <a:lnTo>
                      <a:pt x="34" y="907"/>
                    </a:lnTo>
                    <a:lnTo>
                      <a:pt x="31" y="904"/>
                    </a:lnTo>
                    <a:lnTo>
                      <a:pt x="31" y="902"/>
                    </a:lnTo>
                    <a:lnTo>
                      <a:pt x="29" y="899"/>
                    </a:lnTo>
                    <a:lnTo>
                      <a:pt x="29" y="895"/>
                    </a:lnTo>
                    <a:lnTo>
                      <a:pt x="27" y="892"/>
                    </a:lnTo>
                    <a:lnTo>
                      <a:pt x="27" y="890"/>
                    </a:lnTo>
                    <a:lnTo>
                      <a:pt x="27" y="890"/>
                    </a:lnTo>
                    <a:lnTo>
                      <a:pt x="27" y="887"/>
                    </a:lnTo>
                    <a:lnTo>
                      <a:pt x="24" y="885"/>
                    </a:lnTo>
                    <a:lnTo>
                      <a:pt x="24" y="882"/>
                    </a:lnTo>
                    <a:lnTo>
                      <a:pt x="22" y="875"/>
                    </a:lnTo>
                    <a:lnTo>
                      <a:pt x="19" y="866"/>
                    </a:lnTo>
                    <a:lnTo>
                      <a:pt x="15" y="849"/>
                    </a:lnTo>
                    <a:lnTo>
                      <a:pt x="12" y="834"/>
                    </a:lnTo>
                    <a:lnTo>
                      <a:pt x="10" y="822"/>
                    </a:lnTo>
                    <a:lnTo>
                      <a:pt x="7" y="795"/>
                    </a:lnTo>
                    <a:lnTo>
                      <a:pt x="5" y="769"/>
                    </a:lnTo>
                    <a:lnTo>
                      <a:pt x="5" y="742"/>
                    </a:lnTo>
                    <a:lnTo>
                      <a:pt x="5" y="727"/>
                    </a:lnTo>
                    <a:lnTo>
                      <a:pt x="5" y="725"/>
                    </a:lnTo>
                    <a:lnTo>
                      <a:pt x="2" y="718"/>
                    </a:lnTo>
                    <a:lnTo>
                      <a:pt x="2" y="710"/>
                    </a:lnTo>
                    <a:lnTo>
                      <a:pt x="0" y="701"/>
                    </a:lnTo>
                    <a:lnTo>
                      <a:pt x="2" y="693"/>
                    </a:lnTo>
                    <a:lnTo>
                      <a:pt x="2" y="684"/>
                    </a:lnTo>
                    <a:lnTo>
                      <a:pt x="0" y="676"/>
                    </a:lnTo>
                    <a:lnTo>
                      <a:pt x="0" y="667"/>
                    </a:lnTo>
                    <a:lnTo>
                      <a:pt x="0" y="659"/>
                    </a:lnTo>
                    <a:lnTo>
                      <a:pt x="0" y="650"/>
                    </a:lnTo>
                    <a:lnTo>
                      <a:pt x="0" y="642"/>
                    </a:lnTo>
                    <a:lnTo>
                      <a:pt x="2" y="633"/>
                    </a:lnTo>
                    <a:lnTo>
                      <a:pt x="5" y="628"/>
                    </a:lnTo>
                    <a:lnTo>
                      <a:pt x="5" y="626"/>
                    </a:lnTo>
                    <a:lnTo>
                      <a:pt x="5" y="616"/>
                    </a:lnTo>
                    <a:lnTo>
                      <a:pt x="10" y="606"/>
                    </a:lnTo>
                    <a:lnTo>
                      <a:pt x="12" y="604"/>
                    </a:lnTo>
                    <a:lnTo>
                      <a:pt x="12" y="599"/>
                    </a:lnTo>
                    <a:lnTo>
                      <a:pt x="15" y="589"/>
                    </a:lnTo>
                    <a:lnTo>
                      <a:pt x="19" y="584"/>
                    </a:lnTo>
                    <a:lnTo>
                      <a:pt x="19" y="582"/>
                    </a:lnTo>
                    <a:lnTo>
                      <a:pt x="24" y="572"/>
                    </a:lnTo>
                    <a:lnTo>
                      <a:pt x="27" y="572"/>
                    </a:lnTo>
                    <a:lnTo>
                      <a:pt x="31" y="563"/>
                    </a:lnTo>
                    <a:lnTo>
                      <a:pt x="34" y="563"/>
                    </a:lnTo>
                    <a:lnTo>
                      <a:pt x="39" y="555"/>
                    </a:lnTo>
                    <a:lnTo>
                      <a:pt x="41" y="546"/>
                    </a:lnTo>
                    <a:lnTo>
                      <a:pt x="41" y="546"/>
                    </a:lnTo>
                    <a:lnTo>
                      <a:pt x="48" y="541"/>
                    </a:lnTo>
                    <a:lnTo>
                      <a:pt x="51" y="538"/>
                    </a:lnTo>
                    <a:lnTo>
                      <a:pt x="56" y="533"/>
                    </a:lnTo>
                    <a:lnTo>
                      <a:pt x="61" y="529"/>
                    </a:lnTo>
                    <a:lnTo>
                      <a:pt x="63" y="526"/>
                    </a:lnTo>
                    <a:lnTo>
                      <a:pt x="65" y="521"/>
                    </a:lnTo>
                    <a:lnTo>
                      <a:pt x="70" y="514"/>
                    </a:lnTo>
                    <a:lnTo>
                      <a:pt x="73" y="512"/>
                    </a:lnTo>
                    <a:lnTo>
                      <a:pt x="78" y="509"/>
                    </a:lnTo>
                    <a:lnTo>
                      <a:pt x="85" y="504"/>
                    </a:lnTo>
                    <a:lnTo>
                      <a:pt x="90" y="502"/>
                    </a:lnTo>
                    <a:lnTo>
                      <a:pt x="92" y="499"/>
                    </a:lnTo>
                    <a:lnTo>
                      <a:pt x="99" y="495"/>
                    </a:lnTo>
                    <a:lnTo>
                      <a:pt x="99" y="492"/>
                    </a:lnTo>
                    <a:lnTo>
                      <a:pt x="107" y="490"/>
                    </a:lnTo>
                    <a:lnTo>
                      <a:pt x="114" y="485"/>
                    </a:lnTo>
                    <a:lnTo>
                      <a:pt x="114" y="485"/>
                    </a:lnTo>
                    <a:lnTo>
                      <a:pt x="121" y="483"/>
                    </a:lnTo>
                    <a:lnTo>
                      <a:pt x="128" y="478"/>
                    </a:lnTo>
                    <a:lnTo>
                      <a:pt x="133" y="478"/>
                    </a:lnTo>
                    <a:lnTo>
                      <a:pt x="138" y="473"/>
                    </a:lnTo>
                    <a:lnTo>
                      <a:pt x="141" y="468"/>
                    </a:lnTo>
                    <a:lnTo>
                      <a:pt x="143" y="458"/>
                    </a:lnTo>
                    <a:lnTo>
                      <a:pt x="143" y="451"/>
                    </a:lnTo>
                    <a:lnTo>
                      <a:pt x="138" y="446"/>
                    </a:lnTo>
                    <a:lnTo>
                      <a:pt x="128" y="441"/>
                    </a:lnTo>
                    <a:lnTo>
                      <a:pt x="128" y="441"/>
                    </a:lnTo>
                    <a:lnTo>
                      <a:pt x="121" y="439"/>
                    </a:lnTo>
                    <a:lnTo>
                      <a:pt x="114" y="436"/>
                    </a:lnTo>
                    <a:lnTo>
                      <a:pt x="109" y="432"/>
                    </a:lnTo>
                    <a:lnTo>
                      <a:pt x="107" y="432"/>
                    </a:lnTo>
                    <a:lnTo>
                      <a:pt x="99" y="427"/>
                    </a:lnTo>
                    <a:lnTo>
                      <a:pt x="97" y="424"/>
                    </a:lnTo>
                    <a:lnTo>
                      <a:pt x="92" y="422"/>
                    </a:lnTo>
                    <a:lnTo>
                      <a:pt x="85" y="419"/>
                    </a:lnTo>
                    <a:lnTo>
                      <a:pt x="78" y="415"/>
                    </a:lnTo>
                    <a:lnTo>
                      <a:pt x="75" y="415"/>
                    </a:lnTo>
                    <a:lnTo>
                      <a:pt x="70" y="415"/>
                    </a:lnTo>
                    <a:lnTo>
                      <a:pt x="63" y="410"/>
                    </a:lnTo>
                    <a:lnTo>
                      <a:pt x="56" y="407"/>
                    </a:lnTo>
                    <a:lnTo>
                      <a:pt x="53" y="407"/>
                    </a:lnTo>
                    <a:lnTo>
                      <a:pt x="48" y="403"/>
                    </a:lnTo>
                    <a:lnTo>
                      <a:pt x="41" y="398"/>
                    </a:lnTo>
                    <a:lnTo>
                      <a:pt x="41" y="395"/>
                    </a:lnTo>
                    <a:lnTo>
                      <a:pt x="36" y="388"/>
                    </a:lnTo>
                    <a:lnTo>
                      <a:pt x="39" y="381"/>
                    </a:lnTo>
                    <a:lnTo>
                      <a:pt x="41" y="378"/>
                    </a:lnTo>
                    <a:lnTo>
                      <a:pt x="48" y="373"/>
                    </a:lnTo>
                    <a:lnTo>
                      <a:pt x="51" y="371"/>
                    </a:lnTo>
                    <a:lnTo>
                      <a:pt x="56" y="366"/>
                    </a:lnTo>
                    <a:lnTo>
                      <a:pt x="61" y="364"/>
                    </a:lnTo>
                    <a:lnTo>
                      <a:pt x="63" y="361"/>
                    </a:lnTo>
                    <a:lnTo>
                      <a:pt x="70" y="354"/>
                    </a:lnTo>
                    <a:lnTo>
                      <a:pt x="73" y="354"/>
                    </a:lnTo>
                    <a:lnTo>
                      <a:pt x="78" y="349"/>
                    </a:lnTo>
                    <a:lnTo>
                      <a:pt x="82" y="344"/>
                    </a:lnTo>
                    <a:lnTo>
                      <a:pt x="85" y="337"/>
                    </a:lnTo>
                    <a:lnTo>
                      <a:pt x="80" y="327"/>
                    </a:lnTo>
                    <a:lnTo>
                      <a:pt x="78" y="325"/>
                    </a:lnTo>
                    <a:lnTo>
                      <a:pt x="70" y="320"/>
                    </a:lnTo>
                    <a:lnTo>
                      <a:pt x="68" y="318"/>
                    </a:lnTo>
                    <a:lnTo>
                      <a:pt x="63" y="310"/>
                    </a:lnTo>
                    <a:lnTo>
                      <a:pt x="65" y="301"/>
                    </a:lnTo>
                    <a:lnTo>
                      <a:pt x="68" y="293"/>
                    </a:lnTo>
                    <a:lnTo>
                      <a:pt x="70" y="289"/>
                    </a:lnTo>
                    <a:lnTo>
                      <a:pt x="73" y="284"/>
                    </a:lnTo>
                    <a:lnTo>
                      <a:pt x="78" y="279"/>
                    </a:lnTo>
                    <a:lnTo>
                      <a:pt x="80" y="274"/>
                    </a:lnTo>
                    <a:lnTo>
                      <a:pt x="78" y="272"/>
                    </a:lnTo>
                    <a:lnTo>
                      <a:pt x="70" y="267"/>
                    </a:lnTo>
                    <a:lnTo>
                      <a:pt x="68" y="267"/>
                    </a:lnTo>
                    <a:lnTo>
                      <a:pt x="70" y="262"/>
                    </a:lnTo>
                    <a:lnTo>
                      <a:pt x="73" y="257"/>
                    </a:lnTo>
                    <a:lnTo>
                      <a:pt x="78" y="252"/>
                    </a:lnTo>
                    <a:lnTo>
                      <a:pt x="80" y="247"/>
                    </a:lnTo>
                    <a:lnTo>
                      <a:pt x="80" y="240"/>
                    </a:lnTo>
                    <a:lnTo>
                      <a:pt x="78" y="230"/>
                    </a:lnTo>
                    <a:lnTo>
                      <a:pt x="80" y="223"/>
                    </a:lnTo>
                    <a:lnTo>
                      <a:pt x="80" y="213"/>
                    </a:lnTo>
                    <a:lnTo>
                      <a:pt x="82" y="204"/>
                    </a:lnTo>
                    <a:lnTo>
                      <a:pt x="85" y="196"/>
                    </a:lnTo>
                    <a:lnTo>
                      <a:pt x="85" y="194"/>
                    </a:lnTo>
                    <a:lnTo>
                      <a:pt x="87" y="187"/>
                    </a:lnTo>
                    <a:lnTo>
                      <a:pt x="87" y="177"/>
                    </a:lnTo>
                    <a:lnTo>
                      <a:pt x="92" y="170"/>
                    </a:lnTo>
                    <a:lnTo>
                      <a:pt x="92" y="170"/>
                    </a:lnTo>
                    <a:lnTo>
                      <a:pt x="92" y="170"/>
                    </a:lnTo>
                    <a:lnTo>
                      <a:pt x="90" y="160"/>
                    </a:lnTo>
                    <a:lnTo>
                      <a:pt x="87" y="153"/>
                    </a:lnTo>
                    <a:lnTo>
                      <a:pt x="92" y="146"/>
                    </a:lnTo>
                    <a:lnTo>
                      <a:pt x="94" y="143"/>
                    </a:lnTo>
                    <a:lnTo>
                      <a:pt x="92" y="133"/>
                    </a:lnTo>
                    <a:lnTo>
                      <a:pt x="92" y="133"/>
                    </a:lnTo>
                    <a:lnTo>
                      <a:pt x="92" y="133"/>
                    </a:lnTo>
                    <a:lnTo>
                      <a:pt x="99" y="126"/>
                    </a:lnTo>
                    <a:lnTo>
                      <a:pt x="99" y="124"/>
                    </a:lnTo>
                    <a:lnTo>
                      <a:pt x="104" y="116"/>
                    </a:lnTo>
                    <a:lnTo>
                      <a:pt x="99" y="109"/>
                    </a:lnTo>
                    <a:lnTo>
                      <a:pt x="99" y="107"/>
                    </a:lnTo>
                    <a:lnTo>
                      <a:pt x="99" y="107"/>
                    </a:lnTo>
                    <a:lnTo>
                      <a:pt x="104" y="100"/>
                    </a:lnTo>
                    <a:lnTo>
                      <a:pt x="107" y="92"/>
                    </a:lnTo>
                    <a:lnTo>
                      <a:pt x="109" y="90"/>
                    </a:lnTo>
                    <a:lnTo>
                      <a:pt x="109" y="83"/>
                    </a:lnTo>
                    <a:lnTo>
                      <a:pt x="111" y="73"/>
                    </a:lnTo>
                    <a:lnTo>
                      <a:pt x="111" y="63"/>
                    </a:lnTo>
                    <a:lnTo>
                      <a:pt x="114" y="56"/>
                    </a:lnTo>
                    <a:lnTo>
                      <a:pt x="114" y="51"/>
                    </a:lnTo>
                    <a:lnTo>
                      <a:pt x="119" y="46"/>
                    </a:lnTo>
                    <a:lnTo>
                      <a:pt x="121" y="46"/>
                    </a:lnTo>
                    <a:lnTo>
                      <a:pt x="128" y="39"/>
                    </a:lnTo>
                    <a:lnTo>
                      <a:pt x="138" y="39"/>
                    </a:lnTo>
                    <a:lnTo>
                      <a:pt x="138" y="36"/>
                    </a:lnTo>
                    <a:lnTo>
                      <a:pt x="145" y="32"/>
                    </a:lnTo>
                    <a:lnTo>
                      <a:pt x="153" y="32"/>
                    </a:lnTo>
                    <a:lnTo>
                      <a:pt x="160" y="29"/>
                    </a:lnTo>
                    <a:lnTo>
                      <a:pt x="162" y="29"/>
                    </a:lnTo>
                    <a:lnTo>
                      <a:pt x="167" y="22"/>
                    </a:lnTo>
                    <a:lnTo>
                      <a:pt x="174" y="24"/>
                    </a:lnTo>
                    <a:lnTo>
                      <a:pt x="182" y="29"/>
                    </a:lnTo>
                    <a:lnTo>
                      <a:pt x="189" y="27"/>
                    </a:lnTo>
                    <a:lnTo>
                      <a:pt x="196" y="27"/>
                    </a:lnTo>
                    <a:lnTo>
                      <a:pt x="204" y="20"/>
                    </a:lnTo>
                    <a:lnTo>
                      <a:pt x="204" y="20"/>
                    </a:lnTo>
                    <a:lnTo>
                      <a:pt x="204" y="20"/>
                    </a:lnTo>
                    <a:lnTo>
                      <a:pt x="199" y="12"/>
                    </a:lnTo>
                    <a:lnTo>
                      <a:pt x="204" y="7"/>
                    </a:lnTo>
                    <a:lnTo>
                      <a:pt x="211" y="7"/>
                    </a:lnTo>
                    <a:lnTo>
                      <a:pt x="218" y="5"/>
                    </a:lnTo>
                    <a:lnTo>
                      <a:pt x="223" y="3"/>
                    </a:lnTo>
                    <a:lnTo>
                      <a:pt x="225" y="0"/>
                    </a:lnTo>
                    <a:lnTo>
                      <a:pt x="233" y="3"/>
                    </a:lnTo>
                    <a:lnTo>
                      <a:pt x="235" y="3"/>
                    </a:lnTo>
                    <a:lnTo>
                      <a:pt x="240" y="7"/>
                    </a:lnTo>
                    <a:lnTo>
                      <a:pt x="247" y="7"/>
                    </a:lnTo>
                    <a:lnTo>
                      <a:pt x="252" y="12"/>
                    </a:lnTo>
                    <a:lnTo>
                      <a:pt x="247" y="17"/>
                    </a:lnTo>
                    <a:lnTo>
                      <a:pt x="240" y="17"/>
                    </a:lnTo>
                    <a:lnTo>
                      <a:pt x="235" y="20"/>
                    </a:lnTo>
                    <a:lnTo>
                      <a:pt x="240" y="22"/>
                    </a:lnTo>
                    <a:lnTo>
                      <a:pt x="247" y="22"/>
                    </a:lnTo>
                    <a:lnTo>
                      <a:pt x="254" y="24"/>
                    </a:lnTo>
                    <a:lnTo>
                      <a:pt x="262" y="24"/>
                    </a:lnTo>
                    <a:lnTo>
                      <a:pt x="269" y="29"/>
                    </a:lnTo>
                    <a:lnTo>
                      <a:pt x="269" y="32"/>
                    </a:lnTo>
                    <a:lnTo>
                      <a:pt x="276" y="34"/>
                    </a:lnTo>
                    <a:lnTo>
                      <a:pt x="281" y="36"/>
                    </a:lnTo>
                    <a:lnTo>
                      <a:pt x="286" y="39"/>
                    </a:lnTo>
                    <a:lnTo>
                      <a:pt x="293" y="39"/>
                    </a:lnTo>
                    <a:lnTo>
                      <a:pt x="301" y="39"/>
                    </a:lnTo>
                    <a:lnTo>
                      <a:pt x="308" y="41"/>
                    </a:lnTo>
                    <a:lnTo>
                      <a:pt x="315" y="44"/>
                    </a:lnTo>
                    <a:lnTo>
                      <a:pt x="322" y="44"/>
                    </a:lnTo>
                    <a:lnTo>
                      <a:pt x="330" y="46"/>
                    </a:lnTo>
                    <a:lnTo>
                      <a:pt x="332" y="46"/>
                    </a:lnTo>
                    <a:lnTo>
                      <a:pt x="337" y="49"/>
                    </a:lnTo>
                    <a:lnTo>
                      <a:pt x="342" y="56"/>
                    </a:lnTo>
                    <a:lnTo>
                      <a:pt x="337" y="63"/>
                    </a:lnTo>
                    <a:lnTo>
                      <a:pt x="337" y="63"/>
                    </a:lnTo>
                    <a:lnTo>
                      <a:pt x="337" y="66"/>
                    </a:lnTo>
                    <a:lnTo>
                      <a:pt x="342" y="73"/>
                    </a:lnTo>
                    <a:lnTo>
                      <a:pt x="344" y="75"/>
                    </a:lnTo>
                    <a:lnTo>
                      <a:pt x="349" y="83"/>
                    </a:lnTo>
                    <a:lnTo>
                      <a:pt x="349" y="90"/>
                    </a:lnTo>
                    <a:lnTo>
                      <a:pt x="351" y="100"/>
                    </a:lnTo>
                    <a:lnTo>
                      <a:pt x="351" y="102"/>
                    </a:lnTo>
                    <a:lnTo>
                      <a:pt x="351" y="107"/>
                    </a:lnTo>
                    <a:lnTo>
                      <a:pt x="356" y="116"/>
                    </a:lnTo>
                    <a:lnTo>
                      <a:pt x="359" y="121"/>
                    </a:lnTo>
                    <a:lnTo>
                      <a:pt x="366" y="116"/>
                    </a:lnTo>
                    <a:lnTo>
                      <a:pt x="368" y="116"/>
                    </a:lnTo>
                    <a:lnTo>
                      <a:pt x="373" y="116"/>
                    </a:lnTo>
                    <a:lnTo>
                      <a:pt x="381" y="114"/>
                    </a:lnTo>
                    <a:lnTo>
                      <a:pt x="388" y="116"/>
                    </a:lnTo>
                    <a:lnTo>
                      <a:pt x="395" y="116"/>
                    </a:lnTo>
                    <a:lnTo>
                      <a:pt x="395" y="116"/>
                    </a:lnTo>
                    <a:lnTo>
                      <a:pt x="395" y="116"/>
                    </a:lnTo>
                    <a:lnTo>
                      <a:pt x="388" y="116"/>
                    </a:lnTo>
                    <a:lnTo>
                      <a:pt x="381" y="121"/>
                    </a:lnTo>
                    <a:lnTo>
                      <a:pt x="373" y="119"/>
                    </a:lnTo>
                    <a:lnTo>
                      <a:pt x="371" y="126"/>
                    </a:lnTo>
                    <a:lnTo>
                      <a:pt x="373" y="126"/>
                    </a:lnTo>
                    <a:lnTo>
                      <a:pt x="381" y="129"/>
                    </a:lnTo>
                    <a:lnTo>
                      <a:pt x="388" y="133"/>
                    </a:lnTo>
                    <a:lnTo>
                      <a:pt x="393" y="133"/>
                    </a:lnTo>
                    <a:lnTo>
                      <a:pt x="388" y="138"/>
                    </a:lnTo>
                    <a:lnTo>
                      <a:pt x="383" y="143"/>
                    </a:lnTo>
                    <a:lnTo>
                      <a:pt x="388" y="146"/>
                    </a:lnTo>
                    <a:lnTo>
                      <a:pt x="395" y="146"/>
                    </a:lnTo>
                    <a:lnTo>
                      <a:pt x="402" y="150"/>
                    </a:lnTo>
                    <a:lnTo>
                      <a:pt x="405" y="153"/>
                    </a:lnTo>
                    <a:lnTo>
                      <a:pt x="402" y="155"/>
                    </a:lnTo>
                    <a:lnTo>
                      <a:pt x="402" y="160"/>
                    </a:lnTo>
                    <a:lnTo>
                      <a:pt x="402" y="163"/>
                    </a:lnTo>
                    <a:lnTo>
                      <a:pt x="410" y="167"/>
                    </a:lnTo>
                    <a:lnTo>
                      <a:pt x="412" y="170"/>
                    </a:lnTo>
                    <a:lnTo>
                      <a:pt x="410" y="170"/>
                    </a:lnTo>
                    <a:lnTo>
                      <a:pt x="402" y="175"/>
                    </a:lnTo>
                    <a:lnTo>
                      <a:pt x="402" y="177"/>
                    </a:lnTo>
                    <a:lnTo>
                      <a:pt x="402" y="180"/>
                    </a:lnTo>
                    <a:lnTo>
                      <a:pt x="407" y="187"/>
                    </a:lnTo>
                    <a:lnTo>
                      <a:pt x="410" y="189"/>
                    </a:lnTo>
                    <a:lnTo>
                      <a:pt x="417" y="194"/>
                    </a:lnTo>
                    <a:lnTo>
                      <a:pt x="419" y="196"/>
                    </a:lnTo>
                    <a:lnTo>
                      <a:pt x="417" y="196"/>
                    </a:lnTo>
                    <a:lnTo>
                      <a:pt x="410" y="204"/>
                    </a:lnTo>
                    <a:lnTo>
                      <a:pt x="410" y="204"/>
                    </a:lnTo>
                    <a:lnTo>
                      <a:pt x="410" y="206"/>
                    </a:lnTo>
                    <a:lnTo>
                      <a:pt x="417" y="213"/>
                    </a:lnTo>
                    <a:lnTo>
                      <a:pt x="424" y="211"/>
                    </a:lnTo>
                    <a:lnTo>
                      <a:pt x="427" y="213"/>
                    </a:lnTo>
                    <a:lnTo>
                      <a:pt x="429" y="223"/>
                    </a:lnTo>
                    <a:lnTo>
                      <a:pt x="424" y="228"/>
                    </a:lnTo>
                    <a:lnTo>
                      <a:pt x="417" y="228"/>
                    </a:lnTo>
                    <a:lnTo>
                      <a:pt x="417" y="230"/>
                    </a:lnTo>
                    <a:lnTo>
                      <a:pt x="417" y="233"/>
                    </a:lnTo>
                    <a:lnTo>
                      <a:pt x="424" y="233"/>
                    </a:lnTo>
                    <a:lnTo>
                      <a:pt x="431" y="240"/>
                    </a:lnTo>
                    <a:lnTo>
                      <a:pt x="424" y="247"/>
                    </a:lnTo>
                    <a:lnTo>
                      <a:pt x="419" y="247"/>
                    </a:lnTo>
                    <a:lnTo>
                      <a:pt x="424" y="250"/>
                    </a:lnTo>
                    <a:lnTo>
                      <a:pt x="431" y="257"/>
                    </a:lnTo>
                    <a:lnTo>
                      <a:pt x="434" y="257"/>
                    </a:lnTo>
                    <a:lnTo>
                      <a:pt x="434" y="267"/>
                    </a:lnTo>
                    <a:lnTo>
                      <a:pt x="441" y="274"/>
                    </a:lnTo>
                    <a:lnTo>
                      <a:pt x="441" y="274"/>
                    </a:lnTo>
                    <a:lnTo>
                      <a:pt x="444" y="284"/>
                    </a:lnTo>
                    <a:lnTo>
                      <a:pt x="446" y="293"/>
                    </a:lnTo>
                    <a:lnTo>
                      <a:pt x="444" y="301"/>
                    </a:lnTo>
                    <a:lnTo>
                      <a:pt x="441" y="306"/>
                    </a:lnTo>
                    <a:lnTo>
                      <a:pt x="431" y="308"/>
                    </a:lnTo>
                    <a:lnTo>
                      <a:pt x="431" y="310"/>
                    </a:lnTo>
                    <a:lnTo>
                      <a:pt x="431" y="315"/>
                    </a:lnTo>
                    <a:lnTo>
                      <a:pt x="436" y="318"/>
                    </a:lnTo>
                    <a:lnTo>
                      <a:pt x="439" y="327"/>
                    </a:lnTo>
                    <a:lnTo>
                      <a:pt x="439" y="337"/>
                    </a:lnTo>
                    <a:lnTo>
                      <a:pt x="441" y="337"/>
                    </a:lnTo>
                    <a:lnTo>
                      <a:pt x="448" y="342"/>
                    </a:lnTo>
                    <a:lnTo>
                      <a:pt x="451" y="344"/>
                    </a:lnTo>
                    <a:lnTo>
                      <a:pt x="456" y="347"/>
                    </a:lnTo>
                    <a:lnTo>
                      <a:pt x="463" y="352"/>
                    </a:lnTo>
                    <a:lnTo>
                      <a:pt x="468" y="354"/>
                    </a:lnTo>
                    <a:lnTo>
                      <a:pt x="470" y="354"/>
                    </a:lnTo>
                    <a:lnTo>
                      <a:pt x="477" y="359"/>
                    </a:lnTo>
                    <a:lnTo>
                      <a:pt x="485" y="356"/>
                    </a:lnTo>
                    <a:lnTo>
                      <a:pt x="492" y="359"/>
                    </a:lnTo>
                    <a:lnTo>
                      <a:pt x="499" y="359"/>
                    </a:lnTo>
                    <a:lnTo>
                      <a:pt x="502" y="364"/>
                    </a:lnTo>
                    <a:lnTo>
                      <a:pt x="507" y="369"/>
                    </a:lnTo>
                    <a:lnTo>
                      <a:pt x="509" y="371"/>
                    </a:lnTo>
                    <a:lnTo>
                      <a:pt x="514" y="381"/>
                    </a:lnTo>
                    <a:lnTo>
                      <a:pt x="509" y="388"/>
                    </a:lnTo>
                    <a:lnTo>
                      <a:pt x="507" y="390"/>
                    </a:lnTo>
                    <a:lnTo>
                      <a:pt x="499" y="393"/>
                    </a:lnTo>
                    <a:lnTo>
                      <a:pt x="492" y="393"/>
                    </a:lnTo>
                    <a:lnTo>
                      <a:pt x="485" y="395"/>
                    </a:lnTo>
                    <a:lnTo>
                      <a:pt x="477" y="395"/>
                    </a:lnTo>
                    <a:lnTo>
                      <a:pt x="470" y="398"/>
                    </a:lnTo>
                    <a:lnTo>
                      <a:pt x="465" y="398"/>
                    </a:lnTo>
                    <a:lnTo>
                      <a:pt x="463" y="400"/>
                    </a:lnTo>
                    <a:lnTo>
                      <a:pt x="456" y="405"/>
                    </a:lnTo>
                    <a:lnTo>
                      <a:pt x="448" y="407"/>
                    </a:lnTo>
                    <a:lnTo>
                      <a:pt x="446" y="407"/>
                    </a:lnTo>
                    <a:lnTo>
                      <a:pt x="441" y="407"/>
                    </a:lnTo>
                    <a:lnTo>
                      <a:pt x="431" y="410"/>
                    </a:lnTo>
                    <a:lnTo>
                      <a:pt x="424" y="412"/>
                    </a:lnTo>
                    <a:lnTo>
                      <a:pt x="417" y="415"/>
                    </a:lnTo>
                    <a:lnTo>
                      <a:pt x="417" y="415"/>
                    </a:lnTo>
                    <a:lnTo>
                      <a:pt x="410" y="419"/>
                    </a:lnTo>
                    <a:lnTo>
                      <a:pt x="402" y="422"/>
                    </a:lnTo>
                    <a:lnTo>
                      <a:pt x="397" y="424"/>
                    </a:lnTo>
                    <a:lnTo>
                      <a:pt x="395" y="427"/>
                    </a:lnTo>
                    <a:lnTo>
                      <a:pt x="388" y="432"/>
                    </a:lnTo>
                    <a:lnTo>
                      <a:pt x="388" y="432"/>
                    </a:lnTo>
                    <a:lnTo>
                      <a:pt x="381" y="441"/>
                    </a:lnTo>
                    <a:lnTo>
                      <a:pt x="381" y="441"/>
                    </a:lnTo>
                    <a:lnTo>
                      <a:pt x="373" y="449"/>
                    </a:lnTo>
                    <a:lnTo>
                      <a:pt x="366" y="449"/>
                    </a:lnTo>
                    <a:lnTo>
                      <a:pt x="359" y="446"/>
                    </a:lnTo>
                    <a:lnTo>
                      <a:pt x="351" y="449"/>
                    </a:lnTo>
                    <a:lnTo>
                      <a:pt x="349" y="451"/>
                    </a:lnTo>
                    <a:lnTo>
                      <a:pt x="351" y="456"/>
                    </a:lnTo>
                    <a:lnTo>
                      <a:pt x="356" y="458"/>
                    </a:lnTo>
                    <a:lnTo>
                      <a:pt x="354" y="468"/>
                    </a:lnTo>
                    <a:lnTo>
                      <a:pt x="359" y="468"/>
                    </a:lnTo>
                    <a:lnTo>
                      <a:pt x="364" y="468"/>
                    </a:lnTo>
                    <a:lnTo>
                      <a:pt x="359" y="458"/>
                    </a:lnTo>
                    <a:lnTo>
                      <a:pt x="366" y="453"/>
                    </a:lnTo>
                    <a:lnTo>
                      <a:pt x="371" y="458"/>
                    </a:lnTo>
                    <a:lnTo>
                      <a:pt x="373" y="466"/>
                    </a:lnTo>
                    <a:lnTo>
                      <a:pt x="376" y="468"/>
                    </a:lnTo>
                    <a:lnTo>
                      <a:pt x="381" y="470"/>
                    </a:lnTo>
                    <a:lnTo>
                      <a:pt x="385" y="478"/>
                    </a:lnTo>
                    <a:lnTo>
                      <a:pt x="388" y="478"/>
                    </a:lnTo>
                    <a:lnTo>
                      <a:pt x="395" y="480"/>
                    </a:lnTo>
                    <a:lnTo>
                      <a:pt x="402" y="483"/>
                    </a:lnTo>
                    <a:lnTo>
                      <a:pt x="410" y="485"/>
                    </a:lnTo>
                    <a:lnTo>
                      <a:pt x="410" y="485"/>
                    </a:lnTo>
                    <a:lnTo>
                      <a:pt x="417" y="492"/>
                    </a:lnTo>
                    <a:lnTo>
                      <a:pt x="422" y="495"/>
                    </a:lnTo>
                    <a:lnTo>
                      <a:pt x="424" y="495"/>
                    </a:lnTo>
                    <a:lnTo>
                      <a:pt x="431" y="497"/>
                    </a:lnTo>
                    <a:lnTo>
                      <a:pt x="441" y="499"/>
                    </a:lnTo>
                    <a:lnTo>
                      <a:pt x="448" y="502"/>
                    </a:lnTo>
                    <a:lnTo>
                      <a:pt x="456" y="502"/>
                    </a:lnTo>
                    <a:lnTo>
                      <a:pt x="463" y="502"/>
                    </a:lnTo>
                    <a:lnTo>
                      <a:pt x="463" y="502"/>
                    </a:lnTo>
                    <a:lnTo>
                      <a:pt x="470" y="504"/>
                    </a:lnTo>
                    <a:lnTo>
                      <a:pt x="477" y="509"/>
                    </a:lnTo>
                    <a:lnTo>
                      <a:pt x="485" y="509"/>
                    </a:lnTo>
                    <a:lnTo>
                      <a:pt x="492" y="512"/>
                    </a:lnTo>
                    <a:lnTo>
                      <a:pt x="499" y="509"/>
                    </a:lnTo>
                    <a:lnTo>
                      <a:pt x="504" y="512"/>
                    </a:lnTo>
                    <a:lnTo>
                      <a:pt x="507" y="512"/>
                    </a:lnTo>
                    <a:lnTo>
                      <a:pt x="514" y="514"/>
                    </a:lnTo>
                    <a:lnTo>
                      <a:pt x="521" y="516"/>
                    </a:lnTo>
                    <a:lnTo>
                      <a:pt x="528" y="519"/>
                    </a:lnTo>
                    <a:lnTo>
                      <a:pt x="531" y="521"/>
                    </a:lnTo>
                    <a:lnTo>
                      <a:pt x="536" y="521"/>
                    </a:lnTo>
                    <a:lnTo>
                      <a:pt x="543" y="524"/>
                    </a:lnTo>
                    <a:lnTo>
                      <a:pt x="550" y="524"/>
                    </a:lnTo>
                    <a:lnTo>
                      <a:pt x="557" y="526"/>
                    </a:lnTo>
                    <a:lnTo>
                      <a:pt x="560" y="529"/>
                    </a:lnTo>
                    <a:lnTo>
                      <a:pt x="565" y="538"/>
                    </a:lnTo>
                    <a:lnTo>
                      <a:pt x="565" y="538"/>
                    </a:lnTo>
                    <a:lnTo>
                      <a:pt x="572" y="546"/>
                    </a:lnTo>
                    <a:lnTo>
                      <a:pt x="574" y="546"/>
                    </a:lnTo>
                    <a:lnTo>
                      <a:pt x="579" y="550"/>
                    </a:lnTo>
                    <a:lnTo>
                      <a:pt x="587" y="550"/>
                    </a:lnTo>
                    <a:lnTo>
                      <a:pt x="596" y="548"/>
                    </a:lnTo>
                    <a:lnTo>
                      <a:pt x="603" y="548"/>
                    </a:lnTo>
                    <a:lnTo>
                      <a:pt x="611" y="555"/>
                    </a:lnTo>
                    <a:lnTo>
                      <a:pt x="618" y="555"/>
                    </a:lnTo>
                    <a:lnTo>
                      <a:pt x="618" y="555"/>
                    </a:lnTo>
                    <a:lnTo>
                      <a:pt x="625" y="558"/>
                    </a:lnTo>
                    <a:lnTo>
                      <a:pt x="628" y="563"/>
                    </a:lnTo>
                    <a:lnTo>
                      <a:pt x="633" y="572"/>
                    </a:lnTo>
                    <a:lnTo>
                      <a:pt x="640" y="572"/>
                    </a:lnTo>
                    <a:lnTo>
                      <a:pt x="647" y="572"/>
                    </a:lnTo>
                    <a:lnTo>
                      <a:pt x="650" y="572"/>
                    </a:lnTo>
                    <a:lnTo>
                      <a:pt x="654" y="575"/>
                    </a:lnTo>
                    <a:lnTo>
                      <a:pt x="662" y="575"/>
                    </a:lnTo>
                    <a:lnTo>
                      <a:pt x="667" y="582"/>
                    </a:lnTo>
                    <a:lnTo>
                      <a:pt x="669" y="589"/>
                    </a:lnTo>
                    <a:lnTo>
                      <a:pt x="669" y="589"/>
                    </a:lnTo>
                    <a:lnTo>
                      <a:pt x="676" y="599"/>
                    </a:lnTo>
                    <a:lnTo>
                      <a:pt x="676" y="599"/>
                    </a:lnTo>
                    <a:lnTo>
                      <a:pt x="683" y="604"/>
                    </a:lnTo>
                    <a:lnTo>
                      <a:pt x="686" y="606"/>
                    </a:lnTo>
                    <a:lnTo>
                      <a:pt x="691" y="613"/>
                    </a:lnTo>
                    <a:lnTo>
                      <a:pt x="693" y="616"/>
                    </a:lnTo>
                    <a:lnTo>
                      <a:pt x="698" y="621"/>
                    </a:lnTo>
                    <a:lnTo>
                      <a:pt x="705" y="618"/>
                    </a:lnTo>
                    <a:lnTo>
                      <a:pt x="713" y="621"/>
                    </a:lnTo>
                    <a:lnTo>
                      <a:pt x="715" y="626"/>
                    </a:lnTo>
                    <a:lnTo>
                      <a:pt x="720" y="633"/>
                    </a:lnTo>
                    <a:lnTo>
                      <a:pt x="720" y="633"/>
                    </a:lnTo>
                    <a:lnTo>
                      <a:pt x="727" y="635"/>
                    </a:lnTo>
                    <a:lnTo>
                      <a:pt x="734" y="638"/>
                    </a:lnTo>
                    <a:lnTo>
                      <a:pt x="744" y="640"/>
                    </a:lnTo>
                    <a:lnTo>
                      <a:pt x="751" y="638"/>
                    </a:lnTo>
                    <a:lnTo>
                      <a:pt x="759" y="640"/>
                    </a:lnTo>
                    <a:lnTo>
                      <a:pt x="759" y="642"/>
                    </a:lnTo>
                    <a:lnTo>
                      <a:pt x="766" y="645"/>
                    </a:lnTo>
                    <a:lnTo>
                      <a:pt x="773" y="647"/>
                    </a:lnTo>
                    <a:lnTo>
                      <a:pt x="776" y="650"/>
                    </a:lnTo>
                    <a:lnTo>
                      <a:pt x="780" y="659"/>
                    </a:lnTo>
                    <a:lnTo>
                      <a:pt x="780" y="659"/>
                    </a:lnTo>
                    <a:lnTo>
                      <a:pt x="780" y="659"/>
                    </a:lnTo>
                    <a:lnTo>
                      <a:pt x="780" y="667"/>
                    </a:lnTo>
                    <a:lnTo>
                      <a:pt x="780" y="667"/>
                    </a:lnTo>
                    <a:lnTo>
                      <a:pt x="788" y="674"/>
                    </a:lnTo>
                    <a:lnTo>
                      <a:pt x="793" y="676"/>
                    </a:lnTo>
                    <a:lnTo>
                      <a:pt x="795" y="679"/>
                    </a:lnTo>
                    <a:lnTo>
                      <a:pt x="797" y="684"/>
                    </a:lnTo>
                    <a:lnTo>
                      <a:pt x="802" y="689"/>
                    </a:lnTo>
                    <a:lnTo>
                      <a:pt x="805" y="693"/>
                    </a:lnTo>
                    <a:lnTo>
                      <a:pt x="807" y="701"/>
                    </a:lnTo>
                    <a:lnTo>
                      <a:pt x="810" y="710"/>
                    </a:lnTo>
                    <a:lnTo>
                      <a:pt x="810" y="710"/>
                    </a:lnTo>
                    <a:lnTo>
                      <a:pt x="817" y="713"/>
                    </a:lnTo>
                    <a:lnTo>
                      <a:pt x="824" y="710"/>
                    </a:lnTo>
                    <a:lnTo>
                      <a:pt x="824" y="710"/>
                    </a:lnTo>
                    <a:lnTo>
                      <a:pt x="831" y="706"/>
                    </a:lnTo>
                    <a:lnTo>
                      <a:pt x="836" y="710"/>
                    </a:lnTo>
                    <a:lnTo>
                      <a:pt x="839" y="715"/>
                    </a:lnTo>
                    <a:lnTo>
                      <a:pt x="841" y="718"/>
                    </a:lnTo>
                    <a:lnTo>
                      <a:pt x="846" y="720"/>
                    </a:lnTo>
                    <a:lnTo>
                      <a:pt x="853" y="722"/>
                    </a:lnTo>
                    <a:lnTo>
                      <a:pt x="860" y="722"/>
                    </a:lnTo>
                    <a:lnTo>
                      <a:pt x="865" y="727"/>
                    </a:lnTo>
                    <a:lnTo>
                      <a:pt x="868" y="737"/>
                    </a:lnTo>
                    <a:lnTo>
                      <a:pt x="873" y="742"/>
                    </a:lnTo>
                    <a:lnTo>
                      <a:pt x="875" y="749"/>
                    </a:lnTo>
                    <a:lnTo>
                      <a:pt x="882" y="747"/>
                    </a:lnTo>
                    <a:lnTo>
                      <a:pt x="885" y="742"/>
                    </a:lnTo>
                    <a:lnTo>
                      <a:pt x="885" y="727"/>
                    </a:lnTo>
                    <a:lnTo>
                      <a:pt x="890" y="722"/>
                    </a:lnTo>
                    <a:lnTo>
                      <a:pt x="890" y="7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30" name="Freeform 2858"/>
              <p:cNvSpPr>
                <a:spLocks/>
              </p:cNvSpPr>
              <p:nvPr/>
            </p:nvSpPr>
            <p:spPr bwMode="auto">
              <a:xfrm>
                <a:off x="1280" y="1583"/>
                <a:ext cx="868" cy="531"/>
              </a:xfrm>
              <a:custGeom>
                <a:avLst/>
                <a:gdLst/>
                <a:ahLst/>
                <a:cxnLst>
                  <a:cxn ang="0">
                    <a:pos x="868" y="431"/>
                  </a:cxn>
                  <a:cxn ang="0">
                    <a:pos x="868" y="448"/>
                  </a:cxn>
                  <a:cxn ang="0">
                    <a:pos x="868" y="468"/>
                  </a:cxn>
                  <a:cxn ang="0">
                    <a:pos x="868" y="485"/>
                  </a:cxn>
                  <a:cxn ang="0">
                    <a:pos x="868" y="504"/>
                  </a:cxn>
                  <a:cxn ang="0">
                    <a:pos x="860" y="519"/>
                  </a:cxn>
                  <a:cxn ang="0">
                    <a:pos x="809" y="521"/>
                  </a:cxn>
                  <a:cxn ang="0">
                    <a:pos x="758" y="521"/>
                  </a:cxn>
                  <a:cxn ang="0">
                    <a:pos x="780" y="526"/>
                  </a:cxn>
                  <a:cxn ang="0">
                    <a:pos x="831" y="526"/>
                  </a:cxn>
                  <a:cxn ang="0">
                    <a:pos x="868" y="528"/>
                  </a:cxn>
                  <a:cxn ang="0">
                    <a:pos x="817" y="528"/>
                  </a:cxn>
                  <a:cxn ang="0">
                    <a:pos x="766" y="528"/>
                  </a:cxn>
                  <a:cxn ang="0">
                    <a:pos x="712" y="528"/>
                  </a:cxn>
                  <a:cxn ang="0">
                    <a:pos x="661" y="528"/>
                  </a:cxn>
                  <a:cxn ang="0">
                    <a:pos x="611" y="528"/>
                  </a:cxn>
                  <a:cxn ang="0">
                    <a:pos x="557" y="528"/>
                  </a:cxn>
                  <a:cxn ang="0">
                    <a:pos x="506" y="528"/>
                  </a:cxn>
                  <a:cxn ang="0">
                    <a:pos x="455" y="531"/>
                  </a:cxn>
                  <a:cxn ang="0">
                    <a:pos x="402" y="531"/>
                  </a:cxn>
                  <a:cxn ang="0">
                    <a:pos x="351" y="531"/>
                  </a:cxn>
                  <a:cxn ang="0">
                    <a:pos x="300" y="531"/>
                  </a:cxn>
                  <a:cxn ang="0">
                    <a:pos x="247" y="531"/>
                  </a:cxn>
                  <a:cxn ang="0">
                    <a:pos x="196" y="531"/>
                  </a:cxn>
                  <a:cxn ang="0">
                    <a:pos x="145" y="531"/>
                  </a:cxn>
                  <a:cxn ang="0">
                    <a:pos x="104" y="524"/>
                  </a:cxn>
                  <a:cxn ang="0">
                    <a:pos x="77" y="514"/>
                  </a:cxn>
                  <a:cxn ang="0">
                    <a:pos x="68" y="502"/>
                  </a:cxn>
                  <a:cxn ang="0">
                    <a:pos x="56" y="490"/>
                  </a:cxn>
                  <a:cxn ang="0">
                    <a:pos x="48" y="475"/>
                  </a:cxn>
                  <a:cxn ang="0">
                    <a:pos x="41" y="461"/>
                  </a:cxn>
                  <a:cxn ang="0">
                    <a:pos x="34" y="444"/>
                  </a:cxn>
                  <a:cxn ang="0">
                    <a:pos x="26" y="427"/>
                  </a:cxn>
                  <a:cxn ang="0">
                    <a:pos x="19" y="407"/>
                  </a:cxn>
                  <a:cxn ang="0">
                    <a:pos x="5" y="274"/>
                  </a:cxn>
                  <a:cxn ang="0">
                    <a:pos x="0" y="216"/>
                  </a:cxn>
                  <a:cxn ang="0">
                    <a:pos x="5" y="160"/>
                  </a:cxn>
                  <a:cxn ang="0">
                    <a:pos x="19" y="121"/>
                  </a:cxn>
                  <a:cxn ang="0">
                    <a:pos x="41" y="87"/>
                  </a:cxn>
                  <a:cxn ang="0">
                    <a:pos x="70" y="53"/>
                  </a:cxn>
                  <a:cxn ang="0">
                    <a:pos x="99" y="34"/>
                  </a:cxn>
                  <a:cxn ang="0">
                    <a:pos x="138" y="15"/>
                  </a:cxn>
                  <a:cxn ang="0">
                    <a:pos x="182" y="7"/>
                  </a:cxn>
                  <a:cxn ang="0">
                    <a:pos x="232" y="5"/>
                  </a:cxn>
                  <a:cxn ang="0">
                    <a:pos x="279" y="12"/>
                  </a:cxn>
                  <a:cxn ang="0">
                    <a:pos x="322" y="22"/>
                  </a:cxn>
                  <a:cxn ang="0">
                    <a:pos x="363" y="34"/>
                  </a:cxn>
                  <a:cxn ang="0">
                    <a:pos x="397" y="53"/>
                  </a:cxn>
                  <a:cxn ang="0">
                    <a:pos x="441" y="65"/>
                  </a:cxn>
                  <a:cxn ang="0">
                    <a:pos x="477" y="87"/>
                  </a:cxn>
                  <a:cxn ang="0">
                    <a:pos x="506" y="107"/>
                  </a:cxn>
                  <a:cxn ang="0">
                    <a:pos x="535" y="124"/>
                  </a:cxn>
                  <a:cxn ang="0">
                    <a:pos x="557" y="155"/>
                  </a:cxn>
                  <a:cxn ang="0">
                    <a:pos x="586" y="165"/>
                  </a:cxn>
                  <a:cxn ang="0">
                    <a:pos x="608" y="199"/>
                  </a:cxn>
                  <a:cxn ang="0">
                    <a:pos x="645" y="216"/>
                  </a:cxn>
                  <a:cxn ang="0">
                    <a:pos x="661" y="259"/>
                  </a:cxn>
                  <a:cxn ang="0">
                    <a:pos x="691" y="269"/>
                  </a:cxn>
                  <a:cxn ang="0">
                    <a:pos x="734" y="301"/>
                  </a:cxn>
                  <a:cxn ang="0">
                    <a:pos x="768" y="354"/>
                  </a:cxn>
                  <a:cxn ang="0">
                    <a:pos x="809" y="388"/>
                  </a:cxn>
                  <a:cxn ang="0">
                    <a:pos x="848" y="414"/>
                  </a:cxn>
                </a:cxnLst>
                <a:rect l="0" t="0" r="r" b="b"/>
                <a:pathLst>
                  <a:path w="868" h="531">
                    <a:moveTo>
                      <a:pt x="868" y="417"/>
                    </a:moveTo>
                    <a:lnTo>
                      <a:pt x="868" y="417"/>
                    </a:lnTo>
                    <a:lnTo>
                      <a:pt x="868" y="419"/>
                    </a:lnTo>
                    <a:lnTo>
                      <a:pt x="868" y="422"/>
                    </a:lnTo>
                    <a:lnTo>
                      <a:pt x="868" y="424"/>
                    </a:lnTo>
                    <a:lnTo>
                      <a:pt x="868" y="427"/>
                    </a:lnTo>
                    <a:lnTo>
                      <a:pt x="868" y="431"/>
                    </a:lnTo>
                    <a:lnTo>
                      <a:pt x="868" y="434"/>
                    </a:lnTo>
                    <a:lnTo>
                      <a:pt x="868" y="436"/>
                    </a:lnTo>
                    <a:lnTo>
                      <a:pt x="868" y="439"/>
                    </a:lnTo>
                    <a:lnTo>
                      <a:pt x="868" y="441"/>
                    </a:lnTo>
                    <a:lnTo>
                      <a:pt x="868" y="444"/>
                    </a:lnTo>
                    <a:lnTo>
                      <a:pt x="868" y="446"/>
                    </a:lnTo>
                    <a:lnTo>
                      <a:pt x="868" y="448"/>
                    </a:lnTo>
                    <a:lnTo>
                      <a:pt x="868" y="451"/>
                    </a:lnTo>
                    <a:lnTo>
                      <a:pt x="868" y="453"/>
                    </a:lnTo>
                    <a:lnTo>
                      <a:pt x="868" y="456"/>
                    </a:lnTo>
                    <a:lnTo>
                      <a:pt x="868" y="458"/>
                    </a:lnTo>
                    <a:lnTo>
                      <a:pt x="868" y="463"/>
                    </a:lnTo>
                    <a:lnTo>
                      <a:pt x="868" y="465"/>
                    </a:lnTo>
                    <a:lnTo>
                      <a:pt x="868" y="468"/>
                    </a:lnTo>
                    <a:lnTo>
                      <a:pt x="868" y="470"/>
                    </a:lnTo>
                    <a:lnTo>
                      <a:pt x="868" y="473"/>
                    </a:lnTo>
                    <a:lnTo>
                      <a:pt x="868" y="475"/>
                    </a:lnTo>
                    <a:lnTo>
                      <a:pt x="868" y="477"/>
                    </a:lnTo>
                    <a:lnTo>
                      <a:pt x="868" y="480"/>
                    </a:lnTo>
                    <a:lnTo>
                      <a:pt x="868" y="482"/>
                    </a:lnTo>
                    <a:lnTo>
                      <a:pt x="868" y="485"/>
                    </a:lnTo>
                    <a:lnTo>
                      <a:pt x="868" y="487"/>
                    </a:lnTo>
                    <a:lnTo>
                      <a:pt x="868" y="492"/>
                    </a:lnTo>
                    <a:lnTo>
                      <a:pt x="868" y="494"/>
                    </a:lnTo>
                    <a:lnTo>
                      <a:pt x="868" y="497"/>
                    </a:lnTo>
                    <a:lnTo>
                      <a:pt x="868" y="499"/>
                    </a:lnTo>
                    <a:lnTo>
                      <a:pt x="868" y="502"/>
                    </a:lnTo>
                    <a:lnTo>
                      <a:pt x="868" y="504"/>
                    </a:lnTo>
                    <a:lnTo>
                      <a:pt x="868" y="507"/>
                    </a:lnTo>
                    <a:lnTo>
                      <a:pt x="868" y="509"/>
                    </a:lnTo>
                    <a:lnTo>
                      <a:pt x="868" y="511"/>
                    </a:lnTo>
                    <a:lnTo>
                      <a:pt x="868" y="514"/>
                    </a:lnTo>
                    <a:lnTo>
                      <a:pt x="868" y="516"/>
                    </a:lnTo>
                    <a:lnTo>
                      <a:pt x="868" y="521"/>
                    </a:lnTo>
                    <a:lnTo>
                      <a:pt x="860" y="519"/>
                    </a:lnTo>
                    <a:lnTo>
                      <a:pt x="853" y="519"/>
                    </a:lnTo>
                    <a:lnTo>
                      <a:pt x="846" y="519"/>
                    </a:lnTo>
                    <a:lnTo>
                      <a:pt x="838" y="519"/>
                    </a:lnTo>
                    <a:lnTo>
                      <a:pt x="831" y="519"/>
                    </a:lnTo>
                    <a:lnTo>
                      <a:pt x="824" y="519"/>
                    </a:lnTo>
                    <a:lnTo>
                      <a:pt x="817" y="519"/>
                    </a:lnTo>
                    <a:lnTo>
                      <a:pt x="809" y="521"/>
                    </a:lnTo>
                    <a:lnTo>
                      <a:pt x="802" y="521"/>
                    </a:lnTo>
                    <a:lnTo>
                      <a:pt x="795" y="521"/>
                    </a:lnTo>
                    <a:lnTo>
                      <a:pt x="788" y="521"/>
                    </a:lnTo>
                    <a:lnTo>
                      <a:pt x="780" y="521"/>
                    </a:lnTo>
                    <a:lnTo>
                      <a:pt x="773" y="521"/>
                    </a:lnTo>
                    <a:lnTo>
                      <a:pt x="766" y="521"/>
                    </a:lnTo>
                    <a:lnTo>
                      <a:pt x="758" y="521"/>
                    </a:lnTo>
                    <a:lnTo>
                      <a:pt x="751" y="524"/>
                    </a:lnTo>
                    <a:lnTo>
                      <a:pt x="744" y="524"/>
                    </a:lnTo>
                    <a:lnTo>
                      <a:pt x="751" y="524"/>
                    </a:lnTo>
                    <a:lnTo>
                      <a:pt x="758" y="524"/>
                    </a:lnTo>
                    <a:lnTo>
                      <a:pt x="766" y="526"/>
                    </a:lnTo>
                    <a:lnTo>
                      <a:pt x="773" y="526"/>
                    </a:lnTo>
                    <a:lnTo>
                      <a:pt x="780" y="526"/>
                    </a:lnTo>
                    <a:lnTo>
                      <a:pt x="788" y="526"/>
                    </a:lnTo>
                    <a:lnTo>
                      <a:pt x="795" y="526"/>
                    </a:lnTo>
                    <a:lnTo>
                      <a:pt x="802" y="526"/>
                    </a:lnTo>
                    <a:lnTo>
                      <a:pt x="809" y="526"/>
                    </a:lnTo>
                    <a:lnTo>
                      <a:pt x="817" y="526"/>
                    </a:lnTo>
                    <a:lnTo>
                      <a:pt x="824" y="526"/>
                    </a:lnTo>
                    <a:lnTo>
                      <a:pt x="831" y="526"/>
                    </a:lnTo>
                    <a:lnTo>
                      <a:pt x="838" y="526"/>
                    </a:lnTo>
                    <a:lnTo>
                      <a:pt x="846" y="526"/>
                    </a:lnTo>
                    <a:lnTo>
                      <a:pt x="853" y="526"/>
                    </a:lnTo>
                    <a:lnTo>
                      <a:pt x="860" y="526"/>
                    </a:lnTo>
                    <a:lnTo>
                      <a:pt x="868" y="526"/>
                    </a:lnTo>
                    <a:lnTo>
                      <a:pt x="868" y="528"/>
                    </a:lnTo>
                    <a:lnTo>
                      <a:pt x="868" y="528"/>
                    </a:lnTo>
                    <a:lnTo>
                      <a:pt x="860" y="528"/>
                    </a:lnTo>
                    <a:lnTo>
                      <a:pt x="853" y="528"/>
                    </a:lnTo>
                    <a:lnTo>
                      <a:pt x="846" y="531"/>
                    </a:lnTo>
                    <a:lnTo>
                      <a:pt x="838" y="531"/>
                    </a:lnTo>
                    <a:lnTo>
                      <a:pt x="831" y="531"/>
                    </a:lnTo>
                    <a:lnTo>
                      <a:pt x="824" y="531"/>
                    </a:lnTo>
                    <a:lnTo>
                      <a:pt x="817" y="528"/>
                    </a:lnTo>
                    <a:lnTo>
                      <a:pt x="809" y="528"/>
                    </a:lnTo>
                    <a:lnTo>
                      <a:pt x="802" y="528"/>
                    </a:lnTo>
                    <a:lnTo>
                      <a:pt x="795" y="528"/>
                    </a:lnTo>
                    <a:lnTo>
                      <a:pt x="788" y="528"/>
                    </a:lnTo>
                    <a:lnTo>
                      <a:pt x="780" y="528"/>
                    </a:lnTo>
                    <a:lnTo>
                      <a:pt x="773" y="528"/>
                    </a:lnTo>
                    <a:lnTo>
                      <a:pt x="766" y="528"/>
                    </a:lnTo>
                    <a:lnTo>
                      <a:pt x="758" y="528"/>
                    </a:lnTo>
                    <a:lnTo>
                      <a:pt x="751" y="528"/>
                    </a:lnTo>
                    <a:lnTo>
                      <a:pt x="744" y="528"/>
                    </a:lnTo>
                    <a:lnTo>
                      <a:pt x="737" y="528"/>
                    </a:lnTo>
                    <a:lnTo>
                      <a:pt x="729" y="528"/>
                    </a:lnTo>
                    <a:lnTo>
                      <a:pt x="722" y="528"/>
                    </a:lnTo>
                    <a:lnTo>
                      <a:pt x="712" y="528"/>
                    </a:lnTo>
                    <a:lnTo>
                      <a:pt x="705" y="531"/>
                    </a:lnTo>
                    <a:lnTo>
                      <a:pt x="698" y="531"/>
                    </a:lnTo>
                    <a:lnTo>
                      <a:pt x="691" y="528"/>
                    </a:lnTo>
                    <a:lnTo>
                      <a:pt x="683" y="528"/>
                    </a:lnTo>
                    <a:lnTo>
                      <a:pt x="676" y="528"/>
                    </a:lnTo>
                    <a:lnTo>
                      <a:pt x="669" y="528"/>
                    </a:lnTo>
                    <a:lnTo>
                      <a:pt x="661" y="528"/>
                    </a:lnTo>
                    <a:lnTo>
                      <a:pt x="654" y="528"/>
                    </a:lnTo>
                    <a:lnTo>
                      <a:pt x="647" y="528"/>
                    </a:lnTo>
                    <a:lnTo>
                      <a:pt x="640" y="528"/>
                    </a:lnTo>
                    <a:lnTo>
                      <a:pt x="632" y="528"/>
                    </a:lnTo>
                    <a:lnTo>
                      <a:pt x="625" y="528"/>
                    </a:lnTo>
                    <a:lnTo>
                      <a:pt x="618" y="528"/>
                    </a:lnTo>
                    <a:lnTo>
                      <a:pt x="611" y="528"/>
                    </a:lnTo>
                    <a:lnTo>
                      <a:pt x="603" y="528"/>
                    </a:lnTo>
                    <a:lnTo>
                      <a:pt x="596" y="528"/>
                    </a:lnTo>
                    <a:lnTo>
                      <a:pt x="589" y="528"/>
                    </a:lnTo>
                    <a:lnTo>
                      <a:pt x="581" y="528"/>
                    </a:lnTo>
                    <a:lnTo>
                      <a:pt x="574" y="528"/>
                    </a:lnTo>
                    <a:lnTo>
                      <a:pt x="565" y="528"/>
                    </a:lnTo>
                    <a:lnTo>
                      <a:pt x="557" y="528"/>
                    </a:lnTo>
                    <a:lnTo>
                      <a:pt x="550" y="528"/>
                    </a:lnTo>
                    <a:lnTo>
                      <a:pt x="543" y="528"/>
                    </a:lnTo>
                    <a:lnTo>
                      <a:pt x="535" y="528"/>
                    </a:lnTo>
                    <a:lnTo>
                      <a:pt x="528" y="528"/>
                    </a:lnTo>
                    <a:lnTo>
                      <a:pt x="521" y="528"/>
                    </a:lnTo>
                    <a:lnTo>
                      <a:pt x="514" y="528"/>
                    </a:lnTo>
                    <a:lnTo>
                      <a:pt x="506" y="528"/>
                    </a:lnTo>
                    <a:lnTo>
                      <a:pt x="499" y="528"/>
                    </a:lnTo>
                    <a:lnTo>
                      <a:pt x="492" y="528"/>
                    </a:lnTo>
                    <a:lnTo>
                      <a:pt x="485" y="528"/>
                    </a:lnTo>
                    <a:lnTo>
                      <a:pt x="477" y="528"/>
                    </a:lnTo>
                    <a:lnTo>
                      <a:pt x="470" y="531"/>
                    </a:lnTo>
                    <a:lnTo>
                      <a:pt x="463" y="531"/>
                    </a:lnTo>
                    <a:lnTo>
                      <a:pt x="455" y="531"/>
                    </a:lnTo>
                    <a:lnTo>
                      <a:pt x="448" y="531"/>
                    </a:lnTo>
                    <a:lnTo>
                      <a:pt x="441" y="531"/>
                    </a:lnTo>
                    <a:lnTo>
                      <a:pt x="434" y="531"/>
                    </a:lnTo>
                    <a:lnTo>
                      <a:pt x="426" y="531"/>
                    </a:lnTo>
                    <a:lnTo>
                      <a:pt x="419" y="531"/>
                    </a:lnTo>
                    <a:lnTo>
                      <a:pt x="409" y="531"/>
                    </a:lnTo>
                    <a:lnTo>
                      <a:pt x="402" y="531"/>
                    </a:lnTo>
                    <a:lnTo>
                      <a:pt x="395" y="531"/>
                    </a:lnTo>
                    <a:lnTo>
                      <a:pt x="388" y="531"/>
                    </a:lnTo>
                    <a:lnTo>
                      <a:pt x="380" y="531"/>
                    </a:lnTo>
                    <a:lnTo>
                      <a:pt x="373" y="531"/>
                    </a:lnTo>
                    <a:lnTo>
                      <a:pt x="366" y="531"/>
                    </a:lnTo>
                    <a:lnTo>
                      <a:pt x="359" y="531"/>
                    </a:lnTo>
                    <a:lnTo>
                      <a:pt x="351" y="531"/>
                    </a:lnTo>
                    <a:lnTo>
                      <a:pt x="344" y="531"/>
                    </a:lnTo>
                    <a:lnTo>
                      <a:pt x="337" y="531"/>
                    </a:lnTo>
                    <a:lnTo>
                      <a:pt x="329" y="531"/>
                    </a:lnTo>
                    <a:lnTo>
                      <a:pt x="322" y="531"/>
                    </a:lnTo>
                    <a:lnTo>
                      <a:pt x="315" y="531"/>
                    </a:lnTo>
                    <a:lnTo>
                      <a:pt x="308" y="531"/>
                    </a:lnTo>
                    <a:lnTo>
                      <a:pt x="300" y="531"/>
                    </a:lnTo>
                    <a:lnTo>
                      <a:pt x="293" y="531"/>
                    </a:lnTo>
                    <a:lnTo>
                      <a:pt x="286" y="531"/>
                    </a:lnTo>
                    <a:lnTo>
                      <a:pt x="279" y="531"/>
                    </a:lnTo>
                    <a:lnTo>
                      <a:pt x="271" y="531"/>
                    </a:lnTo>
                    <a:lnTo>
                      <a:pt x="264" y="531"/>
                    </a:lnTo>
                    <a:lnTo>
                      <a:pt x="254" y="531"/>
                    </a:lnTo>
                    <a:lnTo>
                      <a:pt x="247" y="531"/>
                    </a:lnTo>
                    <a:lnTo>
                      <a:pt x="240" y="531"/>
                    </a:lnTo>
                    <a:lnTo>
                      <a:pt x="232" y="531"/>
                    </a:lnTo>
                    <a:lnTo>
                      <a:pt x="225" y="531"/>
                    </a:lnTo>
                    <a:lnTo>
                      <a:pt x="218" y="531"/>
                    </a:lnTo>
                    <a:lnTo>
                      <a:pt x="211" y="531"/>
                    </a:lnTo>
                    <a:lnTo>
                      <a:pt x="203" y="531"/>
                    </a:lnTo>
                    <a:lnTo>
                      <a:pt x="196" y="531"/>
                    </a:lnTo>
                    <a:lnTo>
                      <a:pt x="189" y="531"/>
                    </a:lnTo>
                    <a:lnTo>
                      <a:pt x="182" y="531"/>
                    </a:lnTo>
                    <a:lnTo>
                      <a:pt x="174" y="531"/>
                    </a:lnTo>
                    <a:lnTo>
                      <a:pt x="167" y="531"/>
                    </a:lnTo>
                    <a:lnTo>
                      <a:pt x="160" y="531"/>
                    </a:lnTo>
                    <a:lnTo>
                      <a:pt x="152" y="531"/>
                    </a:lnTo>
                    <a:lnTo>
                      <a:pt x="145" y="531"/>
                    </a:lnTo>
                    <a:lnTo>
                      <a:pt x="138" y="531"/>
                    </a:lnTo>
                    <a:lnTo>
                      <a:pt x="131" y="531"/>
                    </a:lnTo>
                    <a:lnTo>
                      <a:pt x="123" y="528"/>
                    </a:lnTo>
                    <a:lnTo>
                      <a:pt x="116" y="528"/>
                    </a:lnTo>
                    <a:lnTo>
                      <a:pt x="114" y="528"/>
                    </a:lnTo>
                    <a:lnTo>
                      <a:pt x="106" y="524"/>
                    </a:lnTo>
                    <a:lnTo>
                      <a:pt x="104" y="524"/>
                    </a:lnTo>
                    <a:lnTo>
                      <a:pt x="99" y="521"/>
                    </a:lnTo>
                    <a:lnTo>
                      <a:pt x="92" y="521"/>
                    </a:lnTo>
                    <a:lnTo>
                      <a:pt x="85" y="519"/>
                    </a:lnTo>
                    <a:lnTo>
                      <a:pt x="80" y="516"/>
                    </a:lnTo>
                    <a:lnTo>
                      <a:pt x="77" y="516"/>
                    </a:lnTo>
                    <a:lnTo>
                      <a:pt x="77" y="514"/>
                    </a:lnTo>
                    <a:lnTo>
                      <a:pt x="77" y="514"/>
                    </a:lnTo>
                    <a:lnTo>
                      <a:pt x="77" y="511"/>
                    </a:lnTo>
                    <a:lnTo>
                      <a:pt x="77" y="509"/>
                    </a:lnTo>
                    <a:lnTo>
                      <a:pt x="77" y="509"/>
                    </a:lnTo>
                    <a:lnTo>
                      <a:pt x="72" y="507"/>
                    </a:lnTo>
                    <a:lnTo>
                      <a:pt x="70" y="507"/>
                    </a:lnTo>
                    <a:lnTo>
                      <a:pt x="65" y="504"/>
                    </a:lnTo>
                    <a:lnTo>
                      <a:pt x="68" y="502"/>
                    </a:lnTo>
                    <a:lnTo>
                      <a:pt x="63" y="499"/>
                    </a:lnTo>
                    <a:lnTo>
                      <a:pt x="63" y="499"/>
                    </a:lnTo>
                    <a:lnTo>
                      <a:pt x="60" y="497"/>
                    </a:lnTo>
                    <a:lnTo>
                      <a:pt x="60" y="494"/>
                    </a:lnTo>
                    <a:lnTo>
                      <a:pt x="56" y="492"/>
                    </a:lnTo>
                    <a:lnTo>
                      <a:pt x="56" y="492"/>
                    </a:lnTo>
                    <a:lnTo>
                      <a:pt x="56" y="490"/>
                    </a:lnTo>
                    <a:lnTo>
                      <a:pt x="56" y="487"/>
                    </a:lnTo>
                    <a:lnTo>
                      <a:pt x="56" y="487"/>
                    </a:lnTo>
                    <a:lnTo>
                      <a:pt x="56" y="485"/>
                    </a:lnTo>
                    <a:lnTo>
                      <a:pt x="51" y="482"/>
                    </a:lnTo>
                    <a:lnTo>
                      <a:pt x="51" y="480"/>
                    </a:lnTo>
                    <a:lnTo>
                      <a:pt x="48" y="477"/>
                    </a:lnTo>
                    <a:lnTo>
                      <a:pt x="48" y="475"/>
                    </a:lnTo>
                    <a:lnTo>
                      <a:pt x="48" y="473"/>
                    </a:lnTo>
                    <a:lnTo>
                      <a:pt x="48" y="473"/>
                    </a:lnTo>
                    <a:lnTo>
                      <a:pt x="43" y="470"/>
                    </a:lnTo>
                    <a:lnTo>
                      <a:pt x="43" y="468"/>
                    </a:lnTo>
                    <a:lnTo>
                      <a:pt x="43" y="465"/>
                    </a:lnTo>
                    <a:lnTo>
                      <a:pt x="41" y="463"/>
                    </a:lnTo>
                    <a:lnTo>
                      <a:pt x="41" y="461"/>
                    </a:lnTo>
                    <a:lnTo>
                      <a:pt x="41" y="458"/>
                    </a:lnTo>
                    <a:lnTo>
                      <a:pt x="39" y="456"/>
                    </a:lnTo>
                    <a:lnTo>
                      <a:pt x="39" y="453"/>
                    </a:lnTo>
                    <a:lnTo>
                      <a:pt x="36" y="451"/>
                    </a:lnTo>
                    <a:lnTo>
                      <a:pt x="36" y="448"/>
                    </a:lnTo>
                    <a:lnTo>
                      <a:pt x="34" y="446"/>
                    </a:lnTo>
                    <a:lnTo>
                      <a:pt x="34" y="444"/>
                    </a:lnTo>
                    <a:lnTo>
                      <a:pt x="34" y="444"/>
                    </a:lnTo>
                    <a:lnTo>
                      <a:pt x="31" y="441"/>
                    </a:lnTo>
                    <a:lnTo>
                      <a:pt x="31" y="439"/>
                    </a:lnTo>
                    <a:lnTo>
                      <a:pt x="29" y="436"/>
                    </a:lnTo>
                    <a:lnTo>
                      <a:pt x="29" y="434"/>
                    </a:lnTo>
                    <a:lnTo>
                      <a:pt x="29" y="431"/>
                    </a:lnTo>
                    <a:lnTo>
                      <a:pt x="26" y="427"/>
                    </a:lnTo>
                    <a:lnTo>
                      <a:pt x="26" y="427"/>
                    </a:lnTo>
                    <a:lnTo>
                      <a:pt x="26" y="424"/>
                    </a:lnTo>
                    <a:lnTo>
                      <a:pt x="24" y="422"/>
                    </a:lnTo>
                    <a:lnTo>
                      <a:pt x="24" y="419"/>
                    </a:lnTo>
                    <a:lnTo>
                      <a:pt x="24" y="417"/>
                    </a:lnTo>
                    <a:lnTo>
                      <a:pt x="22" y="414"/>
                    </a:lnTo>
                    <a:lnTo>
                      <a:pt x="19" y="407"/>
                    </a:lnTo>
                    <a:lnTo>
                      <a:pt x="19" y="402"/>
                    </a:lnTo>
                    <a:lnTo>
                      <a:pt x="12" y="381"/>
                    </a:lnTo>
                    <a:lnTo>
                      <a:pt x="12" y="371"/>
                    </a:lnTo>
                    <a:lnTo>
                      <a:pt x="9" y="354"/>
                    </a:lnTo>
                    <a:lnTo>
                      <a:pt x="7" y="327"/>
                    </a:lnTo>
                    <a:lnTo>
                      <a:pt x="5" y="301"/>
                    </a:lnTo>
                    <a:lnTo>
                      <a:pt x="5" y="274"/>
                    </a:lnTo>
                    <a:lnTo>
                      <a:pt x="5" y="271"/>
                    </a:lnTo>
                    <a:lnTo>
                      <a:pt x="2" y="259"/>
                    </a:lnTo>
                    <a:lnTo>
                      <a:pt x="2" y="250"/>
                    </a:lnTo>
                    <a:lnTo>
                      <a:pt x="0" y="242"/>
                    </a:lnTo>
                    <a:lnTo>
                      <a:pt x="0" y="233"/>
                    </a:lnTo>
                    <a:lnTo>
                      <a:pt x="2" y="225"/>
                    </a:lnTo>
                    <a:lnTo>
                      <a:pt x="0" y="216"/>
                    </a:lnTo>
                    <a:lnTo>
                      <a:pt x="2" y="208"/>
                    </a:lnTo>
                    <a:lnTo>
                      <a:pt x="2" y="199"/>
                    </a:lnTo>
                    <a:lnTo>
                      <a:pt x="2" y="191"/>
                    </a:lnTo>
                    <a:lnTo>
                      <a:pt x="0" y="182"/>
                    </a:lnTo>
                    <a:lnTo>
                      <a:pt x="2" y="174"/>
                    </a:lnTo>
                    <a:lnTo>
                      <a:pt x="5" y="165"/>
                    </a:lnTo>
                    <a:lnTo>
                      <a:pt x="5" y="160"/>
                    </a:lnTo>
                    <a:lnTo>
                      <a:pt x="5" y="158"/>
                    </a:lnTo>
                    <a:lnTo>
                      <a:pt x="7" y="148"/>
                    </a:lnTo>
                    <a:lnTo>
                      <a:pt x="12" y="143"/>
                    </a:lnTo>
                    <a:lnTo>
                      <a:pt x="14" y="138"/>
                    </a:lnTo>
                    <a:lnTo>
                      <a:pt x="17" y="131"/>
                    </a:lnTo>
                    <a:lnTo>
                      <a:pt x="19" y="124"/>
                    </a:lnTo>
                    <a:lnTo>
                      <a:pt x="19" y="121"/>
                    </a:lnTo>
                    <a:lnTo>
                      <a:pt x="22" y="114"/>
                    </a:lnTo>
                    <a:lnTo>
                      <a:pt x="26" y="104"/>
                    </a:lnTo>
                    <a:lnTo>
                      <a:pt x="26" y="104"/>
                    </a:lnTo>
                    <a:lnTo>
                      <a:pt x="34" y="95"/>
                    </a:lnTo>
                    <a:lnTo>
                      <a:pt x="34" y="95"/>
                    </a:lnTo>
                    <a:lnTo>
                      <a:pt x="41" y="87"/>
                    </a:lnTo>
                    <a:lnTo>
                      <a:pt x="41" y="87"/>
                    </a:lnTo>
                    <a:lnTo>
                      <a:pt x="46" y="78"/>
                    </a:lnTo>
                    <a:lnTo>
                      <a:pt x="48" y="75"/>
                    </a:lnTo>
                    <a:lnTo>
                      <a:pt x="53" y="70"/>
                    </a:lnTo>
                    <a:lnTo>
                      <a:pt x="56" y="68"/>
                    </a:lnTo>
                    <a:lnTo>
                      <a:pt x="63" y="61"/>
                    </a:lnTo>
                    <a:lnTo>
                      <a:pt x="63" y="61"/>
                    </a:lnTo>
                    <a:lnTo>
                      <a:pt x="70" y="53"/>
                    </a:lnTo>
                    <a:lnTo>
                      <a:pt x="72" y="53"/>
                    </a:lnTo>
                    <a:lnTo>
                      <a:pt x="77" y="46"/>
                    </a:lnTo>
                    <a:lnTo>
                      <a:pt x="80" y="44"/>
                    </a:lnTo>
                    <a:lnTo>
                      <a:pt x="85" y="41"/>
                    </a:lnTo>
                    <a:lnTo>
                      <a:pt x="92" y="36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6" y="29"/>
                    </a:lnTo>
                    <a:lnTo>
                      <a:pt x="116" y="27"/>
                    </a:lnTo>
                    <a:lnTo>
                      <a:pt x="116" y="27"/>
                    </a:lnTo>
                    <a:lnTo>
                      <a:pt x="123" y="22"/>
                    </a:lnTo>
                    <a:lnTo>
                      <a:pt x="131" y="19"/>
                    </a:lnTo>
                    <a:lnTo>
                      <a:pt x="133" y="17"/>
                    </a:lnTo>
                    <a:lnTo>
                      <a:pt x="138" y="15"/>
                    </a:lnTo>
                    <a:lnTo>
                      <a:pt x="145" y="12"/>
                    </a:lnTo>
                    <a:lnTo>
                      <a:pt x="152" y="12"/>
                    </a:lnTo>
                    <a:lnTo>
                      <a:pt x="160" y="12"/>
                    </a:lnTo>
                    <a:lnTo>
                      <a:pt x="167" y="12"/>
                    </a:lnTo>
                    <a:lnTo>
                      <a:pt x="174" y="10"/>
                    </a:lnTo>
                    <a:lnTo>
                      <a:pt x="179" y="10"/>
                    </a:lnTo>
                    <a:lnTo>
                      <a:pt x="182" y="7"/>
                    </a:lnTo>
                    <a:lnTo>
                      <a:pt x="189" y="5"/>
                    </a:lnTo>
                    <a:lnTo>
                      <a:pt x="196" y="2"/>
                    </a:lnTo>
                    <a:lnTo>
                      <a:pt x="203" y="2"/>
                    </a:lnTo>
                    <a:lnTo>
                      <a:pt x="211" y="0"/>
                    </a:lnTo>
                    <a:lnTo>
                      <a:pt x="218" y="2"/>
                    </a:lnTo>
                    <a:lnTo>
                      <a:pt x="225" y="2"/>
                    </a:lnTo>
                    <a:lnTo>
                      <a:pt x="232" y="5"/>
                    </a:lnTo>
                    <a:lnTo>
                      <a:pt x="240" y="5"/>
                    </a:lnTo>
                    <a:lnTo>
                      <a:pt x="247" y="7"/>
                    </a:lnTo>
                    <a:lnTo>
                      <a:pt x="254" y="7"/>
                    </a:lnTo>
                    <a:lnTo>
                      <a:pt x="259" y="10"/>
                    </a:lnTo>
                    <a:lnTo>
                      <a:pt x="264" y="10"/>
                    </a:lnTo>
                    <a:lnTo>
                      <a:pt x="271" y="10"/>
                    </a:lnTo>
                    <a:lnTo>
                      <a:pt x="279" y="12"/>
                    </a:lnTo>
                    <a:lnTo>
                      <a:pt x="286" y="15"/>
                    </a:lnTo>
                    <a:lnTo>
                      <a:pt x="291" y="17"/>
                    </a:lnTo>
                    <a:lnTo>
                      <a:pt x="293" y="17"/>
                    </a:lnTo>
                    <a:lnTo>
                      <a:pt x="300" y="19"/>
                    </a:lnTo>
                    <a:lnTo>
                      <a:pt x="308" y="19"/>
                    </a:lnTo>
                    <a:lnTo>
                      <a:pt x="315" y="19"/>
                    </a:lnTo>
                    <a:lnTo>
                      <a:pt x="322" y="22"/>
                    </a:lnTo>
                    <a:lnTo>
                      <a:pt x="329" y="27"/>
                    </a:lnTo>
                    <a:lnTo>
                      <a:pt x="329" y="27"/>
                    </a:lnTo>
                    <a:lnTo>
                      <a:pt x="337" y="27"/>
                    </a:lnTo>
                    <a:lnTo>
                      <a:pt x="344" y="27"/>
                    </a:lnTo>
                    <a:lnTo>
                      <a:pt x="351" y="27"/>
                    </a:lnTo>
                    <a:lnTo>
                      <a:pt x="359" y="29"/>
                    </a:lnTo>
                    <a:lnTo>
                      <a:pt x="363" y="34"/>
                    </a:lnTo>
                    <a:lnTo>
                      <a:pt x="366" y="36"/>
                    </a:lnTo>
                    <a:lnTo>
                      <a:pt x="373" y="36"/>
                    </a:lnTo>
                    <a:lnTo>
                      <a:pt x="380" y="39"/>
                    </a:lnTo>
                    <a:lnTo>
                      <a:pt x="388" y="44"/>
                    </a:lnTo>
                    <a:lnTo>
                      <a:pt x="388" y="44"/>
                    </a:lnTo>
                    <a:lnTo>
                      <a:pt x="395" y="51"/>
                    </a:lnTo>
                    <a:lnTo>
                      <a:pt x="397" y="53"/>
                    </a:lnTo>
                    <a:lnTo>
                      <a:pt x="402" y="53"/>
                    </a:lnTo>
                    <a:lnTo>
                      <a:pt x="409" y="58"/>
                    </a:lnTo>
                    <a:lnTo>
                      <a:pt x="419" y="58"/>
                    </a:lnTo>
                    <a:lnTo>
                      <a:pt x="424" y="61"/>
                    </a:lnTo>
                    <a:lnTo>
                      <a:pt x="426" y="63"/>
                    </a:lnTo>
                    <a:lnTo>
                      <a:pt x="434" y="63"/>
                    </a:lnTo>
                    <a:lnTo>
                      <a:pt x="441" y="65"/>
                    </a:lnTo>
                    <a:lnTo>
                      <a:pt x="446" y="70"/>
                    </a:lnTo>
                    <a:lnTo>
                      <a:pt x="448" y="70"/>
                    </a:lnTo>
                    <a:lnTo>
                      <a:pt x="453" y="78"/>
                    </a:lnTo>
                    <a:lnTo>
                      <a:pt x="455" y="80"/>
                    </a:lnTo>
                    <a:lnTo>
                      <a:pt x="463" y="85"/>
                    </a:lnTo>
                    <a:lnTo>
                      <a:pt x="470" y="85"/>
                    </a:lnTo>
                    <a:lnTo>
                      <a:pt x="477" y="87"/>
                    </a:lnTo>
                    <a:lnTo>
                      <a:pt x="477" y="87"/>
                    </a:lnTo>
                    <a:lnTo>
                      <a:pt x="485" y="90"/>
                    </a:lnTo>
                    <a:lnTo>
                      <a:pt x="492" y="95"/>
                    </a:lnTo>
                    <a:lnTo>
                      <a:pt x="492" y="97"/>
                    </a:lnTo>
                    <a:lnTo>
                      <a:pt x="499" y="99"/>
                    </a:lnTo>
                    <a:lnTo>
                      <a:pt x="504" y="104"/>
                    </a:lnTo>
                    <a:lnTo>
                      <a:pt x="506" y="107"/>
                    </a:lnTo>
                    <a:lnTo>
                      <a:pt x="514" y="114"/>
                    </a:lnTo>
                    <a:lnTo>
                      <a:pt x="514" y="114"/>
                    </a:lnTo>
                    <a:lnTo>
                      <a:pt x="521" y="121"/>
                    </a:lnTo>
                    <a:lnTo>
                      <a:pt x="528" y="114"/>
                    </a:lnTo>
                    <a:lnTo>
                      <a:pt x="535" y="116"/>
                    </a:lnTo>
                    <a:lnTo>
                      <a:pt x="535" y="121"/>
                    </a:lnTo>
                    <a:lnTo>
                      <a:pt x="535" y="124"/>
                    </a:lnTo>
                    <a:lnTo>
                      <a:pt x="535" y="131"/>
                    </a:lnTo>
                    <a:lnTo>
                      <a:pt x="535" y="131"/>
                    </a:lnTo>
                    <a:lnTo>
                      <a:pt x="543" y="138"/>
                    </a:lnTo>
                    <a:lnTo>
                      <a:pt x="543" y="141"/>
                    </a:lnTo>
                    <a:lnTo>
                      <a:pt x="550" y="143"/>
                    </a:lnTo>
                    <a:lnTo>
                      <a:pt x="555" y="148"/>
                    </a:lnTo>
                    <a:lnTo>
                      <a:pt x="557" y="155"/>
                    </a:lnTo>
                    <a:lnTo>
                      <a:pt x="562" y="158"/>
                    </a:lnTo>
                    <a:lnTo>
                      <a:pt x="565" y="160"/>
                    </a:lnTo>
                    <a:lnTo>
                      <a:pt x="569" y="158"/>
                    </a:lnTo>
                    <a:lnTo>
                      <a:pt x="574" y="155"/>
                    </a:lnTo>
                    <a:lnTo>
                      <a:pt x="581" y="155"/>
                    </a:lnTo>
                    <a:lnTo>
                      <a:pt x="581" y="158"/>
                    </a:lnTo>
                    <a:lnTo>
                      <a:pt x="586" y="165"/>
                    </a:lnTo>
                    <a:lnTo>
                      <a:pt x="589" y="167"/>
                    </a:lnTo>
                    <a:lnTo>
                      <a:pt x="596" y="170"/>
                    </a:lnTo>
                    <a:lnTo>
                      <a:pt x="598" y="174"/>
                    </a:lnTo>
                    <a:lnTo>
                      <a:pt x="598" y="182"/>
                    </a:lnTo>
                    <a:lnTo>
                      <a:pt x="603" y="189"/>
                    </a:lnTo>
                    <a:lnTo>
                      <a:pt x="603" y="191"/>
                    </a:lnTo>
                    <a:lnTo>
                      <a:pt x="608" y="199"/>
                    </a:lnTo>
                    <a:lnTo>
                      <a:pt x="611" y="201"/>
                    </a:lnTo>
                    <a:lnTo>
                      <a:pt x="618" y="201"/>
                    </a:lnTo>
                    <a:lnTo>
                      <a:pt x="625" y="201"/>
                    </a:lnTo>
                    <a:lnTo>
                      <a:pt x="632" y="208"/>
                    </a:lnTo>
                    <a:lnTo>
                      <a:pt x="632" y="208"/>
                    </a:lnTo>
                    <a:lnTo>
                      <a:pt x="640" y="213"/>
                    </a:lnTo>
                    <a:lnTo>
                      <a:pt x="645" y="216"/>
                    </a:lnTo>
                    <a:lnTo>
                      <a:pt x="640" y="225"/>
                    </a:lnTo>
                    <a:lnTo>
                      <a:pt x="647" y="230"/>
                    </a:lnTo>
                    <a:lnTo>
                      <a:pt x="649" y="233"/>
                    </a:lnTo>
                    <a:lnTo>
                      <a:pt x="654" y="238"/>
                    </a:lnTo>
                    <a:lnTo>
                      <a:pt x="657" y="242"/>
                    </a:lnTo>
                    <a:lnTo>
                      <a:pt x="657" y="250"/>
                    </a:lnTo>
                    <a:lnTo>
                      <a:pt x="661" y="259"/>
                    </a:lnTo>
                    <a:lnTo>
                      <a:pt x="661" y="259"/>
                    </a:lnTo>
                    <a:lnTo>
                      <a:pt x="669" y="274"/>
                    </a:lnTo>
                    <a:lnTo>
                      <a:pt x="671" y="274"/>
                    </a:lnTo>
                    <a:lnTo>
                      <a:pt x="676" y="276"/>
                    </a:lnTo>
                    <a:lnTo>
                      <a:pt x="678" y="274"/>
                    </a:lnTo>
                    <a:lnTo>
                      <a:pt x="683" y="269"/>
                    </a:lnTo>
                    <a:lnTo>
                      <a:pt x="691" y="269"/>
                    </a:lnTo>
                    <a:lnTo>
                      <a:pt x="695" y="274"/>
                    </a:lnTo>
                    <a:lnTo>
                      <a:pt x="698" y="281"/>
                    </a:lnTo>
                    <a:lnTo>
                      <a:pt x="705" y="286"/>
                    </a:lnTo>
                    <a:lnTo>
                      <a:pt x="712" y="296"/>
                    </a:lnTo>
                    <a:lnTo>
                      <a:pt x="722" y="286"/>
                    </a:lnTo>
                    <a:lnTo>
                      <a:pt x="729" y="279"/>
                    </a:lnTo>
                    <a:lnTo>
                      <a:pt x="734" y="301"/>
                    </a:lnTo>
                    <a:lnTo>
                      <a:pt x="737" y="308"/>
                    </a:lnTo>
                    <a:lnTo>
                      <a:pt x="744" y="327"/>
                    </a:lnTo>
                    <a:lnTo>
                      <a:pt x="744" y="327"/>
                    </a:lnTo>
                    <a:lnTo>
                      <a:pt x="751" y="347"/>
                    </a:lnTo>
                    <a:lnTo>
                      <a:pt x="758" y="347"/>
                    </a:lnTo>
                    <a:lnTo>
                      <a:pt x="766" y="349"/>
                    </a:lnTo>
                    <a:lnTo>
                      <a:pt x="768" y="354"/>
                    </a:lnTo>
                    <a:lnTo>
                      <a:pt x="773" y="359"/>
                    </a:lnTo>
                    <a:lnTo>
                      <a:pt x="780" y="366"/>
                    </a:lnTo>
                    <a:lnTo>
                      <a:pt x="785" y="381"/>
                    </a:lnTo>
                    <a:lnTo>
                      <a:pt x="788" y="383"/>
                    </a:lnTo>
                    <a:lnTo>
                      <a:pt x="795" y="385"/>
                    </a:lnTo>
                    <a:lnTo>
                      <a:pt x="802" y="388"/>
                    </a:lnTo>
                    <a:lnTo>
                      <a:pt x="809" y="388"/>
                    </a:lnTo>
                    <a:lnTo>
                      <a:pt x="817" y="393"/>
                    </a:lnTo>
                    <a:lnTo>
                      <a:pt x="824" y="400"/>
                    </a:lnTo>
                    <a:lnTo>
                      <a:pt x="831" y="405"/>
                    </a:lnTo>
                    <a:lnTo>
                      <a:pt x="838" y="407"/>
                    </a:lnTo>
                    <a:lnTo>
                      <a:pt x="838" y="407"/>
                    </a:lnTo>
                    <a:lnTo>
                      <a:pt x="846" y="414"/>
                    </a:lnTo>
                    <a:lnTo>
                      <a:pt x="848" y="414"/>
                    </a:lnTo>
                    <a:lnTo>
                      <a:pt x="851" y="417"/>
                    </a:lnTo>
                    <a:lnTo>
                      <a:pt x="853" y="419"/>
                    </a:lnTo>
                    <a:lnTo>
                      <a:pt x="860" y="419"/>
                    </a:lnTo>
                    <a:lnTo>
                      <a:pt x="865" y="417"/>
                    </a:lnTo>
                    <a:lnTo>
                      <a:pt x="868" y="417"/>
                    </a:lnTo>
                    <a:close/>
                  </a:path>
                </a:pathLst>
              </a:custGeom>
              <a:solidFill>
                <a:srgbClr val="B6F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31" name="Freeform 2859"/>
              <p:cNvSpPr>
                <a:spLocks/>
              </p:cNvSpPr>
              <p:nvPr/>
            </p:nvSpPr>
            <p:spPr bwMode="auto">
              <a:xfrm>
                <a:off x="1280" y="1583"/>
                <a:ext cx="868" cy="531"/>
              </a:xfrm>
              <a:custGeom>
                <a:avLst/>
                <a:gdLst/>
                <a:ahLst/>
                <a:cxnLst>
                  <a:cxn ang="0">
                    <a:pos x="868" y="431"/>
                  </a:cxn>
                  <a:cxn ang="0">
                    <a:pos x="868" y="448"/>
                  </a:cxn>
                  <a:cxn ang="0">
                    <a:pos x="868" y="468"/>
                  </a:cxn>
                  <a:cxn ang="0">
                    <a:pos x="868" y="485"/>
                  </a:cxn>
                  <a:cxn ang="0">
                    <a:pos x="868" y="504"/>
                  </a:cxn>
                  <a:cxn ang="0">
                    <a:pos x="860" y="519"/>
                  </a:cxn>
                  <a:cxn ang="0">
                    <a:pos x="809" y="521"/>
                  </a:cxn>
                  <a:cxn ang="0">
                    <a:pos x="758" y="521"/>
                  </a:cxn>
                  <a:cxn ang="0">
                    <a:pos x="780" y="526"/>
                  </a:cxn>
                  <a:cxn ang="0">
                    <a:pos x="831" y="526"/>
                  </a:cxn>
                  <a:cxn ang="0">
                    <a:pos x="868" y="528"/>
                  </a:cxn>
                  <a:cxn ang="0">
                    <a:pos x="817" y="528"/>
                  </a:cxn>
                  <a:cxn ang="0">
                    <a:pos x="766" y="528"/>
                  </a:cxn>
                  <a:cxn ang="0">
                    <a:pos x="712" y="528"/>
                  </a:cxn>
                  <a:cxn ang="0">
                    <a:pos x="661" y="528"/>
                  </a:cxn>
                  <a:cxn ang="0">
                    <a:pos x="611" y="528"/>
                  </a:cxn>
                  <a:cxn ang="0">
                    <a:pos x="557" y="528"/>
                  </a:cxn>
                  <a:cxn ang="0">
                    <a:pos x="506" y="528"/>
                  </a:cxn>
                  <a:cxn ang="0">
                    <a:pos x="455" y="531"/>
                  </a:cxn>
                  <a:cxn ang="0">
                    <a:pos x="402" y="531"/>
                  </a:cxn>
                  <a:cxn ang="0">
                    <a:pos x="351" y="531"/>
                  </a:cxn>
                  <a:cxn ang="0">
                    <a:pos x="300" y="531"/>
                  </a:cxn>
                  <a:cxn ang="0">
                    <a:pos x="247" y="531"/>
                  </a:cxn>
                  <a:cxn ang="0">
                    <a:pos x="196" y="531"/>
                  </a:cxn>
                  <a:cxn ang="0">
                    <a:pos x="145" y="531"/>
                  </a:cxn>
                  <a:cxn ang="0">
                    <a:pos x="104" y="524"/>
                  </a:cxn>
                  <a:cxn ang="0">
                    <a:pos x="77" y="514"/>
                  </a:cxn>
                  <a:cxn ang="0">
                    <a:pos x="68" y="502"/>
                  </a:cxn>
                  <a:cxn ang="0">
                    <a:pos x="56" y="490"/>
                  </a:cxn>
                  <a:cxn ang="0">
                    <a:pos x="48" y="475"/>
                  </a:cxn>
                  <a:cxn ang="0">
                    <a:pos x="41" y="461"/>
                  </a:cxn>
                  <a:cxn ang="0">
                    <a:pos x="34" y="444"/>
                  </a:cxn>
                  <a:cxn ang="0">
                    <a:pos x="26" y="427"/>
                  </a:cxn>
                  <a:cxn ang="0">
                    <a:pos x="19" y="407"/>
                  </a:cxn>
                  <a:cxn ang="0">
                    <a:pos x="5" y="274"/>
                  </a:cxn>
                  <a:cxn ang="0">
                    <a:pos x="0" y="216"/>
                  </a:cxn>
                  <a:cxn ang="0">
                    <a:pos x="5" y="160"/>
                  </a:cxn>
                  <a:cxn ang="0">
                    <a:pos x="19" y="121"/>
                  </a:cxn>
                  <a:cxn ang="0">
                    <a:pos x="41" y="87"/>
                  </a:cxn>
                  <a:cxn ang="0">
                    <a:pos x="70" y="53"/>
                  </a:cxn>
                  <a:cxn ang="0">
                    <a:pos x="99" y="34"/>
                  </a:cxn>
                  <a:cxn ang="0">
                    <a:pos x="138" y="15"/>
                  </a:cxn>
                  <a:cxn ang="0">
                    <a:pos x="182" y="7"/>
                  </a:cxn>
                  <a:cxn ang="0">
                    <a:pos x="232" y="5"/>
                  </a:cxn>
                  <a:cxn ang="0">
                    <a:pos x="279" y="12"/>
                  </a:cxn>
                  <a:cxn ang="0">
                    <a:pos x="322" y="22"/>
                  </a:cxn>
                  <a:cxn ang="0">
                    <a:pos x="363" y="34"/>
                  </a:cxn>
                  <a:cxn ang="0">
                    <a:pos x="397" y="53"/>
                  </a:cxn>
                  <a:cxn ang="0">
                    <a:pos x="441" y="65"/>
                  </a:cxn>
                  <a:cxn ang="0">
                    <a:pos x="477" y="87"/>
                  </a:cxn>
                  <a:cxn ang="0">
                    <a:pos x="506" y="107"/>
                  </a:cxn>
                  <a:cxn ang="0">
                    <a:pos x="535" y="124"/>
                  </a:cxn>
                  <a:cxn ang="0">
                    <a:pos x="557" y="155"/>
                  </a:cxn>
                  <a:cxn ang="0">
                    <a:pos x="586" y="165"/>
                  </a:cxn>
                  <a:cxn ang="0">
                    <a:pos x="608" y="199"/>
                  </a:cxn>
                  <a:cxn ang="0">
                    <a:pos x="645" y="216"/>
                  </a:cxn>
                  <a:cxn ang="0">
                    <a:pos x="661" y="259"/>
                  </a:cxn>
                  <a:cxn ang="0">
                    <a:pos x="691" y="269"/>
                  </a:cxn>
                  <a:cxn ang="0">
                    <a:pos x="734" y="301"/>
                  </a:cxn>
                  <a:cxn ang="0">
                    <a:pos x="768" y="354"/>
                  </a:cxn>
                  <a:cxn ang="0">
                    <a:pos x="809" y="388"/>
                  </a:cxn>
                  <a:cxn ang="0">
                    <a:pos x="848" y="414"/>
                  </a:cxn>
                </a:cxnLst>
                <a:rect l="0" t="0" r="r" b="b"/>
                <a:pathLst>
                  <a:path w="868" h="531">
                    <a:moveTo>
                      <a:pt x="868" y="417"/>
                    </a:moveTo>
                    <a:lnTo>
                      <a:pt x="868" y="417"/>
                    </a:lnTo>
                    <a:lnTo>
                      <a:pt x="868" y="419"/>
                    </a:lnTo>
                    <a:lnTo>
                      <a:pt x="868" y="422"/>
                    </a:lnTo>
                    <a:lnTo>
                      <a:pt x="868" y="424"/>
                    </a:lnTo>
                    <a:lnTo>
                      <a:pt x="868" y="427"/>
                    </a:lnTo>
                    <a:lnTo>
                      <a:pt x="868" y="431"/>
                    </a:lnTo>
                    <a:lnTo>
                      <a:pt x="868" y="434"/>
                    </a:lnTo>
                    <a:lnTo>
                      <a:pt x="868" y="436"/>
                    </a:lnTo>
                    <a:lnTo>
                      <a:pt x="868" y="439"/>
                    </a:lnTo>
                    <a:lnTo>
                      <a:pt x="868" y="441"/>
                    </a:lnTo>
                    <a:lnTo>
                      <a:pt x="868" y="444"/>
                    </a:lnTo>
                    <a:lnTo>
                      <a:pt x="868" y="446"/>
                    </a:lnTo>
                    <a:lnTo>
                      <a:pt x="868" y="448"/>
                    </a:lnTo>
                    <a:lnTo>
                      <a:pt x="868" y="451"/>
                    </a:lnTo>
                    <a:lnTo>
                      <a:pt x="868" y="453"/>
                    </a:lnTo>
                    <a:lnTo>
                      <a:pt x="868" y="456"/>
                    </a:lnTo>
                    <a:lnTo>
                      <a:pt x="868" y="458"/>
                    </a:lnTo>
                    <a:lnTo>
                      <a:pt x="868" y="463"/>
                    </a:lnTo>
                    <a:lnTo>
                      <a:pt x="868" y="465"/>
                    </a:lnTo>
                    <a:lnTo>
                      <a:pt x="868" y="468"/>
                    </a:lnTo>
                    <a:lnTo>
                      <a:pt x="868" y="470"/>
                    </a:lnTo>
                    <a:lnTo>
                      <a:pt x="868" y="473"/>
                    </a:lnTo>
                    <a:lnTo>
                      <a:pt x="868" y="475"/>
                    </a:lnTo>
                    <a:lnTo>
                      <a:pt x="868" y="477"/>
                    </a:lnTo>
                    <a:lnTo>
                      <a:pt x="868" y="480"/>
                    </a:lnTo>
                    <a:lnTo>
                      <a:pt x="868" y="482"/>
                    </a:lnTo>
                    <a:lnTo>
                      <a:pt x="868" y="485"/>
                    </a:lnTo>
                    <a:lnTo>
                      <a:pt x="868" y="487"/>
                    </a:lnTo>
                    <a:lnTo>
                      <a:pt x="868" y="492"/>
                    </a:lnTo>
                    <a:lnTo>
                      <a:pt x="868" y="494"/>
                    </a:lnTo>
                    <a:lnTo>
                      <a:pt x="868" y="497"/>
                    </a:lnTo>
                    <a:lnTo>
                      <a:pt x="868" y="499"/>
                    </a:lnTo>
                    <a:lnTo>
                      <a:pt x="868" y="502"/>
                    </a:lnTo>
                    <a:lnTo>
                      <a:pt x="868" y="504"/>
                    </a:lnTo>
                    <a:lnTo>
                      <a:pt x="868" y="507"/>
                    </a:lnTo>
                    <a:lnTo>
                      <a:pt x="868" y="509"/>
                    </a:lnTo>
                    <a:lnTo>
                      <a:pt x="868" y="511"/>
                    </a:lnTo>
                    <a:lnTo>
                      <a:pt x="868" y="514"/>
                    </a:lnTo>
                    <a:lnTo>
                      <a:pt x="868" y="516"/>
                    </a:lnTo>
                    <a:lnTo>
                      <a:pt x="868" y="521"/>
                    </a:lnTo>
                    <a:lnTo>
                      <a:pt x="860" y="519"/>
                    </a:lnTo>
                    <a:lnTo>
                      <a:pt x="853" y="519"/>
                    </a:lnTo>
                    <a:lnTo>
                      <a:pt x="846" y="519"/>
                    </a:lnTo>
                    <a:lnTo>
                      <a:pt x="838" y="519"/>
                    </a:lnTo>
                    <a:lnTo>
                      <a:pt x="831" y="519"/>
                    </a:lnTo>
                    <a:lnTo>
                      <a:pt x="824" y="519"/>
                    </a:lnTo>
                    <a:lnTo>
                      <a:pt x="817" y="519"/>
                    </a:lnTo>
                    <a:lnTo>
                      <a:pt x="809" y="521"/>
                    </a:lnTo>
                    <a:lnTo>
                      <a:pt x="802" y="521"/>
                    </a:lnTo>
                    <a:lnTo>
                      <a:pt x="795" y="521"/>
                    </a:lnTo>
                    <a:lnTo>
                      <a:pt x="788" y="521"/>
                    </a:lnTo>
                    <a:lnTo>
                      <a:pt x="780" y="521"/>
                    </a:lnTo>
                    <a:lnTo>
                      <a:pt x="773" y="521"/>
                    </a:lnTo>
                    <a:lnTo>
                      <a:pt x="766" y="521"/>
                    </a:lnTo>
                    <a:lnTo>
                      <a:pt x="758" y="521"/>
                    </a:lnTo>
                    <a:lnTo>
                      <a:pt x="751" y="524"/>
                    </a:lnTo>
                    <a:lnTo>
                      <a:pt x="744" y="524"/>
                    </a:lnTo>
                    <a:lnTo>
                      <a:pt x="751" y="524"/>
                    </a:lnTo>
                    <a:lnTo>
                      <a:pt x="758" y="524"/>
                    </a:lnTo>
                    <a:lnTo>
                      <a:pt x="766" y="526"/>
                    </a:lnTo>
                    <a:lnTo>
                      <a:pt x="773" y="526"/>
                    </a:lnTo>
                    <a:lnTo>
                      <a:pt x="780" y="526"/>
                    </a:lnTo>
                    <a:lnTo>
                      <a:pt x="788" y="526"/>
                    </a:lnTo>
                    <a:lnTo>
                      <a:pt x="795" y="526"/>
                    </a:lnTo>
                    <a:lnTo>
                      <a:pt x="802" y="526"/>
                    </a:lnTo>
                    <a:lnTo>
                      <a:pt x="809" y="526"/>
                    </a:lnTo>
                    <a:lnTo>
                      <a:pt x="817" y="526"/>
                    </a:lnTo>
                    <a:lnTo>
                      <a:pt x="824" y="526"/>
                    </a:lnTo>
                    <a:lnTo>
                      <a:pt x="831" y="526"/>
                    </a:lnTo>
                    <a:lnTo>
                      <a:pt x="838" y="526"/>
                    </a:lnTo>
                    <a:lnTo>
                      <a:pt x="846" y="526"/>
                    </a:lnTo>
                    <a:lnTo>
                      <a:pt x="853" y="526"/>
                    </a:lnTo>
                    <a:lnTo>
                      <a:pt x="860" y="526"/>
                    </a:lnTo>
                    <a:lnTo>
                      <a:pt x="868" y="526"/>
                    </a:lnTo>
                    <a:lnTo>
                      <a:pt x="868" y="528"/>
                    </a:lnTo>
                    <a:lnTo>
                      <a:pt x="868" y="528"/>
                    </a:lnTo>
                    <a:lnTo>
                      <a:pt x="860" y="528"/>
                    </a:lnTo>
                    <a:lnTo>
                      <a:pt x="853" y="528"/>
                    </a:lnTo>
                    <a:lnTo>
                      <a:pt x="846" y="531"/>
                    </a:lnTo>
                    <a:lnTo>
                      <a:pt x="838" y="531"/>
                    </a:lnTo>
                    <a:lnTo>
                      <a:pt x="831" y="531"/>
                    </a:lnTo>
                    <a:lnTo>
                      <a:pt x="824" y="531"/>
                    </a:lnTo>
                    <a:lnTo>
                      <a:pt x="817" y="528"/>
                    </a:lnTo>
                    <a:lnTo>
                      <a:pt x="809" y="528"/>
                    </a:lnTo>
                    <a:lnTo>
                      <a:pt x="802" y="528"/>
                    </a:lnTo>
                    <a:lnTo>
                      <a:pt x="795" y="528"/>
                    </a:lnTo>
                    <a:lnTo>
                      <a:pt x="788" y="528"/>
                    </a:lnTo>
                    <a:lnTo>
                      <a:pt x="780" y="528"/>
                    </a:lnTo>
                    <a:lnTo>
                      <a:pt x="773" y="528"/>
                    </a:lnTo>
                    <a:lnTo>
                      <a:pt x="766" y="528"/>
                    </a:lnTo>
                    <a:lnTo>
                      <a:pt x="758" y="528"/>
                    </a:lnTo>
                    <a:lnTo>
                      <a:pt x="751" y="528"/>
                    </a:lnTo>
                    <a:lnTo>
                      <a:pt x="744" y="528"/>
                    </a:lnTo>
                    <a:lnTo>
                      <a:pt x="737" y="528"/>
                    </a:lnTo>
                    <a:lnTo>
                      <a:pt x="729" y="528"/>
                    </a:lnTo>
                    <a:lnTo>
                      <a:pt x="722" y="528"/>
                    </a:lnTo>
                    <a:lnTo>
                      <a:pt x="712" y="528"/>
                    </a:lnTo>
                    <a:lnTo>
                      <a:pt x="705" y="531"/>
                    </a:lnTo>
                    <a:lnTo>
                      <a:pt x="698" y="531"/>
                    </a:lnTo>
                    <a:lnTo>
                      <a:pt x="691" y="528"/>
                    </a:lnTo>
                    <a:lnTo>
                      <a:pt x="683" y="528"/>
                    </a:lnTo>
                    <a:lnTo>
                      <a:pt x="676" y="528"/>
                    </a:lnTo>
                    <a:lnTo>
                      <a:pt x="669" y="528"/>
                    </a:lnTo>
                    <a:lnTo>
                      <a:pt x="661" y="528"/>
                    </a:lnTo>
                    <a:lnTo>
                      <a:pt x="654" y="528"/>
                    </a:lnTo>
                    <a:lnTo>
                      <a:pt x="647" y="528"/>
                    </a:lnTo>
                    <a:lnTo>
                      <a:pt x="640" y="528"/>
                    </a:lnTo>
                    <a:lnTo>
                      <a:pt x="632" y="528"/>
                    </a:lnTo>
                    <a:lnTo>
                      <a:pt x="625" y="528"/>
                    </a:lnTo>
                    <a:lnTo>
                      <a:pt x="618" y="528"/>
                    </a:lnTo>
                    <a:lnTo>
                      <a:pt x="611" y="528"/>
                    </a:lnTo>
                    <a:lnTo>
                      <a:pt x="603" y="528"/>
                    </a:lnTo>
                    <a:lnTo>
                      <a:pt x="596" y="528"/>
                    </a:lnTo>
                    <a:lnTo>
                      <a:pt x="589" y="528"/>
                    </a:lnTo>
                    <a:lnTo>
                      <a:pt x="581" y="528"/>
                    </a:lnTo>
                    <a:lnTo>
                      <a:pt x="574" y="528"/>
                    </a:lnTo>
                    <a:lnTo>
                      <a:pt x="565" y="528"/>
                    </a:lnTo>
                    <a:lnTo>
                      <a:pt x="557" y="528"/>
                    </a:lnTo>
                    <a:lnTo>
                      <a:pt x="550" y="528"/>
                    </a:lnTo>
                    <a:lnTo>
                      <a:pt x="543" y="528"/>
                    </a:lnTo>
                    <a:lnTo>
                      <a:pt x="535" y="528"/>
                    </a:lnTo>
                    <a:lnTo>
                      <a:pt x="528" y="528"/>
                    </a:lnTo>
                    <a:lnTo>
                      <a:pt x="521" y="528"/>
                    </a:lnTo>
                    <a:lnTo>
                      <a:pt x="514" y="528"/>
                    </a:lnTo>
                    <a:lnTo>
                      <a:pt x="506" y="528"/>
                    </a:lnTo>
                    <a:lnTo>
                      <a:pt x="499" y="528"/>
                    </a:lnTo>
                    <a:lnTo>
                      <a:pt x="492" y="528"/>
                    </a:lnTo>
                    <a:lnTo>
                      <a:pt x="485" y="528"/>
                    </a:lnTo>
                    <a:lnTo>
                      <a:pt x="477" y="528"/>
                    </a:lnTo>
                    <a:lnTo>
                      <a:pt x="470" y="531"/>
                    </a:lnTo>
                    <a:lnTo>
                      <a:pt x="463" y="531"/>
                    </a:lnTo>
                    <a:lnTo>
                      <a:pt x="455" y="531"/>
                    </a:lnTo>
                    <a:lnTo>
                      <a:pt x="448" y="531"/>
                    </a:lnTo>
                    <a:lnTo>
                      <a:pt x="441" y="531"/>
                    </a:lnTo>
                    <a:lnTo>
                      <a:pt x="434" y="531"/>
                    </a:lnTo>
                    <a:lnTo>
                      <a:pt x="426" y="531"/>
                    </a:lnTo>
                    <a:lnTo>
                      <a:pt x="419" y="531"/>
                    </a:lnTo>
                    <a:lnTo>
                      <a:pt x="409" y="531"/>
                    </a:lnTo>
                    <a:lnTo>
                      <a:pt x="402" y="531"/>
                    </a:lnTo>
                    <a:lnTo>
                      <a:pt x="395" y="531"/>
                    </a:lnTo>
                    <a:lnTo>
                      <a:pt x="388" y="531"/>
                    </a:lnTo>
                    <a:lnTo>
                      <a:pt x="380" y="531"/>
                    </a:lnTo>
                    <a:lnTo>
                      <a:pt x="373" y="531"/>
                    </a:lnTo>
                    <a:lnTo>
                      <a:pt x="366" y="531"/>
                    </a:lnTo>
                    <a:lnTo>
                      <a:pt x="359" y="531"/>
                    </a:lnTo>
                    <a:lnTo>
                      <a:pt x="351" y="531"/>
                    </a:lnTo>
                    <a:lnTo>
                      <a:pt x="344" y="531"/>
                    </a:lnTo>
                    <a:lnTo>
                      <a:pt x="337" y="531"/>
                    </a:lnTo>
                    <a:lnTo>
                      <a:pt x="329" y="531"/>
                    </a:lnTo>
                    <a:lnTo>
                      <a:pt x="322" y="531"/>
                    </a:lnTo>
                    <a:lnTo>
                      <a:pt x="315" y="531"/>
                    </a:lnTo>
                    <a:lnTo>
                      <a:pt x="308" y="531"/>
                    </a:lnTo>
                    <a:lnTo>
                      <a:pt x="300" y="531"/>
                    </a:lnTo>
                    <a:lnTo>
                      <a:pt x="293" y="531"/>
                    </a:lnTo>
                    <a:lnTo>
                      <a:pt x="286" y="531"/>
                    </a:lnTo>
                    <a:lnTo>
                      <a:pt x="279" y="531"/>
                    </a:lnTo>
                    <a:lnTo>
                      <a:pt x="271" y="531"/>
                    </a:lnTo>
                    <a:lnTo>
                      <a:pt x="264" y="531"/>
                    </a:lnTo>
                    <a:lnTo>
                      <a:pt x="254" y="531"/>
                    </a:lnTo>
                    <a:lnTo>
                      <a:pt x="247" y="531"/>
                    </a:lnTo>
                    <a:lnTo>
                      <a:pt x="240" y="531"/>
                    </a:lnTo>
                    <a:lnTo>
                      <a:pt x="232" y="531"/>
                    </a:lnTo>
                    <a:lnTo>
                      <a:pt x="225" y="531"/>
                    </a:lnTo>
                    <a:lnTo>
                      <a:pt x="218" y="531"/>
                    </a:lnTo>
                    <a:lnTo>
                      <a:pt x="211" y="531"/>
                    </a:lnTo>
                    <a:lnTo>
                      <a:pt x="203" y="531"/>
                    </a:lnTo>
                    <a:lnTo>
                      <a:pt x="196" y="531"/>
                    </a:lnTo>
                    <a:lnTo>
                      <a:pt x="189" y="531"/>
                    </a:lnTo>
                    <a:lnTo>
                      <a:pt x="182" y="531"/>
                    </a:lnTo>
                    <a:lnTo>
                      <a:pt x="174" y="531"/>
                    </a:lnTo>
                    <a:lnTo>
                      <a:pt x="167" y="531"/>
                    </a:lnTo>
                    <a:lnTo>
                      <a:pt x="160" y="531"/>
                    </a:lnTo>
                    <a:lnTo>
                      <a:pt x="152" y="531"/>
                    </a:lnTo>
                    <a:lnTo>
                      <a:pt x="145" y="531"/>
                    </a:lnTo>
                    <a:lnTo>
                      <a:pt x="138" y="531"/>
                    </a:lnTo>
                    <a:lnTo>
                      <a:pt x="131" y="531"/>
                    </a:lnTo>
                    <a:lnTo>
                      <a:pt x="123" y="528"/>
                    </a:lnTo>
                    <a:lnTo>
                      <a:pt x="116" y="528"/>
                    </a:lnTo>
                    <a:lnTo>
                      <a:pt x="114" y="528"/>
                    </a:lnTo>
                    <a:lnTo>
                      <a:pt x="106" y="524"/>
                    </a:lnTo>
                    <a:lnTo>
                      <a:pt x="104" y="524"/>
                    </a:lnTo>
                    <a:lnTo>
                      <a:pt x="99" y="521"/>
                    </a:lnTo>
                    <a:lnTo>
                      <a:pt x="92" y="521"/>
                    </a:lnTo>
                    <a:lnTo>
                      <a:pt x="85" y="519"/>
                    </a:lnTo>
                    <a:lnTo>
                      <a:pt x="80" y="516"/>
                    </a:lnTo>
                    <a:lnTo>
                      <a:pt x="77" y="516"/>
                    </a:lnTo>
                    <a:lnTo>
                      <a:pt x="77" y="514"/>
                    </a:lnTo>
                    <a:lnTo>
                      <a:pt x="77" y="514"/>
                    </a:lnTo>
                    <a:lnTo>
                      <a:pt x="77" y="511"/>
                    </a:lnTo>
                    <a:lnTo>
                      <a:pt x="77" y="509"/>
                    </a:lnTo>
                    <a:lnTo>
                      <a:pt x="77" y="509"/>
                    </a:lnTo>
                    <a:lnTo>
                      <a:pt x="72" y="507"/>
                    </a:lnTo>
                    <a:lnTo>
                      <a:pt x="70" y="507"/>
                    </a:lnTo>
                    <a:lnTo>
                      <a:pt x="65" y="504"/>
                    </a:lnTo>
                    <a:lnTo>
                      <a:pt x="68" y="502"/>
                    </a:lnTo>
                    <a:lnTo>
                      <a:pt x="63" y="499"/>
                    </a:lnTo>
                    <a:lnTo>
                      <a:pt x="63" y="499"/>
                    </a:lnTo>
                    <a:lnTo>
                      <a:pt x="60" y="497"/>
                    </a:lnTo>
                    <a:lnTo>
                      <a:pt x="60" y="494"/>
                    </a:lnTo>
                    <a:lnTo>
                      <a:pt x="56" y="492"/>
                    </a:lnTo>
                    <a:lnTo>
                      <a:pt x="56" y="492"/>
                    </a:lnTo>
                    <a:lnTo>
                      <a:pt x="56" y="490"/>
                    </a:lnTo>
                    <a:lnTo>
                      <a:pt x="56" y="487"/>
                    </a:lnTo>
                    <a:lnTo>
                      <a:pt x="56" y="487"/>
                    </a:lnTo>
                    <a:lnTo>
                      <a:pt x="56" y="485"/>
                    </a:lnTo>
                    <a:lnTo>
                      <a:pt x="51" y="482"/>
                    </a:lnTo>
                    <a:lnTo>
                      <a:pt x="51" y="480"/>
                    </a:lnTo>
                    <a:lnTo>
                      <a:pt x="48" y="477"/>
                    </a:lnTo>
                    <a:lnTo>
                      <a:pt x="48" y="475"/>
                    </a:lnTo>
                    <a:lnTo>
                      <a:pt x="48" y="473"/>
                    </a:lnTo>
                    <a:lnTo>
                      <a:pt x="48" y="473"/>
                    </a:lnTo>
                    <a:lnTo>
                      <a:pt x="43" y="470"/>
                    </a:lnTo>
                    <a:lnTo>
                      <a:pt x="43" y="468"/>
                    </a:lnTo>
                    <a:lnTo>
                      <a:pt x="43" y="465"/>
                    </a:lnTo>
                    <a:lnTo>
                      <a:pt x="41" y="463"/>
                    </a:lnTo>
                    <a:lnTo>
                      <a:pt x="41" y="461"/>
                    </a:lnTo>
                    <a:lnTo>
                      <a:pt x="41" y="458"/>
                    </a:lnTo>
                    <a:lnTo>
                      <a:pt x="39" y="456"/>
                    </a:lnTo>
                    <a:lnTo>
                      <a:pt x="39" y="453"/>
                    </a:lnTo>
                    <a:lnTo>
                      <a:pt x="36" y="451"/>
                    </a:lnTo>
                    <a:lnTo>
                      <a:pt x="36" y="448"/>
                    </a:lnTo>
                    <a:lnTo>
                      <a:pt x="34" y="446"/>
                    </a:lnTo>
                    <a:lnTo>
                      <a:pt x="34" y="444"/>
                    </a:lnTo>
                    <a:lnTo>
                      <a:pt x="34" y="444"/>
                    </a:lnTo>
                    <a:lnTo>
                      <a:pt x="31" y="441"/>
                    </a:lnTo>
                    <a:lnTo>
                      <a:pt x="31" y="439"/>
                    </a:lnTo>
                    <a:lnTo>
                      <a:pt x="29" y="436"/>
                    </a:lnTo>
                    <a:lnTo>
                      <a:pt x="29" y="434"/>
                    </a:lnTo>
                    <a:lnTo>
                      <a:pt x="29" y="431"/>
                    </a:lnTo>
                    <a:lnTo>
                      <a:pt x="26" y="427"/>
                    </a:lnTo>
                    <a:lnTo>
                      <a:pt x="26" y="427"/>
                    </a:lnTo>
                    <a:lnTo>
                      <a:pt x="26" y="424"/>
                    </a:lnTo>
                    <a:lnTo>
                      <a:pt x="24" y="422"/>
                    </a:lnTo>
                    <a:lnTo>
                      <a:pt x="24" y="419"/>
                    </a:lnTo>
                    <a:lnTo>
                      <a:pt x="24" y="417"/>
                    </a:lnTo>
                    <a:lnTo>
                      <a:pt x="22" y="414"/>
                    </a:lnTo>
                    <a:lnTo>
                      <a:pt x="19" y="407"/>
                    </a:lnTo>
                    <a:lnTo>
                      <a:pt x="19" y="402"/>
                    </a:lnTo>
                    <a:lnTo>
                      <a:pt x="12" y="381"/>
                    </a:lnTo>
                    <a:lnTo>
                      <a:pt x="12" y="371"/>
                    </a:lnTo>
                    <a:lnTo>
                      <a:pt x="9" y="354"/>
                    </a:lnTo>
                    <a:lnTo>
                      <a:pt x="7" y="327"/>
                    </a:lnTo>
                    <a:lnTo>
                      <a:pt x="5" y="301"/>
                    </a:lnTo>
                    <a:lnTo>
                      <a:pt x="5" y="274"/>
                    </a:lnTo>
                    <a:lnTo>
                      <a:pt x="5" y="271"/>
                    </a:lnTo>
                    <a:lnTo>
                      <a:pt x="2" y="259"/>
                    </a:lnTo>
                    <a:lnTo>
                      <a:pt x="2" y="250"/>
                    </a:lnTo>
                    <a:lnTo>
                      <a:pt x="0" y="242"/>
                    </a:lnTo>
                    <a:lnTo>
                      <a:pt x="0" y="233"/>
                    </a:lnTo>
                    <a:lnTo>
                      <a:pt x="2" y="225"/>
                    </a:lnTo>
                    <a:lnTo>
                      <a:pt x="0" y="216"/>
                    </a:lnTo>
                    <a:lnTo>
                      <a:pt x="2" y="208"/>
                    </a:lnTo>
                    <a:lnTo>
                      <a:pt x="2" y="199"/>
                    </a:lnTo>
                    <a:lnTo>
                      <a:pt x="2" y="191"/>
                    </a:lnTo>
                    <a:lnTo>
                      <a:pt x="0" y="182"/>
                    </a:lnTo>
                    <a:lnTo>
                      <a:pt x="2" y="174"/>
                    </a:lnTo>
                    <a:lnTo>
                      <a:pt x="5" y="165"/>
                    </a:lnTo>
                    <a:lnTo>
                      <a:pt x="5" y="160"/>
                    </a:lnTo>
                    <a:lnTo>
                      <a:pt x="5" y="158"/>
                    </a:lnTo>
                    <a:lnTo>
                      <a:pt x="7" y="148"/>
                    </a:lnTo>
                    <a:lnTo>
                      <a:pt x="12" y="143"/>
                    </a:lnTo>
                    <a:lnTo>
                      <a:pt x="14" y="138"/>
                    </a:lnTo>
                    <a:lnTo>
                      <a:pt x="17" y="131"/>
                    </a:lnTo>
                    <a:lnTo>
                      <a:pt x="19" y="124"/>
                    </a:lnTo>
                    <a:lnTo>
                      <a:pt x="19" y="121"/>
                    </a:lnTo>
                    <a:lnTo>
                      <a:pt x="22" y="114"/>
                    </a:lnTo>
                    <a:lnTo>
                      <a:pt x="26" y="104"/>
                    </a:lnTo>
                    <a:lnTo>
                      <a:pt x="26" y="104"/>
                    </a:lnTo>
                    <a:lnTo>
                      <a:pt x="34" y="95"/>
                    </a:lnTo>
                    <a:lnTo>
                      <a:pt x="34" y="95"/>
                    </a:lnTo>
                    <a:lnTo>
                      <a:pt x="41" y="87"/>
                    </a:lnTo>
                    <a:lnTo>
                      <a:pt x="41" y="87"/>
                    </a:lnTo>
                    <a:lnTo>
                      <a:pt x="46" y="78"/>
                    </a:lnTo>
                    <a:lnTo>
                      <a:pt x="48" y="75"/>
                    </a:lnTo>
                    <a:lnTo>
                      <a:pt x="53" y="70"/>
                    </a:lnTo>
                    <a:lnTo>
                      <a:pt x="56" y="68"/>
                    </a:lnTo>
                    <a:lnTo>
                      <a:pt x="63" y="61"/>
                    </a:lnTo>
                    <a:lnTo>
                      <a:pt x="63" y="61"/>
                    </a:lnTo>
                    <a:lnTo>
                      <a:pt x="70" y="53"/>
                    </a:lnTo>
                    <a:lnTo>
                      <a:pt x="72" y="53"/>
                    </a:lnTo>
                    <a:lnTo>
                      <a:pt x="77" y="46"/>
                    </a:lnTo>
                    <a:lnTo>
                      <a:pt x="80" y="44"/>
                    </a:lnTo>
                    <a:lnTo>
                      <a:pt x="85" y="41"/>
                    </a:lnTo>
                    <a:lnTo>
                      <a:pt x="92" y="36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6" y="29"/>
                    </a:lnTo>
                    <a:lnTo>
                      <a:pt x="116" y="27"/>
                    </a:lnTo>
                    <a:lnTo>
                      <a:pt x="116" y="27"/>
                    </a:lnTo>
                    <a:lnTo>
                      <a:pt x="123" y="22"/>
                    </a:lnTo>
                    <a:lnTo>
                      <a:pt x="131" y="19"/>
                    </a:lnTo>
                    <a:lnTo>
                      <a:pt x="133" y="17"/>
                    </a:lnTo>
                    <a:lnTo>
                      <a:pt x="138" y="15"/>
                    </a:lnTo>
                    <a:lnTo>
                      <a:pt x="145" y="12"/>
                    </a:lnTo>
                    <a:lnTo>
                      <a:pt x="152" y="12"/>
                    </a:lnTo>
                    <a:lnTo>
                      <a:pt x="160" y="12"/>
                    </a:lnTo>
                    <a:lnTo>
                      <a:pt x="167" y="12"/>
                    </a:lnTo>
                    <a:lnTo>
                      <a:pt x="174" y="10"/>
                    </a:lnTo>
                    <a:lnTo>
                      <a:pt x="179" y="10"/>
                    </a:lnTo>
                    <a:lnTo>
                      <a:pt x="182" y="7"/>
                    </a:lnTo>
                    <a:lnTo>
                      <a:pt x="189" y="5"/>
                    </a:lnTo>
                    <a:lnTo>
                      <a:pt x="196" y="2"/>
                    </a:lnTo>
                    <a:lnTo>
                      <a:pt x="203" y="2"/>
                    </a:lnTo>
                    <a:lnTo>
                      <a:pt x="211" y="0"/>
                    </a:lnTo>
                    <a:lnTo>
                      <a:pt x="218" y="2"/>
                    </a:lnTo>
                    <a:lnTo>
                      <a:pt x="225" y="2"/>
                    </a:lnTo>
                    <a:lnTo>
                      <a:pt x="232" y="5"/>
                    </a:lnTo>
                    <a:lnTo>
                      <a:pt x="240" y="5"/>
                    </a:lnTo>
                    <a:lnTo>
                      <a:pt x="247" y="7"/>
                    </a:lnTo>
                    <a:lnTo>
                      <a:pt x="254" y="7"/>
                    </a:lnTo>
                    <a:lnTo>
                      <a:pt x="259" y="10"/>
                    </a:lnTo>
                    <a:lnTo>
                      <a:pt x="264" y="10"/>
                    </a:lnTo>
                    <a:lnTo>
                      <a:pt x="271" y="10"/>
                    </a:lnTo>
                    <a:lnTo>
                      <a:pt x="279" y="12"/>
                    </a:lnTo>
                    <a:lnTo>
                      <a:pt x="286" y="15"/>
                    </a:lnTo>
                    <a:lnTo>
                      <a:pt x="291" y="17"/>
                    </a:lnTo>
                    <a:lnTo>
                      <a:pt x="293" y="17"/>
                    </a:lnTo>
                    <a:lnTo>
                      <a:pt x="300" y="19"/>
                    </a:lnTo>
                    <a:lnTo>
                      <a:pt x="308" y="19"/>
                    </a:lnTo>
                    <a:lnTo>
                      <a:pt x="315" y="19"/>
                    </a:lnTo>
                    <a:lnTo>
                      <a:pt x="322" y="22"/>
                    </a:lnTo>
                    <a:lnTo>
                      <a:pt x="329" y="27"/>
                    </a:lnTo>
                    <a:lnTo>
                      <a:pt x="329" y="27"/>
                    </a:lnTo>
                    <a:lnTo>
                      <a:pt x="337" y="27"/>
                    </a:lnTo>
                    <a:lnTo>
                      <a:pt x="344" y="27"/>
                    </a:lnTo>
                    <a:lnTo>
                      <a:pt x="351" y="27"/>
                    </a:lnTo>
                    <a:lnTo>
                      <a:pt x="359" y="29"/>
                    </a:lnTo>
                    <a:lnTo>
                      <a:pt x="363" y="34"/>
                    </a:lnTo>
                    <a:lnTo>
                      <a:pt x="366" y="36"/>
                    </a:lnTo>
                    <a:lnTo>
                      <a:pt x="373" y="36"/>
                    </a:lnTo>
                    <a:lnTo>
                      <a:pt x="380" y="39"/>
                    </a:lnTo>
                    <a:lnTo>
                      <a:pt x="388" y="44"/>
                    </a:lnTo>
                    <a:lnTo>
                      <a:pt x="388" y="44"/>
                    </a:lnTo>
                    <a:lnTo>
                      <a:pt x="395" y="51"/>
                    </a:lnTo>
                    <a:lnTo>
                      <a:pt x="397" y="53"/>
                    </a:lnTo>
                    <a:lnTo>
                      <a:pt x="402" y="53"/>
                    </a:lnTo>
                    <a:lnTo>
                      <a:pt x="409" y="58"/>
                    </a:lnTo>
                    <a:lnTo>
                      <a:pt x="419" y="58"/>
                    </a:lnTo>
                    <a:lnTo>
                      <a:pt x="424" y="61"/>
                    </a:lnTo>
                    <a:lnTo>
                      <a:pt x="426" y="63"/>
                    </a:lnTo>
                    <a:lnTo>
                      <a:pt x="434" y="63"/>
                    </a:lnTo>
                    <a:lnTo>
                      <a:pt x="441" y="65"/>
                    </a:lnTo>
                    <a:lnTo>
                      <a:pt x="446" y="70"/>
                    </a:lnTo>
                    <a:lnTo>
                      <a:pt x="448" y="70"/>
                    </a:lnTo>
                    <a:lnTo>
                      <a:pt x="453" y="78"/>
                    </a:lnTo>
                    <a:lnTo>
                      <a:pt x="455" y="80"/>
                    </a:lnTo>
                    <a:lnTo>
                      <a:pt x="463" y="85"/>
                    </a:lnTo>
                    <a:lnTo>
                      <a:pt x="470" y="85"/>
                    </a:lnTo>
                    <a:lnTo>
                      <a:pt x="477" y="87"/>
                    </a:lnTo>
                    <a:lnTo>
                      <a:pt x="477" y="87"/>
                    </a:lnTo>
                    <a:lnTo>
                      <a:pt x="485" y="90"/>
                    </a:lnTo>
                    <a:lnTo>
                      <a:pt x="492" y="95"/>
                    </a:lnTo>
                    <a:lnTo>
                      <a:pt x="492" y="97"/>
                    </a:lnTo>
                    <a:lnTo>
                      <a:pt x="499" y="99"/>
                    </a:lnTo>
                    <a:lnTo>
                      <a:pt x="504" y="104"/>
                    </a:lnTo>
                    <a:lnTo>
                      <a:pt x="506" y="107"/>
                    </a:lnTo>
                    <a:lnTo>
                      <a:pt x="514" y="114"/>
                    </a:lnTo>
                    <a:lnTo>
                      <a:pt x="514" y="114"/>
                    </a:lnTo>
                    <a:lnTo>
                      <a:pt x="521" y="121"/>
                    </a:lnTo>
                    <a:lnTo>
                      <a:pt x="528" y="114"/>
                    </a:lnTo>
                    <a:lnTo>
                      <a:pt x="535" y="116"/>
                    </a:lnTo>
                    <a:lnTo>
                      <a:pt x="535" y="121"/>
                    </a:lnTo>
                    <a:lnTo>
                      <a:pt x="535" y="124"/>
                    </a:lnTo>
                    <a:lnTo>
                      <a:pt x="535" y="131"/>
                    </a:lnTo>
                    <a:lnTo>
                      <a:pt x="535" y="131"/>
                    </a:lnTo>
                    <a:lnTo>
                      <a:pt x="543" y="138"/>
                    </a:lnTo>
                    <a:lnTo>
                      <a:pt x="543" y="141"/>
                    </a:lnTo>
                    <a:lnTo>
                      <a:pt x="550" y="143"/>
                    </a:lnTo>
                    <a:lnTo>
                      <a:pt x="555" y="148"/>
                    </a:lnTo>
                    <a:lnTo>
                      <a:pt x="557" y="155"/>
                    </a:lnTo>
                    <a:lnTo>
                      <a:pt x="562" y="158"/>
                    </a:lnTo>
                    <a:lnTo>
                      <a:pt x="565" y="160"/>
                    </a:lnTo>
                    <a:lnTo>
                      <a:pt x="569" y="158"/>
                    </a:lnTo>
                    <a:lnTo>
                      <a:pt x="574" y="155"/>
                    </a:lnTo>
                    <a:lnTo>
                      <a:pt x="581" y="155"/>
                    </a:lnTo>
                    <a:lnTo>
                      <a:pt x="581" y="158"/>
                    </a:lnTo>
                    <a:lnTo>
                      <a:pt x="586" y="165"/>
                    </a:lnTo>
                    <a:lnTo>
                      <a:pt x="589" y="167"/>
                    </a:lnTo>
                    <a:lnTo>
                      <a:pt x="596" y="170"/>
                    </a:lnTo>
                    <a:lnTo>
                      <a:pt x="598" y="174"/>
                    </a:lnTo>
                    <a:lnTo>
                      <a:pt x="598" y="182"/>
                    </a:lnTo>
                    <a:lnTo>
                      <a:pt x="603" y="189"/>
                    </a:lnTo>
                    <a:lnTo>
                      <a:pt x="603" y="191"/>
                    </a:lnTo>
                    <a:lnTo>
                      <a:pt x="608" y="199"/>
                    </a:lnTo>
                    <a:lnTo>
                      <a:pt x="611" y="201"/>
                    </a:lnTo>
                    <a:lnTo>
                      <a:pt x="618" y="201"/>
                    </a:lnTo>
                    <a:lnTo>
                      <a:pt x="625" y="201"/>
                    </a:lnTo>
                    <a:lnTo>
                      <a:pt x="632" y="208"/>
                    </a:lnTo>
                    <a:lnTo>
                      <a:pt x="632" y="208"/>
                    </a:lnTo>
                    <a:lnTo>
                      <a:pt x="640" y="213"/>
                    </a:lnTo>
                    <a:lnTo>
                      <a:pt x="645" y="216"/>
                    </a:lnTo>
                    <a:lnTo>
                      <a:pt x="640" y="225"/>
                    </a:lnTo>
                    <a:lnTo>
                      <a:pt x="647" y="230"/>
                    </a:lnTo>
                    <a:lnTo>
                      <a:pt x="649" y="233"/>
                    </a:lnTo>
                    <a:lnTo>
                      <a:pt x="654" y="238"/>
                    </a:lnTo>
                    <a:lnTo>
                      <a:pt x="657" y="242"/>
                    </a:lnTo>
                    <a:lnTo>
                      <a:pt x="657" y="250"/>
                    </a:lnTo>
                    <a:lnTo>
                      <a:pt x="661" y="259"/>
                    </a:lnTo>
                    <a:lnTo>
                      <a:pt x="661" y="259"/>
                    </a:lnTo>
                    <a:lnTo>
                      <a:pt x="669" y="274"/>
                    </a:lnTo>
                    <a:lnTo>
                      <a:pt x="671" y="274"/>
                    </a:lnTo>
                    <a:lnTo>
                      <a:pt x="676" y="276"/>
                    </a:lnTo>
                    <a:lnTo>
                      <a:pt x="678" y="274"/>
                    </a:lnTo>
                    <a:lnTo>
                      <a:pt x="683" y="269"/>
                    </a:lnTo>
                    <a:lnTo>
                      <a:pt x="691" y="269"/>
                    </a:lnTo>
                    <a:lnTo>
                      <a:pt x="695" y="274"/>
                    </a:lnTo>
                    <a:lnTo>
                      <a:pt x="698" y="281"/>
                    </a:lnTo>
                    <a:lnTo>
                      <a:pt x="705" y="286"/>
                    </a:lnTo>
                    <a:lnTo>
                      <a:pt x="712" y="296"/>
                    </a:lnTo>
                    <a:lnTo>
                      <a:pt x="722" y="286"/>
                    </a:lnTo>
                    <a:lnTo>
                      <a:pt x="729" y="279"/>
                    </a:lnTo>
                    <a:lnTo>
                      <a:pt x="734" y="301"/>
                    </a:lnTo>
                    <a:lnTo>
                      <a:pt x="737" y="308"/>
                    </a:lnTo>
                    <a:lnTo>
                      <a:pt x="744" y="327"/>
                    </a:lnTo>
                    <a:lnTo>
                      <a:pt x="744" y="327"/>
                    </a:lnTo>
                    <a:lnTo>
                      <a:pt x="751" y="347"/>
                    </a:lnTo>
                    <a:lnTo>
                      <a:pt x="758" y="347"/>
                    </a:lnTo>
                    <a:lnTo>
                      <a:pt x="766" y="349"/>
                    </a:lnTo>
                    <a:lnTo>
                      <a:pt x="768" y="354"/>
                    </a:lnTo>
                    <a:lnTo>
                      <a:pt x="773" y="359"/>
                    </a:lnTo>
                    <a:lnTo>
                      <a:pt x="780" y="366"/>
                    </a:lnTo>
                    <a:lnTo>
                      <a:pt x="785" y="381"/>
                    </a:lnTo>
                    <a:lnTo>
                      <a:pt x="788" y="383"/>
                    </a:lnTo>
                    <a:lnTo>
                      <a:pt x="795" y="385"/>
                    </a:lnTo>
                    <a:lnTo>
                      <a:pt x="802" y="388"/>
                    </a:lnTo>
                    <a:lnTo>
                      <a:pt x="809" y="388"/>
                    </a:lnTo>
                    <a:lnTo>
                      <a:pt x="817" y="393"/>
                    </a:lnTo>
                    <a:lnTo>
                      <a:pt x="824" y="400"/>
                    </a:lnTo>
                    <a:lnTo>
                      <a:pt x="831" y="405"/>
                    </a:lnTo>
                    <a:lnTo>
                      <a:pt x="838" y="407"/>
                    </a:lnTo>
                    <a:lnTo>
                      <a:pt x="838" y="407"/>
                    </a:lnTo>
                    <a:lnTo>
                      <a:pt x="846" y="414"/>
                    </a:lnTo>
                    <a:lnTo>
                      <a:pt x="848" y="414"/>
                    </a:lnTo>
                    <a:lnTo>
                      <a:pt x="851" y="417"/>
                    </a:lnTo>
                    <a:lnTo>
                      <a:pt x="853" y="419"/>
                    </a:lnTo>
                    <a:lnTo>
                      <a:pt x="860" y="419"/>
                    </a:lnTo>
                    <a:lnTo>
                      <a:pt x="865" y="417"/>
                    </a:lnTo>
                    <a:lnTo>
                      <a:pt x="868" y="417"/>
                    </a:lnTo>
                    <a:lnTo>
                      <a:pt x="868" y="4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32" name="Freeform 2860"/>
              <p:cNvSpPr>
                <a:spLocks/>
              </p:cNvSpPr>
              <p:nvPr/>
            </p:nvSpPr>
            <p:spPr bwMode="auto">
              <a:xfrm>
                <a:off x="1299" y="1607"/>
                <a:ext cx="849" cy="507"/>
              </a:xfrm>
              <a:custGeom>
                <a:avLst/>
                <a:gdLst/>
                <a:ahLst/>
                <a:cxnLst>
                  <a:cxn ang="0">
                    <a:pos x="849" y="468"/>
                  </a:cxn>
                  <a:cxn ang="0">
                    <a:pos x="849" y="485"/>
                  </a:cxn>
                  <a:cxn ang="0">
                    <a:pos x="827" y="490"/>
                  </a:cxn>
                  <a:cxn ang="0">
                    <a:pos x="783" y="487"/>
                  </a:cxn>
                  <a:cxn ang="0">
                    <a:pos x="732" y="487"/>
                  </a:cxn>
                  <a:cxn ang="0">
                    <a:pos x="754" y="490"/>
                  </a:cxn>
                  <a:cxn ang="0">
                    <a:pos x="754" y="495"/>
                  </a:cxn>
                  <a:cxn ang="0">
                    <a:pos x="710" y="492"/>
                  </a:cxn>
                  <a:cxn ang="0">
                    <a:pos x="664" y="495"/>
                  </a:cxn>
                  <a:cxn ang="0">
                    <a:pos x="613" y="497"/>
                  </a:cxn>
                  <a:cxn ang="0">
                    <a:pos x="570" y="502"/>
                  </a:cxn>
                  <a:cxn ang="0">
                    <a:pos x="516" y="502"/>
                  </a:cxn>
                  <a:cxn ang="0">
                    <a:pos x="470" y="504"/>
                  </a:cxn>
                  <a:cxn ang="0">
                    <a:pos x="422" y="504"/>
                  </a:cxn>
                  <a:cxn ang="0">
                    <a:pos x="369" y="507"/>
                  </a:cxn>
                  <a:cxn ang="0">
                    <a:pos x="318" y="507"/>
                  </a:cxn>
                  <a:cxn ang="0">
                    <a:pos x="267" y="507"/>
                  </a:cxn>
                  <a:cxn ang="0">
                    <a:pos x="213" y="507"/>
                  </a:cxn>
                  <a:cxn ang="0">
                    <a:pos x="163" y="507"/>
                  </a:cxn>
                  <a:cxn ang="0">
                    <a:pos x="112" y="504"/>
                  </a:cxn>
                  <a:cxn ang="0">
                    <a:pos x="75" y="492"/>
                  </a:cxn>
                  <a:cxn ang="0">
                    <a:pos x="70" y="483"/>
                  </a:cxn>
                  <a:cxn ang="0">
                    <a:pos x="58" y="468"/>
                  </a:cxn>
                  <a:cxn ang="0">
                    <a:pos x="46" y="453"/>
                  </a:cxn>
                  <a:cxn ang="0">
                    <a:pos x="39" y="439"/>
                  </a:cxn>
                  <a:cxn ang="0">
                    <a:pos x="34" y="422"/>
                  </a:cxn>
                  <a:cxn ang="0">
                    <a:pos x="27" y="407"/>
                  </a:cxn>
                  <a:cxn ang="0">
                    <a:pos x="22" y="390"/>
                  </a:cxn>
                  <a:cxn ang="0">
                    <a:pos x="5" y="277"/>
                  </a:cxn>
                  <a:cxn ang="0">
                    <a:pos x="3" y="192"/>
                  </a:cxn>
                  <a:cxn ang="0">
                    <a:pos x="7" y="134"/>
                  </a:cxn>
                  <a:cxn ang="0">
                    <a:pos x="22" y="97"/>
                  </a:cxn>
                  <a:cxn ang="0">
                    <a:pos x="46" y="63"/>
                  </a:cxn>
                  <a:cxn ang="0">
                    <a:pos x="73" y="32"/>
                  </a:cxn>
                  <a:cxn ang="0">
                    <a:pos x="112" y="12"/>
                  </a:cxn>
                  <a:cxn ang="0">
                    <a:pos x="155" y="3"/>
                  </a:cxn>
                  <a:cxn ang="0">
                    <a:pos x="199" y="0"/>
                  </a:cxn>
                  <a:cxn ang="0">
                    <a:pos x="228" y="3"/>
                  </a:cxn>
                  <a:cxn ang="0">
                    <a:pos x="274" y="17"/>
                  </a:cxn>
                  <a:cxn ang="0">
                    <a:pos x="303" y="22"/>
                  </a:cxn>
                  <a:cxn ang="0">
                    <a:pos x="332" y="29"/>
                  </a:cxn>
                  <a:cxn ang="0">
                    <a:pos x="366" y="54"/>
                  </a:cxn>
                  <a:cxn ang="0">
                    <a:pos x="400" y="80"/>
                  </a:cxn>
                  <a:cxn ang="0">
                    <a:pos x="429" y="97"/>
                  </a:cxn>
                  <a:cxn ang="0">
                    <a:pos x="458" y="124"/>
                  </a:cxn>
                  <a:cxn ang="0">
                    <a:pos x="468" y="141"/>
                  </a:cxn>
                  <a:cxn ang="0">
                    <a:pos x="495" y="160"/>
                  </a:cxn>
                  <a:cxn ang="0">
                    <a:pos x="516" y="192"/>
                  </a:cxn>
                  <a:cxn ang="0">
                    <a:pos x="526" y="218"/>
                  </a:cxn>
                  <a:cxn ang="0">
                    <a:pos x="562" y="240"/>
                  </a:cxn>
                  <a:cxn ang="0">
                    <a:pos x="592" y="310"/>
                  </a:cxn>
                  <a:cxn ang="0">
                    <a:pos x="628" y="359"/>
                  </a:cxn>
                  <a:cxn ang="0">
                    <a:pos x="657" y="395"/>
                  </a:cxn>
                  <a:cxn ang="0">
                    <a:pos x="679" y="393"/>
                  </a:cxn>
                  <a:cxn ang="0">
                    <a:pos x="710" y="400"/>
                  </a:cxn>
                  <a:cxn ang="0">
                    <a:pos x="722" y="417"/>
                  </a:cxn>
                  <a:cxn ang="0">
                    <a:pos x="739" y="429"/>
                  </a:cxn>
                  <a:cxn ang="0">
                    <a:pos x="764" y="432"/>
                  </a:cxn>
                  <a:cxn ang="0">
                    <a:pos x="776" y="441"/>
                  </a:cxn>
                  <a:cxn ang="0">
                    <a:pos x="812" y="446"/>
                  </a:cxn>
                  <a:cxn ang="0">
                    <a:pos x="841" y="456"/>
                  </a:cxn>
                </a:cxnLst>
                <a:rect l="0" t="0" r="r" b="b"/>
                <a:pathLst>
                  <a:path w="849" h="507">
                    <a:moveTo>
                      <a:pt x="849" y="453"/>
                    </a:moveTo>
                    <a:lnTo>
                      <a:pt x="849" y="453"/>
                    </a:lnTo>
                    <a:lnTo>
                      <a:pt x="849" y="456"/>
                    </a:lnTo>
                    <a:lnTo>
                      <a:pt x="849" y="458"/>
                    </a:lnTo>
                    <a:lnTo>
                      <a:pt x="849" y="461"/>
                    </a:lnTo>
                    <a:lnTo>
                      <a:pt x="849" y="463"/>
                    </a:lnTo>
                    <a:lnTo>
                      <a:pt x="849" y="468"/>
                    </a:lnTo>
                    <a:lnTo>
                      <a:pt x="849" y="470"/>
                    </a:lnTo>
                    <a:lnTo>
                      <a:pt x="849" y="473"/>
                    </a:lnTo>
                    <a:lnTo>
                      <a:pt x="849" y="475"/>
                    </a:lnTo>
                    <a:lnTo>
                      <a:pt x="849" y="478"/>
                    </a:lnTo>
                    <a:lnTo>
                      <a:pt x="849" y="480"/>
                    </a:lnTo>
                    <a:lnTo>
                      <a:pt x="849" y="483"/>
                    </a:lnTo>
                    <a:lnTo>
                      <a:pt x="849" y="485"/>
                    </a:lnTo>
                    <a:lnTo>
                      <a:pt x="849" y="487"/>
                    </a:lnTo>
                    <a:lnTo>
                      <a:pt x="849" y="490"/>
                    </a:lnTo>
                    <a:lnTo>
                      <a:pt x="849" y="492"/>
                    </a:lnTo>
                    <a:lnTo>
                      <a:pt x="841" y="492"/>
                    </a:lnTo>
                    <a:lnTo>
                      <a:pt x="839" y="490"/>
                    </a:lnTo>
                    <a:lnTo>
                      <a:pt x="834" y="490"/>
                    </a:lnTo>
                    <a:lnTo>
                      <a:pt x="827" y="490"/>
                    </a:lnTo>
                    <a:lnTo>
                      <a:pt x="819" y="490"/>
                    </a:lnTo>
                    <a:lnTo>
                      <a:pt x="812" y="490"/>
                    </a:lnTo>
                    <a:lnTo>
                      <a:pt x="805" y="487"/>
                    </a:lnTo>
                    <a:lnTo>
                      <a:pt x="798" y="487"/>
                    </a:lnTo>
                    <a:lnTo>
                      <a:pt x="795" y="487"/>
                    </a:lnTo>
                    <a:lnTo>
                      <a:pt x="790" y="487"/>
                    </a:lnTo>
                    <a:lnTo>
                      <a:pt x="783" y="487"/>
                    </a:lnTo>
                    <a:lnTo>
                      <a:pt x="776" y="487"/>
                    </a:lnTo>
                    <a:lnTo>
                      <a:pt x="769" y="487"/>
                    </a:lnTo>
                    <a:lnTo>
                      <a:pt x="761" y="487"/>
                    </a:lnTo>
                    <a:lnTo>
                      <a:pt x="754" y="487"/>
                    </a:lnTo>
                    <a:lnTo>
                      <a:pt x="747" y="487"/>
                    </a:lnTo>
                    <a:lnTo>
                      <a:pt x="739" y="487"/>
                    </a:lnTo>
                    <a:lnTo>
                      <a:pt x="732" y="487"/>
                    </a:lnTo>
                    <a:lnTo>
                      <a:pt x="725" y="487"/>
                    </a:lnTo>
                    <a:lnTo>
                      <a:pt x="722" y="487"/>
                    </a:lnTo>
                    <a:lnTo>
                      <a:pt x="725" y="487"/>
                    </a:lnTo>
                    <a:lnTo>
                      <a:pt x="732" y="487"/>
                    </a:lnTo>
                    <a:lnTo>
                      <a:pt x="739" y="487"/>
                    </a:lnTo>
                    <a:lnTo>
                      <a:pt x="747" y="490"/>
                    </a:lnTo>
                    <a:lnTo>
                      <a:pt x="754" y="490"/>
                    </a:lnTo>
                    <a:lnTo>
                      <a:pt x="761" y="490"/>
                    </a:lnTo>
                    <a:lnTo>
                      <a:pt x="769" y="490"/>
                    </a:lnTo>
                    <a:lnTo>
                      <a:pt x="769" y="492"/>
                    </a:lnTo>
                    <a:lnTo>
                      <a:pt x="773" y="492"/>
                    </a:lnTo>
                    <a:lnTo>
                      <a:pt x="769" y="495"/>
                    </a:lnTo>
                    <a:lnTo>
                      <a:pt x="761" y="495"/>
                    </a:lnTo>
                    <a:lnTo>
                      <a:pt x="754" y="495"/>
                    </a:lnTo>
                    <a:lnTo>
                      <a:pt x="747" y="495"/>
                    </a:lnTo>
                    <a:lnTo>
                      <a:pt x="739" y="495"/>
                    </a:lnTo>
                    <a:lnTo>
                      <a:pt x="732" y="495"/>
                    </a:lnTo>
                    <a:lnTo>
                      <a:pt x="727" y="492"/>
                    </a:lnTo>
                    <a:lnTo>
                      <a:pt x="725" y="492"/>
                    </a:lnTo>
                    <a:lnTo>
                      <a:pt x="718" y="492"/>
                    </a:lnTo>
                    <a:lnTo>
                      <a:pt x="710" y="492"/>
                    </a:lnTo>
                    <a:lnTo>
                      <a:pt x="703" y="492"/>
                    </a:lnTo>
                    <a:lnTo>
                      <a:pt x="693" y="492"/>
                    </a:lnTo>
                    <a:lnTo>
                      <a:pt x="686" y="492"/>
                    </a:lnTo>
                    <a:lnTo>
                      <a:pt x="684" y="492"/>
                    </a:lnTo>
                    <a:lnTo>
                      <a:pt x="679" y="495"/>
                    </a:lnTo>
                    <a:lnTo>
                      <a:pt x="672" y="495"/>
                    </a:lnTo>
                    <a:lnTo>
                      <a:pt x="664" y="495"/>
                    </a:lnTo>
                    <a:lnTo>
                      <a:pt x="657" y="495"/>
                    </a:lnTo>
                    <a:lnTo>
                      <a:pt x="650" y="495"/>
                    </a:lnTo>
                    <a:lnTo>
                      <a:pt x="642" y="495"/>
                    </a:lnTo>
                    <a:lnTo>
                      <a:pt x="635" y="497"/>
                    </a:lnTo>
                    <a:lnTo>
                      <a:pt x="628" y="497"/>
                    </a:lnTo>
                    <a:lnTo>
                      <a:pt x="621" y="497"/>
                    </a:lnTo>
                    <a:lnTo>
                      <a:pt x="613" y="497"/>
                    </a:lnTo>
                    <a:lnTo>
                      <a:pt x="606" y="497"/>
                    </a:lnTo>
                    <a:lnTo>
                      <a:pt x="599" y="497"/>
                    </a:lnTo>
                    <a:lnTo>
                      <a:pt x="596" y="500"/>
                    </a:lnTo>
                    <a:lnTo>
                      <a:pt x="592" y="500"/>
                    </a:lnTo>
                    <a:lnTo>
                      <a:pt x="584" y="502"/>
                    </a:lnTo>
                    <a:lnTo>
                      <a:pt x="577" y="502"/>
                    </a:lnTo>
                    <a:lnTo>
                      <a:pt x="570" y="502"/>
                    </a:lnTo>
                    <a:lnTo>
                      <a:pt x="562" y="502"/>
                    </a:lnTo>
                    <a:lnTo>
                      <a:pt x="555" y="502"/>
                    </a:lnTo>
                    <a:lnTo>
                      <a:pt x="546" y="502"/>
                    </a:lnTo>
                    <a:lnTo>
                      <a:pt x="538" y="502"/>
                    </a:lnTo>
                    <a:lnTo>
                      <a:pt x="531" y="502"/>
                    </a:lnTo>
                    <a:lnTo>
                      <a:pt x="524" y="502"/>
                    </a:lnTo>
                    <a:lnTo>
                      <a:pt x="516" y="502"/>
                    </a:lnTo>
                    <a:lnTo>
                      <a:pt x="509" y="502"/>
                    </a:lnTo>
                    <a:lnTo>
                      <a:pt x="502" y="502"/>
                    </a:lnTo>
                    <a:lnTo>
                      <a:pt x="495" y="502"/>
                    </a:lnTo>
                    <a:lnTo>
                      <a:pt x="487" y="502"/>
                    </a:lnTo>
                    <a:lnTo>
                      <a:pt x="480" y="502"/>
                    </a:lnTo>
                    <a:lnTo>
                      <a:pt x="473" y="504"/>
                    </a:lnTo>
                    <a:lnTo>
                      <a:pt x="470" y="504"/>
                    </a:lnTo>
                    <a:lnTo>
                      <a:pt x="466" y="504"/>
                    </a:lnTo>
                    <a:lnTo>
                      <a:pt x="458" y="504"/>
                    </a:lnTo>
                    <a:lnTo>
                      <a:pt x="451" y="504"/>
                    </a:lnTo>
                    <a:lnTo>
                      <a:pt x="444" y="504"/>
                    </a:lnTo>
                    <a:lnTo>
                      <a:pt x="436" y="504"/>
                    </a:lnTo>
                    <a:lnTo>
                      <a:pt x="429" y="504"/>
                    </a:lnTo>
                    <a:lnTo>
                      <a:pt x="422" y="504"/>
                    </a:lnTo>
                    <a:lnTo>
                      <a:pt x="415" y="507"/>
                    </a:lnTo>
                    <a:lnTo>
                      <a:pt x="407" y="507"/>
                    </a:lnTo>
                    <a:lnTo>
                      <a:pt x="400" y="507"/>
                    </a:lnTo>
                    <a:lnTo>
                      <a:pt x="390" y="507"/>
                    </a:lnTo>
                    <a:lnTo>
                      <a:pt x="383" y="507"/>
                    </a:lnTo>
                    <a:lnTo>
                      <a:pt x="376" y="507"/>
                    </a:lnTo>
                    <a:lnTo>
                      <a:pt x="369" y="507"/>
                    </a:lnTo>
                    <a:lnTo>
                      <a:pt x="361" y="507"/>
                    </a:lnTo>
                    <a:lnTo>
                      <a:pt x="354" y="507"/>
                    </a:lnTo>
                    <a:lnTo>
                      <a:pt x="347" y="507"/>
                    </a:lnTo>
                    <a:lnTo>
                      <a:pt x="340" y="507"/>
                    </a:lnTo>
                    <a:lnTo>
                      <a:pt x="332" y="507"/>
                    </a:lnTo>
                    <a:lnTo>
                      <a:pt x="325" y="507"/>
                    </a:lnTo>
                    <a:lnTo>
                      <a:pt x="318" y="507"/>
                    </a:lnTo>
                    <a:lnTo>
                      <a:pt x="310" y="507"/>
                    </a:lnTo>
                    <a:lnTo>
                      <a:pt x="303" y="507"/>
                    </a:lnTo>
                    <a:lnTo>
                      <a:pt x="296" y="507"/>
                    </a:lnTo>
                    <a:lnTo>
                      <a:pt x="289" y="507"/>
                    </a:lnTo>
                    <a:lnTo>
                      <a:pt x="281" y="507"/>
                    </a:lnTo>
                    <a:lnTo>
                      <a:pt x="274" y="507"/>
                    </a:lnTo>
                    <a:lnTo>
                      <a:pt x="267" y="507"/>
                    </a:lnTo>
                    <a:lnTo>
                      <a:pt x="260" y="507"/>
                    </a:lnTo>
                    <a:lnTo>
                      <a:pt x="252" y="507"/>
                    </a:lnTo>
                    <a:lnTo>
                      <a:pt x="245" y="507"/>
                    </a:lnTo>
                    <a:lnTo>
                      <a:pt x="235" y="507"/>
                    </a:lnTo>
                    <a:lnTo>
                      <a:pt x="228" y="507"/>
                    </a:lnTo>
                    <a:lnTo>
                      <a:pt x="221" y="507"/>
                    </a:lnTo>
                    <a:lnTo>
                      <a:pt x="213" y="507"/>
                    </a:lnTo>
                    <a:lnTo>
                      <a:pt x="206" y="507"/>
                    </a:lnTo>
                    <a:lnTo>
                      <a:pt x="199" y="507"/>
                    </a:lnTo>
                    <a:lnTo>
                      <a:pt x="192" y="507"/>
                    </a:lnTo>
                    <a:lnTo>
                      <a:pt x="184" y="507"/>
                    </a:lnTo>
                    <a:lnTo>
                      <a:pt x="177" y="507"/>
                    </a:lnTo>
                    <a:lnTo>
                      <a:pt x="170" y="507"/>
                    </a:lnTo>
                    <a:lnTo>
                      <a:pt x="163" y="507"/>
                    </a:lnTo>
                    <a:lnTo>
                      <a:pt x="155" y="507"/>
                    </a:lnTo>
                    <a:lnTo>
                      <a:pt x="148" y="507"/>
                    </a:lnTo>
                    <a:lnTo>
                      <a:pt x="141" y="507"/>
                    </a:lnTo>
                    <a:lnTo>
                      <a:pt x="133" y="507"/>
                    </a:lnTo>
                    <a:lnTo>
                      <a:pt x="126" y="504"/>
                    </a:lnTo>
                    <a:lnTo>
                      <a:pt x="119" y="504"/>
                    </a:lnTo>
                    <a:lnTo>
                      <a:pt x="112" y="504"/>
                    </a:lnTo>
                    <a:lnTo>
                      <a:pt x="109" y="504"/>
                    </a:lnTo>
                    <a:lnTo>
                      <a:pt x="109" y="500"/>
                    </a:lnTo>
                    <a:lnTo>
                      <a:pt x="104" y="497"/>
                    </a:lnTo>
                    <a:lnTo>
                      <a:pt x="97" y="497"/>
                    </a:lnTo>
                    <a:lnTo>
                      <a:pt x="87" y="497"/>
                    </a:lnTo>
                    <a:lnTo>
                      <a:pt x="80" y="495"/>
                    </a:lnTo>
                    <a:lnTo>
                      <a:pt x="75" y="492"/>
                    </a:lnTo>
                    <a:lnTo>
                      <a:pt x="73" y="490"/>
                    </a:lnTo>
                    <a:lnTo>
                      <a:pt x="73" y="490"/>
                    </a:lnTo>
                    <a:lnTo>
                      <a:pt x="73" y="490"/>
                    </a:lnTo>
                    <a:lnTo>
                      <a:pt x="78" y="487"/>
                    </a:lnTo>
                    <a:lnTo>
                      <a:pt x="78" y="485"/>
                    </a:lnTo>
                    <a:lnTo>
                      <a:pt x="73" y="485"/>
                    </a:lnTo>
                    <a:lnTo>
                      <a:pt x="70" y="483"/>
                    </a:lnTo>
                    <a:lnTo>
                      <a:pt x="66" y="480"/>
                    </a:lnTo>
                    <a:lnTo>
                      <a:pt x="63" y="480"/>
                    </a:lnTo>
                    <a:lnTo>
                      <a:pt x="66" y="478"/>
                    </a:lnTo>
                    <a:lnTo>
                      <a:pt x="63" y="475"/>
                    </a:lnTo>
                    <a:lnTo>
                      <a:pt x="61" y="473"/>
                    </a:lnTo>
                    <a:lnTo>
                      <a:pt x="61" y="470"/>
                    </a:lnTo>
                    <a:lnTo>
                      <a:pt x="58" y="468"/>
                    </a:lnTo>
                    <a:lnTo>
                      <a:pt x="56" y="468"/>
                    </a:lnTo>
                    <a:lnTo>
                      <a:pt x="56" y="463"/>
                    </a:lnTo>
                    <a:lnTo>
                      <a:pt x="53" y="461"/>
                    </a:lnTo>
                    <a:lnTo>
                      <a:pt x="51" y="461"/>
                    </a:lnTo>
                    <a:lnTo>
                      <a:pt x="49" y="458"/>
                    </a:lnTo>
                    <a:lnTo>
                      <a:pt x="49" y="456"/>
                    </a:lnTo>
                    <a:lnTo>
                      <a:pt x="46" y="453"/>
                    </a:lnTo>
                    <a:lnTo>
                      <a:pt x="46" y="451"/>
                    </a:lnTo>
                    <a:lnTo>
                      <a:pt x="44" y="449"/>
                    </a:lnTo>
                    <a:lnTo>
                      <a:pt x="44" y="449"/>
                    </a:lnTo>
                    <a:lnTo>
                      <a:pt x="41" y="446"/>
                    </a:lnTo>
                    <a:lnTo>
                      <a:pt x="44" y="444"/>
                    </a:lnTo>
                    <a:lnTo>
                      <a:pt x="41" y="441"/>
                    </a:lnTo>
                    <a:lnTo>
                      <a:pt x="39" y="439"/>
                    </a:lnTo>
                    <a:lnTo>
                      <a:pt x="39" y="434"/>
                    </a:lnTo>
                    <a:lnTo>
                      <a:pt x="37" y="434"/>
                    </a:lnTo>
                    <a:lnTo>
                      <a:pt x="37" y="432"/>
                    </a:lnTo>
                    <a:lnTo>
                      <a:pt x="37" y="429"/>
                    </a:lnTo>
                    <a:lnTo>
                      <a:pt x="37" y="427"/>
                    </a:lnTo>
                    <a:lnTo>
                      <a:pt x="34" y="424"/>
                    </a:lnTo>
                    <a:lnTo>
                      <a:pt x="34" y="422"/>
                    </a:lnTo>
                    <a:lnTo>
                      <a:pt x="32" y="420"/>
                    </a:lnTo>
                    <a:lnTo>
                      <a:pt x="32" y="417"/>
                    </a:lnTo>
                    <a:lnTo>
                      <a:pt x="32" y="415"/>
                    </a:lnTo>
                    <a:lnTo>
                      <a:pt x="29" y="412"/>
                    </a:lnTo>
                    <a:lnTo>
                      <a:pt x="29" y="410"/>
                    </a:lnTo>
                    <a:lnTo>
                      <a:pt x="29" y="410"/>
                    </a:lnTo>
                    <a:lnTo>
                      <a:pt x="27" y="407"/>
                    </a:lnTo>
                    <a:lnTo>
                      <a:pt x="27" y="403"/>
                    </a:lnTo>
                    <a:lnTo>
                      <a:pt x="24" y="400"/>
                    </a:lnTo>
                    <a:lnTo>
                      <a:pt x="24" y="398"/>
                    </a:lnTo>
                    <a:lnTo>
                      <a:pt x="22" y="395"/>
                    </a:lnTo>
                    <a:lnTo>
                      <a:pt x="22" y="393"/>
                    </a:lnTo>
                    <a:lnTo>
                      <a:pt x="22" y="393"/>
                    </a:lnTo>
                    <a:lnTo>
                      <a:pt x="22" y="390"/>
                    </a:lnTo>
                    <a:lnTo>
                      <a:pt x="20" y="383"/>
                    </a:lnTo>
                    <a:lnTo>
                      <a:pt x="15" y="361"/>
                    </a:lnTo>
                    <a:lnTo>
                      <a:pt x="12" y="357"/>
                    </a:lnTo>
                    <a:lnTo>
                      <a:pt x="10" y="330"/>
                    </a:lnTo>
                    <a:lnTo>
                      <a:pt x="7" y="313"/>
                    </a:lnTo>
                    <a:lnTo>
                      <a:pt x="7" y="303"/>
                    </a:lnTo>
                    <a:lnTo>
                      <a:pt x="5" y="277"/>
                    </a:lnTo>
                    <a:lnTo>
                      <a:pt x="5" y="250"/>
                    </a:lnTo>
                    <a:lnTo>
                      <a:pt x="3" y="235"/>
                    </a:lnTo>
                    <a:lnTo>
                      <a:pt x="3" y="226"/>
                    </a:lnTo>
                    <a:lnTo>
                      <a:pt x="0" y="218"/>
                    </a:lnTo>
                    <a:lnTo>
                      <a:pt x="0" y="209"/>
                    </a:lnTo>
                    <a:lnTo>
                      <a:pt x="3" y="201"/>
                    </a:lnTo>
                    <a:lnTo>
                      <a:pt x="3" y="192"/>
                    </a:lnTo>
                    <a:lnTo>
                      <a:pt x="3" y="184"/>
                    </a:lnTo>
                    <a:lnTo>
                      <a:pt x="0" y="175"/>
                    </a:lnTo>
                    <a:lnTo>
                      <a:pt x="3" y="167"/>
                    </a:lnTo>
                    <a:lnTo>
                      <a:pt x="3" y="158"/>
                    </a:lnTo>
                    <a:lnTo>
                      <a:pt x="3" y="150"/>
                    </a:lnTo>
                    <a:lnTo>
                      <a:pt x="5" y="141"/>
                    </a:lnTo>
                    <a:lnTo>
                      <a:pt x="7" y="134"/>
                    </a:lnTo>
                    <a:lnTo>
                      <a:pt x="7" y="131"/>
                    </a:lnTo>
                    <a:lnTo>
                      <a:pt x="12" y="124"/>
                    </a:lnTo>
                    <a:lnTo>
                      <a:pt x="15" y="117"/>
                    </a:lnTo>
                    <a:lnTo>
                      <a:pt x="17" y="114"/>
                    </a:lnTo>
                    <a:lnTo>
                      <a:pt x="17" y="107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7" y="90"/>
                    </a:lnTo>
                    <a:lnTo>
                      <a:pt x="29" y="80"/>
                    </a:lnTo>
                    <a:lnTo>
                      <a:pt x="29" y="80"/>
                    </a:lnTo>
                    <a:lnTo>
                      <a:pt x="37" y="71"/>
                    </a:lnTo>
                    <a:lnTo>
                      <a:pt x="37" y="71"/>
                    </a:lnTo>
                    <a:lnTo>
                      <a:pt x="44" y="66"/>
                    </a:lnTo>
                    <a:lnTo>
                      <a:pt x="46" y="63"/>
                    </a:lnTo>
                    <a:lnTo>
                      <a:pt x="51" y="58"/>
                    </a:lnTo>
                    <a:lnTo>
                      <a:pt x="53" y="54"/>
                    </a:lnTo>
                    <a:lnTo>
                      <a:pt x="58" y="49"/>
                    </a:lnTo>
                    <a:lnTo>
                      <a:pt x="61" y="46"/>
                    </a:lnTo>
                    <a:lnTo>
                      <a:pt x="66" y="39"/>
                    </a:lnTo>
                    <a:lnTo>
                      <a:pt x="68" y="37"/>
                    </a:lnTo>
                    <a:lnTo>
                      <a:pt x="73" y="32"/>
                    </a:lnTo>
                    <a:lnTo>
                      <a:pt x="80" y="29"/>
                    </a:lnTo>
                    <a:lnTo>
                      <a:pt x="83" y="29"/>
                    </a:lnTo>
                    <a:lnTo>
                      <a:pt x="87" y="24"/>
                    </a:lnTo>
                    <a:lnTo>
                      <a:pt x="97" y="22"/>
                    </a:lnTo>
                    <a:lnTo>
                      <a:pt x="100" y="20"/>
                    </a:lnTo>
                    <a:lnTo>
                      <a:pt x="104" y="17"/>
                    </a:lnTo>
                    <a:lnTo>
                      <a:pt x="112" y="12"/>
                    </a:lnTo>
                    <a:lnTo>
                      <a:pt x="117" y="10"/>
                    </a:lnTo>
                    <a:lnTo>
                      <a:pt x="119" y="10"/>
                    </a:lnTo>
                    <a:lnTo>
                      <a:pt x="126" y="7"/>
                    </a:lnTo>
                    <a:lnTo>
                      <a:pt x="133" y="7"/>
                    </a:lnTo>
                    <a:lnTo>
                      <a:pt x="141" y="10"/>
                    </a:lnTo>
                    <a:lnTo>
                      <a:pt x="148" y="7"/>
                    </a:lnTo>
                    <a:lnTo>
                      <a:pt x="155" y="3"/>
                    </a:lnTo>
                    <a:lnTo>
                      <a:pt x="158" y="3"/>
                    </a:lnTo>
                    <a:lnTo>
                      <a:pt x="163" y="0"/>
                    </a:lnTo>
                    <a:lnTo>
                      <a:pt x="170" y="0"/>
                    </a:lnTo>
                    <a:lnTo>
                      <a:pt x="177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6" y="0"/>
                    </a:lnTo>
                    <a:lnTo>
                      <a:pt x="211" y="3"/>
                    </a:lnTo>
                    <a:lnTo>
                      <a:pt x="213" y="3"/>
                    </a:lnTo>
                    <a:lnTo>
                      <a:pt x="221" y="3"/>
                    </a:lnTo>
                    <a:lnTo>
                      <a:pt x="221" y="3"/>
                    </a:lnTo>
                    <a:lnTo>
                      <a:pt x="223" y="3"/>
                    </a:lnTo>
                    <a:lnTo>
                      <a:pt x="228" y="3"/>
                    </a:lnTo>
                    <a:lnTo>
                      <a:pt x="235" y="3"/>
                    </a:lnTo>
                    <a:lnTo>
                      <a:pt x="245" y="5"/>
                    </a:lnTo>
                    <a:lnTo>
                      <a:pt x="252" y="7"/>
                    </a:lnTo>
                    <a:lnTo>
                      <a:pt x="257" y="10"/>
                    </a:lnTo>
                    <a:lnTo>
                      <a:pt x="260" y="12"/>
                    </a:lnTo>
                    <a:lnTo>
                      <a:pt x="267" y="12"/>
                    </a:lnTo>
                    <a:lnTo>
                      <a:pt x="274" y="17"/>
                    </a:lnTo>
                    <a:lnTo>
                      <a:pt x="279" y="20"/>
                    </a:lnTo>
                    <a:lnTo>
                      <a:pt x="281" y="20"/>
                    </a:lnTo>
                    <a:lnTo>
                      <a:pt x="289" y="20"/>
                    </a:lnTo>
                    <a:lnTo>
                      <a:pt x="293" y="20"/>
                    </a:lnTo>
                    <a:lnTo>
                      <a:pt x="296" y="17"/>
                    </a:lnTo>
                    <a:lnTo>
                      <a:pt x="298" y="20"/>
                    </a:lnTo>
                    <a:lnTo>
                      <a:pt x="303" y="22"/>
                    </a:lnTo>
                    <a:lnTo>
                      <a:pt x="310" y="27"/>
                    </a:lnTo>
                    <a:lnTo>
                      <a:pt x="313" y="29"/>
                    </a:lnTo>
                    <a:lnTo>
                      <a:pt x="318" y="29"/>
                    </a:lnTo>
                    <a:lnTo>
                      <a:pt x="320" y="29"/>
                    </a:lnTo>
                    <a:lnTo>
                      <a:pt x="325" y="27"/>
                    </a:lnTo>
                    <a:lnTo>
                      <a:pt x="332" y="27"/>
                    </a:lnTo>
                    <a:lnTo>
                      <a:pt x="332" y="29"/>
                    </a:lnTo>
                    <a:lnTo>
                      <a:pt x="340" y="32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54" y="41"/>
                    </a:lnTo>
                    <a:lnTo>
                      <a:pt x="359" y="46"/>
                    </a:lnTo>
                    <a:lnTo>
                      <a:pt x="361" y="49"/>
                    </a:lnTo>
                    <a:lnTo>
                      <a:pt x="366" y="54"/>
                    </a:lnTo>
                    <a:lnTo>
                      <a:pt x="369" y="58"/>
                    </a:lnTo>
                    <a:lnTo>
                      <a:pt x="373" y="63"/>
                    </a:lnTo>
                    <a:lnTo>
                      <a:pt x="376" y="66"/>
                    </a:lnTo>
                    <a:lnTo>
                      <a:pt x="383" y="71"/>
                    </a:lnTo>
                    <a:lnTo>
                      <a:pt x="383" y="73"/>
                    </a:lnTo>
                    <a:lnTo>
                      <a:pt x="390" y="75"/>
                    </a:lnTo>
                    <a:lnTo>
                      <a:pt x="400" y="80"/>
                    </a:lnTo>
                    <a:lnTo>
                      <a:pt x="407" y="80"/>
                    </a:lnTo>
                    <a:lnTo>
                      <a:pt x="415" y="80"/>
                    </a:lnTo>
                    <a:lnTo>
                      <a:pt x="415" y="80"/>
                    </a:lnTo>
                    <a:lnTo>
                      <a:pt x="422" y="85"/>
                    </a:lnTo>
                    <a:lnTo>
                      <a:pt x="424" y="90"/>
                    </a:lnTo>
                    <a:lnTo>
                      <a:pt x="429" y="97"/>
                    </a:lnTo>
                    <a:lnTo>
                      <a:pt x="429" y="97"/>
                    </a:lnTo>
                    <a:lnTo>
                      <a:pt x="434" y="107"/>
                    </a:lnTo>
                    <a:lnTo>
                      <a:pt x="436" y="114"/>
                    </a:lnTo>
                    <a:lnTo>
                      <a:pt x="436" y="117"/>
                    </a:lnTo>
                    <a:lnTo>
                      <a:pt x="444" y="121"/>
                    </a:lnTo>
                    <a:lnTo>
                      <a:pt x="449" y="124"/>
                    </a:lnTo>
                    <a:lnTo>
                      <a:pt x="451" y="124"/>
                    </a:lnTo>
                    <a:lnTo>
                      <a:pt x="458" y="124"/>
                    </a:lnTo>
                    <a:lnTo>
                      <a:pt x="458" y="124"/>
                    </a:lnTo>
                    <a:lnTo>
                      <a:pt x="466" y="121"/>
                    </a:lnTo>
                    <a:lnTo>
                      <a:pt x="468" y="124"/>
                    </a:lnTo>
                    <a:lnTo>
                      <a:pt x="466" y="129"/>
                    </a:lnTo>
                    <a:lnTo>
                      <a:pt x="463" y="134"/>
                    </a:lnTo>
                    <a:lnTo>
                      <a:pt x="466" y="136"/>
                    </a:lnTo>
                    <a:lnTo>
                      <a:pt x="468" y="141"/>
                    </a:lnTo>
                    <a:lnTo>
                      <a:pt x="473" y="143"/>
                    </a:lnTo>
                    <a:lnTo>
                      <a:pt x="480" y="146"/>
                    </a:lnTo>
                    <a:lnTo>
                      <a:pt x="487" y="150"/>
                    </a:lnTo>
                    <a:lnTo>
                      <a:pt x="487" y="150"/>
                    </a:lnTo>
                    <a:lnTo>
                      <a:pt x="495" y="158"/>
                    </a:lnTo>
                    <a:lnTo>
                      <a:pt x="497" y="158"/>
                    </a:lnTo>
                    <a:lnTo>
                      <a:pt x="495" y="160"/>
                    </a:lnTo>
                    <a:lnTo>
                      <a:pt x="492" y="167"/>
                    </a:lnTo>
                    <a:lnTo>
                      <a:pt x="495" y="175"/>
                    </a:lnTo>
                    <a:lnTo>
                      <a:pt x="495" y="175"/>
                    </a:lnTo>
                    <a:lnTo>
                      <a:pt x="497" y="184"/>
                    </a:lnTo>
                    <a:lnTo>
                      <a:pt x="502" y="192"/>
                    </a:lnTo>
                    <a:lnTo>
                      <a:pt x="509" y="189"/>
                    </a:lnTo>
                    <a:lnTo>
                      <a:pt x="516" y="192"/>
                    </a:lnTo>
                    <a:lnTo>
                      <a:pt x="509" y="201"/>
                    </a:lnTo>
                    <a:lnTo>
                      <a:pt x="509" y="201"/>
                    </a:lnTo>
                    <a:lnTo>
                      <a:pt x="509" y="201"/>
                    </a:lnTo>
                    <a:lnTo>
                      <a:pt x="516" y="209"/>
                    </a:lnTo>
                    <a:lnTo>
                      <a:pt x="519" y="209"/>
                    </a:lnTo>
                    <a:lnTo>
                      <a:pt x="524" y="216"/>
                    </a:lnTo>
                    <a:lnTo>
                      <a:pt x="526" y="218"/>
                    </a:lnTo>
                    <a:lnTo>
                      <a:pt x="529" y="226"/>
                    </a:lnTo>
                    <a:lnTo>
                      <a:pt x="531" y="233"/>
                    </a:lnTo>
                    <a:lnTo>
                      <a:pt x="533" y="235"/>
                    </a:lnTo>
                    <a:lnTo>
                      <a:pt x="538" y="238"/>
                    </a:lnTo>
                    <a:lnTo>
                      <a:pt x="546" y="240"/>
                    </a:lnTo>
                    <a:lnTo>
                      <a:pt x="555" y="235"/>
                    </a:lnTo>
                    <a:lnTo>
                      <a:pt x="562" y="240"/>
                    </a:lnTo>
                    <a:lnTo>
                      <a:pt x="567" y="250"/>
                    </a:lnTo>
                    <a:lnTo>
                      <a:pt x="570" y="252"/>
                    </a:lnTo>
                    <a:lnTo>
                      <a:pt x="577" y="272"/>
                    </a:lnTo>
                    <a:lnTo>
                      <a:pt x="579" y="277"/>
                    </a:lnTo>
                    <a:lnTo>
                      <a:pt x="584" y="284"/>
                    </a:lnTo>
                    <a:lnTo>
                      <a:pt x="589" y="303"/>
                    </a:lnTo>
                    <a:lnTo>
                      <a:pt x="592" y="310"/>
                    </a:lnTo>
                    <a:lnTo>
                      <a:pt x="599" y="327"/>
                    </a:lnTo>
                    <a:lnTo>
                      <a:pt x="601" y="330"/>
                    </a:lnTo>
                    <a:lnTo>
                      <a:pt x="606" y="332"/>
                    </a:lnTo>
                    <a:lnTo>
                      <a:pt x="613" y="342"/>
                    </a:lnTo>
                    <a:lnTo>
                      <a:pt x="621" y="347"/>
                    </a:lnTo>
                    <a:lnTo>
                      <a:pt x="626" y="357"/>
                    </a:lnTo>
                    <a:lnTo>
                      <a:pt x="628" y="359"/>
                    </a:lnTo>
                    <a:lnTo>
                      <a:pt x="635" y="371"/>
                    </a:lnTo>
                    <a:lnTo>
                      <a:pt x="640" y="383"/>
                    </a:lnTo>
                    <a:lnTo>
                      <a:pt x="642" y="386"/>
                    </a:lnTo>
                    <a:lnTo>
                      <a:pt x="647" y="390"/>
                    </a:lnTo>
                    <a:lnTo>
                      <a:pt x="650" y="393"/>
                    </a:lnTo>
                    <a:lnTo>
                      <a:pt x="652" y="393"/>
                    </a:lnTo>
                    <a:lnTo>
                      <a:pt x="657" y="395"/>
                    </a:lnTo>
                    <a:lnTo>
                      <a:pt x="659" y="393"/>
                    </a:lnTo>
                    <a:lnTo>
                      <a:pt x="664" y="390"/>
                    </a:lnTo>
                    <a:lnTo>
                      <a:pt x="664" y="390"/>
                    </a:lnTo>
                    <a:lnTo>
                      <a:pt x="672" y="386"/>
                    </a:lnTo>
                    <a:lnTo>
                      <a:pt x="676" y="390"/>
                    </a:lnTo>
                    <a:lnTo>
                      <a:pt x="679" y="393"/>
                    </a:lnTo>
                    <a:lnTo>
                      <a:pt x="679" y="393"/>
                    </a:lnTo>
                    <a:lnTo>
                      <a:pt x="686" y="395"/>
                    </a:lnTo>
                    <a:lnTo>
                      <a:pt x="686" y="398"/>
                    </a:lnTo>
                    <a:lnTo>
                      <a:pt x="691" y="398"/>
                    </a:lnTo>
                    <a:lnTo>
                      <a:pt x="693" y="400"/>
                    </a:lnTo>
                    <a:lnTo>
                      <a:pt x="703" y="400"/>
                    </a:lnTo>
                    <a:lnTo>
                      <a:pt x="710" y="400"/>
                    </a:lnTo>
                    <a:lnTo>
                      <a:pt x="710" y="400"/>
                    </a:lnTo>
                    <a:lnTo>
                      <a:pt x="713" y="403"/>
                    </a:lnTo>
                    <a:lnTo>
                      <a:pt x="715" y="407"/>
                    </a:lnTo>
                    <a:lnTo>
                      <a:pt x="718" y="410"/>
                    </a:lnTo>
                    <a:lnTo>
                      <a:pt x="718" y="410"/>
                    </a:lnTo>
                    <a:lnTo>
                      <a:pt x="720" y="412"/>
                    </a:lnTo>
                    <a:lnTo>
                      <a:pt x="720" y="415"/>
                    </a:lnTo>
                    <a:lnTo>
                      <a:pt x="722" y="417"/>
                    </a:lnTo>
                    <a:lnTo>
                      <a:pt x="725" y="417"/>
                    </a:lnTo>
                    <a:lnTo>
                      <a:pt x="725" y="420"/>
                    </a:lnTo>
                    <a:lnTo>
                      <a:pt x="727" y="422"/>
                    </a:lnTo>
                    <a:lnTo>
                      <a:pt x="730" y="424"/>
                    </a:lnTo>
                    <a:lnTo>
                      <a:pt x="732" y="427"/>
                    </a:lnTo>
                    <a:lnTo>
                      <a:pt x="735" y="427"/>
                    </a:lnTo>
                    <a:lnTo>
                      <a:pt x="739" y="429"/>
                    </a:lnTo>
                    <a:lnTo>
                      <a:pt x="742" y="429"/>
                    </a:lnTo>
                    <a:lnTo>
                      <a:pt x="747" y="432"/>
                    </a:lnTo>
                    <a:lnTo>
                      <a:pt x="747" y="434"/>
                    </a:lnTo>
                    <a:lnTo>
                      <a:pt x="747" y="432"/>
                    </a:lnTo>
                    <a:lnTo>
                      <a:pt x="754" y="432"/>
                    </a:lnTo>
                    <a:lnTo>
                      <a:pt x="761" y="432"/>
                    </a:lnTo>
                    <a:lnTo>
                      <a:pt x="764" y="432"/>
                    </a:lnTo>
                    <a:lnTo>
                      <a:pt x="761" y="434"/>
                    </a:lnTo>
                    <a:lnTo>
                      <a:pt x="756" y="434"/>
                    </a:lnTo>
                    <a:lnTo>
                      <a:pt x="761" y="437"/>
                    </a:lnTo>
                    <a:lnTo>
                      <a:pt x="764" y="439"/>
                    </a:lnTo>
                    <a:lnTo>
                      <a:pt x="769" y="441"/>
                    </a:lnTo>
                    <a:lnTo>
                      <a:pt x="771" y="441"/>
                    </a:lnTo>
                    <a:lnTo>
                      <a:pt x="776" y="441"/>
                    </a:lnTo>
                    <a:lnTo>
                      <a:pt x="783" y="441"/>
                    </a:lnTo>
                    <a:lnTo>
                      <a:pt x="790" y="441"/>
                    </a:lnTo>
                    <a:lnTo>
                      <a:pt x="790" y="444"/>
                    </a:lnTo>
                    <a:lnTo>
                      <a:pt x="798" y="444"/>
                    </a:lnTo>
                    <a:lnTo>
                      <a:pt x="802" y="446"/>
                    </a:lnTo>
                    <a:lnTo>
                      <a:pt x="805" y="446"/>
                    </a:lnTo>
                    <a:lnTo>
                      <a:pt x="812" y="446"/>
                    </a:lnTo>
                    <a:lnTo>
                      <a:pt x="819" y="446"/>
                    </a:lnTo>
                    <a:lnTo>
                      <a:pt x="824" y="449"/>
                    </a:lnTo>
                    <a:lnTo>
                      <a:pt x="827" y="449"/>
                    </a:lnTo>
                    <a:lnTo>
                      <a:pt x="832" y="451"/>
                    </a:lnTo>
                    <a:lnTo>
                      <a:pt x="834" y="453"/>
                    </a:lnTo>
                    <a:lnTo>
                      <a:pt x="836" y="453"/>
                    </a:lnTo>
                    <a:lnTo>
                      <a:pt x="841" y="456"/>
                    </a:lnTo>
                    <a:lnTo>
                      <a:pt x="849" y="453"/>
                    </a:lnTo>
                    <a:lnTo>
                      <a:pt x="849" y="453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33" name="Freeform 2861"/>
              <p:cNvSpPr>
                <a:spLocks/>
              </p:cNvSpPr>
              <p:nvPr/>
            </p:nvSpPr>
            <p:spPr bwMode="auto">
              <a:xfrm>
                <a:off x="1299" y="1607"/>
                <a:ext cx="849" cy="507"/>
              </a:xfrm>
              <a:custGeom>
                <a:avLst/>
                <a:gdLst/>
                <a:ahLst/>
                <a:cxnLst>
                  <a:cxn ang="0">
                    <a:pos x="849" y="468"/>
                  </a:cxn>
                  <a:cxn ang="0">
                    <a:pos x="849" y="485"/>
                  </a:cxn>
                  <a:cxn ang="0">
                    <a:pos x="827" y="490"/>
                  </a:cxn>
                  <a:cxn ang="0">
                    <a:pos x="783" y="487"/>
                  </a:cxn>
                  <a:cxn ang="0">
                    <a:pos x="732" y="487"/>
                  </a:cxn>
                  <a:cxn ang="0">
                    <a:pos x="754" y="490"/>
                  </a:cxn>
                  <a:cxn ang="0">
                    <a:pos x="754" y="495"/>
                  </a:cxn>
                  <a:cxn ang="0">
                    <a:pos x="710" y="492"/>
                  </a:cxn>
                  <a:cxn ang="0">
                    <a:pos x="664" y="495"/>
                  </a:cxn>
                  <a:cxn ang="0">
                    <a:pos x="613" y="497"/>
                  </a:cxn>
                  <a:cxn ang="0">
                    <a:pos x="570" y="502"/>
                  </a:cxn>
                  <a:cxn ang="0">
                    <a:pos x="516" y="502"/>
                  </a:cxn>
                  <a:cxn ang="0">
                    <a:pos x="470" y="504"/>
                  </a:cxn>
                  <a:cxn ang="0">
                    <a:pos x="422" y="504"/>
                  </a:cxn>
                  <a:cxn ang="0">
                    <a:pos x="369" y="507"/>
                  </a:cxn>
                  <a:cxn ang="0">
                    <a:pos x="318" y="507"/>
                  </a:cxn>
                  <a:cxn ang="0">
                    <a:pos x="267" y="507"/>
                  </a:cxn>
                  <a:cxn ang="0">
                    <a:pos x="213" y="507"/>
                  </a:cxn>
                  <a:cxn ang="0">
                    <a:pos x="163" y="507"/>
                  </a:cxn>
                  <a:cxn ang="0">
                    <a:pos x="112" y="504"/>
                  </a:cxn>
                  <a:cxn ang="0">
                    <a:pos x="75" y="492"/>
                  </a:cxn>
                  <a:cxn ang="0">
                    <a:pos x="70" y="483"/>
                  </a:cxn>
                  <a:cxn ang="0">
                    <a:pos x="58" y="468"/>
                  </a:cxn>
                  <a:cxn ang="0">
                    <a:pos x="46" y="453"/>
                  </a:cxn>
                  <a:cxn ang="0">
                    <a:pos x="39" y="439"/>
                  </a:cxn>
                  <a:cxn ang="0">
                    <a:pos x="34" y="422"/>
                  </a:cxn>
                  <a:cxn ang="0">
                    <a:pos x="27" y="407"/>
                  </a:cxn>
                  <a:cxn ang="0">
                    <a:pos x="22" y="390"/>
                  </a:cxn>
                  <a:cxn ang="0">
                    <a:pos x="5" y="277"/>
                  </a:cxn>
                  <a:cxn ang="0">
                    <a:pos x="3" y="192"/>
                  </a:cxn>
                  <a:cxn ang="0">
                    <a:pos x="7" y="134"/>
                  </a:cxn>
                  <a:cxn ang="0">
                    <a:pos x="22" y="97"/>
                  </a:cxn>
                  <a:cxn ang="0">
                    <a:pos x="46" y="63"/>
                  </a:cxn>
                  <a:cxn ang="0">
                    <a:pos x="73" y="32"/>
                  </a:cxn>
                  <a:cxn ang="0">
                    <a:pos x="112" y="12"/>
                  </a:cxn>
                  <a:cxn ang="0">
                    <a:pos x="155" y="3"/>
                  </a:cxn>
                  <a:cxn ang="0">
                    <a:pos x="199" y="0"/>
                  </a:cxn>
                  <a:cxn ang="0">
                    <a:pos x="228" y="3"/>
                  </a:cxn>
                  <a:cxn ang="0">
                    <a:pos x="274" y="17"/>
                  </a:cxn>
                  <a:cxn ang="0">
                    <a:pos x="303" y="22"/>
                  </a:cxn>
                  <a:cxn ang="0">
                    <a:pos x="332" y="29"/>
                  </a:cxn>
                  <a:cxn ang="0">
                    <a:pos x="366" y="54"/>
                  </a:cxn>
                  <a:cxn ang="0">
                    <a:pos x="400" y="80"/>
                  </a:cxn>
                  <a:cxn ang="0">
                    <a:pos x="429" y="97"/>
                  </a:cxn>
                  <a:cxn ang="0">
                    <a:pos x="458" y="124"/>
                  </a:cxn>
                  <a:cxn ang="0">
                    <a:pos x="468" y="141"/>
                  </a:cxn>
                  <a:cxn ang="0">
                    <a:pos x="495" y="160"/>
                  </a:cxn>
                  <a:cxn ang="0">
                    <a:pos x="516" y="192"/>
                  </a:cxn>
                  <a:cxn ang="0">
                    <a:pos x="526" y="218"/>
                  </a:cxn>
                  <a:cxn ang="0">
                    <a:pos x="562" y="240"/>
                  </a:cxn>
                  <a:cxn ang="0">
                    <a:pos x="592" y="310"/>
                  </a:cxn>
                  <a:cxn ang="0">
                    <a:pos x="628" y="359"/>
                  </a:cxn>
                  <a:cxn ang="0">
                    <a:pos x="657" y="395"/>
                  </a:cxn>
                  <a:cxn ang="0">
                    <a:pos x="679" y="393"/>
                  </a:cxn>
                  <a:cxn ang="0">
                    <a:pos x="710" y="400"/>
                  </a:cxn>
                  <a:cxn ang="0">
                    <a:pos x="722" y="417"/>
                  </a:cxn>
                  <a:cxn ang="0">
                    <a:pos x="739" y="429"/>
                  </a:cxn>
                  <a:cxn ang="0">
                    <a:pos x="764" y="432"/>
                  </a:cxn>
                  <a:cxn ang="0">
                    <a:pos x="776" y="441"/>
                  </a:cxn>
                  <a:cxn ang="0">
                    <a:pos x="812" y="446"/>
                  </a:cxn>
                  <a:cxn ang="0">
                    <a:pos x="841" y="456"/>
                  </a:cxn>
                </a:cxnLst>
                <a:rect l="0" t="0" r="r" b="b"/>
                <a:pathLst>
                  <a:path w="849" h="507">
                    <a:moveTo>
                      <a:pt x="849" y="453"/>
                    </a:moveTo>
                    <a:lnTo>
                      <a:pt x="849" y="453"/>
                    </a:lnTo>
                    <a:lnTo>
                      <a:pt x="849" y="456"/>
                    </a:lnTo>
                    <a:lnTo>
                      <a:pt x="849" y="458"/>
                    </a:lnTo>
                    <a:lnTo>
                      <a:pt x="849" y="461"/>
                    </a:lnTo>
                    <a:lnTo>
                      <a:pt x="849" y="463"/>
                    </a:lnTo>
                    <a:lnTo>
                      <a:pt x="849" y="468"/>
                    </a:lnTo>
                    <a:lnTo>
                      <a:pt x="849" y="470"/>
                    </a:lnTo>
                    <a:lnTo>
                      <a:pt x="849" y="473"/>
                    </a:lnTo>
                    <a:lnTo>
                      <a:pt x="849" y="475"/>
                    </a:lnTo>
                    <a:lnTo>
                      <a:pt x="849" y="478"/>
                    </a:lnTo>
                    <a:lnTo>
                      <a:pt x="849" y="480"/>
                    </a:lnTo>
                    <a:lnTo>
                      <a:pt x="849" y="483"/>
                    </a:lnTo>
                    <a:lnTo>
                      <a:pt x="849" y="485"/>
                    </a:lnTo>
                    <a:lnTo>
                      <a:pt x="849" y="487"/>
                    </a:lnTo>
                    <a:lnTo>
                      <a:pt x="849" y="490"/>
                    </a:lnTo>
                    <a:lnTo>
                      <a:pt x="849" y="492"/>
                    </a:lnTo>
                    <a:lnTo>
                      <a:pt x="841" y="492"/>
                    </a:lnTo>
                    <a:lnTo>
                      <a:pt x="839" y="490"/>
                    </a:lnTo>
                    <a:lnTo>
                      <a:pt x="834" y="490"/>
                    </a:lnTo>
                    <a:lnTo>
                      <a:pt x="827" y="490"/>
                    </a:lnTo>
                    <a:lnTo>
                      <a:pt x="819" y="490"/>
                    </a:lnTo>
                    <a:lnTo>
                      <a:pt x="812" y="490"/>
                    </a:lnTo>
                    <a:lnTo>
                      <a:pt x="805" y="487"/>
                    </a:lnTo>
                    <a:lnTo>
                      <a:pt x="798" y="487"/>
                    </a:lnTo>
                    <a:lnTo>
                      <a:pt x="795" y="487"/>
                    </a:lnTo>
                    <a:lnTo>
                      <a:pt x="790" y="487"/>
                    </a:lnTo>
                    <a:lnTo>
                      <a:pt x="783" y="487"/>
                    </a:lnTo>
                    <a:lnTo>
                      <a:pt x="776" y="487"/>
                    </a:lnTo>
                    <a:lnTo>
                      <a:pt x="769" y="487"/>
                    </a:lnTo>
                    <a:lnTo>
                      <a:pt x="761" y="487"/>
                    </a:lnTo>
                    <a:lnTo>
                      <a:pt x="754" y="487"/>
                    </a:lnTo>
                    <a:lnTo>
                      <a:pt x="747" y="487"/>
                    </a:lnTo>
                    <a:lnTo>
                      <a:pt x="739" y="487"/>
                    </a:lnTo>
                    <a:lnTo>
                      <a:pt x="732" y="487"/>
                    </a:lnTo>
                    <a:lnTo>
                      <a:pt x="725" y="487"/>
                    </a:lnTo>
                    <a:lnTo>
                      <a:pt x="722" y="487"/>
                    </a:lnTo>
                    <a:lnTo>
                      <a:pt x="725" y="487"/>
                    </a:lnTo>
                    <a:lnTo>
                      <a:pt x="732" y="487"/>
                    </a:lnTo>
                    <a:lnTo>
                      <a:pt x="739" y="487"/>
                    </a:lnTo>
                    <a:lnTo>
                      <a:pt x="747" y="490"/>
                    </a:lnTo>
                    <a:lnTo>
                      <a:pt x="754" y="490"/>
                    </a:lnTo>
                    <a:lnTo>
                      <a:pt x="761" y="490"/>
                    </a:lnTo>
                    <a:lnTo>
                      <a:pt x="769" y="490"/>
                    </a:lnTo>
                    <a:lnTo>
                      <a:pt x="769" y="492"/>
                    </a:lnTo>
                    <a:lnTo>
                      <a:pt x="773" y="492"/>
                    </a:lnTo>
                    <a:lnTo>
                      <a:pt x="769" y="495"/>
                    </a:lnTo>
                    <a:lnTo>
                      <a:pt x="761" y="495"/>
                    </a:lnTo>
                    <a:lnTo>
                      <a:pt x="754" y="495"/>
                    </a:lnTo>
                    <a:lnTo>
                      <a:pt x="747" y="495"/>
                    </a:lnTo>
                    <a:lnTo>
                      <a:pt x="739" y="495"/>
                    </a:lnTo>
                    <a:lnTo>
                      <a:pt x="732" y="495"/>
                    </a:lnTo>
                    <a:lnTo>
                      <a:pt x="727" y="492"/>
                    </a:lnTo>
                    <a:lnTo>
                      <a:pt x="725" y="492"/>
                    </a:lnTo>
                    <a:lnTo>
                      <a:pt x="718" y="492"/>
                    </a:lnTo>
                    <a:lnTo>
                      <a:pt x="710" y="492"/>
                    </a:lnTo>
                    <a:lnTo>
                      <a:pt x="703" y="492"/>
                    </a:lnTo>
                    <a:lnTo>
                      <a:pt x="693" y="492"/>
                    </a:lnTo>
                    <a:lnTo>
                      <a:pt x="686" y="492"/>
                    </a:lnTo>
                    <a:lnTo>
                      <a:pt x="684" y="492"/>
                    </a:lnTo>
                    <a:lnTo>
                      <a:pt x="679" y="495"/>
                    </a:lnTo>
                    <a:lnTo>
                      <a:pt x="672" y="495"/>
                    </a:lnTo>
                    <a:lnTo>
                      <a:pt x="664" y="495"/>
                    </a:lnTo>
                    <a:lnTo>
                      <a:pt x="657" y="495"/>
                    </a:lnTo>
                    <a:lnTo>
                      <a:pt x="650" y="495"/>
                    </a:lnTo>
                    <a:lnTo>
                      <a:pt x="642" y="495"/>
                    </a:lnTo>
                    <a:lnTo>
                      <a:pt x="635" y="497"/>
                    </a:lnTo>
                    <a:lnTo>
                      <a:pt x="628" y="497"/>
                    </a:lnTo>
                    <a:lnTo>
                      <a:pt x="621" y="497"/>
                    </a:lnTo>
                    <a:lnTo>
                      <a:pt x="613" y="497"/>
                    </a:lnTo>
                    <a:lnTo>
                      <a:pt x="606" y="497"/>
                    </a:lnTo>
                    <a:lnTo>
                      <a:pt x="599" y="497"/>
                    </a:lnTo>
                    <a:lnTo>
                      <a:pt x="596" y="500"/>
                    </a:lnTo>
                    <a:lnTo>
                      <a:pt x="592" y="500"/>
                    </a:lnTo>
                    <a:lnTo>
                      <a:pt x="584" y="502"/>
                    </a:lnTo>
                    <a:lnTo>
                      <a:pt x="577" y="502"/>
                    </a:lnTo>
                    <a:lnTo>
                      <a:pt x="570" y="502"/>
                    </a:lnTo>
                    <a:lnTo>
                      <a:pt x="562" y="502"/>
                    </a:lnTo>
                    <a:lnTo>
                      <a:pt x="555" y="502"/>
                    </a:lnTo>
                    <a:lnTo>
                      <a:pt x="546" y="502"/>
                    </a:lnTo>
                    <a:lnTo>
                      <a:pt x="538" y="502"/>
                    </a:lnTo>
                    <a:lnTo>
                      <a:pt x="531" y="502"/>
                    </a:lnTo>
                    <a:lnTo>
                      <a:pt x="524" y="502"/>
                    </a:lnTo>
                    <a:lnTo>
                      <a:pt x="516" y="502"/>
                    </a:lnTo>
                    <a:lnTo>
                      <a:pt x="509" y="502"/>
                    </a:lnTo>
                    <a:lnTo>
                      <a:pt x="502" y="502"/>
                    </a:lnTo>
                    <a:lnTo>
                      <a:pt x="495" y="502"/>
                    </a:lnTo>
                    <a:lnTo>
                      <a:pt x="487" y="502"/>
                    </a:lnTo>
                    <a:lnTo>
                      <a:pt x="480" y="502"/>
                    </a:lnTo>
                    <a:lnTo>
                      <a:pt x="473" y="504"/>
                    </a:lnTo>
                    <a:lnTo>
                      <a:pt x="470" y="504"/>
                    </a:lnTo>
                    <a:lnTo>
                      <a:pt x="466" y="504"/>
                    </a:lnTo>
                    <a:lnTo>
                      <a:pt x="458" y="504"/>
                    </a:lnTo>
                    <a:lnTo>
                      <a:pt x="451" y="504"/>
                    </a:lnTo>
                    <a:lnTo>
                      <a:pt x="444" y="504"/>
                    </a:lnTo>
                    <a:lnTo>
                      <a:pt x="436" y="504"/>
                    </a:lnTo>
                    <a:lnTo>
                      <a:pt x="429" y="504"/>
                    </a:lnTo>
                    <a:lnTo>
                      <a:pt x="422" y="504"/>
                    </a:lnTo>
                    <a:lnTo>
                      <a:pt x="415" y="507"/>
                    </a:lnTo>
                    <a:lnTo>
                      <a:pt x="407" y="507"/>
                    </a:lnTo>
                    <a:lnTo>
                      <a:pt x="400" y="507"/>
                    </a:lnTo>
                    <a:lnTo>
                      <a:pt x="390" y="507"/>
                    </a:lnTo>
                    <a:lnTo>
                      <a:pt x="383" y="507"/>
                    </a:lnTo>
                    <a:lnTo>
                      <a:pt x="376" y="507"/>
                    </a:lnTo>
                    <a:lnTo>
                      <a:pt x="369" y="507"/>
                    </a:lnTo>
                    <a:lnTo>
                      <a:pt x="361" y="507"/>
                    </a:lnTo>
                    <a:lnTo>
                      <a:pt x="354" y="507"/>
                    </a:lnTo>
                    <a:lnTo>
                      <a:pt x="347" y="507"/>
                    </a:lnTo>
                    <a:lnTo>
                      <a:pt x="340" y="507"/>
                    </a:lnTo>
                    <a:lnTo>
                      <a:pt x="332" y="507"/>
                    </a:lnTo>
                    <a:lnTo>
                      <a:pt x="325" y="507"/>
                    </a:lnTo>
                    <a:lnTo>
                      <a:pt x="318" y="507"/>
                    </a:lnTo>
                    <a:lnTo>
                      <a:pt x="310" y="507"/>
                    </a:lnTo>
                    <a:lnTo>
                      <a:pt x="303" y="507"/>
                    </a:lnTo>
                    <a:lnTo>
                      <a:pt x="296" y="507"/>
                    </a:lnTo>
                    <a:lnTo>
                      <a:pt x="289" y="507"/>
                    </a:lnTo>
                    <a:lnTo>
                      <a:pt x="281" y="507"/>
                    </a:lnTo>
                    <a:lnTo>
                      <a:pt x="274" y="507"/>
                    </a:lnTo>
                    <a:lnTo>
                      <a:pt x="267" y="507"/>
                    </a:lnTo>
                    <a:lnTo>
                      <a:pt x="260" y="507"/>
                    </a:lnTo>
                    <a:lnTo>
                      <a:pt x="252" y="507"/>
                    </a:lnTo>
                    <a:lnTo>
                      <a:pt x="245" y="507"/>
                    </a:lnTo>
                    <a:lnTo>
                      <a:pt x="235" y="507"/>
                    </a:lnTo>
                    <a:lnTo>
                      <a:pt x="228" y="507"/>
                    </a:lnTo>
                    <a:lnTo>
                      <a:pt x="221" y="507"/>
                    </a:lnTo>
                    <a:lnTo>
                      <a:pt x="213" y="507"/>
                    </a:lnTo>
                    <a:lnTo>
                      <a:pt x="206" y="507"/>
                    </a:lnTo>
                    <a:lnTo>
                      <a:pt x="199" y="507"/>
                    </a:lnTo>
                    <a:lnTo>
                      <a:pt x="192" y="507"/>
                    </a:lnTo>
                    <a:lnTo>
                      <a:pt x="184" y="507"/>
                    </a:lnTo>
                    <a:lnTo>
                      <a:pt x="177" y="507"/>
                    </a:lnTo>
                    <a:lnTo>
                      <a:pt x="170" y="507"/>
                    </a:lnTo>
                    <a:lnTo>
                      <a:pt x="163" y="507"/>
                    </a:lnTo>
                    <a:lnTo>
                      <a:pt x="155" y="507"/>
                    </a:lnTo>
                    <a:lnTo>
                      <a:pt x="148" y="507"/>
                    </a:lnTo>
                    <a:lnTo>
                      <a:pt x="141" y="507"/>
                    </a:lnTo>
                    <a:lnTo>
                      <a:pt x="133" y="507"/>
                    </a:lnTo>
                    <a:lnTo>
                      <a:pt x="126" y="504"/>
                    </a:lnTo>
                    <a:lnTo>
                      <a:pt x="119" y="504"/>
                    </a:lnTo>
                    <a:lnTo>
                      <a:pt x="112" y="504"/>
                    </a:lnTo>
                    <a:lnTo>
                      <a:pt x="109" y="504"/>
                    </a:lnTo>
                    <a:lnTo>
                      <a:pt x="109" y="500"/>
                    </a:lnTo>
                    <a:lnTo>
                      <a:pt x="104" y="497"/>
                    </a:lnTo>
                    <a:lnTo>
                      <a:pt x="97" y="497"/>
                    </a:lnTo>
                    <a:lnTo>
                      <a:pt x="87" y="497"/>
                    </a:lnTo>
                    <a:lnTo>
                      <a:pt x="80" y="495"/>
                    </a:lnTo>
                    <a:lnTo>
                      <a:pt x="75" y="492"/>
                    </a:lnTo>
                    <a:lnTo>
                      <a:pt x="73" y="490"/>
                    </a:lnTo>
                    <a:lnTo>
                      <a:pt x="73" y="490"/>
                    </a:lnTo>
                    <a:lnTo>
                      <a:pt x="73" y="490"/>
                    </a:lnTo>
                    <a:lnTo>
                      <a:pt x="78" y="487"/>
                    </a:lnTo>
                    <a:lnTo>
                      <a:pt x="78" y="485"/>
                    </a:lnTo>
                    <a:lnTo>
                      <a:pt x="73" y="485"/>
                    </a:lnTo>
                    <a:lnTo>
                      <a:pt x="70" y="483"/>
                    </a:lnTo>
                    <a:lnTo>
                      <a:pt x="66" y="480"/>
                    </a:lnTo>
                    <a:lnTo>
                      <a:pt x="63" y="480"/>
                    </a:lnTo>
                    <a:lnTo>
                      <a:pt x="66" y="478"/>
                    </a:lnTo>
                    <a:lnTo>
                      <a:pt x="63" y="475"/>
                    </a:lnTo>
                    <a:lnTo>
                      <a:pt x="61" y="473"/>
                    </a:lnTo>
                    <a:lnTo>
                      <a:pt x="61" y="470"/>
                    </a:lnTo>
                    <a:lnTo>
                      <a:pt x="58" y="468"/>
                    </a:lnTo>
                    <a:lnTo>
                      <a:pt x="56" y="468"/>
                    </a:lnTo>
                    <a:lnTo>
                      <a:pt x="56" y="463"/>
                    </a:lnTo>
                    <a:lnTo>
                      <a:pt x="53" y="461"/>
                    </a:lnTo>
                    <a:lnTo>
                      <a:pt x="51" y="461"/>
                    </a:lnTo>
                    <a:lnTo>
                      <a:pt x="49" y="458"/>
                    </a:lnTo>
                    <a:lnTo>
                      <a:pt x="49" y="456"/>
                    </a:lnTo>
                    <a:lnTo>
                      <a:pt x="46" y="453"/>
                    </a:lnTo>
                    <a:lnTo>
                      <a:pt x="46" y="451"/>
                    </a:lnTo>
                    <a:lnTo>
                      <a:pt x="44" y="449"/>
                    </a:lnTo>
                    <a:lnTo>
                      <a:pt x="44" y="449"/>
                    </a:lnTo>
                    <a:lnTo>
                      <a:pt x="41" y="446"/>
                    </a:lnTo>
                    <a:lnTo>
                      <a:pt x="44" y="444"/>
                    </a:lnTo>
                    <a:lnTo>
                      <a:pt x="41" y="441"/>
                    </a:lnTo>
                    <a:lnTo>
                      <a:pt x="39" y="439"/>
                    </a:lnTo>
                    <a:lnTo>
                      <a:pt x="39" y="434"/>
                    </a:lnTo>
                    <a:lnTo>
                      <a:pt x="37" y="434"/>
                    </a:lnTo>
                    <a:lnTo>
                      <a:pt x="37" y="432"/>
                    </a:lnTo>
                    <a:lnTo>
                      <a:pt x="37" y="429"/>
                    </a:lnTo>
                    <a:lnTo>
                      <a:pt x="37" y="427"/>
                    </a:lnTo>
                    <a:lnTo>
                      <a:pt x="34" y="424"/>
                    </a:lnTo>
                    <a:lnTo>
                      <a:pt x="34" y="422"/>
                    </a:lnTo>
                    <a:lnTo>
                      <a:pt x="32" y="420"/>
                    </a:lnTo>
                    <a:lnTo>
                      <a:pt x="32" y="417"/>
                    </a:lnTo>
                    <a:lnTo>
                      <a:pt x="32" y="415"/>
                    </a:lnTo>
                    <a:lnTo>
                      <a:pt x="29" y="412"/>
                    </a:lnTo>
                    <a:lnTo>
                      <a:pt x="29" y="410"/>
                    </a:lnTo>
                    <a:lnTo>
                      <a:pt x="29" y="410"/>
                    </a:lnTo>
                    <a:lnTo>
                      <a:pt x="27" y="407"/>
                    </a:lnTo>
                    <a:lnTo>
                      <a:pt x="27" y="403"/>
                    </a:lnTo>
                    <a:lnTo>
                      <a:pt x="24" y="400"/>
                    </a:lnTo>
                    <a:lnTo>
                      <a:pt x="24" y="398"/>
                    </a:lnTo>
                    <a:lnTo>
                      <a:pt x="22" y="395"/>
                    </a:lnTo>
                    <a:lnTo>
                      <a:pt x="22" y="393"/>
                    </a:lnTo>
                    <a:lnTo>
                      <a:pt x="22" y="393"/>
                    </a:lnTo>
                    <a:lnTo>
                      <a:pt x="22" y="390"/>
                    </a:lnTo>
                    <a:lnTo>
                      <a:pt x="20" y="383"/>
                    </a:lnTo>
                    <a:lnTo>
                      <a:pt x="15" y="361"/>
                    </a:lnTo>
                    <a:lnTo>
                      <a:pt x="12" y="357"/>
                    </a:lnTo>
                    <a:lnTo>
                      <a:pt x="10" y="330"/>
                    </a:lnTo>
                    <a:lnTo>
                      <a:pt x="7" y="313"/>
                    </a:lnTo>
                    <a:lnTo>
                      <a:pt x="7" y="303"/>
                    </a:lnTo>
                    <a:lnTo>
                      <a:pt x="5" y="277"/>
                    </a:lnTo>
                    <a:lnTo>
                      <a:pt x="5" y="250"/>
                    </a:lnTo>
                    <a:lnTo>
                      <a:pt x="3" y="235"/>
                    </a:lnTo>
                    <a:lnTo>
                      <a:pt x="3" y="226"/>
                    </a:lnTo>
                    <a:lnTo>
                      <a:pt x="0" y="218"/>
                    </a:lnTo>
                    <a:lnTo>
                      <a:pt x="0" y="209"/>
                    </a:lnTo>
                    <a:lnTo>
                      <a:pt x="3" y="201"/>
                    </a:lnTo>
                    <a:lnTo>
                      <a:pt x="3" y="192"/>
                    </a:lnTo>
                    <a:lnTo>
                      <a:pt x="3" y="184"/>
                    </a:lnTo>
                    <a:lnTo>
                      <a:pt x="0" y="175"/>
                    </a:lnTo>
                    <a:lnTo>
                      <a:pt x="3" y="167"/>
                    </a:lnTo>
                    <a:lnTo>
                      <a:pt x="3" y="158"/>
                    </a:lnTo>
                    <a:lnTo>
                      <a:pt x="3" y="150"/>
                    </a:lnTo>
                    <a:lnTo>
                      <a:pt x="5" y="141"/>
                    </a:lnTo>
                    <a:lnTo>
                      <a:pt x="7" y="134"/>
                    </a:lnTo>
                    <a:lnTo>
                      <a:pt x="7" y="131"/>
                    </a:lnTo>
                    <a:lnTo>
                      <a:pt x="12" y="124"/>
                    </a:lnTo>
                    <a:lnTo>
                      <a:pt x="15" y="117"/>
                    </a:lnTo>
                    <a:lnTo>
                      <a:pt x="17" y="114"/>
                    </a:lnTo>
                    <a:lnTo>
                      <a:pt x="17" y="107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7" y="90"/>
                    </a:lnTo>
                    <a:lnTo>
                      <a:pt x="29" y="80"/>
                    </a:lnTo>
                    <a:lnTo>
                      <a:pt x="29" y="80"/>
                    </a:lnTo>
                    <a:lnTo>
                      <a:pt x="37" y="71"/>
                    </a:lnTo>
                    <a:lnTo>
                      <a:pt x="37" y="71"/>
                    </a:lnTo>
                    <a:lnTo>
                      <a:pt x="44" y="66"/>
                    </a:lnTo>
                    <a:lnTo>
                      <a:pt x="46" y="63"/>
                    </a:lnTo>
                    <a:lnTo>
                      <a:pt x="51" y="58"/>
                    </a:lnTo>
                    <a:lnTo>
                      <a:pt x="53" y="54"/>
                    </a:lnTo>
                    <a:lnTo>
                      <a:pt x="58" y="49"/>
                    </a:lnTo>
                    <a:lnTo>
                      <a:pt x="61" y="46"/>
                    </a:lnTo>
                    <a:lnTo>
                      <a:pt x="66" y="39"/>
                    </a:lnTo>
                    <a:lnTo>
                      <a:pt x="68" y="37"/>
                    </a:lnTo>
                    <a:lnTo>
                      <a:pt x="73" y="32"/>
                    </a:lnTo>
                    <a:lnTo>
                      <a:pt x="80" y="29"/>
                    </a:lnTo>
                    <a:lnTo>
                      <a:pt x="83" y="29"/>
                    </a:lnTo>
                    <a:lnTo>
                      <a:pt x="87" y="24"/>
                    </a:lnTo>
                    <a:lnTo>
                      <a:pt x="97" y="22"/>
                    </a:lnTo>
                    <a:lnTo>
                      <a:pt x="100" y="20"/>
                    </a:lnTo>
                    <a:lnTo>
                      <a:pt x="104" y="17"/>
                    </a:lnTo>
                    <a:lnTo>
                      <a:pt x="112" y="12"/>
                    </a:lnTo>
                    <a:lnTo>
                      <a:pt x="117" y="10"/>
                    </a:lnTo>
                    <a:lnTo>
                      <a:pt x="119" y="10"/>
                    </a:lnTo>
                    <a:lnTo>
                      <a:pt x="126" y="7"/>
                    </a:lnTo>
                    <a:lnTo>
                      <a:pt x="133" y="7"/>
                    </a:lnTo>
                    <a:lnTo>
                      <a:pt x="141" y="10"/>
                    </a:lnTo>
                    <a:lnTo>
                      <a:pt x="148" y="7"/>
                    </a:lnTo>
                    <a:lnTo>
                      <a:pt x="155" y="3"/>
                    </a:lnTo>
                    <a:lnTo>
                      <a:pt x="158" y="3"/>
                    </a:lnTo>
                    <a:lnTo>
                      <a:pt x="163" y="0"/>
                    </a:lnTo>
                    <a:lnTo>
                      <a:pt x="170" y="0"/>
                    </a:lnTo>
                    <a:lnTo>
                      <a:pt x="177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6" y="0"/>
                    </a:lnTo>
                    <a:lnTo>
                      <a:pt x="211" y="3"/>
                    </a:lnTo>
                    <a:lnTo>
                      <a:pt x="213" y="3"/>
                    </a:lnTo>
                    <a:lnTo>
                      <a:pt x="221" y="3"/>
                    </a:lnTo>
                    <a:lnTo>
                      <a:pt x="221" y="3"/>
                    </a:lnTo>
                    <a:lnTo>
                      <a:pt x="223" y="3"/>
                    </a:lnTo>
                    <a:lnTo>
                      <a:pt x="228" y="3"/>
                    </a:lnTo>
                    <a:lnTo>
                      <a:pt x="235" y="3"/>
                    </a:lnTo>
                    <a:lnTo>
                      <a:pt x="245" y="5"/>
                    </a:lnTo>
                    <a:lnTo>
                      <a:pt x="252" y="7"/>
                    </a:lnTo>
                    <a:lnTo>
                      <a:pt x="257" y="10"/>
                    </a:lnTo>
                    <a:lnTo>
                      <a:pt x="260" y="12"/>
                    </a:lnTo>
                    <a:lnTo>
                      <a:pt x="267" y="12"/>
                    </a:lnTo>
                    <a:lnTo>
                      <a:pt x="274" y="17"/>
                    </a:lnTo>
                    <a:lnTo>
                      <a:pt x="279" y="20"/>
                    </a:lnTo>
                    <a:lnTo>
                      <a:pt x="281" y="20"/>
                    </a:lnTo>
                    <a:lnTo>
                      <a:pt x="289" y="20"/>
                    </a:lnTo>
                    <a:lnTo>
                      <a:pt x="293" y="20"/>
                    </a:lnTo>
                    <a:lnTo>
                      <a:pt x="296" y="17"/>
                    </a:lnTo>
                    <a:lnTo>
                      <a:pt x="298" y="20"/>
                    </a:lnTo>
                    <a:lnTo>
                      <a:pt x="303" y="22"/>
                    </a:lnTo>
                    <a:lnTo>
                      <a:pt x="310" y="27"/>
                    </a:lnTo>
                    <a:lnTo>
                      <a:pt x="313" y="29"/>
                    </a:lnTo>
                    <a:lnTo>
                      <a:pt x="318" y="29"/>
                    </a:lnTo>
                    <a:lnTo>
                      <a:pt x="320" y="29"/>
                    </a:lnTo>
                    <a:lnTo>
                      <a:pt x="325" y="27"/>
                    </a:lnTo>
                    <a:lnTo>
                      <a:pt x="332" y="27"/>
                    </a:lnTo>
                    <a:lnTo>
                      <a:pt x="332" y="29"/>
                    </a:lnTo>
                    <a:lnTo>
                      <a:pt x="340" y="32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54" y="41"/>
                    </a:lnTo>
                    <a:lnTo>
                      <a:pt x="359" y="46"/>
                    </a:lnTo>
                    <a:lnTo>
                      <a:pt x="361" y="49"/>
                    </a:lnTo>
                    <a:lnTo>
                      <a:pt x="366" y="54"/>
                    </a:lnTo>
                    <a:lnTo>
                      <a:pt x="369" y="58"/>
                    </a:lnTo>
                    <a:lnTo>
                      <a:pt x="373" y="63"/>
                    </a:lnTo>
                    <a:lnTo>
                      <a:pt x="376" y="66"/>
                    </a:lnTo>
                    <a:lnTo>
                      <a:pt x="383" y="71"/>
                    </a:lnTo>
                    <a:lnTo>
                      <a:pt x="383" y="73"/>
                    </a:lnTo>
                    <a:lnTo>
                      <a:pt x="390" y="75"/>
                    </a:lnTo>
                    <a:lnTo>
                      <a:pt x="400" y="80"/>
                    </a:lnTo>
                    <a:lnTo>
                      <a:pt x="407" y="80"/>
                    </a:lnTo>
                    <a:lnTo>
                      <a:pt x="415" y="80"/>
                    </a:lnTo>
                    <a:lnTo>
                      <a:pt x="415" y="80"/>
                    </a:lnTo>
                    <a:lnTo>
                      <a:pt x="422" y="85"/>
                    </a:lnTo>
                    <a:lnTo>
                      <a:pt x="424" y="90"/>
                    </a:lnTo>
                    <a:lnTo>
                      <a:pt x="429" y="97"/>
                    </a:lnTo>
                    <a:lnTo>
                      <a:pt x="429" y="97"/>
                    </a:lnTo>
                    <a:lnTo>
                      <a:pt x="434" y="107"/>
                    </a:lnTo>
                    <a:lnTo>
                      <a:pt x="436" y="114"/>
                    </a:lnTo>
                    <a:lnTo>
                      <a:pt x="436" y="117"/>
                    </a:lnTo>
                    <a:lnTo>
                      <a:pt x="444" y="121"/>
                    </a:lnTo>
                    <a:lnTo>
                      <a:pt x="449" y="124"/>
                    </a:lnTo>
                    <a:lnTo>
                      <a:pt x="451" y="124"/>
                    </a:lnTo>
                    <a:lnTo>
                      <a:pt x="458" y="124"/>
                    </a:lnTo>
                    <a:lnTo>
                      <a:pt x="458" y="124"/>
                    </a:lnTo>
                    <a:lnTo>
                      <a:pt x="466" y="121"/>
                    </a:lnTo>
                    <a:lnTo>
                      <a:pt x="468" y="124"/>
                    </a:lnTo>
                    <a:lnTo>
                      <a:pt x="466" y="129"/>
                    </a:lnTo>
                    <a:lnTo>
                      <a:pt x="463" y="134"/>
                    </a:lnTo>
                    <a:lnTo>
                      <a:pt x="466" y="136"/>
                    </a:lnTo>
                    <a:lnTo>
                      <a:pt x="468" y="141"/>
                    </a:lnTo>
                    <a:lnTo>
                      <a:pt x="473" y="143"/>
                    </a:lnTo>
                    <a:lnTo>
                      <a:pt x="480" y="146"/>
                    </a:lnTo>
                    <a:lnTo>
                      <a:pt x="487" y="150"/>
                    </a:lnTo>
                    <a:lnTo>
                      <a:pt x="487" y="150"/>
                    </a:lnTo>
                    <a:lnTo>
                      <a:pt x="495" y="158"/>
                    </a:lnTo>
                    <a:lnTo>
                      <a:pt x="497" y="158"/>
                    </a:lnTo>
                    <a:lnTo>
                      <a:pt x="495" y="160"/>
                    </a:lnTo>
                    <a:lnTo>
                      <a:pt x="492" y="167"/>
                    </a:lnTo>
                    <a:lnTo>
                      <a:pt x="495" y="175"/>
                    </a:lnTo>
                    <a:lnTo>
                      <a:pt x="495" y="175"/>
                    </a:lnTo>
                    <a:lnTo>
                      <a:pt x="497" y="184"/>
                    </a:lnTo>
                    <a:lnTo>
                      <a:pt x="502" y="192"/>
                    </a:lnTo>
                    <a:lnTo>
                      <a:pt x="509" y="189"/>
                    </a:lnTo>
                    <a:lnTo>
                      <a:pt x="516" y="192"/>
                    </a:lnTo>
                    <a:lnTo>
                      <a:pt x="509" y="201"/>
                    </a:lnTo>
                    <a:lnTo>
                      <a:pt x="509" y="201"/>
                    </a:lnTo>
                    <a:lnTo>
                      <a:pt x="509" y="201"/>
                    </a:lnTo>
                    <a:lnTo>
                      <a:pt x="516" y="209"/>
                    </a:lnTo>
                    <a:lnTo>
                      <a:pt x="519" y="209"/>
                    </a:lnTo>
                    <a:lnTo>
                      <a:pt x="524" y="216"/>
                    </a:lnTo>
                    <a:lnTo>
                      <a:pt x="526" y="218"/>
                    </a:lnTo>
                    <a:lnTo>
                      <a:pt x="529" y="226"/>
                    </a:lnTo>
                    <a:lnTo>
                      <a:pt x="531" y="233"/>
                    </a:lnTo>
                    <a:lnTo>
                      <a:pt x="533" y="235"/>
                    </a:lnTo>
                    <a:lnTo>
                      <a:pt x="538" y="238"/>
                    </a:lnTo>
                    <a:lnTo>
                      <a:pt x="546" y="240"/>
                    </a:lnTo>
                    <a:lnTo>
                      <a:pt x="555" y="235"/>
                    </a:lnTo>
                    <a:lnTo>
                      <a:pt x="562" y="240"/>
                    </a:lnTo>
                    <a:lnTo>
                      <a:pt x="567" y="250"/>
                    </a:lnTo>
                    <a:lnTo>
                      <a:pt x="570" y="252"/>
                    </a:lnTo>
                    <a:lnTo>
                      <a:pt x="577" y="272"/>
                    </a:lnTo>
                    <a:lnTo>
                      <a:pt x="579" y="277"/>
                    </a:lnTo>
                    <a:lnTo>
                      <a:pt x="584" y="284"/>
                    </a:lnTo>
                    <a:lnTo>
                      <a:pt x="589" y="303"/>
                    </a:lnTo>
                    <a:lnTo>
                      <a:pt x="592" y="310"/>
                    </a:lnTo>
                    <a:lnTo>
                      <a:pt x="599" y="327"/>
                    </a:lnTo>
                    <a:lnTo>
                      <a:pt x="601" y="330"/>
                    </a:lnTo>
                    <a:lnTo>
                      <a:pt x="606" y="332"/>
                    </a:lnTo>
                    <a:lnTo>
                      <a:pt x="613" y="342"/>
                    </a:lnTo>
                    <a:lnTo>
                      <a:pt x="621" y="347"/>
                    </a:lnTo>
                    <a:lnTo>
                      <a:pt x="626" y="357"/>
                    </a:lnTo>
                    <a:lnTo>
                      <a:pt x="628" y="359"/>
                    </a:lnTo>
                    <a:lnTo>
                      <a:pt x="635" y="371"/>
                    </a:lnTo>
                    <a:lnTo>
                      <a:pt x="640" y="383"/>
                    </a:lnTo>
                    <a:lnTo>
                      <a:pt x="642" y="386"/>
                    </a:lnTo>
                    <a:lnTo>
                      <a:pt x="647" y="390"/>
                    </a:lnTo>
                    <a:lnTo>
                      <a:pt x="650" y="393"/>
                    </a:lnTo>
                    <a:lnTo>
                      <a:pt x="652" y="393"/>
                    </a:lnTo>
                    <a:lnTo>
                      <a:pt x="657" y="395"/>
                    </a:lnTo>
                    <a:lnTo>
                      <a:pt x="659" y="393"/>
                    </a:lnTo>
                    <a:lnTo>
                      <a:pt x="664" y="390"/>
                    </a:lnTo>
                    <a:lnTo>
                      <a:pt x="664" y="390"/>
                    </a:lnTo>
                    <a:lnTo>
                      <a:pt x="672" y="386"/>
                    </a:lnTo>
                    <a:lnTo>
                      <a:pt x="676" y="390"/>
                    </a:lnTo>
                    <a:lnTo>
                      <a:pt x="679" y="393"/>
                    </a:lnTo>
                    <a:lnTo>
                      <a:pt x="679" y="393"/>
                    </a:lnTo>
                    <a:lnTo>
                      <a:pt x="686" y="395"/>
                    </a:lnTo>
                    <a:lnTo>
                      <a:pt x="686" y="398"/>
                    </a:lnTo>
                    <a:lnTo>
                      <a:pt x="691" y="398"/>
                    </a:lnTo>
                    <a:lnTo>
                      <a:pt x="693" y="400"/>
                    </a:lnTo>
                    <a:lnTo>
                      <a:pt x="703" y="400"/>
                    </a:lnTo>
                    <a:lnTo>
                      <a:pt x="710" y="400"/>
                    </a:lnTo>
                    <a:lnTo>
                      <a:pt x="710" y="400"/>
                    </a:lnTo>
                    <a:lnTo>
                      <a:pt x="713" y="403"/>
                    </a:lnTo>
                    <a:lnTo>
                      <a:pt x="715" y="407"/>
                    </a:lnTo>
                    <a:lnTo>
                      <a:pt x="718" y="410"/>
                    </a:lnTo>
                    <a:lnTo>
                      <a:pt x="718" y="410"/>
                    </a:lnTo>
                    <a:lnTo>
                      <a:pt x="720" y="412"/>
                    </a:lnTo>
                    <a:lnTo>
                      <a:pt x="720" y="415"/>
                    </a:lnTo>
                    <a:lnTo>
                      <a:pt x="722" y="417"/>
                    </a:lnTo>
                    <a:lnTo>
                      <a:pt x="725" y="417"/>
                    </a:lnTo>
                    <a:lnTo>
                      <a:pt x="725" y="420"/>
                    </a:lnTo>
                    <a:lnTo>
                      <a:pt x="727" y="422"/>
                    </a:lnTo>
                    <a:lnTo>
                      <a:pt x="730" y="424"/>
                    </a:lnTo>
                    <a:lnTo>
                      <a:pt x="732" y="427"/>
                    </a:lnTo>
                    <a:lnTo>
                      <a:pt x="735" y="427"/>
                    </a:lnTo>
                    <a:lnTo>
                      <a:pt x="739" y="429"/>
                    </a:lnTo>
                    <a:lnTo>
                      <a:pt x="742" y="429"/>
                    </a:lnTo>
                    <a:lnTo>
                      <a:pt x="747" y="432"/>
                    </a:lnTo>
                    <a:lnTo>
                      <a:pt x="747" y="434"/>
                    </a:lnTo>
                    <a:lnTo>
                      <a:pt x="747" y="432"/>
                    </a:lnTo>
                    <a:lnTo>
                      <a:pt x="754" y="432"/>
                    </a:lnTo>
                    <a:lnTo>
                      <a:pt x="761" y="432"/>
                    </a:lnTo>
                    <a:lnTo>
                      <a:pt x="764" y="432"/>
                    </a:lnTo>
                    <a:lnTo>
                      <a:pt x="761" y="434"/>
                    </a:lnTo>
                    <a:lnTo>
                      <a:pt x="756" y="434"/>
                    </a:lnTo>
                    <a:lnTo>
                      <a:pt x="761" y="437"/>
                    </a:lnTo>
                    <a:lnTo>
                      <a:pt x="764" y="439"/>
                    </a:lnTo>
                    <a:lnTo>
                      <a:pt x="769" y="441"/>
                    </a:lnTo>
                    <a:lnTo>
                      <a:pt x="771" y="441"/>
                    </a:lnTo>
                    <a:lnTo>
                      <a:pt x="776" y="441"/>
                    </a:lnTo>
                    <a:lnTo>
                      <a:pt x="783" y="441"/>
                    </a:lnTo>
                    <a:lnTo>
                      <a:pt x="790" y="441"/>
                    </a:lnTo>
                    <a:lnTo>
                      <a:pt x="790" y="444"/>
                    </a:lnTo>
                    <a:lnTo>
                      <a:pt x="798" y="444"/>
                    </a:lnTo>
                    <a:lnTo>
                      <a:pt x="802" y="446"/>
                    </a:lnTo>
                    <a:lnTo>
                      <a:pt x="805" y="446"/>
                    </a:lnTo>
                    <a:lnTo>
                      <a:pt x="812" y="446"/>
                    </a:lnTo>
                    <a:lnTo>
                      <a:pt x="819" y="446"/>
                    </a:lnTo>
                    <a:lnTo>
                      <a:pt x="824" y="449"/>
                    </a:lnTo>
                    <a:lnTo>
                      <a:pt x="827" y="449"/>
                    </a:lnTo>
                    <a:lnTo>
                      <a:pt x="832" y="451"/>
                    </a:lnTo>
                    <a:lnTo>
                      <a:pt x="834" y="453"/>
                    </a:lnTo>
                    <a:lnTo>
                      <a:pt x="836" y="453"/>
                    </a:lnTo>
                    <a:lnTo>
                      <a:pt x="841" y="456"/>
                    </a:lnTo>
                    <a:lnTo>
                      <a:pt x="849" y="453"/>
                    </a:lnTo>
                    <a:lnTo>
                      <a:pt x="849" y="453"/>
                    </a:lnTo>
                    <a:lnTo>
                      <a:pt x="849" y="4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34" name="Freeform 2862"/>
              <p:cNvSpPr>
                <a:spLocks/>
              </p:cNvSpPr>
              <p:nvPr/>
            </p:nvSpPr>
            <p:spPr bwMode="auto">
              <a:xfrm>
                <a:off x="1321" y="1627"/>
                <a:ext cx="737" cy="487"/>
              </a:xfrm>
              <a:custGeom>
                <a:avLst/>
                <a:gdLst/>
                <a:ahLst/>
                <a:cxnLst>
                  <a:cxn ang="0">
                    <a:pos x="703" y="460"/>
                  </a:cxn>
                  <a:cxn ang="0">
                    <a:pos x="717" y="465"/>
                  </a:cxn>
                  <a:cxn ang="0">
                    <a:pos x="664" y="467"/>
                  </a:cxn>
                  <a:cxn ang="0">
                    <a:pos x="613" y="467"/>
                  </a:cxn>
                  <a:cxn ang="0">
                    <a:pos x="664" y="470"/>
                  </a:cxn>
                  <a:cxn ang="0">
                    <a:pos x="688" y="470"/>
                  </a:cxn>
                  <a:cxn ang="0">
                    <a:pos x="635" y="472"/>
                  </a:cxn>
                  <a:cxn ang="0">
                    <a:pos x="591" y="475"/>
                  </a:cxn>
                  <a:cxn ang="0">
                    <a:pos x="540" y="475"/>
                  </a:cxn>
                  <a:cxn ang="0">
                    <a:pos x="487" y="477"/>
                  </a:cxn>
                  <a:cxn ang="0">
                    <a:pos x="436" y="477"/>
                  </a:cxn>
                  <a:cxn ang="0">
                    <a:pos x="385" y="477"/>
                  </a:cxn>
                  <a:cxn ang="0">
                    <a:pos x="332" y="480"/>
                  </a:cxn>
                  <a:cxn ang="0">
                    <a:pos x="354" y="480"/>
                  </a:cxn>
                  <a:cxn ang="0">
                    <a:pos x="407" y="482"/>
                  </a:cxn>
                  <a:cxn ang="0">
                    <a:pos x="368" y="484"/>
                  </a:cxn>
                  <a:cxn ang="0">
                    <a:pos x="318" y="487"/>
                  </a:cxn>
                  <a:cxn ang="0">
                    <a:pos x="267" y="487"/>
                  </a:cxn>
                  <a:cxn ang="0">
                    <a:pos x="213" y="487"/>
                  </a:cxn>
                  <a:cxn ang="0">
                    <a:pos x="162" y="487"/>
                  </a:cxn>
                  <a:cxn ang="0">
                    <a:pos x="111" y="484"/>
                  </a:cxn>
                  <a:cxn ang="0">
                    <a:pos x="119" y="477"/>
                  </a:cxn>
                  <a:cxn ang="0">
                    <a:pos x="68" y="472"/>
                  </a:cxn>
                  <a:cxn ang="0">
                    <a:pos x="65" y="463"/>
                  </a:cxn>
                  <a:cxn ang="0">
                    <a:pos x="51" y="448"/>
                  </a:cxn>
                  <a:cxn ang="0">
                    <a:pos x="48" y="436"/>
                  </a:cxn>
                  <a:cxn ang="0">
                    <a:pos x="39" y="421"/>
                  </a:cxn>
                  <a:cxn ang="0">
                    <a:pos x="34" y="404"/>
                  </a:cxn>
                  <a:cxn ang="0">
                    <a:pos x="27" y="390"/>
                  </a:cxn>
                  <a:cxn ang="0">
                    <a:pos x="19" y="373"/>
                  </a:cxn>
                  <a:cxn ang="0">
                    <a:pos x="5" y="283"/>
                  </a:cxn>
                  <a:cxn ang="0">
                    <a:pos x="0" y="189"/>
                  </a:cxn>
                  <a:cxn ang="0">
                    <a:pos x="2" y="138"/>
                  </a:cxn>
                  <a:cxn ang="0">
                    <a:pos x="15" y="94"/>
                  </a:cxn>
                  <a:cxn ang="0">
                    <a:pos x="36" y="58"/>
                  </a:cxn>
                  <a:cxn ang="0">
                    <a:pos x="65" y="26"/>
                  </a:cxn>
                  <a:cxn ang="0">
                    <a:pos x="97" y="9"/>
                  </a:cxn>
                  <a:cxn ang="0">
                    <a:pos x="148" y="0"/>
                  </a:cxn>
                  <a:cxn ang="0">
                    <a:pos x="199" y="2"/>
                  </a:cxn>
                  <a:cxn ang="0">
                    <a:pos x="245" y="17"/>
                  </a:cxn>
                  <a:cxn ang="0">
                    <a:pos x="281" y="34"/>
                  </a:cxn>
                  <a:cxn ang="0">
                    <a:pos x="315" y="51"/>
                  </a:cxn>
                  <a:cxn ang="0">
                    <a:pos x="344" y="77"/>
                  </a:cxn>
                  <a:cxn ang="0">
                    <a:pos x="366" y="114"/>
                  </a:cxn>
                  <a:cxn ang="0">
                    <a:pos x="393" y="126"/>
                  </a:cxn>
                  <a:cxn ang="0">
                    <a:pos x="407" y="167"/>
                  </a:cxn>
                  <a:cxn ang="0">
                    <a:pos x="424" y="206"/>
                  </a:cxn>
                  <a:cxn ang="0">
                    <a:pos x="458" y="249"/>
                  </a:cxn>
                  <a:cxn ang="0">
                    <a:pos x="485" y="337"/>
                  </a:cxn>
                  <a:cxn ang="0">
                    <a:pos x="514" y="373"/>
                  </a:cxn>
                  <a:cxn ang="0">
                    <a:pos x="524" y="387"/>
                  </a:cxn>
                  <a:cxn ang="0">
                    <a:pos x="536" y="373"/>
                  </a:cxn>
                  <a:cxn ang="0">
                    <a:pos x="548" y="383"/>
                  </a:cxn>
                  <a:cxn ang="0">
                    <a:pos x="555" y="402"/>
                  </a:cxn>
                  <a:cxn ang="0">
                    <a:pos x="574" y="412"/>
                  </a:cxn>
                  <a:cxn ang="0">
                    <a:pos x="599" y="421"/>
                  </a:cxn>
                  <a:cxn ang="0">
                    <a:pos x="623" y="431"/>
                  </a:cxn>
                  <a:cxn ang="0">
                    <a:pos x="669" y="433"/>
                  </a:cxn>
                  <a:cxn ang="0">
                    <a:pos x="703" y="441"/>
                  </a:cxn>
                  <a:cxn ang="0">
                    <a:pos x="717" y="450"/>
                  </a:cxn>
                </a:cxnLst>
                <a:rect l="0" t="0" r="r" b="b"/>
                <a:pathLst>
                  <a:path w="737" h="487">
                    <a:moveTo>
                      <a:pt x="732" y="455"/>
                    </a:moveTo>
                    <a:lnTo>
                      <a:pt x="737" y="458"/>
                    </a:lnTo>
                    <a:lnTo>
                      <a:pt x="732" y="458"/>
                    </a:lnTo>
                    <a:lnTo>
                      <a:pt x="725" y="458"/>
                    </a:lnTo>
                    <a:lnTo>
                      <a:pt x="717" y="458"/>
                    </a:lnTo>
                    <a:lnTo>
                      <a:pt x="710" y="458"/>
                    </a:lnTo>
                    <a:lnTo>
                      <a:pt x="703" y="460"/>
                    </a:lnTo>
                    <a:lnTo>
                      <a:pt x="698" y="460"/>
                    </a:lnTo>
                    <a:lnTo>
                      <a:pt x="703" y="463"/>
                    </a:lnTo>
                    <a:lnTo>
                      <a:pt x="705" y="463"/>
                    </a:lnTo>
                    <a:lnTo>
                      <a:pt x="710" y="463"/>
                    </a:lnTo>
                    <a:lnTo>
                      <a:pt x="717" y="465"/>
                    </a:lnTo>
                    <a:lnTo>
                      <a:pt x="720" y="465"/>
                    </a:lnTo>
                    <a:lnTo>
                      <a:pt x="717" y="465"/>
                    </a:lnTo>
                    <a:lnTo>
                      <a:pt x="710" y="465"/>
                    </a:lnTo>
                    <a:lnTo>
                      <a:pt x="703" y="465"/>
                    </a:lnTo>
                    <a:lnTo>
                      <a:pt x="696" y="467"/>
                    </a:lnTo>
                    <a:lnTo>
                      <a:pt x="688" y="467"/>
                    </a:lnTo>
                    <a:lnTo>
                      <a:pt x="681" y="467"/>
                    </a:lnTo>
                    <a:lnTo>
                      <a:pt x="671" y="467"/>
                    </a:lnTo>
                    <a:lnTo>
                      <a:pt x="664" y="467"/>
                    </a:lnTo>
                    <a:lnTo>
                      <a:pt x="657" y="467"/>
                    </a:lnTo>
                    <a:lnTo>
                      <a:pt x="650" y="467"/>
                    </a:lnTo>
                    <a:lnTo>
                      <a:pt x="642" y="467"/>
                    </a:lnTo>
                    <a:lnTo>
                      <a:pt x="635" y="467"/>
                    </a:lnTo>
                    <a:lnTo>
                      <a:pt x="628" y="467"/>
                    </a:lnTo>
                    <a:lnTo>
                      <a:pt x="620" y="467"/>
                    </a:lnTo>
                    <a:lnTo>
                      <a:pt x="613" y="467"/>
                    </a:lnTo>
                    <a:lnTo>
                      <a:pt x="620" y="470"/>
                    </a:lnTo>
                    <a:lnTo>
                      <a:pt x="628" y="470"/>
                    </a:lnTo>
                    <a:lnTo>
                      <a:pt x="635" y="470"/>
                    </a:lnTo>
                    <a:lnTo>
                      <a:pt x="642" y="470"/>
                    </a:lnTo>
                    <a:lnTo>
                      <a:pt x="650" y="470"/>
                    </a:lnTo>
                    <a:lnTo>
                      <a:pt x="657" y="470"/>
                    </a:lnTo>
                    <a:lnTo>
                      <a:pt x="664" y="470"/>
                    </a:lnTo>
                    <a:lnTo>
                      <a:pt x="671" y="470"/>
                    </a:lnTo>
                    <a:lnTo>
                      <a:pt x="681" y="470"/>
                    </a:lnTo>
                    <a:lnTo>
                      <a:pt x="688" y="470"/>
                    </a:lnTo>
                    <a:lnTo>
                      <a:pt x="696" y="470"/>
                    </a:lnTo>
                    <a:lnTo>
                      <a:pt x="696" y="470"/>
                    </a:lnTo>
                    <a:lnTo>
                      <a:pt x="696" y="470"/>
                    </a:lnTo>
                    <a:lnTo>
                      <a:pt x="688" y="470"/>
                    </a:lnTo>
                    <a:lnTo>
                      <a:pt x="681" y="470"/>
                    </a:lnTo>
                    <a:lnTo>
                      <a:pt x="671" y="470"/>
                    </a:lnTo>
                    <a:lnTo>
                      <a:pt x="664" y="472"/>
                    </a:lnTo>
                    <a:lnTo>
                      <a:pt x="657" y="472"/>
                    </a:lnTo>
                    <a:lnTo>
                      <a:pt x="650" y="472"/>
                    </a:lnTo>
                    <a:lnTo>
                      <a:pt x="642" y="472"/>
                    </a:lnTo>
                    <a:lnTo>
                      <a:pt x="635" y="472"/>
                    </a:lnTo>
                    <a:lnTo>
                      <a:pt x="628" y="472"/>
                    </a:lnTo>
                    <a:lnTo>
                      <a:pt x="620" y="472"/>
                    </a:lnTo>
                    <a:lnTo>
                      <a:pt x="618" y="472"/>
                    </a:lnTo>
                    <a:lnTo>
                      <a:pt x="613" y="472"/>
                    </a:lnTo>
                    <a:lnTo>
                      <a:pt x="606" y="475"/>
                    </a:lnTo>
                    <a:lnTo>
                      <a:pt x="599" y="475"/>
                    </a:lnTo>
                    <a:lnTo>
                      <a:pt x="591" y="475"/>
                    </a:lnTo>
                    <a:lnTo>
                      <a:pt x="584" y="475"/>
                    </a:lnTo>
                    <a:lnTo>
                      <a:pt x="577" y="475"/>
                    </a:lnTo>
                    <a:lnTo>
                      <a:pt x="570" y="475"/>
                    </a:lnTo>
                    <a:lnTo>
                      <a:pt x="562" y="475"/>
                    </a:lnTo>
                    <a:lnTo>
                      <a:pt x="555" y="475"/>
                    </a:lnTo>
                    <a:lnTo>
                      <a:pt x="548" y="475"/>
                    </a:lnTo>
                    <a:lnTo>
                      <a:pt x="540" y="475"/>
                    </a:lnTo>
                    <a:lnTo>
                      <a:pt x="533" y="475"/>
                    </a:lnTo>
                    <a:lnTo>
                      <a:pt x="524" y="475"/>
                    </a:lnTo>
                    <a:lnTo>
                      <a:pt x="516" y="475"/>
                    </a:lnTo>
                    <a:lnTo>
                      <a:pt x="509" y="475"/>
                    </a:lnTo>
                    <a:lnTo>
                      <a:pt x="502" y="477"/>
                    </a:lnTo>
                    <a:lnTo>
                      <a:pt x="494" y="477"/>
                    </a:lnTo>
                    <a:lnTo>
                      <a:pt x="487" y="477"/>
                    </a:lnTo>
                    <a:lnTo>
                      <a:pt x="480" y="477"/>
                    </a:lnTo>
                    <a:lnTo>
                      <a:pt x="473" y="477"/>
                    </a:lnTo>
                    <a:lnTo>
                      <a:pt x="465" y="477"/>
                    </a:lnTo>
                    <a:lnTo>
                      <a:pt x="458" y="477"/>
                    </a:lnTo>
                    <a:lnTo>
                      <a:pt x="451" y="477"/>
                    </a:lnTo>
                    <a:lnTo>
                      <a:pt x="444" y="477"/>
                    </a:lnTo>
                    <a:lnTo>
                      <a:pt x="436" y="477"/>
                    </a:lnTo>
                    <a:lnTo>
                      <a:pt x="429" y="477"/>
                    </a:lnTo>
                    <a:lnTo>
                      <a:pt x="422" y="477"/>
                    </a:lnTo>
                    <a:lnTo>
                      <a:pt x="414" y="477"/>
                    </a:lnTo>
                    <a:lnTo>
                      <a:pt x="407" y="477"/>
                    </a:lnTo>
                    <a:lnTo>
                      <a:pt x="400" y="477"/>
                    </a:lnTo>
                    <a:lnTo>
                      <a:pt x="393" y="477"/>
                    </a:lnTo>
                    <a:lnTo>
                      <a:pt x="385" y="477"/>
                    </a:lnTo>
                    <a:lnTo>
                      <a:pt x="378" y="477"/>
                    </a:lnTo>
                    <a:lnTo>
                      <a:pt x="368" y="477"/>
                    </a:lnTo>
                    <a:lnTo>
                      <a:pt x="361" y="477"/>
                    </a:lnTo>
                    <a:lnTo>
                      <a:pt x="354" y="477"/>
                    </a:lnTo>
                    <a:lnTo>
                      <a:pt x="347" y="477"/>
                    </a:lnTo>
                    <a:lnTo>
                      <a:pt x="339" y="480"/>
                    </a:lnTo>
                    <a:lnTo>
                      <a:pt x="332" y="480"/>
                    </a:lnTo>
                    <a:lnTo>
                      <a:pt x="325" y="480"/>
                    </a:lnTo>
                    <a:lnTo>
                      <a:pt x="322" y="480"/>
                    </a:lnTo>
                    <a:lnTo>
                      <a:pt x="325" y="480"/>
                    </a:lnTo>
                    <a:lnTo>
                      <a:pt x="332" y="480"/>
                    </a:lnTo>
                    <a:lnTo>
                      <a:pt x="339" y="480"/>
                    </a:lnTo>
                    <a:lnTo>
                      <a:pt x="347" y="480"/>
                    </a:lnTo>
                    <a:lnTo>
                      <a:pt x="354" y="480"/>
                    </a:lnTo>
                    <a:lnTo>
                      <a:pt x="361" y="480"/>
                    </a:lnTo>
                    <a:lnTo>
                      <a:pt x="368" y="480"/>
                    </a:lnTo>
                    <a:lnTo>
                      <a:pt x="378" y="480"/>
                    </a:lnTo>
                    <a:lnTo>
                      <a:pt x="385" y="480"/>
                    </a:lnTo>
                    <a:lnTo>
                      <a:pt x="393" y="480"/>
                    </a:lnTo>
                    <a:lnTo>
                      <a:pt x="400" y="480"/>
                    </a:lnTo>
                    <a:lnTo>
                      <a:pt x="407" y="482"/>
                    </a:lnTo>
                    <a:lnTo>
                      <a:pt x="412" y="484"/>
                    </a:lnTo>
                    <a:lnTo>
                      <a:pt x="407" y="484"/>
                    </a:lnTo>
                    <a:lnTo>
                      <a:pt x="400" y="484"/>
                    </a:lnTo>
                    <a:lnTo>
                      <a:pt x="393" y="484"/>
                    </a:lnTo>
                    <a:lnTo>
                      <a:pt x="385" y="484"/>
                    </a:lnTo>
                    <a:lnTo>
                      <a:pt x="378" y="484"/>
                    </a:lnTo>
                    <a:lnTo>
                      <a:pt x="368" y="484"/>
                    </a:lnTo>
                    <a:lnTo>
                      <a:pt x="361" y="484"/>
                    </a:lnTo>
                    <a:lnTo>
                      <a:pt x="354" y="484"/>
                    </a:lnTo>
                    <a:lnTo>
                      <a:pt x="347" y="487"/>
                    </a:lnTo>
                    <a:lnTo>
                      <a:pt x="339" y="487"/>
                    </a:lnTo>
                    <a:lnTo>
                      <a:pt x="332" y="487"/>
                    </a:lnTo>
                    <a:lnTo>
                      <a:pt x="325" y="487"/>
                    </a:lnTo>
                    <a:lnTo>
                      <a:pt x="318" y="487"/>
                    </a:lnTo>
                    <a:lnTo>
                      <a:pt x="310" y="487"/>
                    </a:lnTo>
                    <a:lnTo>
                      <a:pt x="303" y="487"/>
                    </a:lnTo>
                    <a:lnTo>
                      <a:pt x="296" y="487"/>
                    </a:lnTo>
                    <a:lnTo>
                      <a:pt x="288" y="487"/>
                    </a:lnTo>
                    <a:lnTo>
                      <a:pt x="281" y="487"/>
                    </a:lnTo>
                    <a:lnTo>
                      <a:pt x="274" y="487"/>
                    </a:lnTo>
                    <a:lnTo>
                      <a:pt x="267" y="487"/>
                    </a:lnTo>
                    <a:lnTo>
                      <a:pt x="259" y="487"/>
                    </a:lnTo>
                    <a:lnTo>
                      <a:pt x="252" y="487"/>
                    </a:lnTo>
                    <a:lnTo>
                      <a:pt x="245" y="487"/>
                    </a:lnTo>
                    <a:lnTo>
                      <a:pt x="238" y="487"/>
                    </a:lnTo>
                    <a:lnTo>
                      <a:pt x="230" y="487"/>
                    </a:lnTo>
                    <a:lnTo>
                      <a:pt x="223" y="487"/>
                    </a:lnTo>
                    <a:lnTo>
                      <a:pt x="213" y="487"/>
                    </a:lnTo>
                    <a:lnTo>
                      <a:pt x="206" y="487"/>
                    </a:lnTo>
                    <a:lnTo>
                      <a:pt x="199" y="487"/>
                    </a:lnTo>
                    <a:lnTo>
                      <a:pt x="191" y="487"/>
                    </a:lnTo>
                    <a:lnTo>
                      <a:pt x="184" y="487"/>
                    </a:lnTo>
                    <a:lnTo>
                      <a:pt x="177" y="487"/>
                    </a:lnTo>
                    <a:lnTo>
                      <a:pt x="170" y="487"/>
                    </a:lnTo>
                    <a:lnTo>
                      <a:pt x="162" y="487"/>
                    </a:lnTo>
                    <a:lnTo>
                      <a:pt x="155" y="487"/>
                    </a:lnTo>
                    <a:lnTo>
                      <a:pt x="148" y="487"/>
                    </a:lnTo>
                    <a:lnTo>
                      <a:pt x="141" y="484"/>
                    </a:lnTo>
                    <a:lnTo>
                      <a:pt x="133" y="484"/>
                    </a:lnTo>
                    <a:lnTo>
                      <a:pt x="126" y="484"/>
                    </a:lnTo>
                    <a:lnTo>
                      <a:pt x="119" y="484"/>
                    </a:lnTo>
                    <a:lnTo>
                      <a:pt x="111" y="484"/>
                    </a:lnTo>
                    <a:lnTo>
                      <a:pt x="104" y="484"/>
                    </a:lnTo>
                    <a:lnTo>
                      <a:pt x="99" y="484"/>
                    </a:lnTo>
                    <a:lnTo>
                      <a:pt x="104" y="482"/>
                    </a:lnTo>
                    <a:lnTo>
                      <a:pt x="111" y="480"/>
                    </a:lnTo>
                    <a:lnTo>
                      <a:pt x="119" y="480"/>
                    </a:lnTo>
                    <a:lnTo>
                      <a:pt x="126" y="480"/>
                    </a:lnTo>
                    <a:lnTo>
                      <a:pt x="119" y="477"/>
                    </a:lnTo>
                    <a:lnTo>
                      <a:pt x="111" y="477"/>
                    </a:lnTo>
                    <a:lnTo>
                      <a:pt x="104" y="477"/>
                    </a:lnTo>
                    <a:lnTo>
                      <a:pt x="97" y="477"/>
                    </a:lnTo>
                    <a:lnTo>
                      <a:pt x="90" y="477"/>
                    </a:lnTo>
                    <a:lnTo>
                      <a:pt x="82" y="475"/>
                    </a:lnTo>
                    <a:lnTo>
                      <a:pt x="75" y="475"/>
                    </a:lnTo>
                    <a:lnTo>
                      <a:pt x="68" y="472"/>
                    </a:lnTo>
                    <a:lnTo>
                      <a:pt x="68" y="470"/>
                    </a:lnTo>
                    <a:lnTo>
                      <a:pt x="73" y="467"/>
                    </a:lnTo>
                    <a:lnTo>
                      <a:pt x="75" y="467"/>
                    </a:lnTo>
                    <a:lnTo>
                      <a:pt x="78" y="465"/>
                    </a:lnTo>
                    <a:lnTo>
                      <a:pt x="75" y="465"/>
                    </a:lnTo>
                    <a:lnTo>
                      <a:pt x="68" y="463"/>
                    </a:lnTo>
                    <a:lnTo>
                      <a:pt x="65" y="463"/>
                    </a:lnTo>
                    <a:lnTo>
                      <a:pt x="61" y="460"/>
                    </a:lnTo>
                    <a:lnTo>
                      <a:pt x="63" y="458"/>
                    </a:lnTo>
                    <a:lnTo>
                      <a:pt x="58" y="455"/>
                    </a:lnTo>
                    <a:lnTo>
                      <a:pt x="58" y="455"/>
                    </a:lnTo>
                    <a:lnTo>
                      <a:pt x="58" y="453"/>
                    </a:lnTo>
                    <a:lnTo>
                      <a:pt x="58" y="450"/>
                    </a:lnTo>
                    <a:lnTo>
                      <a:pt x="51" y="448"/>
                    </a:lnTo>
                    <a:lnTo>
                      <a:pt x="51" y="448"/>
                    </a:lnTo>
                    <a:lnTo>
                      <a:pt x="51" y="446"/>
                    </a:lnTo>
                    <a:lnTo>
                      <a:pt x="53" y="443"/>
                    </a:lnTo>
                    <a:lnTo>
                      <a:pt x="51" y="443"/>
                    </a:lnTo>
                    <a:lnTo>
                      <a:pt x="51" y="441"/>
                    </a:lnTo>
                    <a:lnTo>
                      <a:pt x="46" y="438"/>
                    </a:lnTo>
                    <a:lnTo>
                      <a:pt x="48" y="436"/>
                    </a:lnTo>
                    <a:lnTo>
                      <a:pt x="44" y="433"/>
                    </a:lnTo>
                    <a:lnTo>
                      <a:pt x="44" y="433"/>
                    </a:lnTo>
                    <a:lnTo>
                      <a:pt x="44" y="431"/>
                    </a:lnTo>
                    <a:lnTo>
                      <a:pt x="44" y="429"/>
                    </a:lnTo>
                    <a:lnTo>
                      <a:pt x="41" y="426"/>
                    </a:lnTo>
                    <a:lnTo>
                      <a:pt x="41" y="424"/>
                    </a:lnTo>
                    <a:lnTo>
                      <a:pt x="39" y="421"/>
                    </a:lnTo>
                    <a:lnTo>
                      <a:pt x="39" y="419"/>
                    </a:lnTo>
                    <a:lnTo>
                      <a:pt x="36" y="414"/>
                    </a:lnTo>
                    <a:lnTo>
                      <a:pt x="36" y="414"/>
                    </a:lnTo>
                    <a:lnTo>
                      <a:pt x="36" y="412"/>
                    </a:lnTo>
                    <a:lnTo>
                      <a:pt x="36" y="409"/>
                    </a:lnTo>
                    <a:lnTo>
                      <a:pt x="36" y="407"/>
                    </a:lnTo>
                    <a:lnTo>
                      <a:pt x="34" y="404"/>
                    </a:lnTo>
                    <a:lnTo>
                      <a:pt x="34" y="402"/>
                    </a:lnTo>
                    <a:lnTo>
                      <a:pt x="31" y="400"/>
                    </a:lnTo>
                    <a:lnTo>
                      <a:pt x="31" y="397"/>
                    </a:lnTo>
                    <a:lnTo>
                      <a:pt x="29" y="395"/>
                    </a:lnTo>
                    <a:lnTo>
                      <a:pt x="29" y="395"/>
                    </a:lnTo>
                    <a:lnTo>
                      <a:pt x="29" y="392"/>
                    </a:lnTo>
                    <a:lnTo>
                      <a:pt x="27" y="390"/>
                    </a:lnTo>
                    <a:lnTo>
                      <a:pt x="27" y="387"/>
                    </a:lnTo>
                    <a:lnTo>
                      <a:pt x="24" y="383"/>
                    </a:lnTo>
                    <a:lnTo>
                      <a:pt x="22" y="380"/>
                    </a:lnTo>
                    <a:lnTo>
                      <a:pt x="22" y="380"/>
                    </a:lnTo>
                    <a:lnTo>
                      <a:pt x="22" y="378"/>
                    </a:lnTo>
                    <a:lnTo>
                      <a:pt x="19" y="375"/>
                    </a:lnTo>
                    <a:lnTo>
                      <a:pt x="19" y="373"/>
                    </a:lnTo>
                    <a:lnTo>
                      <a:pt x="19" y="370"/>
                    </a:lnTo>
                    <a:lnTo>
                      <a:pt x="17" y="363"/>
                    </a:lnTo>
                    <a:lnTo>
                      <a:pt x="15" y="351"/>
                    </a:lnTo>
                    <a:lnTo>
                      <a:pt x="12" y="337"/>
                    </a:lnTo>
                    <a:lnTo>
                      <a:pt x="10" y="310"/>
                    </a:lnTo>
                    <a:lnTo>
                      <a:pt x="7" y="303"/>
                    </a:lnTo>
                    <a:lnTo>
                      <a:pt x="5" y="283"/>
                    </a:lnTo>
                    <a:lnTo>
                      <a:pt x="2" y="257"/>
                    </a:lnTo>
                    <a:lnTo>
                      <a:pt x="2" y="230"/>
                    </a:lnTo>
                    <a:lnTo>
                      <a:pt x="2" y="215"/>
                    </a:lnTo>
                    <a:lnTo>
                      <a:pt x="2" y="206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189"/>
                    </a:lnTo>
                    <a:lnTo>
                      <a:pt x="0" y="184"/>
                    </a:lnTo>
                    <a:lnTo>
                      <a:pt x="0" y="181"/>
                    </a:lnTo>
                    <a:lnTo>
                      <a:pt x="0" y="172"/>
                    </a:lnTo>
                    <a:lnTo>
                      <a:pt x="2" y="164"/>
                    </a:lnTo>
                    <a:lnTo>
                      <a:pt x="5" y="155"/>
                    </a:lnTo>
                    <a:lnTo>
                      <a:pt x="0" y="147"/>
                    </a:lnTo>
                    <a:lnTo>
                      <a:pt x="2" y="138"/>
                    </a:lnTo>
                    <a:lnTo>
                      <a:pt x="2" y="130"/>
                    </a:lnTo>
                    <a:lnTo>
                      <a:pt x="7" y="121"/>
                    </a:lnTo>
                    <a:lnTo>
                      <a:pt x="7" y="118"/>
                    </a:lnTo>
                    <a:lnTo>
                      <a:pt x="10" y="114"/>
                    </a:lnTo>
                    <a:lnTo>
                      <a:pt x="12" y="104"/>
                    </a:lnTo>
                    <a:lnTo>
                      <a:pt x="15" y="97"/>
                    </a:lnTo>
                    <a:lnTo>
                      <a:pt x="15" y="94"/>
                    </a:lnTo>
                    <a:lnTo>
                      <a:pt x="17" y="87"/>
                    </a:lnTo>
                    <a:lnTo>
                      <a:pt x="22" y="77"/>
                    </a:lnTo>
                    <a:lnTo>
                      <a:pt x="22" y="77"/>
                    </a:lnTo>
                    <a:lnTo>
                      <a:pt x="27" y="70"/>
                    </a:lnTo>
                    <a:lnTo>
                      <a:pt x="29" y="65"/>
                    </a:lnTo>
                    <a:lnTo>
                      <a:pt x="34" y="60"/>
                    </a:lnTo>
                    <a:lnTo>
                      <a:pt x="36" y="58"/>
                    </a:lnTo>
                    <a:lnTo>
                      <a:pt x="41" y="51"/>
                    </a:lnTo>
                    <a:lnTo>
                      <a:pt x="44" y="48"/>
                    </a:lnTo>
                    <a:lnTo>
                      <a:pt x="48" y="43"/>
                    </a:lnTo>
                    <a:lnTo>
                      <a:pt x="51" y="38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65" y="26"/>
                    </a:lnTo>
                    <a:lnTo>
                      <a:pt x="70" y="26"/>
                    </a:lnTo>
                    <a:lnTo>
                      <a:pt x="75" y="24"/>
                    </a:lnTo>
                    <a:lnTo>
                      <a:pt x="82" y="19"/>
                    </a:lnTo>
                    <a:lnTo>
                      <a:pt x="85" y="17"/>
                    </a:lnTo>
                    <a:lnTo>
                      <a:pt x="90" y="14"/>
                    </a:lnTo>
                    <a:lnTo>
                      <a:pt x="97" y="9"/>
                    </a:lnTo>
                    <a:lnTo>
                      <a:pt x="97" y="9"/>
                    </a:lnTo>
                    <a:lnTo>
                      <a:pt x="104" y="7"/>
                    </a:lnTo>
                    <a:lnTo>
                      <a:pt x="111" y="7"/>
                    </a:lnTo>
                    <a:lnTo>
                      <a:pt x="119" y="7"/>
                    </a:lnTo>
                    <a:lnTo>
                      <a:pt x="126" y="7"/>
                    </a:lnTo>
                    <a:lnTo>
                      <a:pt x="133" y="4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5" y="0"/>
                    </a:lnTo>
                    <a:lnTo>
                      <a:pt x="162" y="0"/>
                    </a:lnTo>
                    <a:lnTo>
                      <a:pt x="170" y="0"/>
                    </a:lnTo>
                    <a:lnTo>
                      <a:pt x="177" y="2"/>
                    </a:lnTo>
                    <a:lnTo>
                      <a:pt x="184" y="0"/>
                    </a:lnTo>
                    <a:lnTo>
                      <a:pt x="191" y="2"/>
                    </a:lnTo>
                    <a:lnTo>
                      <a:pt x="199" y="2"/>
                    </a:lnTo>
                    <a:lnTo>
                      <a:pt x="206" y="4"/>
                    </a:lnTo>
                    <a:lnTo>
                      <a:pt x="213" y="7"/>
                    </a:lnTo>
                    <a:lnTo>
                      <a:pt x="223" y="7"/>
                    </a:lnTo>
                    <a:lnTo>
                      <a:pt x="225" y="9"/>
                    </a:lnTo>
                    <a:lnTo>
                      <a:pt x="230" y="9"/>
                    </a:lnTo>
                    <a:lnTo>
                      <a:pt x="238" y="14"/>
                    </a:lnTo>
                    <a:lnTo>
                      <a:pt x="245" y="17"/>
                    </a:lnTo>
                    <a:lnTo>
                      <a:pt x="245" y="17"/>
                    </a:lnTo>
                    <a:lnTo>
                      <a:pt x="252" y="24"/>
                    </a:lnTo>
                    <a:lnTo>
                      <a:pt x="259" y="24"/>
                    </a:lnTo>
                    <a:lnTo>
                      <a:pt x="267" y="24"/>
                    </a:lnTo>
                    <a:lnTo>
                      <a:pt x="271" y="26"/>
                    </a:lnTo>
                    <a:lnTo>
                      <a:pt x="274" y="26"/>
                    </a:lnTo>
                    <a:lnTo>
                      <a:pt x="281" y="34"/>
                    </a:lnTo>
                    <a:lnTo>
                      <a:pt x="281" y="34"/>
                    </a:lnTo>
                    <a:lnTo>
                      <a:pt x="288" y="36"/>
                    </a:lnTo>
                    <a:lnTo>
                      <a:pt x="296" y="41"/>
                    </a:lnTo>
                    <a:lnTo>
                      <a:pt x="298" y="43"/>
                    </a:lnTo>
                    <a:lnTo>
                      <a:pt x="303" y="46"/>
                    </a:lnTo>
                    <a:lnTo>
                      <a:pt x="310" y="48"/>
                    </a:lnTo>
                    <a:lnTo>
                      <a:pt x="315" y="51"/>
                    </a:lnTo>
                    <a:lnTo>
                      <a:pt x="318" y="55"/>
                    </a:lnTo>
                    <a:lnTo>
                      <a:pt x="322" y="60"/>
                    </a:lnTo>
                    <a:lnTo>
                      <a:pt x="325" y="65"/>
                    </a:lnTo>
                    <a:lnTo>
                      <a:pt x="332" y="67"/>
                    </a:lnTo>
                    <a:lnTo>
                      <a:pt x="334" y="70"/>
                    </a:lnTo>
                    <a:lnTo>
                      <a:pt x="339" y="72"/>
                    </a:lnTo>
                    <a:lnTo>
                      <a:pt x="344" y="77"/>
                    </a:lnTo>
                    <a:lnTo>
                      <a:pt x="347" y="82"/>
                    </a:lnTo>
                    <a:lnTo>
                      <a:pt x="349" y="87"/>
                    </a:lnTo>
                    <a:lnTo>
                      <a:pt x="351" y="94"/>
                    </a:lnTo>
                    <a:lnTo>
                      <a:pt x="354" y="99"/>
                    </a:lnTo>
                    <a:lnTo>
                      <a:pt x="361" y="104"/>
                    </a:lnTo>
                    <a:lnTo>
                      <a:pt x="361" y="106"/>
                    </a:lnTo>
                    <a:lnTo>
                      <a:pt x="366" y="114"/>
                    </a:lnTo>
                    <a:lnTo>
                      <a:pt x="368" y="121"/>
                    </a:lnTo>
                    <a:lnTo>
                      <a:pt x="368" y="121"/>
                    </a:lnTo>
                    <a:lnTo>
                      <a:pt x="373" y="121"/>
                    </a:lnTo>
                    <a:lnTo>
                      <a:pt x="378" y="118"/>
                    </a:lnTo>
                    <a:lnTo>
                      <a:pt x="378" y="121"/>
                    </a:lnTo>
                    <a:lnTo>
                      <a:pt x="385" y="123"/>
                    </a:lnTo>
                    <a:lnTo>
                      <a:pt x="393" y="126"/>
                    </a:lnTo>
                    <a:lnTo>
                      <a:pt x="400" y="130"/>
                    </a:lnTo>
                    <a:lnTo>
                      <a:pt x="400" y="130"/>
                    </a:lnTo>
                    <a:lnTo>
                      <a:pt x="400" y="138"/>
                    </a:lnTo>
                    <a:lnTo>
                      <a:pt x="400" y="147"/>
                    </a:lnTo>
                    <a:lnTo>
                      <a:pt x="400" y="155"/>
                    </a:lnTo>
                    <a:lnTo>
                      <a:pt x="405" y="164"/>
                    </a:lnTo>
                    <a:lnTo>
                      <a:pt x="407" y="167"/>
                    </a:lnTo>
                    <a:lnTo>
                      <a:pt x="414" y="172"/>
                    </a:lnTo>
                    <a:lnTo>
                      <a:pt x="419" y="172"/>
                    </a:lnTo>
                    <a:lnTo>
                      <a:pt x="414" y="181"/>
                    </a:lnTo>
                    <a:lnTo>
                      <a:pt x="417" y="189"/>
                    </a:lnTo>
                    <a:lnTo>
                      <a:pt x="422" y="198"/>
                    </a:lnTo>
                    <a:lnTo>
                      <a:pt x="422" y="201"/>
                    </a:lnTo>
                    <a:lnTo>
                      <a:pt x="424" y="206"/>
                    </a:lnTo>
                    <a:lnTo>
                      <a:pt x="429" y="210"/>
                    </a:lnTo>
                    <a:lnTo>
                      <a:pt x="431" y="215"/>
                    </a:lnTo>
                    <a:lnTo>
                      <a:pt x="436" y="220"/>
                    </a:lnTo>
                    <a:lnTo>
                      <a:pt x="444" y="225"/>
                    </a:lnTo>
                    <a:lnTo>
                      <a:pt x="448" y="230"/>
                    </a:lnTo>
                    <a:lnTo>
                      <a:pt x="451" y="237"/>
                    </a:lnTo>
                    <a:lnTo>
                      <a:pt x="458" y="249"/>
                    </a:lnTo>
                    <a:lnTo>
                      <a:pt x="465" y="257"/>
                    </a:lnTo>
                    <a:lnTo>
                      <a:pt x="468" y="257"/>
                    </a:lnTo>
                    <a:lnTo>
                      <a:pt x="473" y="276"/>
                    </a:lnTo>
                    <a:lnTo>
                      <a:pt x="475" y="283"/>
                    </a:lnTo>
                    <a:lnTo>
                      <a:pt x="477" y="310"/>
                    </a:lnTo>
                    <a:lnTo>
                      <a:pt x="480" y="334"/>
                    </a:lnTo>
                    <a:lnTo>
                      <a:pt x="485" y="337"/>
                    </a:lnTo>
                    <a:lnTo>
                      <a:pt x="487" y="337"/>
                    </a:lnTo>
                    <a:lnTo>
                      <a:pt x="494" y="346"/>
                    </a:lnTo>
                    <a:lnTo>
                      <a:pt x="502" y="363"/>
                    </a:lnTo>
                    <a:lnTo>
                      <a:pt x="502" y="363"/>
                    </a:lnTo>
                    <a:lnTo>
                      <a:pt x="509" y="370"/>
                    </a:lnTo>
                    <a:lnTo>
                      <a:pt x="511" y="370"/>
                    </a:lnTo>
                    <a:lnTo>
                      <a:pt x="514" y="373"/>
                    </a:lnTo>
                    <a:lnTo>
                      <a:pt x="516" y="375"/>
                    </a:lnTo>
                    <a:lnTo>
                      <a:pt x="516" y="378"/>
                    </a:lnTo>
                    <a:lnTo>
                      <a:pt x="519" y="378"/>
                    </a:lnTo>
                    <a:lnTo>
                      <a:pt x="521" y="380"/>
                    </a:lnTo>
                    <a:lnTo>
                      <a:pt x="524" y="383"/>
                    </a:lnTo>
                    <a:lnTo>
                      <a:pt x="524" y="387"/>
                    </a:lnTo>
                    <a:lnTo>
                      <a:pt x="524" y="387"/>
                    </a:lnTo>
                    <a:lnTo>
                      <a:pt x="526" y="387"/>
                    </a:lnTo>
                    <a:lnTo>
                      <a:pt x="526" y="383"/>
                    </a:lnTo>
                    <a:lnTo>
                      <a:pt x="528" y="380"/>
                    </a:lnTo>
                    <a:lnTo>
                      <a:pt x="528" y="378"/>
                    </a:lnTo>
                    <a:lnTo>
                      <a:pt x="531" y="375"/>
                    </a:lnTo>
                    <a:lnTo>
                      <a:pt x="533" y="375"/>
                    </a:lnTo>
                    <a:lnTo>
                      <a:pt x="536" y="373"/>
                    </a:lnTo>
                    <a:lnTo>
                      <a:pt x="540" y="370"/>
                    </a:lnTo>
                    <a:lnTo>
                      <a:pt x="543" y="373"/>
                    </a:lnTo>
                    <a:lnTo>
                      <a:pt x="548" y="375"/>
                    </a:lnTo>
                    <a:lnTo>
                      <a:pt x="548" y="375"/>
                    </a:lnTo>
                    <a:lnTo>
                      <a:pt x="548" y="378"/>
                    </a:lnTo>
                    <a:lnTo>
                      <a:pt x="548" y="380"/>
                    </a:lnTo>
                    <a:lnTo>
                      <a:pt x="548" y="383"/>
                    </a:lnTo>
                    <a:lnTo>
                      <a:pt x="550" y="387"/>
                    </a:lnTo>
                    <a:lnTo>
                      <a:pt x="550" y="390"/>
                    </a:lnTo>
                    <a:lnTo>
                      <a:pt x="550" y="392"/>
                    </a:lnTo>
                    <a:lnTo>
                      <a:pt x="550" y="395"/>
                    </a:lnTo>
                    <a:lnTo>
                      <a:pt x="553" y="397"/>
                    </a:lnTo>
                    <a:lnTo>
                      <a:pt x="553" y="400"/>
                    </a:lnTo>
                    <a:lnTo>
                      <a:pt x="555" y="402"/>
                    </a:lnTo>
                    <a:lnTo>
                      <a:pt x="555" y="402"/>
                    </a:lnTo>
                    <a:lnTo>
                      <a:pt x="557" y="404"/>
                    </a:lnTo>
                    <a:lnTo>
                      <a:pt x="562" y="407"/>
                    </a:lnTo>
                    <a:lnTo>
                      <a:pt x="565" y="407"/>
                    </a:lnTo>
                    <a:lnTo>
                      <a:pt x="570" y="409"/>
                    </a:lnTo>
                    <a:lnTo>
                      <a:pt x="572" y="409"/>
                    </a:lnTo>
                    <a:lnTo>
                      <a:pt x="574" y="412"/>
                    </a:lnTo>
                    <a:lnTo>
                      <a:pt x="574" y="414"/>
                    </a:lnTo>
                    <a:lnTo>
                      <a:pt x="577" y="417"/>
                    </a:lnTo>
                    <a:lnTo>
                      <a:pt x="579" y="419"/>
                    </a:lnTo>
                    <a:lnTo>
                      <a:pt x="584" y="419"/>
                    </a:lnTo>
                    <a:lnTo>
                      <a:pt x="591" y="419"/>
                    </a:lnTo>
                    <a:lnTo>
                      <a:pt x="599" y="421"/>
                    </a:lnTo>
                    <a:lnTo>
                      <a:pt x="599" y="421"/>
                    </a:lnTo>
                    <a:lnTo>
                      <a:pt x="606" y="424"/>
                    </a:lnTo>
                    <a:lnTo>
                      <a:pt x="606" y="424"/>
                    </a:lnTo>
                    <a:lnTo>
                      <a:pt x="608" y="426"/>
                    </a:lnTo>
                    <a:lnTo>
                      <a:pt x="613" y="426"/>
                    </a:lnTo>
                    <a:lnTo>
                      <a:pt x="620" y="429"/>
                    </a:lnTo>
                    <a:lnTo>
                      <a:pt x="625" y="429"/>
                    </a:lnTo>
                    <a:lnTo>
                      <a:pt x="623" y="431"/>
                    </a:lnTo>
                    <a:lnTo>
                      <a:pt x="628" y="433"/>
                    </a:lnTo>
                    <a:lnTo>
                      <a:pt x="635" y="431"/>
                    </a:lnTo>
                    <a:lnTo>
                      <a:pt x="642" y="431"/>
                    </a:lnTo>
                    <a:lnTo>
                      <a:pt x="650" y="433"/>
                    </a:lnTo>
                    <a:lnTo>
                      <a:pt x="657" y="433"/>
                    </a:lnTo>
                    <a:lnTo>
                      <a:pt x="664" y="433"/>
                    </a:lnTo>
                    <a:lnTo>
                      <a:pt x="669" y="433"/>
                    </a:lnTo>
                    <a:lnTo>
                      <a:pt x="671" y="436"/>
                    </a:lnTo>
                    <a:lnTo>
                      <a:pt x="681" y="436"/>
                    </a:lnTo>
                    <a:lnTo>
                      <a:pt x="688" y="433"/>
                    </a:lnTo>
                    <a:lnTo>
                      <a:pt x="693" y="436"/>
                    </a:lnTo>
                    <a:lnTo>
                      <a:pt x="696" y="438"/>
                    </a:lnTo>
                    <a:lnTo>
                      <a:pt x="696" y="438"/>
                    </a:lnTo>
                    <a:lnTo>
                      <a:pt x="703" y="441"/>
                    </a:lnTo>
                    <a:lnTo>
                      <a:pt x="705" y="441"/>
                    </a:lnTo>
                    <a:lnTo>
                      <a:pt x="710" y="443"/>
                    </a:lnTo>
                    <a:lnTo>
                      <a:pt x="713" y="443"/>
                    </a:lnTo>
                    <a:lnTo>
                      <a:pt x="710" y="446"/>
                    </a:lnTo>
                    <a:lnTo>
                      <a:pt x="710" y="448"/>
                    </a:lnTo>
                    <a:lnTo>
                      <a:pt x="710" y="448"/>
                    </a:lnTo>
                    <a:lnTo>
                      <a:pt x="717" y="450"/>
                    </a:lnTo>
                    <a:lnTo>
                      <a:pt x="720" y="450"/>
                    </a:lnTo>
                    <a:lnTo>
                      <a:pt x="717" y="453"/>
                    </a:lnTo>
                    <a:lnTo>
                      <a:pt x="725" y="455"/>
                    </a:lnTo>
                    <a:lnTo>
                      <a:pt x="725" y="455"/>
                    </a:lnTo>
                    <a:lnTo>
                      <a:pt x="732" y="45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35" name="Freeform 2863"/>
              <p:cNvSpPr>
                <a:spLocks/>
              </p:cNvSpPr>
              <p:nvPr/>
            </p:nvSpPr>
            <p:spPr bwMode="auto">
              <a:xfrm>
                <a:off x="1321" y="1627"/>
                <a:ext cx="737" cy="487"/>
              </a:xfrm>
              <a:custGeom>
                <a:avLst/>
                <a:gdLst/>
                <a:ahLst/>
                <a:cxnLst>
                  <a:cxn ang="0">
                    <a:pos x="703" y="460"/>
                  </a:cxn>
                  <a:cxn ang="0">
                    <a:pos x="717" y="465"/>
                  </a:cxn>
                  <a:cxn ang="0">
                    <a:pos x="664" y="467"/>
                  </a:cxn>
                  <a:cxn ang="0">
                    <a:pos x="613" y="467"/>
                  </a:cxn>
                  <a:cxn ang="0">
                    <a:pos x="664" y="470"/>
                  </a:cxn>
                  <a:cxn ang="0">
                    <a:pos x="688" y="470"/>
                  </a:cxn>
                  <a:cxn ang="0">
                    <a:pos x="635" y="472"/>
                  </a:cxn>
                  <a:cxn ang="0">
                    <a:pos x="591" y="475"/>
                  </a:cxn>
                  <a:cxn ang="0">
                    <a:pos x="540" y="475"/>
                  </a:cxn>
                  <a:cxn ang="0">
                    <a:pos x="487" y="477"/>
                  </a:cxn>
                  <a:cxn ang="0">
                    <a:pos x="436" y="477"/>
                  </a:cxn>
                  <a:cxn ang="0">
                    <a:pos x="385" y="477"/>
                  </a:cxn>
                  <a:cxn ang="0">
                    <a:pos x="332" y="480"/>
                  </a:cxn>
                  <a:cxn ang="0">
                    <a:pos x="354" y="480"/>
                  </a:cxn>
                  <a:cxn ang="0">
                    <a:pos x="407" y="482"/>
                  </a:cxn>
                  <a:cxn ang="0">
                    <a:pos x="368" y="484"/>
                  </a:cxn>
                  <a:cxn ang="0">
                    <a:pos x="318" y="487"/>
                  </a:cxn>
                  <a:cxn ang="0">
                    <a:pos x="267" y="487"/>
                  </a:cxn>
                  <a:cxn ang="0">
                    <a:pos x="213" y="487"/>
                  </a:cxn>
                  <a:cxn ang="0">
                    <a:pos x="162" y="487"/>
                  </a:cxn>
                  <a:cxn ang="0">
                    <a:pos x="111" y="484"/>
                  </a:cxn>
                  <a:cxn ang="0">
                    <a:pos x="119" y="477"/>
                  </a:cxn>
                  <a:cxn ang="0">
                    <a:pos x="68" y="472"/>
                  </a:cxn>
                  <a:cxn ang="0">
                    <a:pos x="65" y="463"/>
                  </a:cxn>
                  <a:cxn ang="0">
                    <a:pos x="51" y="448"/>
                  </a:cxn>
                  <a:cxn ang="0">
                    <a:pos x="48" y="436"/>
                  </a:cxn>
                  <a:cxn ang="0">
                    <a:pos x="39" y="421"/>
                  </a:cxn>
                  <a:cxn ang="0">
                    <a:pos x="34" y="404"/>
                  </a:cxn>
                  <a:cxn ang="0">
                    <a:pos x="27" y="390"/>
                  </a:cxn>
                  <a:cxn ang="0">
                    <a:pos x="19" y="373"/>
                  </a:cxn>
                  <a:cxn ang="0">
                    <a:pos x="5" y="283"/>
                  </a:cxn>
                  <a:cxn ang="0">
                    <a:pos x="0" y="189"/>
                  </a:cxn>
                  <a:cxn ang="0">
                    <a:pos x="2" y="138"/>
                  </a:cxn>
                  <a:cxn ang="0">
                    <a:pos x="15" y="94"/>
                  </a:cxn>
                  <a:cxn ang="0">
                    <a:pos x="36" y="58"/>
                  </a:cxn>
                  <a:cxn ang="0">
                    <a:pos x="65" y="26"/>
                  </a:cxn>
                  <a:cxn ang="0">
                    <a:pos x="97" y="9"/>
                  </a:cxn>
                  <a:cxn ang="0">
                    <a:pos x="148" y="0"/>
                  </a:cxn>
                  <a:cxn ang="0">
                    <a:pos x="199" y="2"/>
                  </a:cxn>
                  <a:cxn ang="0">
                    <a:pos x="245" y="17"/>
                  </a:cxn>
                  <a:cxn ang="0">
                    <a:pos x="281" y="34"/>
                  </a:cxn>
                  <a:cxn ang="0">
                    <a:pos x="315" y="51"/>
                  </a:cxn>
                  <a:cxn ang="0">
                    <a:pos x="344" y="77"/>
                  </a:cxn>
                  <a:cxn ang="0">
                    <a:pos x="366" y="114"/>
                  </a:cxn>
                  <a:cxn ang="0">
                    <a:pos x="393" y="126"/>
                  </a:cxn>
                  <a:cxn ang="0">
                    <a:pos x="407" y="167"/>
                  </a:cxn>
                  <a:cxn ang="0">
                    <a:pos x="424" y="206"/>
                  </a:cxn>
                  <a:cxn ang="0">
                    <a:pos x="458" y="249"/>
                  </a:cxn>
                  <a:cxn ang="0">
                    <a:pos x="485" y="337"/>
                  </a:cxn>
                  <a:cxn ang="0">
                    <a:pos x="514" y="373"/>
                  </a:cxn>
                  <a:cxn ang="0">
                    <a:pos x="524" y="387"/>
                  </a:cxn>
                  <a:cxn ang="0">
                    <a:pos x="536" y="373"/>
                  </a:cxn>
                  <a:cxn ang="0">
                    <a:pos x="548" y="383"/>
                  </a:cxn>
                  <a:cxn ang="0">
                    <a:pos x="555" y="402"/>
                  </a:cxn>
                  <a:cxn ang="0">
                    <a:pos x="574" y="412"/>
                  </a:cxn>
                  <a:cxn ang="0">
                    <a:pos x="599" y="421"/>
                  </a:cxn>
                  <a:cxn ang="0">
                    <a:pos x="623" y="431"/>
                  </a:cxn>
                  <a:cxn ang="0">
                    <a:pos x="669" y="433"/>
                  </a:cxn>
                  <a:cxn ang="0">
                    <a:pos x="703" y="441"/>
                  </a:cxn>
                  <a:cxn ang="0">
                    <a:pos x="717" y="450"/>
                  </a:cxn>
                </a:cxnLst>
                <a:rect l="0" t="0" r="r" b="b"/>
                <a:pathLst>
                  <a:path w="737" h="487">
                    <a:moveTo>
                      <a:pt x="732" y="455"/>
                    </a:moveTo>
                    <a:lnTo>
                      <a:pt x="737" y="458"/>
                    </a:lnTo>
                    <a:lnTo>
                      <a:pt x="732" y="458"/>
                    </a:lnTo>
                    <a:lnTo>
                      <a:pt x="725" y="458"/>
                    </a:lnTo>
                    <a:lnTo>
                      <a:pt x="717" y="458"/>
                    </a:lnTo>
                    <a:lnTo>
                      <a:pt x="710" y="458"/>
                    </a:lnTo>
                    <a:lnTo>
                      <a:pt x="703" y="460"/>
                    </a:lnTo>
                    <a:lnTo>
                      <a:pt x="698" y="460"/>
                    </a:lnTo>
                    <a:lnTo>
                      <a:pt x="703" y="463"/>
                    </a:lnTo>
                    <a:lnTo>
                      <a:pt x="705" y="463"/>
                    </a:lnTo>
                    <a:lnTo>
                      <a:pt x="710" y="463"/>
                    </a:lnTo>
                    <a:lnTo>
                      <a:pt x="717" y="465"/>
                    </a:lnTo>
                    <a:lnTo>
                      <a:pt x="720" y="465"/>
                    </a:lnTo>
                    <a:lnTo>
                      <a:pt x="717" y="465"/>
                    </a:lnTo>
                    <a:lnTo>
                      <a:pt x="710" y="465"/>
                    </a:lnTo>
                    <a:lnTo>
                      <a:pt x="703" y="465"/>
                    </a:lnTo>
                    <a:lnTo>
                      <a:pt x="696" y="467"/>
                    </a:lnTo>
                    <a:lnTo>
                      <a:pt x="688" y="467"/>
                    </a:lnTo>
                    <a:lnTo>
                      <a:pt x="681" y="467"/>
                    </a:lnTo>
                    <a:lnTo>
                      <a:pt x="671" y="467"/>
                    </a:lnTo>
                    <a:lnTo>
                      <a:pt x="664" y="467"/>
                    </a:lnTo>
                    <a:lnTo>
                      <a:pt x="657" y="467"/>
                    </a:lnTo>
                    <a:lnTo>
                      <a:pt x="650" y="467"/>
                    </a:lnTo>
                    <a:lnTo>
                      <a:pt x="642" y="467"/>
                    </a:lnTo>
                    <a:lnTo>
                      <a:pt x="635" y="467"/>
                    </a:lnTo>
                    <a:lnTo>
                      <a:pt x="628" y="467"/>
                    </a:lnTo>
                    <a:lnTo>
                      <a:pt x="620" y="467"/>
                    </a:lnTo>
                    <a:lnTo>
                      <a:pt x="613" y="467"/>
                    </a:lnTo>
                    <a:lnTo>
                      <a:pt x="620" y="470"/>
                    </a:lnTo>
                    <a:lnTo>
                      <a:pt x="628" y="470"/>
                    </a:lnTo>
                    <a:lnTo>
                      <a:pt x="635" y="470"/>
                    </a:lnTo>
                    <a:lnTo>
                      <a:pt x="642" y="470"/>
                    </a:lnTo>
                    <a:lnTo>
                      <a:pt x="650" y="470"/>
                    </a:lnTo>
                    <a:lnTo>
                      <a:pt x="657" y="470"/>
                    </a:lnTo>
                    <a:lnTo>
                      <a:pt x="664" y="470"/>
                    </a:lnTo>
                    <a:lnTo>
                      <a:pt x="671" y="470"/>
                    </a:lnTo>
                    <a:lnTo>
                      <a:pt x="681" y="470"/>
                    </a:lnTo>
                    <a:lnTo>
                      <a:pt x="688" y="470"/>
                    </a:lnTo>
                    <a:lnTo>
                      <a:pt x="696" y="470"/>
                    </a:lnTo>
                    <a:lnTo>
                      <a:pt x="696" y="470"/>
                    </a:lnTo>
                    <a:lnTo>
                      <a:pt x="696" y="470"/>
                    </a:lnTo>
                    <a:lnTo>
                      <a:pt x="688" y="470"/>
                    </a:lnTo>
                    <a:lnTo>
                      <a:pt x="681" y="470"/>
                    </a:lnTo>
                    <a:lnTo>
                      <a:pt x="671" y="470"/>
                    </a:lnTo>
                    <a:lnTo>
                      <a:pt x="664" y="472"/>
                    </a:lnTo>
                    <a:lnTo>
                      <a:pt x="657" y="472"/>
                    </a:lnTo>
                    <a:lnTo>
                      <a:pt x="650" y="472"/>
                    </a:lnTo>
                    <a:lnTo>
                      <a:pt x="642" y="472"/>
                    </a:lnTo>
                    <a:lnTo>
                      <a:pt x="635" y="472"/>
                    </a:lnTo>
                    <a:lnTo>
                      <a:pt x="628" y="472"/>
                    </a:lnTo>
                    <a:lnTo>
                      <a:pt x="620" y="472"/>
                    </a:lnTo>
                    <a:lnTo>
                      <a:pt x="618" y="472"/>
                    </a:lnTo>
                    <a:lnTo>
                      <a:pt x="613" y="472"/>
                    </a:lnTo>
                    <a:lnTo>
                      <a:pt x="606" y="475"/>
                    </a:lnTo>
                    <a:lnTo>
                      <a:pt x="599" y="475"/>
                    </a:lnTo>
                    <a:lnTo>
                      <a:pt x="591" y="475"/>
                    </a:lnTo>
                    <a:lnTo>
                      <a:pt x="584" y="475"/>
                    </a:lnTo>
                    <a:lnTo>
                      <a:pt x="577" y="475"/>
                    </a:lnTo>
                    <a:lnTo>
                      <a:pt x="570" y="475"/>
                    </a:lnTo>
                    <a:lnTo>
                      <a:pt x="562" y="475"/>
                    </a:lnTo>
                    <a:lnTo>
                      <a:pt x="555" y="475"/>
                    </a:lnTo>
                    <a:lnTo>
                      <a:pt x="548" y="475"/>
                    </a:lnTo>
                    <a:lnTo>
                      <a:pt x="540" y="475"/>
                    </a:lnTo>
                    <a:lnTo>
                      <a:pt x="533" y="475"/>
                    </a:lnTo>
                    <a:lnTo>
                      <a:pt x="524" y="475"/>
                    </a:lnTo>
                    <a:lnTo>
                      <a:pt x="516" y="475"/>
                    </a:lnTo>
                    <a:lnTo>
                      <a:pt x="509" y="475"/>
                    </a:lnTo>
                    <a:lnTo>
                      <a:pt x="502" y="477"/>
                    </a:lnTo>
                    <a:lnTo>
                      <a:pt x="494" y="477"/>
                    </a:lnTo>
                    <a:lnTo>
                      <a:pt x="487" y="477"/>
                    </a:lnTo>
                    <a:lnTo>
                      <a:pt x="480" y="477"/>
                    </a:lnTo>
                    <a:lnTo>
                      <a:pt x="473" y="477"/>
                    </a:lnTo>
                    <a:lnTo>
                      <a:pt x="465" y="477"/>
                    </a:lnTo>
                    <a:lnTo>
                      <a:pt x="458" y="477"/>
                    </a:lnTo>
                    <a:lnTo>
                      <a:pt x="451" y="477"/>
                    </a:lnTo>
                    <a:lnTo>
                      <a:pt x="444" y="477"/>
                    </a:lnTo>
                    <a:lnTo>
                      <a:pt x="436" y="477"/>
                    </a:lnTo>
                    <a:lnTo>
                      <a:pt x="429" y="477"/>
                    </a:lnTo>
                    <a:lnTo>
                      <a:pt x="422" y="477"/>
                    </a:lnTo>
                    <a:lnTo>
                      <a:pt x="414" y="477"/>
                    </a:lnTo>
                    <a:lnTo>
                      <a:pt x="407" y="477"/>
                    </a:lnTo>
                    <a:lnTo>
                      <a:pt x="400" y="477"/>
                    </a:lnTo>
                    <a:lnTo>
                      <a:pt x="393" y="477"/>
                    </a:lnTo>
                    <a:lnTo>
                      <a:pt x="385" y="477"/>
                    </a:lnTo>
                    <a:lnTo>
                      <a:pt x="378" y="477"/>
                    </a:lnTo>
                    <a:lnTo>
                      <a:pt x="368" y="477"/>
                    </a:lnTo>
                    <a:lnTo>
                      <a:pt x="361" y="477"/>
                    </a:lnTo>
                    <a:lnTo>
                      <a:pt x="354" y="477"/>
                    </a:lnTo>
                    <a:lnTo>
                      <a:pt x="347" y="477"/>
                    </a:lnTo>
                    <a:lnTo>
                      <a:pt x="339" y="480"/>
                    </a:lnTo>
                    <a:lnTo>
                      <a:pt x="332" y="480"/>
                    </a:lnTo>
                    <a:lnTo>
                      <a:pt x="325" y="480"/>
                    </a:lnTo>
                    <a:lnTo>
                      <a:pt x="322" y="480"/>
                    </a:lnTo>
                    <a:lnTo>
                      <a:pt x="325" y="480"/>
                    </a:lnTo>
                    <a:lnTo>
                      <a:pt x="332" y="480"/>
                    </a:lnTo>
                    <a:lnTo>
                      <a:pt x="339" y="480"/>
                    </a:lnTo>
                    <a:lnTo>
                      <a:pt x="347" y="480"/>
                    </a:lnTo>
                    <a:lnTo>
                      <a:pt x="354" y="480"/>
                    </a:lnTo>
                    <a:lnTo>
                      <a:pt x="361" y="480"/>
                    </a:lnTo>
                    <a:lnTo>
                      <a:pt x="368" y="480"/>
                    </a:lnTo>
                    <a:lnTo>
                      <a:pt x="378" y="480"/>
                    </a:lnTo>
                    <a:lnTo>
                      <a:pt x="385" y="480"/>
                    </a:lnTo>
                    <a:lnTo>
                      <a:pt x="393" y="480"/>
                    </a:lnTo>
                    <a:lnTo>
                      <a:pt x="400" y="480"/>
                    </a:lnTo>
                    <a:lnTo>
                      <a:pt x="407" y="482"/>
                    </a:lnTo>
                    <a:lnTo>
                      <a:pt x="412" y="484"/>
                    </a:lnTo>
                    <a:lnTo>
                      <a:pt x="407" y="484"/>
                    </a:lnTo>
                    <a:lnTo>
                      <a:pt x="400" y="484"/>
                    </a:lnTo>
                    <a:lnTo>
                      <a:pt x="393" y="484"/>
                    </a:lnTo>
                    <a:lnTo>
                      <a:pt x="385" y="484"/>
                    </a:lnTo>
                    <a:lnTo>
                      <a:pt x="378" y="484"/>
                    </a:lnTo>
                    <a:lnTo>
                      <a:pt x="368" y="484"/>
                    </a:lnTo>
                    <a:lnTo>
                      <a:pt x="361" y="484"/>
                    </a:lnTo>
                    <a:lnTo>
                      <a:pt x="354" y="484"/>
                    </a:lnTo>
                    <a:lnTo>
                      <a:pt x="347" y="487"/>
                    </a:lnTo>
                    <a:lnTo>
                      <a:pt x="339" y="487"/>
                    </a:lnTo>
                    <a:lnTo>
                      <a:pt x="332" y="487"/>
                    </a:lnTo>
                    <a:lnTo>
                      <a:pt x="325" y="487"/>
                    </a:lnTo>
                    <a:lnTo>
                      <a:pt x="318" y="487"/>
                    </a:lnTo>
                    <a:lnTo>
                      <a:pt x="310" y="487"/>
                    </a:lnTo>
                    <a:lnTo>
                      <a:pt x="303" y="487"/>
                    </a:lnTo>
                    <a:lnTo>
                      <a:pt x="296" y="487"/>
                    </a:lnTo>
                    <a:lnTo>
                      <a:pt x="288" y="487"/>
                    </a:lnTo>
                    <a:lnTo>
                      <a:pt x="281" y="487"/>
                    </a:lnTo>
                    <a:lnTo>
                      <a:pt x="274" y="487"/>
                    </a:lnTo>
                    <a:lnTo>
                      <a:pt x="267" y="487"/>
                    </a:lnTo>
                    <a:lnTo>
                      <a:pt x="259" y="487"/>
                    </a:lnTo>
                    <a:lnTo>
                      <a:pt x="252" y="487"/>
                    </a:lnTo>
                    <a:lnTo>
                      <a:pt x="245" y="487"/>
                    </a:lnTo>
                    <a:lnTo>
                      <a:pt x="238" y="487"/>
                    </a:lnTo>
                    <a:lnTo>
                      <a:pt x="230" y="487"/>
                    </a:lnTo>
                    <a:lnTo>
                      <a:pt x="223" y="487"/>
                    </a:lnTo>
                    <a:lnTo>
                      <a:pt x="213" y="487"/>
                    </a:lnTo>
                    <a:lnTo>
                      <a:pt x="206" y="487"/>
                    </a:lnTo>
                    <a:lnTo>
                      <a:pt x="199" y="487"/>
                    </a:lnTo>
                    <a:lnTo>
                      <a:pt x="191" y="487"/>
                    </a:lnTo>
                    <a:lnTo>
                      <a:pt x="184" y="487"/>
                    </a:lnTo>
                    <a:lnTo>
                      <a:pt x="177" y="487"/>
                    </a:lnTo>
                    <a:lnTo>
                      <a:pt x="170" y="487"/>
                    </a:lnTo>
                    <a:lnTo>
                      <a:pt x="162" y="487"/>
                    </a:lnTo>
                    <a:lnTo>
                      <a:pt x="155" y="487"/>
                    </a:lnTo>
                    <a:lnTo>
                      <a:pt x="148" y="487"/>
                    </a:lnTo>
                    <a:lnTo>
                      <a:pt x="141" y="484"/>
                    </a:lnTo>
                    <a:lnTo>
                      <a:pt x="133" y="484"/>
                    </a:lnTo>
                    <a:lnTo>
                      <a:pt x="126" y="484"/>
                    </a:lnTo>
                    <a:lnTo>
                      <a:pt x="119" y="484"/>
                    </a:lnTo>
                    <a:lnTo>
                      <a:pt x="111" y="484"/>
                    </a:lnTo>
                    <a:lnTo>
                      <a:pt x="104" y="484"/>
                    </a:lnTo>
                    <a:lnTo>
                      <a:pt x="99" y="484"/>
                    </a:lnTo>
                    <a:lnTo>
                      <a:pt x="104" y="482"/>
                    </a:lnTo>
                    <a:lnTo>
                      <a:pt x="111" y="480"/>
                    </a:lnTo>
                    <a:lnTo>
                      <a:pt x="119" y="480"/>
                    </a:lnTo>
                    <a:lnTo>
                      <a:pt x="126" y="480"/>
                    </a:lnTo>
                    <a:lnTo>
                      <a:pt x="119" y="477"/>
                    </a:lnTo>
                    <a:lnTo>
                      <a:pt x="111" y="477"/>
                    </a:lnTo>
                    <a:lnTo>
                      <a:pt x="104" y="477"/>
                    </a:lnTo>
                    <a:lnTo>
                      <a:pt x="97" y="477"/>
                    </a:lnTo>
                    <a:lnTo>
                      <a:pt x="90" y="477"/>
                    </a:lnTo>
                    <a:lnTo>
                      <a:pt x="82" y="475"/>
                    </a:lnTo>
                    <a:lnTo>
                      <a:pt x="75" y="475"/>
                    </a:lnTo>
                    <a:lnTo>
                      <a:pt x="68" y="472"/>
                    </a:lnTo>
                    <a:lnTo>
                      <a:pt x="68" y="470"/>
                    </a:lnTo>
                    <a:lnTo>
                      <a:pt x="73" y="467"/>
                    </a:lnTo>
                    <a:lnTo>
                      <a:pt x="75" y="467"/>
                    </a:lnTo>
                    <a:lnTo>
                      <a:pt x="78" y="465"/>
                    </a:lnTo>
                    <a:lnTo>
                      <a:pt x="75" y="465"/>
                    </a:lnTo>
                    <a:lnTo>
                      <a:pt x="68" y="463"/>
                    </a:lnTo>
                    <a:lnTo>
                      <a:pt x="65" y="463"/>
                    </a:lnTo>
                    <a:lnTo>
                      <a:pt x="61" y="460"/>
                    </a:lnTo>
                    <a:lnTo>
                      <a:pt x="63" y="458"/>
                    </a:lnTo>
                    <a:lnTo>
                      <a:pt x="58" y="455"/>
                    </a:lnTo>
                    <a:lnTo>
                      <a:pt x="58" y="455"/>
                    </a:lnTo>
                    <a:lnTo>
                      <a:pt x="58" y="453"/>
                    </a:lnTo>
                    <a:lnTo>
                      <a:pt x="58" y="450"/>
                    </a:lnTo>
                    <a:lnTo>
                      <a:pt x="51" y="448"/>
                    </a:lnTo>
                    <a:lnTo>
                      <a:pt x="51" y="448"/>
                    </a:lnTo>
                    <a:lnTo>
                      <a:pt x="51" y="446"/>
                    </a:lnTo>
                    <a:lnTo>
                      <a:pt x="53" y="443"/>
                    </a:lnTo>
                    <a:lnTo>
                      <a:pt x="51" y="443"/>
                    </a:lnTo>
                    <a:lnTo>
                      <a:pt x="51" y="441"/>
                    </a:lnTo>
                    <a:lnTo>
                      <a:pt x="46" y="438"/>
                    </a:lnTo>
                    <a:lnTo>
                      <a:pt x="48" y="436"/>
                    </a:lnTo>
                    <a:lnTo>
                      <a:pt x="44" y="433"/>
                    </a:lnTo>
                    <a:lnTo>
                      <a:pt x="44" y="433"/>
                    </a:lnTo>
                    <a:lnTo>
                      <a:pt x="44" y="431"/>
                    </a:lnTo>
                    <a:lnTo>
                      <a:pt x="44" y="429"/>
                    </a:lnTo>
                    <a:lnTo>
                      <a:pt x="41" y="426"/>
                    </a:lnTo>
                    <a:lnTo>
                      <a:pt x="41" y="424"/>
                    </a:lnTo>
                    <a:lnTo>
                      <a:pt x="39" y="421"/>
                    </a:lnTo>
                    <a:lnTo>
                      <a:pt x="39" y="419"/>
                    </a:lnTo>
                    <a:lnTo>
                      <a:pt x="36" y="414"/>
                    </a:lnTo>
                    <a:lnTo>
                      <a:pt x="36" y="414"/>
                    </a:lnTo>
                    <a:lnTo>
                      <a:pt x="36" y="412"/>
                    </a:lnTo>
                    <a:lnTo>
                      <a:pt x="36" y="409"/>
                    </a:lnTo>
                    <a:lnTo>
                      <a:pt x="36" y="407"/>
                    </a:lnTo>
                    <a:lnTo>
                      <a:pt x="34" y="404"/>
                    </a:lnTo>
                    <a:lnTo>
                      <a:pt x="34" y="402"/>
                    </a:lnTo>
                    <a:lnTo>
                      <a:pt x="31" y="400"/>
                    </a:lnTo>
                    <a:lnTo>
                      <a:pt x="31" y="397"/>
                    </a:lnTo>
                    <a:lnTo>
                      <a:pt x="29" y="395"/>
                    </a:lnTo>
                    <a:lnTo>
                      <a:pt x="29" y="395"/>
                    </a:lnTo>
                    <a:lnTo>
                      <a:pt x="29" y="392"/>
                    </a:lnTo>
                    <a:lnTo>
                      <a:pt x="27" y="390"/>
                    </a:lnTo>
                    <a:lnTo>
                      <a:pt x="27" y="387"/>
                    </a:lnTo>
                    <a:lnTo>
                      <a:pt x="24" y="383"/>
                    </a:lnTo>
                    <a:lnTo>
                      <a:pt x="22" y="380"/>
                    </a:lnTo>
                    <a:lnTo>
                      <a:pt x="22" y="380"/>
                    </a:lnTo>
                    <a:lnTo>
                      <a:pt x="22" y="378"/>
                    </a:lnTo>
                    <a:lnTo>
                      <a:pt x="19" y="375"/>
                    </a:lnTo>
                    <a:lnTo>
                      <a:pt x="19" y="373"/>
                    </a:lnTo>
                    <a:lnTo>
                      <a:pt x="19" y="370"/>
                    </a:lnTo>
                    <a:lnTo>
                      <a:pt x="17" y="363"/>
                    </a:lnTo>
                    <a:lnTo>
                      <a:pt x="15" y="351"/>
                    </a:lnTo>
                    <a:lnTo>
                      <a:pt x="12" y="337"/>
                    </a:lnTo>
                    <a:lnTo>
                      <a:pt x="10" y="310"/>
                    </a:lnTo>
                    <a:lnTo>
                      <a:pt x="7" y="303"/>
                    </a:lnTo>
                    <a:lnTo>
                      <a:pt x="5" y="283"/>
                    </a:lnTo>
                    <a:lnTo>
                      <a:pt x="2" y="257"/>
                    </a:lnTo>
                    <a:lnTo>
                      <a:pt x="2" y="230"/>
                    </a:lnTo>
                    <a:lnTo>
                      <a:pt x="2" y="215"/>
                    </a:lnTo>
                    <a:lnTo>
                      <a:pt x="2" y="206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189"/>
                    </a:lnTo>
                    <a:lnTo>
                      <a:pt x="0" y="184"/>
                    </a:lnTo>
                    <a:lnTo>
                      <a:pt x="0" y="181"/>
                    </a:lnTo>
                    <a:lnTo>
                      <a:pt x="0" y="172"/>
                    </a:lnTo>
                    <a:lnTo>
                      <a:pt x="2" y="164"/>
                    </a:lnTo>
                    <a:lnTo>
                      <a:pt x="5" y="155"/>
                    </a:lnTo>
                    <a:lnTo>
                      <a:pt x="0" y="147"/>
                    </a:lnTo>
                    <a:lnTo>
                      <a:pt x="2" y="138"/>
                    </a:lnTo>
                    <a:lnTo>
                      <a:pt x="2" y="130"/>
                    </a:lnTo>
                    <a:lnTo>
                      <a:pt x="7" y="121"/>
                    </a:lnTo>
                    <a:lnTo>
                      <a:pt x="7" y="118"/>
                    </a:lnTo>
                    <a:lnTo>
                      <a:pt x="10" y="114"/>
                    </a:lnTo>
                    <a:lnTo>
                      <a:pt x="12" y="104"/>
                    </a:lnTo>
                    <a:lnTo>
                      <a:pt x="15" y="97"/>
                    </a:lnTo>
                    <a:lnTo>
                      <a:pt x="15" y="94"/>
                    </a:lnTo>
                    <a:lnTo>
                      <a:pt x="17" y="87"/>
                    </a:lnTo>
                    <a:lnTo>
                      <a:pt x="22" y="77"/>
                    </a:lnTo>
                    <a:lnTo>
                      <a:pt x="22" y="77"/>
                    </a:lnTo>
                    <a:lnTo>
                      <a:pt x="27" y="70"/>
                    </a:lnTo>
                    <a:lnTo>
                      <a:pt x="29" y="65"/>
                    </a:lnTo>
                    <a:lnTo>
                      <a:pt x="34" y="60"/>
                    </a:lnTo>
                    <a:lnTo>
                      <a:pt x="36" y="58"/>
                    </a:lnTo>
                    <a:lnTo>
                      <a:pt x="41" y="51"/>
                    </a:lnTo>
                    <a:lnTo>
                      <a:pt x="44" y="48"/>
                    </a:lnTo>
                    <a:lnTo>
                      <a:pt x="48" y="43"/>
                    </a:lnTo>
                    <a:lnTo>
                      <a:pt x="51" y="38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65" y="26"/>
                    </a:lnTo>
                    <a:lnTo>
                      <a:pt x="70" y="26"/>
                    </a:lnTo>
                    <a:lnTo>
                      <a:pt x="75" y="24"/>
                    </a:lnTo>
                    <a:lnTo>
                      <a:pt x="82" y="19"/>
                    </a:lnTo>
                    <a:lnTo>
                      <a:pt x="85" y="17"/>
                    </a:lnTo>
                    <a:lnTo>
                      <a:pt x="90" y="14"/>
                    </a:lnTo>
                    <a:lnTo>
                      <a:pt x="97" y="9"/>
                    </a:lnTo>
                    <a:lnTo>
                      <a:pt x="97" y="9"/>
                    </a:lnTo>
                    <a:lnTo>
                      <a:pt x="104" y="7"/>
                    </a:lnTo>
                    <a:lnTo>
                      <a:pt x="111" y="7"/>
                    </a:lnTo>
                    <a:lnTo>
                      <a:pt x="119" y="7"/>
                    </a:lnTo>
                    <a:lnTo>
                      <a:pt x="126" y="7"/>
                    </a:lnTo>
                    <a:lnTo>
                      <a:pt x="133" y="4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5" y="0"/>
                    </a:lnTo>
                    <a:lnTo>
                      <a:pt x="162" y="0"/>
                    </a:lnTo>
                    <a:lnTo>
                      <a:pt x="170" y="0"/>
                    </a:lnTo>
                    <a:lnTo>
                      <a:pt x="177" y="2"/>
                    </a:lnTo>
                    <a:lnTo>
                      <a:pt x="184" y="0"/>
                    </a:lnTo>
                    <a:lnTo>
                      <a:pt x="191" y="2"/>
                    </a:lnTo>
                    <a:lnTo>
                      <a:pt x="199" y="2"/>
                    </a:lnTo>
                    <a:lnTo>
                      <a:pt x="206" y="4"/>
                    </a:lnTo>
                    <a:lnTo>
                      <a:pt x="213" y="7"/>
                    </a:lnTo>
                    <a:lnTo>
                      <a:pt x="223" y="7"/>
                    </a:lnTo>
                    <a:lnTo>
                      <a:pt x="225" y="9"/>
                    </a:lnTo>
                    <a:lnTo>
                      <a:pt x="230" y="9"/>
                    </a:lnTo>
                    <a:lnTo>
                      <a:pt x="238" y="14"/>
                    </a:lnTo>
                    <a:lnTo>
                      <a:pt x="245" y="17"/>
                    </a:lnTo>
                    <a:lnTo>
                      <a:pt x="245" y="17"/>
                    </a:lnTo>
                    <a:lnTo>
                      <a:pt x="252" y="24"/>
                    </a:lnTo>
                    <a:lnTo>
                      <a:pt x="259" y="24"/>
                    </a:lnTo>
                    <a:lnTo>
                      <a:pt x="267" y="24"/>
                    </a:lnTo>
                    <a:lnTo>
                      <a:pt x="271" y="26"/>
                    </a:lnTo>
                    <a:lnTo>
                      <a:pt x="274" y="26"/>
                    </a:lnTo>
                    <a:lnTo>
                      <a:pt x="281" y="34"/>
                    </a:lnTo>
                    <a:lnTo>
                      <a:pt x="281" y="34"/>
                    </a:lnTo>
                    <a:lnTo>
                      <a:pt x="288" y="36"/>
                    </a:lnTo>
                    <a:lnTo>
                      <a:pt x="296" y="41"/>
                    </a:lnTo>
                    <a:lnTo>
                      <a:pt x="298" y="43"/>
                    </a:lnTo>
                    <a:lnTo>
                      <a:pt x="303" y="46"/>
                    </a:lnTo>
                    <a:lnTo>
                      <a:pt x="310" y="48"/>
                    </a:lnTo>
                    <a:lnTo>
                      <a:pt x="315" y="51"/>
                    </a:lnTo>
                    <a:lnTo>
                      <a:pt x="318" y="55"/>
                    </a:lnTo>
                    <a:lnTo>
                      <a:pt x="322" y="60"/>
                    </a:lnTo>
                    <a:lnTo>
                      <a:pt x="325" y="65"/>
                    </a:lnTo>
                    <a:lnTo>
                      <a:pt x="332" y="67"/>
                    </a:lnTo>
                    <a:lnTo>
                      <a:pt x="334" y="70"/>
                    </a:lnTo>
                    <a:lnTo>
                      <a:pt x="339" y="72"/>
                    </a:lnTo>
                    <a:lnTo>
                      <a:pt x="344" y="77"/>
                    </a:lnTo>
                    <a:lnTo>
                      <a:pt x="347" y="82"/>
                    </a:lnTo>
                    <a:lnTo>
                      <a:pt x="349" y="87"/>
                    </a:lnTo>
                    <a:lnTo>
                      <a:pt x="351" y="94"/>
                    </a:lnTo>
                    <a:lnTo>
                      <a:pt x="354" y="99"/>
                    </a:lnTo>
                    <a:lnTo>
                      <a:pt x="361" y="104"/>
                    </a:lnTo>
                    <a:lnTo>
                      <a:pt x="361" y="106"/>
                    </a:lnTo>
                    <a:lnTo>
                      <a:pt x="366" y="114"/>
                    </a:lnTo>
                    <a:lnTo>
                      <a:pt x="368" y="121"/>
                    </a:lnTo>
                    <a:lnTo>
                      <a:pt x="368" y="121"/>
                    </a:lnTo>
                    <a:lnTo>
                      <a:pt x="373" y="121"/>
                    </a:lnTo>
                    <a:lnTo>
                      <a:pt x="378" y="118"/>
                    </a:lnTo>
                    <a:lnTo>
                      <a:pt x="378" y="121"/>
                    </a:lnTo>
                    <a:lnTo>
                      <a:pt x="385" y="123"/>
                    </a:lnTo>
                    <a:lnTo>
                      <a:pt x="393" y="126"/>
                    </a:lnTo>
                    <a:lnTo>
                      <a:pt x="400" y="130"/>
                    </a:lnTo>
                    <a:lnTo>
                      <a:pt x="400" y="130"/>
                    </a:lnTo>
                    <a:lnTo>
                      <a:pt x="400" y="138"/>
                    </a:lnTo>
                    <a:lnTo>
                      <a:pt x="400" y="147"/>
                    </a:lnTo>
                    <a:lnTo>
                      <a:pt x="400" y="155"/>
                    </a:lnTo>
                    <a:lnTo>
                      <a:pt x="405" y="164"/>
                    </a:lnTo>
                    <a:lnTo>
                      <a:pt x="407" y="167"/>
                    </a:lnTo>
                    <a:lnTo>
                      <a:pt x="414" y="172"/>
                    </a:lnTo>
                    <a:lnTo>
                      <a:pt x="419" y="172"/>
                    </a:lnTo>
                    <a:lnTo>
                      <a:pt x="414" y="181"/>
                    </a:lnTo>
                    <a:lnTo>
                      <a:pt x="417" y="189"/>
                    </a:lnTo>
                    <a:lnTo>
                      <a:pt x="422" y="198"/>
                    </a:lnTo>
                    <a:lnTo>
                      <a:pt x="422" y="201"/>
                    </a:lnTo>
                    <a:lnTo>
                      <a:pt x="424" y="206"/>
                    </a:lnTo>
                    <a:lnTo>
                      <a:pt x="429" y="210"/>
                    </a:lnTo>
                    <a:lnTo>
                      <a:pt x="431" y="215"/>
                    </a:lnTo>
                    <a:lnTo>
                      <a:pt x="436" y="220"/>
                    </a:lnTo>
                    <a:lnTo>
                      <a:pt x="444" y="225"/>
                    </a:lnTo>
                    <a:lnTo>
                      <a:pt x="448" y="230"/>
                    </a:lnTo>
                    <a:lnTo>
                      <a:pt x="451" y="237"/>
                    </a:lnTo>
                    <a:lnTo>
                      <a:pt x="458" y="249"/>
                    </a:lnTo>
                    <a:lnTo>
                      <a:pt x="465" y="257"/>
                    </a:lnTo>
                    <a:lnTo>
                      <a:pt x="468" y="257"/>
                    </a:lnTo>
                    <a:lnTo>
                      <a:pt x="473" y="276"/>
                    </a:lnTo>
                    <a:lnTo>
                      <a:pt x="475" y="283"/>
                    </a:lnTo>
                    <a:lnTo>
                      <a:pt x="477" y="310"/>
                    </a:lnTo>
                    <a:lnTo>
                      <a:pt x="480" y="334"/>
                    </a:lnTo>
                    <a:lnTo>
                      <a:pt x="485" y="337"/>
                    </a:lnTo>
                    <a:lnTo>
                      <a:pt x="487" y="337"/>
                    </a:lnTo>
                    <a:lnTo>
                      <a:pt x="494" y="346"/>
                    </a:lnTo>
                    <a:lnTo>
                      <a:pt x="502" y="363"/>
                    </a:lnTo>
                    <a:lnTo>
                      <a:pt x="502" y="363"/>
                    </a:lnTo>
                    <a:lnTo>
                      <a:pt x="509" y="370"/>
                    </a:lnTo>
                    <a:lnTo>
                      <a:pt x="511" y="370"/>
                    </a:lnTo>
                    <a:lnTo>
                      <a:pt x="514" y="373"/>
                    </a:lnTo>
                    <a:lnTo>
                      <a:pt x="516" y="375"/>
                    </a:lnTo>
                    <a:lnTo>
                      <a:pt x="516" y="378"/>
                    </a:lnTo>
                    <a:lnTo>
                      <a:pt x="519" y="378"/>
                    </a:lnTo>
                    <a:lnTo>
                      <a:pt x="521" y="380"/>
                    </a:lnTo>
                    <a:lnTo>
                      <a:pt x="524" y="383"/>
                    </a:lnTo>
                    <a:lnTo>
                      <a:pt x="524" y="387"/>
                    </a:lnTo>
                    <a:lnTo>
                      <a:pt x="524" y="387"/>
                    </a:lnTo>
                    <a:lnTo>
                      <a:pt x="526" y="387"/>
                    </a:lnTo>
                    <a:lnTo>
                      <a:pt x="526" y="383"/>
                    </a:lnTo>
                    <a:lnTo>
                      <a:pt x="528" y="380"/>
                    </a:lnTo>
                    <a:lnTo>
                      <a:pt x="528" y="378"/>
                    </a:lnTo>
                    <a:lnTo>
                      <a:pt x="531" y="375"/>
                    </a:lnTo>
                    <a:lnTo>
                      <a:pt x="533" y="375"/>
                    </a:lnTo>
                    <a:lnTo>
                      <a:pt x="536" y="373"/>
                    </a:lnTo>
                    <a:lnTo>
                      <a:pt x="540" y="370"/>
                    </a:lnTo>
                    <a:lnTo>
                      <a:pt x="543" y="373"/>
                    </a:lnTo>
                    <a:lnTo>
                      <a:pt x="548" y="375"/>
                    </a:lnTo>
                    <a:lnTo>
                      <a:pt x="548" y="375"/>
                    </a:lnTo>
                    <a:lnTo>
                      <a:pt x="548" y="378"/>
                    </a:lnTo>
                    <a:lnTo>
                      <a:pt x="548" y="380"/>
                    </a:lnTo>
                    <a:lnTo>
                      <a:pt x="548" y="383"/>
                    </a:lnTo>
                    <a:lnTo>
                      <a:pt x="550" y="387"/>
                    </a:lnTo>
                    <a:lnTo>
                      <a:pt x="550" y="390"/>
                    </a:lnTo>
                    <a:lnTo>
                      <a:pt x="550" y="392"/>
                    </a:lnTo>
                    <a:lnTo>
                      <a:pt x="550" y="395"/>
                    </a:lnTo>
                    <a:lnTo>
                      <a:pt x="553" y="397"/>
                    </a:lnTo>
                    <a:lnTo>
                      <a:pt x="553" y="400"/>
                    </a:lnTo>
                    <a:lnTo>
                      <a:pt x="555" y="402"/>
                    </a:lnTo>
                    <a:lnTo>
                      <a:pt x="555" y="402"/>
                    </a:lnTo>
                    <a:lnTo>
                      <a:pt x="557" y="404"/>
                    </a:lnTo>
                    <a:lnTo>
                      <a:pt x="562" y="407"/>
                    </a:lnTo>
                    <a:lnTo>
                      <a:pt x="565" y="407"/>
                    </a:lnTo>
                    <a:lnTo>
                      <a:pt x="570" y="409"/>
                    </a:lnTo>
                    <a:lnTo>
                      <a:pt x="572" y="409"/>
                    </a:lnTo>
                    <a:lnTo>
                      <a:pt x="574" y="412"/>
                    </a:lnTo>
                    <a:lnTo>
                      <a:pt x="574" y="414"/>
                    </a:lnTo>
                    <a:lnTo>
                      <a:pt x="577" y="417"/>
                    </a:lnTo>
                    <a:lnTo>
                      <a:pt x="579" y="419"/>
                    </a:lnTo>
                    <a:lnTo>
                      <a:pt x="584" y="419"/>
                    </a:lnTo>
                    <a:lnTo>
                      <a:pt x="591" y="419"/>
                    </a:lnTo>
                    <a:lnTo>
                      <a:pt x="599" y="421"/>
                    </a:lnTo>
                    <a:lnTo>
                      <a:pt x="599" y="421"/>
                    </a:lnTo>
                    <a:lnTo>
                      <a:pt x="606" y="424"/>
                    </a:lnTo>
                    <a:lnTo>
                      <a:pt x="606" y="424"/>
                    </a:lnTo>
                    <a:lnTo>
                      <a:pt x="608" y="426"/>
                    </a:lnTo>
                    <a:lnTo>
                      <a:pt x="613" y="426"/>
                    </a:lnTo>
                    <a:lnTo>
                      <a:pt x="620" y="429"/>
                    </a:lnTo>
                    <a:lnTo>
                      <a:pt x="625" y="429"/>
                    </a:lnTo>
                    <a:lnTo>
                      <a:pt x="623" y="431"/>
                    </a:lnTo>
                    <a:lnTo>
                      <a:pt x="628" y="433"/>
                    </a:lnTo>
                    <a:lnTo>
                      <a:pt x="635" y="431"/>
                    </a:lnTo>
                    <a:lnTo>
                      <a:pt x="642" y="431"/>
                    </a:lnTo>
                    <a:lnTo>
                      <a:pt x="650" y="433"/>
                    </a:lnTo>
                    <a:lnTo>
                      <a:pt x="657" y="433"/>
                    </a:lnTo>
                    <a:lnTo>
                      <a:pt x="664" y="433"/>
                    </a:lnTo>
                    <a:lnTo>
                      <a:pt x="669" y="433"/>
                    </a:lnTo>
                    <a:lnTo>
                      <a:pt x="671" y="436"/>
                    </a:lnTo>
                    <a:lnTo>
                      <a:pt x="681" y="436"/>
                    </a:lnTo>
                    <a:lnTo>
                      <a:pt x="688" y="433"/>
                    </a:lnTo>
                    <a:lnTo>
                      <a:pt x="693" y="436"/>
                    </a:lnTo>
                    <a:lnTo>
                      <a:pt x="696" y="438"/>
                    </a:lnTo>
                    <a:lnTo>
                      <a:pt x="696" y="438"/>
                    </a:lnTo>
                    <a:lnTo>
                      <a:pt x="703" y="441"/>
                    </a:lnTo>
                    <a:lnTo>
                      <a:pt x="705" y="441"/>
                    </a:lnTo>
                    <a:lnTo>
                      <a:pt x="710" y="443"/>
                    </a:lnTo>
                    <a:lnTo>
                      <a:pt x="713" y="443"/>
                    </a:lnTo>
                    <a:lnTo>
                      <a:pt x="710" y="446"/>
                    </a:lnTo>
                    <a:lnTo>
                      <a:pt x="710" y="448"/>
                    </a:lnTo>
                    <a:lnTo>
                      <a:pt x="710" y="448"/>
                    </a:lnTo>
                    <a:lnTo>
                      <a:pt x="717" y="450"/>
                    </a:lnTo>
                    <a:lnTo>
                      <a:pt x="720" y="450"/>
                    </a:lnTo>
                    <a:lnTo>
                      <a:pt x="717" y="453"/>
                    </a:lnTo>
                    <a:lnTo>
                      <a:pt x="725" y="455"/>
                    </a:lnTo>
                    <a:lnTo>
                      <a:pt x="725" y="455"/>
                    </a:lnTo>
                    <a:lnTo>
                      <a:pt x="732" y="455"/>
                    </a:lnTo>
                    <a:lnTo>
                      <a:pt x="732" y="45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36" name="Freeform 2864"/>
              <p:cNvSpPr>
                <a:spLocks/>
              </p:cNvSpPr>
              <p:nvPr/>
            </p:nvSpPr>
            <p:spPr bwMode="auto">
              <a:xfrm>
                <a:off x="1343" y="1648"/>
                <a:ext cx="567" cy="466"/>
              </a:xfrm>
              <a:custGeom>
                <a:avLst/>
                <a:gdLst/>
                <a:ahLst/>
                <a:cxnLst>
                  <a:cxn ang="0">
                    <a:pos x="540" y="446"/>
                  </a:cxn>
                  <a:cxn ang="0">
                    <a:pos x="494" y="446"/>
                  </a:cxn>
                  <a:cxn ang="0">
                    <a:pos x="494" y="449"/>
                  </a:cxn>
                  <a:cxn ang="0">
                    <a:pos x="465" y="451"/>
                  </a:cxn>
                  <a:cxn ang="0">
                    <a:pos x="429" y="454"/>
                  </a:cxn>
                  <a:cxn ang="0">
                    <a:pos x="385" y="454"/>
                  </a:cxn>
                  <a:cxn ang="0">
                    <a:pos x="339" y="456"/>
                  </a:cxn>
                  <a:cxn ang="0">
                    <a:pos x="296" y="456"/>
                  </a:cxn>
                  <a:cxn ang="0">
                    <a:pos x="252" y="459"/>
                  </a:cxn>
                  <a:cxn ang="0">
                    <a:pos x="296" y="459"/>
                  </a:cxn>
                  <a:cxn ang="0">
                    <a:pos x="339" y="461"/>
                  </a:cxn>
                  <a:cxn ang="0">
                    <a:pos x="356" y="463"/>
                  </a:cxn>
                  <a:cxn ang="0">
                    <a:pos x="310" y="463"/>
                  </a:cxn>
                  <a:cxn ang="0">
                    <a:pos x="266" y="463"/>
                  </a:cxn>
                  <a:cxn ang="0">
                    <a:pos x="223" y="466"/>
                  </a:cxn>
                  <a:cxn ang="0">
                    <a:pos x="177" y="466"/>
                  </a:cxn>
                  <a:cxn ang="0">
                    <a:pos x="133" y="463"/>
                  </a:cxn>
                  <a:cxn ang="0">
                    <a:pos x="94" y="463"/>
                  </a:cxn>
                  <a:cxn ang="0">
                    <a:pos x="133" y="459"/>
                  </a:cxn>
                  <a:cxn ang="0">
                    <a:pos x="104" y="456"/>
                  </a:cxn>
                  <a:cxn ang="0">
                    <a:pos x="68" y="449"/>
                  </a:cxn>
                  <a:cxn ang="0">
                    <a:pos x="63" y="437"/>
                  </a:cxn>
                  <a:cxn ang="0">
                    <a:pos x="60" y="429"/>
                  </a:cxn>
                  <a:cxn ang="0">
                    <a:pos x="53" y="420"/>
                  </a:cxn>
                  <a:cxn ang="0">
                    <a:pos x="43" y="408"/>
                  </a:cxn>
                  <a:cxn ang="0">
                    <a:pos x="36" y="393"/>
                  </a:cxn>
                  <a:cxn ang="0">
                    <a:pos x="34" y="379"/>
                  </a:cxn>
                  <a:cxn ang="0">
                    <a:pos x="26" y="366"/>
                  </a:cxn>
                  <a:cxn ang="0">
                    <a:pos x="19" y="352"/>
                  </a:cxn>
                  <a:cxn ang="0">
                    <a:pos x="7" y="289"/>
                  </a:cxn>
                  <a:cxn ang="0">
                    <a:pos x="2" y="177"/>
                  </a:cxn>
                  <a:cxn ang="0">
                    <a:pos x="0" y="148"/>
                  </a:cxn>
                  <a:cxn ang="0">
                    <a:pos x="0" y="109"/>
                  </a:cxn>
                  <a:cxn ang="0">
                    <a:pos x="17" y="73"/>
                  </a:cxn>
                  <a:cxn ang="0">
                    <a:pos x="36" y="39"/>
                  </a:cxn>
                  <a:cxn ang="0">
                    <a:pos x="65" y="22"/>
                  </a:cxn>
                  <a:cxn ang="0">
                    <a:pos x="97" y="13"/>
                  </a:cxn>
                  <a:cxn ang="0">
                    <a:pos x="133" y="3"/>
                  </a:cxn>
                  <a:cxn ang="0">
                    <a:pos x="169" y="8"/>
                  </a:cxn>
                  <a:cxn ang="0">
                    <a:pos x="208" y="20"/>
                  </a:cxn>
                  <a:cxn ang="0">
                    <a:pos x="237" y="34"/>
                  </a:cxn>
                  <a:cxn ang="0">
                    <a:pos x="266" y="56"/>
                  </a:cxn>
                  <a:cxn ang="0">
                    <a:pos x="288" y="80"/>
                  </a:cxn>
                  <a:cxn ang="0">
                    <a:pos x="310" y="102"/>
                  </a:cxn>
                  <a:cxn ang="0">
                    <a:pos x="322" y="143"/>
                  </a:cxn>
                  <a:cxn ang="0">
                    <a:pos x="337" y="177"/>
                  </a:cxn>
                  <a:cxn ang="0">
                    <a:pos x="356" y="228"/>
                  </a:cxn>
                  <a:cxn ang="0">
                    <a:pos x="383" y="289"/>
                  </a:cxn>
                  <a:cxn ang="0">
                    <a:pos x="405" y="349"/>
                  </a:cxn>
                  <a:cxn ang="0">
                    <a:pos x="409" y="362"/>
                  </a:cxn>
                  <a:cxn ang="0">
                    <a:pos x="414" y="379"/>
                  </a:cxn>
                  <a:cxn ang="0">
                    <a:pos x="429" y="388"/>
                  </a:cxn>
                  <a:cxn ang="0">
                    <a:pos x="443" y="393"/>
                  </a:cxn>
                  <a:cxn ang="0">
                    <a:pos x="451" y="400"/>
                  </a:cxn>
                  <a:cxn ang="0">
                    <a:pos x="475" y="408"/>
                  </a:cxn>
                  <a:cxn ang="0">
                    <a:pos x="487" y="420"/>
                  </a:cxn>
                  <a:cxn ang="0">
                    <a:pos x="506" y="415"/>
                  </a:cxn>
                  <a:cxn ang="0">
                    <a:pos x="521" y="417"/>
                  </a:cxn>
                  <a:cxn ang="0">
                    <a:pos x="540" y="427"/>
                  </a:cxn>
                  <a:cxn ang="0">
                    <a:pos x="560" y="437"/>
                  </a:cxn>
                  <a:cxn ang="0">
                    <a:pos x="555" y="442"/>
                  </a:cxn>
                </a:cxnLst>
                <a:rect l="0" t="0" r="r" b="b"/>
                <a:pathLst>
                  <a:path w="567" h="466">
                    <a:moveTo>
                      <a:pt x="562" y="444"/>
                    </a:moveTo>
                    <a:lnTo>
                      <a:pt x="567" y="444"/>
                    </a:lnTo>
                    <a:lnTo>
                      <a:pt x="562" y="444"/>
                    </a:lnTo>
                    <a:lnTo>
                      <a:pt x="555" y="444"/>
                    </a:lnTo>
                    <a:lnTo>
                      <a:pt x="548" y="444"/>
                    </a:lnTo>
                    <a:lnTo>
                      <a:pt x="540" y="446"/>
                    </a:lnTo>
                    <a:lnTo>
                      <a:pt x="533" y="446"/>
                    </a:lnTo>
                    <a:lnTo>
                      <a:pt x="526" y="446"/>
                    </a:lnTo>
                    <a:lnTo>
                      <a:pt x="518" y="446"/>
                    </a:lnTo>
                    <a:lnTo>
                      <a:pt x="511" y="446"/>
                    </a:lnTo>
                    <a:lnTo>
                      <a:pt x="502" y="446"/>
                    </a:lnTo>
                    <a:lnTo>
                      <a:pt x="494" y="446"/>
                    </a:lnTo>
                    <a:lnTo>
                      <a:pt x="487" y="446"/>
                    </a:lnTo>
                    <a:lnTo>
                      <a:pt x="480" y="446"/>
                    </a:lnTo>
                    <a:lnTo>
                      <a:pt x="480" y="446"/>
                    </a:lnTo>
                    <a:lnTo>
                      <a:pt x="480" y="446"/>
                    </a:lnTo>
                    <a:lnTo>
                      <a:pt x="487" y="449"/>
                    </a:lnTo>
                    <a:lnTo>
                      <a:pt x="494" y="449"/>
                    </a:lnTo>
                    <a:lnTo>
                      <a:pt x="499" y="449"/>
                    </a:lnTo>
                    <a:lnTo>
                      <a:pt x="494" y="449"/>
                    </a:lnTo>
                    <a:lnTo>
                      <a:pt x="487" y="451"/>
                    </a:lnTo>
                    <a:lnTo>
                      <a:pt x="480" y="451"/>
                    </a:lnTo>
                    <a:lnTo>
                      <a:pt x="472" y="451"/>
                    </a:lnTo>
                    <a:lnTo>
                      <a:pt x="465" y="451"/>
                    </a:lnTo>
                    <a:lnTo>
                      <a:pt x="458" y="451"/>
                    </a:lnTo>
                    <a:lnTo>
                      <a:pt x="453" y="451"/>
                    </a:lnTo>
                    <a:lnTo>
                      <a:pt x="451" y="451"/>
                    </a:lnTo>
                    <a:lnTo>
                      <a:pt x="443" y="454"/>
                    </a:lnTo>
                    <a:lnTo>
                      <a:pt x="436" y="454"/>
                    </a:lnTo>
                    <a:lnTo>
                      <a:pt x="429" y="454"/>
                    </a:lnTo>
                    <a:lnTo>
                      <a:pt x="422" y="454"/>
                    </a:lnTo>
                    <a:lnTo>
                      <a:pt x="414" y="454"/>
                    </a:lnTo>
                    <a:lnTo>
                      <a:pt x="407" y="454"/>
                    </a:lnTo>
                    <a:lnTo>
                      <a:pt x="400" y="454"/>
                    </a:lnTo>
                    <a:lnTo>
                      <a:pt x="392" y="454"/>
                    </a:lnTo>
                    <a:lnTo>
                      <a:pt x="385" y="454"/>
                    </a:lnTo>
                    <a:lnTo>
                      <a:pt x="378" y="456"/>
                    </a:lnTo>
                    <a:lnTo>
                      <a:pt x="371" y="454"/>
                    </a:lnTo>
                    <a:lnTo>
                      <a:pt x="363" y="454"/>
                    </a:lnTo>
                    <a:lnTo>
                      <a:pt x="356" y="456"/>
                    </a:lnTo>
                    <a:lnTo>
                      <a:pt x="346" y="456"/>
                    </a:lnTo>
                    <a:lnTo>
                      <a:pt x="339" y="456"/>
                    </a:lnTo>
                    <a:lnTo>
                      <a:pt x="332" y="456"/>
                    </a:lnTo>
                    <a:lnTo>
                      <a:pt x="325" y="456"/>
                    </a:lnTo>
                    <a:lnTo>
                      <a:pt x="317" y="456"/>
                    </a:lnTo>
                    <a:lnTo>
                      <a:pt x="310" y="456"/>
                    </a:lnTo>
                    <a:lnTo>
                      <a:pt x="303" y="456"/>
                    </a:lnTo>
                    <a:lnTo>
                      <a:pt x="296" y="456"/>
                    </a:lnTo>
                    <a:lnTo>
                      <a:pt x="288" y="456"/>
                    </a:lnTo>
                    <a:lnTo>
                      <a:pt x="281" y="456"/>
                    </a:lnTo>
                    <a:lnTo>
                      <a:pt x="274" y="456"/>
                    </a:lnTo>
                    <a:lnTo>
                      <a:pt x="266" y="456"/>
                    </a:lnTo>
                    <a:lnTo>
                      <a:pt x="259" y="456"/>
                    </a:lnTo>
                    <a:lnTo>
                      <a:pt x="252" y="459"/>
                    </a:lnTo>
                    <a:lnTo>
                      <a:pt x="259" y="459"/>
                    </a:lnTo>
                    <a:lnTo>
                      <a:pt x="266" y="459"/>
                    </a:lnTo>
                    <a:lnTo>
                      <a:pt x="274" y="459"/>
                    </a:lnTo>
                    <a:lnTo>
                      <a:pt x="281" y="459"/>
                    </a:lnTo>
                    <a:lnTo>
                      <a:pt x="288" y="459"/>
                    </a:lnTo>
                    <a:lnTo>
                      <a:pt x="296" y="459"/>
                    </a:lnTo>
                    <a:lnTo>
                      <a:pt x="303" y="459"/>
                    </a:lnTo>
                    <a:lnTo>
                      <a:pt x="310" y="459"/>
                    </a:lnTo>
                    <a:lnTo>
                      <a:pt x="317" y="459"/>
                    </a:lnTo>
                    <a:lnTo>
                      <a:pt x="325" y="461"/>
                    </a:lnTo>
                    <a:lnTo>
                      <a:pt x="332" y="461"/>
                    </a:lnTo>
                    <a:lnTo>
                      <a:pt x="339" y="461"/>
                    </a:lnTo>
                    <a:lnTo>
                      <a:pt x="346" y="461"/>
                    </a:lnTo>
                    <a:lnTo>
                      <a:pt x="356" y="461"/>
                    </a:lnTo>
                    <a:lnTo>
                      <a:pt x="363" y="463"/>
                    </a:lnTo>
                    <a:lnTo>
                      <a:pt x="366" y="463"/>
                    </a:lnTo>
                    <a:lnTo>
                      <a:pt x="363" y="463"/>
                    </a:lnTo>
                    <a:lnTo>
                      <a:pt x="356" y="463"/>
                    </a:lnTo>
                    <a:lnTo>
                      <a:pt x="346" y="463"/>
                    </a:lnTo>
                    <a:lnTo>
                      <a:pt x="339" y="463"/>
                    </a:lnTo>
                    <a:lnTo>
                      <a:pt x="332" y="463"/>
                    </a:lnTo>
                    <a:lnTo>
                      <a:pt x="325" y="463"/>
                    </a:lnTo>
                    <a:lnTo>
                      <a:pt x="317" y="463"/>
                    </a:lnTo>
                    <a:lnTo>
                      <a:pt x="310" y="463"/>
                    </a:lnTo>
                    <a:lnTo>
                      <a:pt x="303" y="463"/>
                    </a:lnTo>
                    <a:lnTo>
                      <a:pt x="296" y="463"/>
                    </a:lnTo>
                    <a:lnTo>
                      <a:pt x="288" y="463"/>
                    </a:lnTo>
                    <a:lnTo>
                      <a:pt x="281" y="463"/>
                    </a:lnTo>
                    <a:lnTo>
                      <a:pt x="274" y="463"/>
                    </a:lnTo>
                    <a:lnTo>
                      <a:pt x="266" y="463"/>
                    </a:lnTo>
                    <a:lnTo>
                      <a:pt x="259" y="466"/>
                    </a:lnTo>
                    <a:lnTo>
                      <a:pt x="252" y="466"/>
                    </a:lnTo>
                    <a:lnTo>
                      <a:pt x="245" y="466"/>
                    </a:lnTo>
                    <a:lnTo>
                      <a:pt x="237" y="466"/>
                    </a:lnTo>
                    <a:lnTo>
                      <a:pt x="230" y="466"/>
                    </a:lnTo>
                    <a:lnTo>
                      <a:pt x="223" y="466"/>
                    </a:lnTo>
                    <a:lnTo>
                      <a:pt x="216" y="466"/>
                    </a:lnTo>
                    <a:lnTo>
                      <a:pt x="208" y="466"/>
                    </a:lnTo>
                    <a:lnTo>
                      <a:pt x="201" y="466"/>
                    </a:lnTo>
                    <a:lnTo>
                      <a:pt x="191" y="466"/>
                    </a:lnTo>
                    <a:lnTo>
                      <a:pt x="184" y="466"/>
                    </a:lnTo>
                    <a:lnTo>
                      <a:pt x="177" y="466"/>
                    </a:lnTo>
                    <a:lnTo>
                      <a:pt x="169" y="466"/>
                    </a:lnTo>
                    <a:lnTo>
                      <a:pt x="162" y="463"/>
                    </a:lnTo>
                    <a:lnTo>
                      <a:pt x="155" y="463"/>
                    </a:lnTo>
                    <a:lnTo>
                      <a:pt x="148" y="463"/>
                    </a:lnTo>
                    <a:lnTo>
                      <a:pt x="140" y="463"/>
                    </a:lnTo>
                    <a:lnTo>
                      <a:pt x="133" y="463"/>
                    </a:lnTo>
                    <a:lnTo>
                      <a:pt x="126" y="463"/>
                    </a:lnTo>
                    <a:lnTo>
                      <a:pt x="119" y="463"/>
                    </a:lnTo>
                    <a:lnTo>
                      <a:pt x="111" y="463"/>
                    </a:lnTo>
                    <a:lnTo>
                      <a:pt x="104" y="463"/>
                    </a:lnTo>
                    <a:lnTo>
                      <a:pt x="97" y="463"/>
                    </a:lnTo>
                    <a:lnTo>
                      <a:pt x="94" y="463"/>
                    </a:lnTo>
                    <a:lnTo>
                      <a:pt x="97" y="463"/>
                    </a:lnTo>
                    <a:lnTo>
                      <a:pt x="104" y="461"/>
                    </a:lnTo>
                    <a:lnTo>
                      <a:pt x="111" y="461"/>
                    </a:lnTo>
                    <a:lnTo>
                      <a:pt x="119" y="459"/>
                    </a:lnTo>
                    <a:lnTo>
                      <a:pt x="126" y="459"/>
                    </a:lnTo>
                    <a:lnTo>
                      <a:pt x="133" y="459"/>
                    </a:lnTo>
                    <a:lnTo>
                      <a:pt x="136" y="459"/>
                    </a:lnTo>
                    <a:lnTo>
                      <a:pt x="133" y="456"/>
                    </a:lnTo>
                    <a:lnTo>
                      <a:pt x="126" y="456"/>
                    </a:lnTo>
                    <a:lnTo>
                      <a:pt x="119" y="456"/>
                    </a:lnTo>
                    <a:lnTo>
                      <a:pt x="111" y="456"/>
                    </a:lnTo>
                    <a:lnTo>
                      <a:pt x="104" y="456"/>
                    </a:lnTo>
                    <a:lnTo>
                      <a:pt x="97" y="454"/>
                    </a:lnTo>
                    <a:lnTo>
                      <a:pt x="89" y="454"/>
                    </a:lnTo>
                    <a:lnTo>
                      <a:pt x="82" y="454"/>
                    </a:lnTo>
                    <a:lnTo>
                      <a:pt x="75" y="454"/>
                    </a:lnTo>
                    <a:lnTo>
                      <a:pt x="68" y="451"/>
                    </a:lnTo>
                    <a:lnTo>
                      <a:pt x="68" y="449"/>
                    </a:lnTo>
                    <a:lnTo>
                      <a:pt x="73" y="446"/>
                    </a:lnTo>
                    <a:lnTo>
                      <a:pt x="75" y="444"/>
                    </a:lnTo>
                    <a:lnTo>
                      <a:pt x="70" y="442"/>
                    </a:lnTo>
                    <a:lnTo>
                      <a:pt x="68" y="442"/>
                    </a:lnTo>
                    <a:lnTo>
                      <a:pt x="60" y="439"/>
                    </a:lnTo>
                    <a:lnTo>
                      <a:pt x="63" y="437"/>
                    </a:lnTo>
                    <a:lnTo>
                      <a:pt x="60" y="434"/>
                    </a:lnTo>
                    <a:lnTo>
                      <a:pt x="60" y="432"/>
                    </a:lnTo>
                    <a:lnTo>
                      <a:pt x="58" y="432"/>
                    </a:lnTo>
                    <a:lnTo>
                      <a:pt x="60" y="429"/>
                    </a:lnTo>
                    <a:lnTo>
                      <a:pt x="60" y="429"/>
                    </a:lnTo>
                    <a:lnTo>
                      <a:pt x="60" y="429"/>
                    </a:lnTo>
                    <a:lnTo>
                      <a:pt x="53" y="427"/>
                    </a:lnTo>
                    <a:lnTo>
                      <a:pt x="51" y="427"/>
                    </a:lnTo>
                    <a:lnTo>
                      <a:pt x="53" y="425"/>
                    </a:lnTo>
                    <a:lnTo>
                      <a:pt x="53" y="422"/>
                    </a:lnTo>
                    <a:lnTo>
                      <a:pt x="53" y="420"/>
                    </a:lnTo>
                    <a:lnTo>
                      <a:pt x="53" y="420"/>
                    </a:lnTo>
                    <a:lnTo>
                      <a:pt x="46" y="417"/>
                    </a:lnTo>
                    <a:lnTo>
                      <a:pt x="48" y="415"/>
                    </a:lnTo>
                    <a:lnTo>
                      <a:pt x="43" y="412"/>
                    </a:lnTo>
                    <a:lnTo>
                      <a:pt x="43" y="412"/>
                    </a:lnTo>
                    <a:lnTo>
                      <a:pt x="43" y="410"/>
                    </a:lnTo>
                    <a:lnTo>
                      <a:pt x="43" y="408"/>
                    </a:lnTo>
                    <a:lnTo>
                      <a:pt x="39" y="405"/>
                    </a:lnTo>
                    <a:lnTo>
                      <a:pt x="41" y="403"/>
                    </a:lnTo>
                    <a:lnTo>
                      <a:pt x="39" y="400"/>
                    </a:lnTo>
                    <a:lnTo>
                      <a:pt x="39" y="398"/>
                    </a:lnTo>
                    <a:lnTo>
                      <a:pt x="39" y="393"/>
                    </a:lnTo>
                    <a:lnTo>
                      <a:pt x="36" y="393"/>
                    </a:lnTo>
                    <a:lnTo>
                      <a:pt x="36" y="391"/>
                    </a:lnTo>
                    <a:lnTo>
                      <a:pt x="36" y="388"/>
                    </a:lnTo>
                    <a:lnTo>
                      <a:pt x="36" y="386"/>
                    </a:lnTo>
                    <a:lnTo>
                      <a:pt x="36" y="383"/>
                    </a:lnTo>
                    <a:lnTo>
                      <a:pt x="34" y="381"/>
                    </a:lnTo>
                    <a:lnTo>
                      <a:pt x="34" y="379"/>
                    </a:lnTo>
                    <a:lnTo>
                      <a:pt x="31" y="376"/>
                    </a:lnTo>
                    <a:lnTo>
                      <a:pt x="29" y="374"/>
                    </a:lnTo>
                    <a:lnTo>
                      <a:pt x="29" y="374"/>
                    </a:lnTo>
                    <a:lnTo>
                      <a:pt x="29" y="371"/>
                    </a:lnTo>
                    <a:lnTo>
                      <a:pt x="26" y="369"/>
                    </a:lnTo>
                    <a:lnTo>
                      <a:pt x="26" y="366"/>
                    </a:lnTo>
                    <a:lnTo>
                      <a:pt x="24" y="362"/>
                    </a:lnTo>
                    <a:lnTo>
                      <a:pt x="24" y="359"/>
                    </a:lnTo>
                    <a:lnTo>
                      <a:pt x="22" y="359"/>
                    </a:lnTo>
                    <a:lnTo>
                      <a:pt x="22" y="357"/>
                    </a:lnTo>
                    <a:lnTo>
                      <a:pt x="22" y="354"/>
                    </a:lnTo>
                    <a:lnTo>
                      <a:pt x="19" y="352"/>
                    </a:lnTo>
                    <a:lnTo>
                      <a:pt x="19" y="349"/>
                    </a:lnTo>
                    <a:lnTo>
                      <a:pt x="17" y="342"/>
                    </a:lnTo>
                    <a:lnTo>
                      <a:pt x="14" y="333"/>
                    </a:lnTo>
                    <a:lnTo>
                      <a:pt x="12" y="316"/>
                    </a:lnTo>
                    <a:lnTo>
                      <a:pt x="7" y="296"/>
                    </a:lnTo>
                    <a:lnTo>
                      <a:pt x="7" y="289"/>
                    </a:lnTo>
                    <a:lnTo>
                      <a:pt x="5" y="262"/>
                    </a:lnTo>
                    <a:lnTo>
                      <a:pt x="2" y="236"/>
                    </a:lnTo>
                    <a:lnTo>
                      <a:pt x="0" y="209"/>
                    </a:lnTo>
                    <a:lnTo>
                      <a:pt x="2" y="194"/>
                    </a:lnTo>
                    <a:lnTo>
                      <a:pt x="5" y="185"/>
                    </a:lnTo>
                    <a:lnTo>
                      <a:pt x="2" y="177"/>
                    </a:lnTo>
                    <a:lnTo>
                      <a:pt x="0" y="170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2" y="160"/>
                    </a:lnTo>
                    <a:lnTo>
                      <a:pt x="0" y="151"/>
                    </a:lnTo>
                    <a:lnTo>
                      <a:pt x="0" y="148"/>
                    </a:lnTo>
                    <a:lnTo>
                      <a:pt x="0" y="143"/>
                    </a:lnTo>
                    <a:lnTo>
                      <a:pt x="0" y="141"/>
                    </a:lnTo>
                    <a:lnTo>
                      <a:pt x="5" y="134"/>
                    </a:lnTo>
                    <a:lnTo>
                      <a:pt x="2" y="126"/>
                    </a:lnTo>
                    <a:lnTo>
                      <a:pt x="2" y="117"/>
                    </a:lnTo>
                    <a:lnTo>
                      <a:pt x="0" y="109"/>
                    </a:lnTo>
                    <a:lnTo>
                      <a:pt x="7" y="100"/>
                    </a:lnTo>
                    <a:lnTo>
                      <a:pt x="7" y="97"/>
                    </a:lnTo>
                    <a:lnTo>
                      <a:pt x="9" y="93"/>
                    </a:lnTo>
                    <a:lnTo>
                      <a:pt x="12" y="83"/>
                    </a:lnTo>
                    <a:lnTo>
                      <a:pt x="14" y="78"/>
                    </a:lnTo>
                    <a:lnTo>
                      <a:pt x="17" y="73"/>
                    </a:lnTo>
                    <a:lnTo>
                      <a:pt x="19" y="66"/>
                    </a:lnTo>
                    <a:lnTo>
                      <a:pt x="22" y="59"/>
                    </a:lnTo>
                    <a:lnTo>
                      <a:pt x="24" y="56"/>
                    </a:lnTo>
                    <a:lnTo>
                      <a:pt x="29" y="49"/>
                    </a:lnTo>
                    <a:lnTo>
                      <a:pt x="29" y="46"/>
                    </a:lnTo>
                    <a:lnTo>
                      <a:pt x="36" y="39"/>
                    </a:lnTo>
                    <a:lnTo>
                      <a:pt x="36" y="37"/>
                    </a:lnTo>
                    <a:lnTo>
                      <a:pt x="43" y="32"/>
                    </a:lnTo>
                    <a:lnTo>
                      <a:pt x="48" y="30"/>
                    </a:lnTo>
                    <a:lnTo>
                      <a:pt x="53" y="30"/>
                    </a:lnTo>
                    <a:lnTo>
                      <a:pt x="60" y="25"/>
                    </a:lnTo>
                    <a:lnTo>
                      <a:pt x="65" y="22"/>
                    </a:lnTo>
                    <a:lnTo>
                      <a:pt x="68" y="20"/>
                    </a:lnTo>
                    <a:lnTo>
                      <a:pt x="73" y="13"/>
                    </a:lnTo>
                    <a:lnTo>
                      <a:pt x="75" y="13"/>
                    </a:lnTo>
                    <a:lnTo>
                      <a:pt x="82" y="10"/>
                    </a:lnTo>
                    <a:lnTo>
                      <a:pt x="89" y="10"/>
                    </a:lnTo>
                    <a:lnTo>
                      <a:pt x="97" y="13"/>
                    </a:lnTo>
                    <a:lnTo>
                      <a:pt x="104" y="10"/>
                    </a:lnTo>
                    <a:lnTo>
                      <a:pt x="111" y="8"/>
                    </a:lnTo>
                    <a:lnTo>
                      <a:pt x="116" y="5"/>
                    </a:lnTo>
                    <a:lnTo>
                      <a:pt x="119" y="3"/>
                    </a:lnTo>
                    <a:lnTo>
                      <a:pt x="126" y="5"/>
                    </a:lnTo>
                    <a:lnTo>
                      <a:pt x="133" y="3"/>
                    </a:lnTo>
                    <a:lnTo>
                      <a:pt x="140" y="0"/>
                    </a:lnTo>
                    <a:lnTo>
                      <a:pt x="148" y="0"/>
                    </a:lnTo>
                    <a:lnTo>
                      <a:pt x="155" y="3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69" y="8"/>
                    </a:lnTo>
                    <a:lnTo>
                      <a:pt x="177" y="8"/>
                    </a:lnTo>
                    <a:lnTo>
                      <a:pt x="184" y="13"/>
                    </a:lnTo>
                    <a:lnTo>
                      <a:pt x="186" y="13"/>
                    </a:lnTo>
                    <a:lnTo>
                      <a:pt x="191" y="15"/>
                    </a:lnTo>
                    <a:lnTo>
                      <a:pt x="201" y="15"/>
                    </a:lnTo>
                    <a:lnTo>
                      <a:pt x="208" y="20"/>
                    </a:lnTo>
                    <a:lnTo>
                      <a:pt x="213" y="22"/>
                    </a:lnTo>
                    <a:lnTo>
                      <a:pt x="216" y="22"/>
                    </a:lnTo>
                    <a:lnTo>
                      <a:pt x="223" y="27"/>
                    </a:lnTo>
                    <a:lnTo>
                      <a:pt x="230" y="30"/>
                    </a:lnTo>
                    <a:lnTo>
                      <a:pt x="230" y="30"/>
                    </a:lnTo>
                    <a:lnTo>
                      <a:pt x="237" y="34"/>
                    </a:lnTo>
                    <a:lnTo>
                      <a:pt x="245" y="37"/>
                    </a:lnTo>
                    <a:lnTo>
                      <a:pt x="249" y="39"/>
                    </a:lnTo>
                    <a:lnTo>
                      <a:pt x="252" y="39"/>
                    </a:lnTo>
                    <a:lnTo>
                      <a:pt x="259" y="49"/>
                    </a:lnTo>
                    <a:lnTo>
                      <a:pt x="259" y="49"/>
                    </a:lnTo>
                    <a:lnTo>
                      <a:pt x="266" y="56"/>
                    </a:lnTo>
                    <a:lnTo>
                      <a:pt x="269" y="56"/>
                    </a:lnTo>
                    <a:lnTo>
                      <a:pt x="274" y="61"/>
                    </a:lnTo>
                    <a:lnTo>
                      <a:pt x="279" y="66"/>
                    </a:lnTo>
                    <a:lnTo>
                      <a:pt x="281" y="68"/>
                    </a:lnTo>
                    <a:lnTo>
                      <a:pt x="283" y="73"/>
                    </a:lnTo>
                    <a:lnTo>
                      <a:pt x="288" y="80"/>
                    </a:lnTo>
                    <a:lnTo>
                      <a:pt x="291" y="83"/>
                    </a:lnTo>
                    <a:lnTo>
                      <a:pt x="296" y="85"/>
                    </a:lnTo>
                    <a:lnTo>
                      <a:pt x="300" y="93"/>
                    </a:lnTo>
                    <a:lnTo>
                      <a:pt x="303" y="97"/>
                    </a:lnTo>
                    <a:lnTo>
                      <a:pt x="305" y="100"/>
                    </a:lnTo>
                    <a:lnTo>
                      <a:pt x="310" y="102"/>
                    </a:lnTo>
                    <a:lnTo>
                      <a:pt x="317" y="107"/>
                    </a:lnTo>
                    <a:lnTo>
                      <a:pt x="320" y="109"/>
                    </a:lnTo>
                    <a:lnTo>
                      <a:pt x="325" y="117"/>
                    </a:lnTo>
                    <a:lnTo>
                      <a:pt x="320" y="126"/>
                    </a:lnTo>
                    <a:lnTo>
                      <a:pt x="320" y="134"/>
                    </a:lnTo>
                    <a:lnTo>
                      <a:pt x="322" y="143"/>
                    </a:lnTo>
                    <a:lnTo>
                      <a:pt x="325" y="146"/>
                    </a:lnTo>
                    <a:lnTo>
                      <a:pt x="332" y="151"/>
                    </a:lnTo>
                    <a:lnTo>
                      <a:pt x="332" y="160"/>
                    </a:lnTo>
                    <a:lnTo>
                      <a:pt x="332" y="163"/>
                    </a:lnTo>
                    <a:lnTo>
                      <a:pt x="334" y="168"/>
                    </a:lnTo>
                    <a:lnTo>
                      <a:pt x="337" y="177"/>
                    </a:lnTo>
                    <a:lnTo>
                      <a:pt x="339" y="182"/>
                    </a:lnTo>
                    <a:lnTo>
                      <a:pt x="342" y="185"/>
                    </a:lnTo>
                    <a:lnTo>
                      <a:pt x="344" y="194"/>
                    </a:lnTo>
                    <a:lnTo>
                      <a:pt x="346" y="209"/>
                    </a:lnTo>
                    <a:lnTo>
                      <a:pt x="346" y="211"/>
                    </a:lnTo>
                    <a:lnTo>
                      <a:pt x="356" y="228"/>
                    </a:lnTo>
                    <a:lnTo>
                      <a:pt x="359" y="236"/>
                    </a:lnTo>
                    <a:lnTo>
                      <a:pt x="363" y="248"/>
                    </a:lnTo>
                    <a:lnTo>
                      <a:pt x="371" y="250"/>
                    </a:lnTo>
                    <a:lnTo>
                      <a:pt x="378" y="238"/>
                    </a:lnTo>
                    <a:lnTo>
                      <a:pt x="383" y="262"/>
                    </a:lnTo>
                    <a:lnTo>
                      <a:pt x="383" y="289"/>
                    </a:lnTo>
                    <a:lnTo>
                      <a:pt x="385" y="291"/>
                    </a:lnTo>
                    <a:lnTo>
                      <a:pt x="392" y="316"/>
                    </a:lnTo>
                    <a:lnTo>
                      <a:pt x="392" y="316"/>
                    </a:lnTo>
                    <a:lnTo>
                      <a:pt x="397" y="342"/>
                    </a:lnTo>
                    <a:lnTo>
                      <a:pt x="400" y="345"/>
                    </a:lnTo>
                    <a:lnTo>
                      <a:pt x="405" y="349"/>
                    </a:lnTo>
                    <a:lnTo>
                      <a:pt x="405" y="352"/>
                    </a:lnTo>
                    <a:lnTo>
                      <a:pt x="407" y="354"/>
                    </a:lnTo>
                    <a:lnTo>
                      <a:pt x="407" y="354"/>
                    </a:lnTo>
                    <a:lnTo>
                      <a:pt x="407" y="357"/>
                    </a:lnTo>
                    <a:lnTo>
                      <a:pt x="409" y="359"/>
                    </a:lnTo>
                    <a:lnTo>
                      <a:pt x="409" y="362"/>
                    </a:lnTo>
                    <a:lnTo>
                      <a:pt x="409" y="366"/>
                    </a:lnTo>
                    <a:lnTo>
                      <a:pt x="409" y="369"/>
                    </a:lnTo>
                    <a:lnTo>
                      <a:pt x="409" y="371"/>
                    </a:lnTo>
                    <a:lnTo>
                      <a:pt x="412" y="374"/>
                    </a:lnTo>
                    <a:lnTo>
                      <a:pt x="412" y="376"/>
                    </a:lnTo>
                    <a:lnTo>
                      <a:pt x="414" y="379"/>
                    </a:lnTo>
                    <a:lnTo>
                      <a:pt x="414" y="379"/>
                    </a:lnTo>
                    <a:lnTo>
                      <a:pt x="417" y="381"/>
                    </a:lnTo>
                    <a:lnTo>
                      <a:pt x="422" y="383"/>
                    </a:lnTo>
                    <a:lnTo>
                      <a:pt x="422" y="383"/>
                    </a:lnTo>
                    <a:lnTo>
                      <a:pt x="426" y="386"/>
                    </a:lnTo>
                    <a:lnTo>
                      <a:pt x="429" y="388"/>
                    </a:lnTo>
                    <a:lnTo>
                      <a:pt x="434" y="388"/>
                    </a:lnTo>
                    <a:lnTo>
                      <a:pt x="436" y="391"/>
                    </a:lnTo>
                    <a:lnTo>
                      <a:pt x="443" y="391"/>
                    </a:lnTo>
                    <a:lnTo>
                      <a:pt x="443" y="391"/>
                    </a:lnTo>
                    <a:lnTo>
                      <a:pt x="443" y="393"/>
                    </a:lnTo>
                    <a:lnTo>
                      <a:pt x="443" y="393"/>
                    </a:lnTo>
                    <a:lnTo>
                      <a:pt x="436" y="396"/>
                    </a:lnTo>
                    <a:lnTo>
                      <a:pt x="436" y="398"/>
                    </a:lnTo>
                    <a:lnTo>
                      <a:pt x="436" y="398"/>
                    </a:lnTo>
                    <a:lnTo>
                      <a:pt x="443" y="398"/>
                    </a:lnTo>
                    <a:lnTo>
                      <a:pt x="446" y="400"/>
                    </a:lnTo>
                    <a:lnTo>
                      <a:pt x="451" y="400"/>
                    </a:lnTo>
                    <a:lnTo>
                      <a:pt x="453" y="403"/>
                    </a:lnTo>
                    <a:lnTo>
                      <a:pt x="458" y="405"/>
                    </a:lnTo>
                    <a:lnTo>
                      <a:pt x="465" y="405"/>
                    </a:lnTo>
                    <a:lnTo>
                      <a:pt x="465" y="405"/>
                    </a:lnTo>
                    <a:lnTo>
                      <a:pt x="472" y="408"/>
                    </a:lnTo>
                    <a:lnTo>
                      <a:pt x="475" y="408"/>
                    </a:lnTo>
                    <a:lnTo>
                      <a:pt x="477" y="410"/>
                    </a:lnTo>
                    <a:lnTo>
                      <a:pt x="477" y="412"/>
                    </a:lnTo>
                    <a:lnTo>
                      <a:pt x="480" y="415"/>
                    </a:lnTo>
                    <a:lnTo>
                      <a:pt x="480" y="417"/>
                    </a:lnTo>
                    <a:lnTo>
                      <a:pt x="482" y="417"/>
                    </a:lnTo>
                    <a:lnTo>
                      <a:pt x="487" y="420"/>
                    </a:lnTo>
                    <a:lnTo>
                      <a:pt x="494" y="420"/>
                    </a:lnTo>
                    <a:lnTo>
                      <a:pt x="494" y="422"/>
                    </a:lnTo>
                    <a:lnTo>
                      <a:pt x="502" y="422"/>
                    </a:lnTo>
                    <a:lnTo>
                      <a:pt x="504" y="420"/>
                    </a:lnTo>
                    <a:lnTo>
                      <a:pt x="509" y="417"/>
                    </a:lnTo>
                    <a:lnTo>
                      <a:pt x="506" y="415"/>
                    </a:lnTo>
                    <a:lnTo>
                      <a:pt x="509" y="412"/>
                    </a:lnTo>
                    <a:lnTo>
                      <a:pt x="511" y="412"/>
                    </a:lnTo>
                    <a:lnTo>
                      <a:pt x="511" y="412"/>
                    </a:lnTo>
                    <a:lnTo>
                      <a:pt x="518" y="415"/>
                    </a:lnTo>
                    <a:lnTo>
                      <a:pt x="521" y="415"/>
                    </a:lnTo>
                    <a:lnTo>
                      <a:pt x="521" y="417"/>
                    </a:lnTo>
                    <a:lnTo>
                      <a:pt x="526" y="420"/>
                    </a:lnTo>
                    <a:lnTo>
                      <a:pt x="528" y="420"/>
                    </a:lnTo>
                    <a:lnTo>
                      <a:pt x="528" y="422"/>
                    </a:lnTo>
                    <a:lnTo>
                      <a:pt x="533" y="425"/>
                    </a:lnTo>
                    <a:lnTo>
                      <a:pt x="535" y="427"/>
                    </a:lnTo>
                    <a:lnTo>
                      <a:pt x="540" y="427"/>
                    </a:lnTo>
                    <a:lnTo>
                      <a:pt x="548" y="429"/>
                    </a:lnTo>
                    <a:lnTo>
                      <a:pt x="548" y="432"/>
                    </a:lnTo>
                    <a:lnTo>
                      <a:pt x="548" y="432"/>
                    </a:lnTo>
                    <a:lnTo>
                      <a:pt x="555" y="434"/>
                    </a:lnTo>
                    <a:lnTo>
                      <a:pt x="555" y="434"/>
                    </a:lnTo>
                    <a:lnTo>
                      <a:pt x="560" y="437"/>
                    </a:lnTo>
                    <a:lnTo>
                      <a:pt x="555" y="437"/>
                    </a:lnTo>
                    <a:lnTo>
                      <a:pt x="548" y="439"/>
                    </a:lnTo>
                    <a:lnTo>
                      <a:pt x="543" y="439"/>
                    </a:lnTo>
                    <a:lnTo>
                      <a:pt x="548" y="439"/>
                    </a:lnTo>
                    <a:lnTo>
                      <a:pt x="550" y="442"/>
                    </a:lnTo>
                    <a:lnTo>
                      <a:pt x="555" y="442"/>
                    </a:lnTo>
                    <a:lnTo>
                      <a:pt x="562" y="444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37" name="Freeform 2865"/>
              <p:cNvSpPr>
                <a:spLocks/>
              </p:cNvSpPr>
              <p:nvPr/>
            </p:nvSpPr>
            <p:spPr bwMode="auto">
              <a:xfrm>
                <a:off x="1343" y="1648"/>
                <a:ext cx="567" cy="466"/>
              </a:xfrm>
              <a:custGeom>
                <a:avLst/>
                <a:gdLst/>
                <a:ahLst/>
                <a:cxnLst>
                  <a:cxn ang="0">
                    <a:pos x="540" y="446"/>
                  </a:cxn>
                  <a:cxn ang="0">
                    <a:pos x="494" y="446"/>
                  </a:cxn>
                  <a:cxn ang="0">
                    <a:pos x="494" y="449"/>
                  </a:cxn>
                  <a:cxn ang="0">
                    <a:pos x="465" y="451"/>
                  </a:cxn>
                  <a:cxn ang="0">
                    <a:pos x="429" y="454"/>
                  </a:cxn>
                  <a:cxn ang="0">
                    <a:pos x="385" y="454"/>
                  </a:cxn>
                  <a:cxn ang="0">
                    <a:pos x="339" y="456"/>
                  </a:cxn>
                  <a:cxn ang="0">
                    <a:pos x="296" y="456"/>
                  </a:cxn>
                  <a:cxn ang="0">
                    <a:pos x="252" y="459"/>
                  </a:cxn>
                  <a:cxn ang="0">
                    <a:pos x="296" y="459"/>
                  </a:cxn>
                  <a:cxn ang="0">
                    <a:pos x="339" y="461"/>
                  </a:cxn>
                  <a:cxn ang="0">
                    <a:pos x="356" y="463"/>
                  </a:cxn>
                  <a:cxn ang="0">
                    <a:pos x="310" y="463"/>
                  </a:cxn>
                  <a:cxn ang="0">
                    <a:pos x="266" y="463"/>
                  </a:cxn>
                  <a:cxn ang="0">
                    <a:pos x="223" y="466"/>
                  </a:cxn>
                  <a:cxn ang="0">
                    <a:pos x="177" y="466"/>
                  </a:cxn>
                  <a:cxn ang="0">
                    <a:pos x="133" y="463"/>
                  </a:cxn>
                  <a:cxn ang="0">
                    <a:pos x="94" y="463"/>
                  </a:cxn>
                  <a:cxn ang="0">
                    <a:pos x="133" y="459"/>
                  </a:cxn>
                  <a:cxn ang="0">
                    <a:pos x="104" y="456"/>
                  </a:cxn>
                  <a:cxn ang="0">
                    <a:pos x="68" y="449"/>
                  </a:cxn>
                  <a:cxn ang="0">
                    <a:pos x="63" y="437"/>
                  </a:cxn>
                  <a:cxn ang="0">
                    <a:pos x="60" y="429"/>
                  </a:cxn>
                  <a:cxn ang="0">
                    <a:pos x="53" y="420"/>
                  </a:cxn>
                  <a:cxn ang="0">
                    <a:pos x="43" y="408"/>
                  </a:cxn>
                  <a:cxn ang="0">
                    <a:pos x="36" y="393"/>
                  </a:cxn>
                  <a:cxn ang="0">
                    <a:pos x="34" y="379"/>
                  </a:cxn>
                  <a:cxn ang="0">
                    <a:pos x="26" y="366"/>
                  </a:cxn>
                  <a:cxn ang="0">
                    <a:pos x="19" y="352"/>
                  </a:cxn>
                  <a:cxn ang="0">
                    <a:pos x="7" y="289"/>
                  </a:cxn>
                  <a:cxn ang="0">
                    <a:pos x="2" y="177"/>
                  </a:cxn>
                  <a:cxn ang="0">
                    <a:pos x="0" y="148"/>
                  </a:cxn>
                  <a:cxn ang="0">
                    <a:pos x="0" y="109"/>
                  </a:cxn>
                  <a:cxn ang="0">
                    <a:pos x="17" y="73"/>
                  </a:cxn>
                  <a:cxn ang="0">
                    <a:pos x="36" y="39"/>
                  </a:cxn>
                  <a:cxn ang="0">
                    <a:pos x="65" y="22"/>
                  </a:cxn>
                  <a:cxn ang="0">
                    <a:pos x="97" y="13"/>
                  </a:cxn>
                  <a:cxn ang="0">
                    <a:pos x="133" y="3"/>
                  </a:cxn>
                  <a:cxn ang="0">
                    <a:pos x="169" y="8"/>
                  </a:cxn>
                  <a:cxn ang="0">
                    <a:pos x="208" y="20"/>
                  </a:cxn>
                  <a:cxn ang="0">
                    <a:pos x="237" y="34"/>
                  </a:cxn>
                  <a:cxn ang="0">
                    <a:pos x="266" y="56"/>
                  </a:cxn>
                  <a:cxn ang="0">
                    <a:pos x="288" y="80"/>
                  </a:cxn>
                  <a:cxn ang="0">
                    <a:pos x="310" y="102"/>
                  </a:cxn>
                  <a:cxn ang="0">
                    <a:pos x="322" y="143"/>
                  </a:cxn>
                  <a:cxn ang="0">
                    <a:pos x="337" y="177"/>
                  </a:cxn>
                  <a:cxn ang="0">
                    <a:pos x="356" y="228"/>
                  </a:cxn>
                  <a:cxn ang="0">
                    <a:pos x="383" y="289"/>
                  </a:cxn>
                  <a:cxn ang="0">
                    <a:pos x="405" y="349"/>
                  </a:cxn>
                  <a:cxn ang="0">
                    <a:pos x="409" y="362"/>
                  </a:cxn>
                  <a:cxn ang="0">
                    <a:pos x="414" y="379"/>
                  </a:cxn>
                  <a:cxn ang="0">
                    <a:pos x="429" y="388"/>
                  </a:cxn>
                  <a:cxn ang="0">
                    <a:pos x="443" y="393"/>
                  </a:cxn>
                  <a:cxn ang="0">
                    <a:pos x="451" y="400"/>
                  </a:cxn>
                  <a:cxn ang="0">
                    <a:pos x="475" y="408"/>
                  </a:cxn>
                  <a:cxn ang="0">
                    <a:pos x="487" y="420"/>
                  </a:cxn>
                  <a:cxn ang="0">
                    <a:pos x="506" y="415"/>
                  </a:cxn>
                  <a:cxn ang="0">
                    <a:pos x="521" y="417"/>
                  </a:cxn>
                  <a:cxn ang="0">
                    <a:pos x="540" y="427"/>
                  </a:cxn>
                  <a:cxn ang="0">
                    <a:pos x="560" y="437"/>
                  </a:cxn>
                  <a:cxn ang="0">
                    <a:pos x="555" y="442"/>
                  </a:cxn>
                </a:cxnLst>
                <a:rect l="0" t="0" r="r" b="b"/>
                <a:pathLst>
                  <a:path w="567" h="466">
                    <a:moveTo>
                      <a:pt x="562" y="444"/>
                    </a:moveTo>
                    <a:lnTo>
                      <a:pt x="567" y="444"/>
                    </a:lnTo>
                    <a:lnTo>
                      <a:pt x="562" y="444"/>
                    </a:lnTo>
                    <a:lnTo>
                      <a:pt x="555" y="444"/>
                    </a:lnTo>
                    <a:lnTo>
                      <a:pt x="548" y="444"/>
                    </a:lnTo>
                    <a:lnTo>
                      <a:pt x="540" y="446"/>
                    </a:lnTo>
                    <a:lnTo>
                      <a:pt x="533" y="446"/>
                    </a:lnTo>
                    <a:lnTo>
                      <a:pt x="526" y="446"/>
                    </a:lnTo>
                    <a:lnTo>
                      <a:pt x="518" y="446"/>
                    </a:lnTo>
                    <a:lnTo>
                      <a:pt x="511" y="446"/>
                    </a:lnTo>
                    <a:lnTo>
                      <a:pt x="502" y="446"/>
                    </a:lnTo>
                    <a:lnTo>
                      <a:pt x="494" y="446"/>
                    </a:lnTo>
                    <a:lnTo>
                      <a:pt x="487" y="446"/>
                    </a:lnTo>
                    <a:lnTo>
                      <a:pt x="480" y="446"/>
                    </a:lnTo>
                    <a:lnTo>
                      <a:pt x="480" y="446"/>
                    </a:lnTo>
                    <a:lnTo>
                      <a:pt x="480" y="446"/>
                    </a:lnTo>
                    <a:lnTo>
                      <a:pt x="487" y="449"/>
                    </a:lnTo>
                    <a:lnTo>
                      <a:pt x="494" y="449"/>
                    </a:lnTo>
                    <a:lnTo>
                      <a:pt x="499" y="449"/>
                    </a:lnTo>
                    <a:lnTo>
                      <a:pt x="494" y="449"/>
                    </a:lnTo>
                    <a:lnTo>
                      <a:pt x="487" y="451"/>
                    </a:lnTo>
                    <a:lnTo>
                      <a:pt x="480" y="451"/>
                    </a:lnTo>
                    <a:lnTo>
                      <a:pt x="472" y="451"/>
                    </a:lnTo>
                    <a:lnTo>
                      <a:pt x="465" y="451"/>
                    </a:lnTo>
                    <a:lnTo>
                      <a:pt x="458" y="451"/>
                    </a:lnTo>
                    <a:lnTo>
                      <a:pt x="453" y="451"/>
                    </a:lnTo>
                    <a:lnTo>
                      <a:pt x="451" y="451"/>
                    </a:lnTo>
                    <a:lnTo>
                      <a:pt x="443" y="454"/>
                    </a:lnTo>
                    <a:lnTo>
                      <a:pt x="436" y="454"/>
                    </a:lnTo>
                    <a:lnTo>
                      <a:pt x="429" y="454"/>
                    </a:lnTo>
                    <a:lnTo>
                      <a:pt x="422" y="454"/>
                    </a:lnTo>
                    <a:lnTo>
                      <a:pt x="414" y="454"/>
                    </a:lnTo>
                    <a:lnTo>
                      <a:pt x="407" y="454"/>
                    </a:lnTo>
                    <a:lnTo>
                      <a:pt x="400" y="454"/>
                    </a:lnTo>
                    <a:lnTo>
                      <a:pt x="392" y="454"/>
                    </a:lnTo>
                    <a:lnTo>
                      <a:pt x="385" y="454"/>
                    </a:lnTo>
                    <a:lnTo>
                      <a:pt x="378" y="456"/>
                    </a:lnTo>
                    <a:lnTo>
                      <a:pt x="371" y="454"/>
                    </a:lnTo>
                    <a:lnTo>
                      <a:pt x="363" y="454"/>
                    </a:lnTo>
                    <a:lnTo>
                      <a:pt x="356" y="456"/>
                    </a:lnTo>
                    <a:lnTo>
                      <a:pt x="346" y="456"/>
                    </a:lnTo>
                    <a:lnTo>
                      <a:pt x="339" y="456"/>
                    </a:lnTo>
                    <a:lnTo>
                      <a:pt x="332" y="456"/>
                    </a:lnTo>
                    <a:lnTo>
                      <a:pt x="325" y="456"/>
                    </a:lnTo>
                    <a:lnTo>
                      <a:pt x="317" y="456"/>
                    </a:lnTo>
                    <a:lnTo>
                      <a:pt x="310" y="456"/>
                    </a:lnTo>
                    <a:lnTo>
                      <a:pt x="303" y="456"/>
                    </a:lnTo>
                    <a:lnTo>
                      <a:pt x="296" y="456"/>
                    </a:lnTo>
                    <a:lnTo>
                      <a:pt x="288" y="456"/>
                    </a:lnTo>
                    <a:lnTo>
                      <a:pt x="281" y="456"/>
                    </a:lnTo>
                    <a:lnTo>
                      <a:pt x="274" y="456"/>
                    </a:lnTo>
                    <a:lnTo>
                      <a:pt x="266" y="456"/>
                    </a:lnTo>
                    <a:lnTo>
                      <a:pt x="259" y="456"/>
                    </a:lnTo>
                    <a:lnTo>
                      <a:pt x="252" y="459"/>
                    </a:lnTo>
                    <a:lnTo>
                      <a:pt x="259" y="459"/>
                    </a:lnTo>
                    <a:lnTo>
                      <a:pt x="266" y="459"/>
                    </a:lnTo>
                    <a:lnTo>
                      <a:pt x="274" y="459"/>
                    </a:lnTo>
                    <a:lnTo>
                      <a:pt x="281" y="459"/>
                    </a:lnTo>
                    <a:lnTo>
                      <a:pt x="288" y="459"/>
                    </a:lnTo>
                    <a:lnTo>
                      <a:pt x="296" y="459"/>
                    </a:lnTo>
                    <a:lnTo>
                      <a:pt x="303" y="459"/>
                    </a:lnTo>
                    <a:lnTo>
                      <a:pt x="310" y="459"/>
                    </a:lnTo>
                    <a:lnTo>
                      <a:pt x="317" y="459"/>
                    </a:lnTo>
                    <a:lnTo>
                      <a:pt x="325" y="461"/>
                    </a:lnTo>
                    <a:lnTo>
                      <a:pt x="332" y="461"/>
                    </a:lnTo>
                    <a:lnTo>
                      <a:pt x="339" y="461"/>
                    </a:lnTo>
                    <a:lnTo>
                      <a:pt x="346" y="461"/>
                    </a:lnTo>
                    <a:lnTo>
                      <a:pt x="356" y="461"/>
                    </a:lnTo>
                    <a:lnTo>
                      <a:pt x="363" y="463"/>
                    </a:lnTo>
                    <a:lnTo>
                      <a:pt x="366" y="463"/>
                    </a:lnTo>
                    <a:lnTo>
                      <a:pt x="363" y="463"/>
                    </a:lnTo>
                    <a:lnTo>
                      <a:pt x="356" y="463"/>
                    </a:lnTo>
                    <a:lnTo>
                      <a:pt x="346" y="463"/>
                    </a:lnTo>
                    <a:lnTo>
                      <a:pt x="339" y="463"/>
                    </a:lnTo>
                    <a:lnTo>
                      <a:pt x="332" y="463"/>
                    </a:lnTo>
                    <a:lnTo>
                      <a:pt x="325" y="463"/>
                    </a:lnTo>
                    <a:lnTo>
                      <a:pt x="317" y="463"/>
                    </a:lnTo>
                    <a:lnTo>
                      <a:pt x="310" y="463"/>
                    </a:lnTo>
                    <a:lnTo>
                      <a:pt x="303" y="463"/>
                    </a:lnTo>
                    <a:lnTo>
                      <a:pt x="296" y="463"/>
                    </a:lnTo>
                    <a:lnTo>
                      <a:pt x="288" y="463"/>
                    </a:lnTo>
                    <a:lnTo>
                      <a:pt x="281" y="463"/>
                    </a:lnTo>
                    <a:lnTo>
                      <a:pt x="274" y="463"/>
                    </a:lnTo>
                    <a:lnTo>
                      <a:pt x="266" y="463"/>
                    </a:lnTo>
                    <a:lnTo>
                      <a:pt x="259" y="466"/>
                    </a:lnTo>
                    <a:lnTo>
                      <a:pt x="252" y="466"/>
                    </a:lnTo>
                    <a:lnTo>
                      <a:pt x="245" y="466"/>
                    </a:lnTo>
                    <a:lnTo>
                      <a:pt x="237" y="466"/>
                    </a:lnTo>
                    <a:lnTo>
                      <a:pt x="230" y="466"/>
                    </a:lnTo>
                    <a:lnTo>
                      <a:pt x="223" y="466"/>
                    </a:lnTo>
                    <a:lnTo>
                      <a:pt x="216" y="466"/>
                    </a:lnTo>
                    <a:lnTo>
                      <a:pt x="208" y="466"/>
                    </a:lnTo>
                    <a:lnTo>
                      <a:pt x="201" y="466"/>
                    </a:lnTo>
                    <a:lnTo>
                      <a:pt x="191" y="466"/>
                    </a:lnTo>
                    <a:lnTo>
                      <a:pt x="184" y="466"/>
                    </a:lnTo>
                    <a:lnTo>
                      <a:pt x="177" y="466"/>
                    </a:lnTo>
                    <a:lnTo>
                      <a:pt x="169" y="466"/>
                    </a:lnTo>
                    <a:lnTo>
                      <a:pt x="162" y="463"/>
                    </a:lnTo>
                    <a:lnTo>
                      <a:pt x="155" y="463"/>
                    </a:lnTo>
                    <a:lnTo>
                      <a:pt x="148" y="463"/>
                    </a:lnTo>
                    <a:lnTo>
                      <a:pt x="140" y="463"/>
                    </a:lnTo>
                    <a:lnTo>
                      <a:pt x="133" y="463"/>
                    </a:lnTo>
                    <a:lnTo>
                      <a:pt x="126" y="463"/>
                    </a:lnTo>
                    <a:lnTo>
                      <a:pt x="119" y="463"/>
                    </a:lnTo>
                    <a:lnTo>
                      <a:pt x="111" y="463"/>
                    </a:lnTo>
                    <a:lnTo>
                      <a:pt x="104" y="463"/>
                    </a:lnTo>
                    <a:lnTo>
                      <a:pt x="97" y="463"/>
                    </a:lnTo>
                    <a:lnTo>
                      <a:pt x="94" y="463"/>
                    </a:lnTo>
                    <a:lnTo>
                      <a:pt x="97" y="463"/>
                    </a:lnTo>
                    <a:lnTo>
                      <a:pt x="104" y="461"/>
                    </a:lnTo>
                    <a:lnTo>
                      <a:pt x="111" y="461"/>
                    </a:lnTo>
                    <a:lnTo>
                      <a:pt x="119" y="459"/>
                    </a:lnTo>
                    <a:lnTo>
                      <a:pt x="126" y="459"/>
                    </a:lnTo>
                    <a:lnTo>
                      <a:pt x="133" y="459"/>
                    </a:lnTo>
                    <a:lnTo>
                      <a:pt x="136" y="459"/>
                    </a:lnTo>
                    <a:lnTo>
                      <a:pt x="133" y="456"/>
                    </a:lnTo>
                    <a:lnTo>
                      <a:pt x="126" y="456"/>
                    </a:lnTo>
                    <a:lnTo>
                      <a:pt x="119" y="456"/>
                    </a:lnTo>
                    <a:lnTo>
                      <a:pt x="111" y="456"/>
                    </a:lnTo>
                    <a:lnTo>
                      <a:pt x="104" y="456"/>
                    </a:lnTo>
                    <a:lnTo>
                      <a:pt x="97" y="454"/>
                    </a:lnTo>
                    <a:lnTo>
                      <a:pt x="89" y="454"/>
                    </a:lnTo>
                    <a:lnTo>
                      <a:pt x="82" y="454"/>
                    </a:lnTo>
                    <a:lnTo>
                      <a:pt x="75" y="454"/>
                    </a:lnTo>
                    <a:lnTo>
                      <a:pt x="68" y="451"/>
                    </a:lnTo>
                    <a:lnTo>
                      <a:pt x="68" y="449"/>
                    </a:lnTo>
                    <a:lnTo>
                      <a:pt x="73" y="446"/>
                    </a:lnTo>
                    <a:lnTo>
                      <a:pt x="75" y="444"/>
                    </a:lnTo>
                    <a:lnTo>
                      <a:pt x="70" y="442"/>
                    </a:lnTo>
                    <a:lnTo>
                      <a:pt x="68" y="442"/>
                    </a:lnTo>
                    <a:lnTo>
                      <a:pt x="60" y="439"/>
                    </a:lnTo>
                    <a:lnTo>
                      <a:pt x="63" y="437"/>
                    </a:lnTo>
                    <a:lnTo>
                      <a:pt x="60" y="434"/>
                    </a:lnTo>
                    <a:lnTo>
                      <a:pt x="60" y="432"/>
                    </a:lnTo>
                    <a:lnTo>
                      <a:pt x="58" y="432"/>
                    </a:lnTo>
                    <a:lnTo>
                      <a:pt x="60" y="429"/>
                    </a:lnTo>
                    <a:lnTo>
                      <a:pt x="60" y="429"/>
                    </a:lnTo>
                    <a:lnTo>
                      <a:pt x="60" y="429"/>
                    </a:lnTo>
                    <a:lnTo>
                      <a:pt x="53" y="427"/>
                    </a:lnTo>
                    <a:lnTo>
                      <a:pt x="51" y="427"/>
                    </a:lnTo>
                    <a:lnTo>
                      <a:pt x="53" y="425"/>
                    </a:lnTo>
                    <a:lnTo>
                      <a:pt x="53" y="422"/>
                    </a:lnTo>
                    <a:lnTo>
                      <a:pt x="53" y="420"/>
                    </a:lnTo>
                    <a:lnTo>
                      <a:pt x="53" y="420"/>
                    </a:lnTo>
                    <a:lnTo>
                      <a:pt x="46" y="417"/>
                    </a:lnTo>
                    <a:lnTo>
                      <a:pt x="48" y="415"/>
                    </a:lnTo>
                    <a:lnTo>
                      <a:pt x="43" y="412"/>
                    </a:lnTo>
                    <a:lnTo>
                      <a:pt x="43" y="412"/>
                    </a:lnTo>
                    <a:lnTo>
                      <a:pt x="43" y="410"/>
                    </a:lnTo>
                    <a:lnTo>
                      <a:pt x="43" y="408"/>
                    </a:lnTo>
                    <a:lnTo>
                      <a:pt x="39" y="405"/>
                    </a:lnTo>
                    <a:lnTo>
                      <a:pt x="41" y="403"/>
                    </a:lnTo>
                    <a:lnTo>
                      <a:pt x="39" y="400"/>
                    </a:lnTo>
                    <a:lnTo>
                      <a:pt x="39" y="398"/>
                    </a:lnTo>
                    <a:lnTo>
                      <a:pt x="39" y="393"/>
                    </a:lnTo>
                    <a:lnTo>
                      <a:pt x="36" y="393"/>
                    </a:lnTo>
                    <a:lnTo>
                      <a:pt x="36" y="391"/>
                    </a:lnTo>
                    <a:lnTo>
                      <a:pt x="36" y="388"/>
                    </a:lnTo>
                    <a:lnTo>
                      <a:pt x="36" y="386"/>
                    </a:lnTo>
                    <a:lnTo>
                      <a:pt x="36" y="383"/>
                    </a:lnTo>
                    <a:lnTo>
                      <a:pt x="34" y="381"/>
                    </a:lnTo>
                    <a:lnTo>
                      <a:pt x="34" y="379"/>
                    </a:lnTo>
                    <a:lnTo>
                      <a:pt x="31" y="376"/>
                    </a:lnTo>
                    <a:lnTo>
                      <a:pt x="29" y="374"/>
                    </a:lnTo>
                    <a:lnTo>
                      <a:pt x="29" y="374"/>
                    </a:lnTo>
                    <a:lnTo>
                      <a:pt x="29" y="371"/>
                    </a:lnTo>
                    <a:lnTo>
                      <a:pt x="26" y="369"/>
                    </a:lnTo>
                    <a:lnTo>
                      <a:pt x="26" y="366"/>
                    </a:lnTo>
                    <a:lnTo>
                      <a:pt x="24" y="362"/>
                    </a:lnTo>
                    <a:lnTo>
                      <a:pt x="24" y="359"/>
                    </a:lnTo>
                    <a:lnTo>
                      <a:pt x="22" y="359"/>
                    </a:lnTo>
                    <a:lnTo>
                      <a:pt x="22" y="357"/>
                    </a:lnTo>
                    <a:lnTo>
                      <a:pt x="22" y="354"/>
                    </a:lnTo>
                    <a:lnTo>
                      <a:pt x="19" y="352"/>
                    </a:lnTo>
                    <a:lnTo>
                      <a:pt x="19" y="349"/>
                    </a:lnTo>
                    <a:lnTo>
                      <a:pt x="17" y="342"/>
                    </a:lnTo>
                    <a:lnTo>
                      <a:pt x="14" y="333"/>
                    </a:lnTo>
                    <a:lnTo>
                      <a:pt x="12" y="316"/>
                    </a:lnTo>
                    <a:lnTo>
                      <a:pt x="7" y="296"/>
                    </a:lnTo>
                    <a:lnTo>
                      <a:pt x="7" y="289"/>
                    </a:lnTo>
                    <a:lnTo>
                      <a:pt x="5" y="262"/>
                    </a:lnTo>
                    <a:lnTo>
                      <a:pt x="2" y="236"/>
                    </a:lnTo>
                    <a:lnTo>
                      <a:pt x="0" y="209"/>
                    </a:lnTo>
                    <a:lnTo>
                      <a:pt x="2" y="194"/>
                    </a:lnTo>
                    <a:lnTo>
                      <a:pt x="5" y="185"/>
                    </a:lnTo>
                    <a:lnTo>
                      <a:pt x="2" y="177"/>
                    </a:lnTo>
                    <a:lnTo>
                      <a:pt x="0" y="170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2" y="160"/>
                    </a:lnTo>
                    <a:lnTo>
                      <a:pt x="0" y="151"/>
                    </a:lnTo>
                    <a:lnTo>
                      <a:pt x="0" y="148"/>
                    </a:lnTo>
                    <a:lnTo>
                      <a:pt x="0" y="143"/>
                    </a:lnTo>
                    <a:lnTo>
                      <a:pt x="0" y="141"/>
                    </a:lnTo>
                    <a:lnTo>
                      <a:pt x="5" y="134"/>
                    </a:lnTo>
                    <a:lnTo>
                      <a:pt x="2" y="126"/>
                    </a:lnTo>
                    <a:lnTo>
                      <a:pt x="2" y="117"/>
                    </a:lnTo>
                    <a:lnTo>
                      <a:pt x="0" y="109"/>
                    </a:lnTo>
                    <a:lnTo>
                      <a:pt x="7" y="100"/>
                    </a:lnTo>
                    <a:lnTo>
                      <a:pt x="7" y="97"/>
                    </a:lnTo>
                    <a:lnTo>
                      <a:pt x="9" y="93"/>
                    </a:lnTo>
                    <a:lnTo>
                      <a:pt x="12" y="83"/>
                    </a:lnTo>
                    <a:lnTo>
                      <a:pt x="14" y="78"/>
                    </a:lnTo>
                    <a:lnTo>
                      <a:pt x="17" y="73"/>
                    </a:lnTo>
                    <a:lnTo>
                      <a:pt x="19" y="66"/>
                    </a:lnTo>
                    <a:lnTo>
                      <a:pt x="22" y="59"/>
                    </a:lnTo>
                    <a:lnTo>
                      <a:pt x="24" y="56"/>
                    </a:lnTo>
                    <a:lnTo>
                      <a:pt x="29" y="49"/>
                    </a:lnTo>
                    <a:lnTo>
                      <a:pt x="29" y="46"/>
                    </a:lnTo>
                    <a:lnTo>
                      <a:pt x="36" y="39"/>
                    </a:lnTo>
                    <a:lnTo>
                      <a:pt x="36" y="37"/>
                    </a:lnTo>
                    <a:lnTo>
                      <a:pt x="43" y="32"/>
                    </a:lnTo>
                    <a:lnTo>
                      <a:pt x="48" y="30"/>
                    </a:lnTo>
                    <a:lnTo>
                      <a:pt x="53" y="30"/>
                    </a:lnTo>
                    <a:lnTo>
                      <a:pt x="60" y="25"/>
                    </a:lnTo>
                    <a:lnTo>
                      <a:pt x="65" y="22"/>
                    </a:lnTo>
                    <a:lnTo>
                      <a:pt x="68" y="20"/>
                    </a:lnTo>
                    <a:lnTo>
                      <a:pt x="73" y="13"/>
                    </a:lnTo>
                    <a:lnTo>
                      <a:pt x="75" y="13"/>
                    </a:lnTo>
                    <a:lnTo>
                      <a:pt x="82" y="10"/>
                    </a:lnTo>
                    <a:lnTo>
                      <a:pt x="89" y="10"/>
                    </a:lnTo>
                    <a:lnTo>
                      <a:pt x="97" y="13"/>
                    </a:lnTo>
                    <a:lnTo>
                      <a:pt x="104" y="10"/>
                    </a:lnTo>
                    <a:lnTo>
                      <a:pt x="111" y="8"/>
                    </a:lnTo>
                    <a:lnTo>
                      <a:pt x="116" y="5"/>
                    </a:lnTo>
                    <a:lnTo>
                      <a:pt x="119" y="3"/>
                    </a:lnTo>
                    <a:lnTo>
                      <a:pt x="126" y="5"/>
                    </a:lnTo>
                    <a:lnTo>
                      <a:pt x="133" y="3"/>
                    </a:lnTo>
                    <a:lnTo>
                      <a:pt x="140" y="0"/>
                    </a:lnTo>
                    <a:lnTo>
                      <a:pt x="148" y="0"/>
                    </a:lnTo>
                    <a:lnTo>
                      <a:pt x="155" y="3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69" y="8"/>
                    </a:lnTo>
                    <a:lnTo>
                      <a:pt x="177" y="8"/>
                    </a:lnTo>
                    <a:lnTo>
                      <a:pt x="184" y="13"/>
                    </a:lnTo>
                    <a:lnTo>
                      <a:pt x="186" y="13"/>
                    </a:lnTo>
                    <a:lnTo>
                      <a:pt x="191" y="15"/>
                    </a:lnTo>
                    <a:lnTo>
                      <a:pt x="201" y="15"/>
                    </a:lnTo>
                    <a:lnTo>
                      <a:pt x="208" y="20"/>
                    </a:lnTo>
                    <a:lnTo>
                      <a:pt x="213" y="22"/>
                    </a:lnTo>
                    <a:lnTo>
                      <a:pt x="216" y="22"/>
                    </a:lnTo>
                    <a:lnTo>
                      <a:pt x="223" y="27"/>
                    </a:lnTo>
                    <a:lnTo>
                      <a:pt x="230" y="30"/>
                    </a:lnTo>
                    <a:lnTo>
                      <a:pt x="230" y="30"/>
                    </a:lnTo>
                    <a:lnTo>
                      <a:pt x="237" y="34"/>
                    </a:lnTo>
                    <a:lnTo>
                      <a:pt x="245" y="37"/>
                    </a:lnTo>
                    <a:lnTo>
                      <a:pt x="249" y="39"/>
                    </a:lnTo>
                    <a:lnTo>
                      <a:pt x="252" y="39"/>
                    </a:lnTo>
                    <a:lnTo>
                      <a:pt x="259" y="49"/>
                    </a:lnTo>
                    <a:lnTo>
                      <a:pt x="259" y="49"/>
                    </a:lnTo>
                    <a:lnTo>
                      <a:pt x="266" y="56"/>
                    </a:lnTo>
                    <a:lnTo>
                      <a:pt x="269" y="56"/>
                    </a:lnTo>
                    <a:lnTo>
                      <a:pt x="274" y="61"/>
                    </a:lnTo>
                    <a:lnTo>
                      <a:pt x="279" y="66"/>
                    </a:lnTo>
                    <a:lnTo>
                      <a:pt x="281" y="68"/>
                    </a:lnTo>
                    <a:lnTo>
                      <a:pt x="283" y="73"/>
                    </a:lnTo>
                    <a:lnTo>
                      <a:pt x="288" y="80"/>
                    </a:lnTo>
                    <a:lnTo>
                      <a:pt x="291" y="83"/>
                    </a:lnTo>
                    <a:lnTo>
                      <a:pt x="296" y="85"/>
                    </a:lnTo>
                    <a:lnTo>
                      <a:pt x="300" y="93"/>
                    </a:lnTo>
                    <a:lnTo>
                      <a:pt x="303" y="97"/>
                    </a:lnTo>
                    <a:lnTo>
                      <a:pt x="305" y="100"/>
                    </a:lnTo>
                    <a:lnTo>
                      <a:pt x="310" y="102"/>
                    </a:lnTo>
                    <a:lnTo>
                      <a:pt x="317" y="107"/>
                    </a:lnTo>
                    <a:lnTo>
                      <a:pt x="320" y="109"/>
                    </a:lnTo>
                    <a:lnTo>
                      <a:pt x="325" y="117"/>
                    </a:lnTo>
                    <a:lnTo>
                      <a:pt x="320" y="126"/>
                    </a:lnTo>
                    <a:lnTo>
                      <a:pt x="320" y="134"/>
                    </a:lnTo>
                    <a:lnTo>
                      <a:pt x="322" y="143"/>
                    </a:lnTo>
                    <a:lnTo>
                      <a:pt x="325" y="146"/>
                    </a:lnTo>
                    <a:lnTo>
                      <a:pt x="332" y="151"/>
                    </a:lnTo>
                    <a:lnTo>
                      <a:pt x="332" y="160"/>
                    </a:lnTo>
                    <a:lnTo>
                      <a:pt x="332" y="163"/>
                    </a:lnTo>
                    <a:lnTo>
                      <a:pt x="334" y="168"/>
                    </a:lnTo>
                    <a:lnTo>
                      <a:pt x="337" y="177"/>
                    </a:lnTo>
                    <a:lnTo>
                      <a:pt x="339" y="182"/>
                    </a:lnTo>
                    <a:lnTo>
                      <a:pt x="342" y="185"/>
                    </a:lnTo>
                    <a:lnTo>
                      <a:pt x="344" y="194"/>
                    </a:lnTo>
                    <a:lnTo>
                      <a:pt x="346" y="209"/>
                    </a:lnTo>
                    <a:lnTo>
                      <a:pt x="346" y="211"/>
                    </a:lnTo>
                    <a:lnTo>
                      <a:pt x="356" y="228"/>
                    </a:lnTo>
                    <a:lnTo>
                      <a:pt x="359" y="236"/>
                    </a:lnTo>
                    <a:lnTo>
                      <a:pt x="363" y="248"/>
                    </a:lnTo>
                    <a:lnTo>
                      <a:pt x="371" y="250"/>
                    </a:lnTo>
                    <a:lnTo>
                      <a:pt x="378" y="238"/>
                    </a:lnTo>
                    <a:lnTo>
                      <a:pt x="383" y="262"/>
                    </a:lnTo>
                    <a:lnTo>
                      <a:pt x="383" y="289"/>
                    </a:lnTo>
                    <a:lnTo>
                      <a:pt x="385" y="291"/>
                    </a:lnTo>
                    <a:lnTo>
                      <a:pt x="392" y="316"/>
                    </a:lnTo>
                    <a:lnTo>
                      <a:pt x="392" y="316"/>
                    </a:lnTo>
                    <a:lnTo>
                      <a:pt x="397" y="342"/>
                    </a:lnTo>
                    <a:lnTo>
                      <a:pt x="400" y="345"/>
                    </a:lnTo>
                    <a:lnTo>
                      <a:pt x="405" y="349"/>
                    </a:lnTo>
                    <a:lnTo>
                      <a:pt x="405" y="352"/>
                    </a:lnTo>
                    <a:lnTo>
                      <a:pt x="407" y="354"/>
                    </a:lnTo>
                    <a:lnTo>
                      <a:pt x="407" y="354"/>
                    </a:lnTo>
                    <a:lnTo>
                      <a:pt x="407" y="357"/>
                    </a:lnTo>
                    <a:lnTo>
                      <a:pt x="409" y="359"/>
                    </a:lnTo>
                    <a:lnTo>
                      <a:pt x="409" y="362"/>
                    </a:lnTo>
                    <a:lnTo>
                      <a:pt x="409" y="366"/>
                    </a:lnTo>
                    <a:lnTo>
                      <a:pt x="409" y="369"/>
                    </a:lnTo>
                    <a:lnTo>
                      <a:pt x="409" y="371"/>
                    </a:lnTo>
                    <a:lnTo>
                      <a:pt x="412" y="374"/>
                    </a:lnTo>
                    <a:lnTo>
                      <a:pt x="412" y="376"/>
                    </a:lnTo>
                    <a:lnTo>
                      <a:pt x="414" y="379"/>
                    </a:lnTo>
                    <a:lnTo>
                      <a:pt x="414" y="379"/>
                    </a:lnTo>
                    <a:lnTo>
                      <a:pt x="417" y="381"/>
                    </a:lnTo>
                    <a:lnTo>
                      <a:pt x="422" y="383"/>
                    </a:lnTo>
                    <a:lnTo>
                      <a:pt x="422" y="383"/>
                    </a:lnTo>
                    <a:lnTo>
                      <a:pt x="426" y="386"/>
                    </a:lnTo>
                    <a:lnTo>
                      <a:pt x="429" y="388"/>
                    </a:lnTo>
                    <a:lnTo>
                      <a:pt x="434" y="388"/>
                    </a:lnTo>
                    <a:lnTo>
                      <a:pt x="436" y="391"/>
                    </a:lnTo>
                    <a:lnTo>
                      <a:pt x="443" y="391"/>
                    </a:lnTo>
                    <a:lnTo>
                      <a:pt x="443" y="391"/>
                    </a:lnTo>
                    <a:lnTo>
                      <a:pt x="443" y="393"/>
                    </a:lnTo>
                    <a:lnTo>
                      <a:pt x="443" y="393"/>
                    </a:lnTo>
                    <a:lnTo>
                      <a:pt x="436" y="396"/>
                    </a:lnTo>
                    <a:lnTo>
                      <a:pt x="436" y="398"/>
                    </a:lnTo>
                    <a:lnTo>
                      <a:pt x="436" y="398"/>
                    </a:lnTo>
                    <a:lnTo>
                      <a:pt x="443" y="398"/>
                    </a:lnTo>
                    <a:lnTo>
                      <a:pt x="446" y="400"/>
                    </a:lnTo>
                    <a:lnTo>
                      <a:pt x="451" y="400"/>
                    </a:lnTo>
                    <a:lnTo>
                      <a:pt x="453" y="403"/>
                    </a:lnTo>
                    <a:lnTo>
                      <a:pt x="458" y="405"/>
                    </a:lnTo>
                    <a:lnTo>
                      <a:pt x="465" y="405"/>
                    </a:lnTo>
                    <a:lnTo>
                      <a:pt x="465" y="405"/>
                    </a:lnTo>
                    <a:lnTo>
                      <a:pt x="472" y="408"/>
                    </a:lnTo>
                    <a:lnTo>
                      <a:pt x="475" y="408"/>
                    </a:lnTo>
                    <a:lnTo>
                      <a:pt x="477" y="410"/>
                    </a:lnTo>
                    <a:lnTo>
                      <a:pt x="477" y="412"/>
                    </a:lnTo>
                    <a:lnTo>
                      <a:pt x="480" y="415"/>
                    </a:lnTo>
                    <a:lnTo>
                      <a:pt x="480" y="417"/>
                    </a:lnTo>
                    <a:lnTo>
                      <a:pt x="482" y="417"/>
                    </a:lnTo>
                    <a:lnTo>
                      <a:pt x="487" y="420"/>
                    </a:lnTo>
                    <a:lnTo>
                      <a:pt x="494" y="420"/>
                    </a:lnTo>
                    <a:lnTo>
                      <a:pt x="494" y="422"/>
                    </a:lnTo>
                    <a:lnTo>
                      <a:pt x="502" y="422"/>
                    </a:lnTo>
                    <a:lnTo>
                      <a:pt x="504" y="420"/>
                    </a:lnTo>
                    <a:lnTo>
                      <a:pt x="509" y="417"/>
                    </a:lnTo>
                    <a:lnTo>
                      <a:pt x="506" y="415"/>
                    </a:lnTo>
                    <a:lnTo>
                      <a:pt x="509" y="412"/>
                    </a:lnTo>
                    <a:lnTo>
                      <a:pt x="511" y="412"/>
                    </a:lnTo>
                    <a:lnTo>
                      <a:pt x="511" y="412"/>
                    </a:lnTo>
                    <a:lnTo>
                      <a:pt x="518" y="415"/>
                    </a:lnTo>
                    <a:lnTo>
                      <a:pt x="521" y="415"/>
                    </a:lnTo>
                    <a:lnTo>
                      <a:pt x="521" y="417"/>
                    </a:lnTo>
                    <a:lnTo>
                      <a:pt x="526" y="420"/>
                    </a:lnTo>
                    <a:lnTo>
                      <a:pt x="528" y="420"/>
                    </a:lnTo>
                    <a:lnTo>
                      <a:pt x="528" y="422"/>
                    </a:lnTo>
                    <a:lnTo>
                      <a:pt x="533" y="425"/>
                    </a:lnTo>
                    <a:lnTo>
                      <a:pt x="535" y="427"/>
                    </a:lnTo>
                    <a:lnTo>
                      <a:pt x="540" y="427"/>
                    </a:lnTo>
                    <a:lnTo>
                      <a:pt x="548" y="429"/>
                    </a:lnTo>
                    <a:lnTo>
                      <a:pt x="548" y="432"/>
                    </a:lnTo>
                    <a:lnTo>
                      <a:pt x="548" y="432"/>
                    </a:lnTo>
                    <a:lnTo>
                      <a:pt x="555" y="434"/>
                    </a:lnTo>
                    <a:lnTo>
                      <a:pt x="555" y="434"/>
                    </a:lnTo>
                    <a:lnTo>
                      <a:pt x="560" y="437"/>
                    </a:lnTo>
                    <a:lnTo>
                      <a:pt x="555" y="437"/>
                    </a:lnTo>
                    <a:lnTo>
                      <a:pt x="548" y="439"/>
                    </a:lnTo>
                    <a:lnTo>
                      <a:pt x="543" y="439"/>
                    </a:lnTo>
                    <a:lnTo>
                      <a:pt x="548" y="439"/>
                    </a:lnTo>
                    <a:lnTo>
                      <a:pt x="550" y="442"/>
                    </a:lnTo>
                    <a:lnTo>
                      <a:pt x="555" y="442"/>
                    </a:lnTo>
                    <a:lnTo>
                      <a:pt x="562" y="444"/>
                    </a:lnTo>
                    <a:lnTo>
                      <a:pt x="562" y="44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38" name="Freeform 2866"/>
              <p:cNvSpPr>
                <a:spLocks/>
              </p:cNvSpPr>
              <p:nvPr/>
            </p:nvSpPr>
            <p:spPr bwMode="auto">
              <a:xfrm>
                <a:off x="1365" y="1675"/>
                <a:ext cx="453" cy="429"/>
              </a:xfrm>
              <a:custGeom>
                <a:avLst/>
                <a:gdLst/>
                <a:ahLst/>
                <a:cxnLst>
                  <a:cxn ang="0">
                    <a:pos x="436" y="417"/>
                  </a:cxn>
                  <a:cxn ang="0">
                    <a:pos x="400" y="419"/>
                  </a:cxn>
                  <a:cxn ang="0">
                    <a:pos x="370" y="422"/>
                  </a:cxn>
                  <a:cxn ang="0">
                    <a:pos x="349" y="427"/>
                  </a:cxn>
                  <a:cxn ang="0">
                    <a:pos x="310" y="427"/>
                  </a:cxn>
                  <a:cxn ang="0">
                    <a:pos x="274" y="427"/>
                  </a:cxn>
                  <a:cxn ang="0">
                    <a:pos x="237" y="429"/>
                  </a:cxn>
                  <a:cxn ang="0">
                    <a:pos x="201" y="429"/>
                  </a:cxn>
                  <a:cxn ang="0">
                    <a:pos x="162" y="429"/>
                  </a:cxn>
                  <a:cxn ang="0">
                    <a:pos x="126" y="429"/>
                  </a:cxn>
                  <a:cxn ang="0">
                    <a:pos x="89" y="427"/>
                  </a:cxn>
                  <a:cxn ang="0">
                    <a:pos x="75" y="419"/>
                  </a:cxn>
                  <a:cxn ang="0">
                    <a:pos x="67" y="415"/>
                  </a:cxn>
                  <a:cxn ang="0">
                    <a:pos x="60" y="407"/>
                  </a:cxn>
                  <a:cxn ang="0">
                    <a:pos x="60" y="400"/>
                  </a:cxn>
                  <a:cxn ang="0">
                    <a:pos x="51" y="390"/>
                  </a:cxn>
                  <a:cxn ang="0">
                    <a:pos x="46" y="383"/>
                  </a:cxn>
                  <a:cxn ang="0">
                    <a:pos x="43" y="373"/>
                  </a:cxn>
                  <a:cxn ang="0">
                    <a:pos x="38" y="359"/>
                  </a:cxn>
                  <a:cxn ang="0">
                    <a:pos x="34" y="349"/>
                  </a:cxn>
                  <a:cxn ang="0">
                    <a:pos x="29" y="339"/>
                  </a:cxn>
                  <a:cxn ang="0">
                    <a:pos x="21" y="327"/>
                  </a:cxn>
                  <a:cxn ang="0">
                    <a:pos x="12" y="289"/>
                  </a:cxn>
                  <a:cxn ang="0">
                    <a:pos x="2" y="182"/>
                  </a:cxn>
                  <a:cxn ang="0">
                    <a:pos x="0" y="141"/>
                  </a:cxn>
                  <a:cxn ang="0">
                    <a:pos x="4" y="107"/>
                  </a:cxn>
                  <a:cxn ang="0">
                    <a:pos x="7" y="73"/>
                  </a:cxn>
                  <a:cxn ang="0">
                    <a:pos x="24" y="46"/>
                  </a:cxn>
                  <a:cxn ang="0">
                    <a:pos x="46" y="22"/>
                  </a:cxn>
                  <a:cxn ang="0">
                    <a:pos x="67" y="10"/>
                  </a:cxn>
                  <a:cxn ang="0">
                    <a:pos x="97" y="3"/>
                  </a:cxn>
                  <a:cxn ang="0">
                    <a:pos x="130" y="3"/>
                  </a:cxn>
                  <a:cxn ang="0">
                    <a:pos x="162" y="12"/>
                  </a:cxn>
                  <a:cxn ang="0">
                    <a:pos x="186" y="24"/>
                  </a:cxn>
                  <a:cxn ang="0">
                    <a:pos x="206" y="46"/>
                  </a:cxn>
                  <a:cxn ang="0">
                    <a:pos x="227" y="66"/>
                  </a:cxn>
                  <a:cxn ang="0">
                    <a:pos x="244" y="82"/>
                  </a:cxn>
                  <a:cxn ang="0">
                    <a:pos x="252" y="107"/>
                  </a:cxn>
                  <a:cxn ang="0">
                    <a:pos x="261" y="133"/>
                  </a:cxn>
                  <a:cxn ang="0">
                    <a:pos x="274" y="165"/>
                  </a:cxn>
                  <a:cxn ang="0">
                    <a:pos x="293" y="209"/>
                  </a:cxn>
                  <a:cxn ang="0">
                    <a:pos x="303" y="306"/>
                  </a:cxn>
                  <a:cxn ang="0">
                    <a:pos x="312" y="327"/>
                  </a:cxn>
                  <a:cxn ang="0">
                    <a:pos x="310" y="342"/>
                  </a:cxn>
                  <a:cxn ang="0">
                    <a:pos x="310" y="352"/>
                  </a:cxn>
                  <a:cxn ang="0">
                    <a:pos x="322" y="359"/>
                  </a:cxn>
                  <a:cxn ang="0">
                    <a:pos x="324" y="369"/>
                  </a:cxn>
                  <a:cxn ang="0">
                    <a:pos x="329" y="373"/>
                  </a:cxn>
                  <a:cxn ang="0">
                    <a:pos x="341" y="383"/>
                  </a:cxn>
                  <a:cxn ang="0">
                    <a:pos x="358" y="383"/>
                  </a:cxn>
                  <a:cxn ang="0">
                    <a:pos x="378" y="388"/>
                  </a:cxn>
                  <a:cxn ang="0">
                    <a:pos x="378" y="393"/>
                  </a:cxn>
                  <a:cxn ang="0">
                    <a:pos x="378" y="400"/>
                  </a:cxn>
                  <a:cxn ang="0">
                    <a:pos x="400" y="405"/>
                  </a:cxn>
                  <a:cxn ang="0">
                    <a:pos x="426" y="410"/>
                  </a:cxn>
                  <a:cxn ang="0">
                    <a:pos x="407" y="415"/>
                  </a:cxn>
                  <a:cxn ang="0">
                    <a:pos x="436" y="417"/>
                  </a:cxn>
                </a:cxnLst>
                <a:rect l="0" t="0" r="r" b="b"/>
                <a:pathLst>
                  <a:path w="453" h="429">
                    <a:moveTo>
                      <a:pt x="450" y="417"/>
                    </a:moveTo>
                    <a:lnTo>
                      <a:pt x="453" y="417"/>
                    </a:lnTo>
                    <a:lnTo>
                      <a:pt x="450" y="417"/>
                    </a:lnTo>
                    <a:lnTo>
                      <a:pt x="443" y="417"/>
                    </a:lnTo>
                    <a:lnTo>
                      <a:pt x="436" y="417"/>
                    </a:lnTo>
                    <a:lnTo>
                      <a:pt x="429" y="417"/>
                    </a:lnTo>
                    <a:lnTo>
                      <a:pt x="421" y="419"/>
                    </a:lnTo>
                    <a:lnTo>
                      <a:pt x="414" y="419"/>
                    </a:lnTo>
                    <a:lnTo>
                      <a:pt x="407" y="419"/>
                    </a:lnTo>
                    <a:lnTo>
                      <a:pt x="400" y="419"/>
                    </a:lnTo>
                    <a:lnTo>
                      <a:pt x="392" y="419"/>
                    </a:lnTo>
                    <a:lnTo>
                      <a:pt x="392" y="419"/>
                    </a:lnTo>
                    <a:lnTo>
                      <a:pt x="385" y="422"/>
                    </a:lnTo>
                    <a:lnTo>
                      <a:pt x="378" y="422"/>
                    </a:lnTo>
                    <a:lnTo>
                      <a:pt x="370" y="422"/>
                    </a:lnTo>
                    <a:lnTo>
                      <a:pt x="368" y="422"/>
                    </a:lnTo>
                    <a:lnTo>
                      <a:pt x="363" y="424"/>
                    </a:lnTo>
                    <a:lnTo>
                      <a:pt x="363" y="424"/>
                    </a:lnTo>
                    <a:lnTo>
                      <a:pt x="356" y="427"/>
                    </a:lnTo>
                    <a:lnTo>
                      <a:pt x="349" y="427"/>
                    </a:lnTo>
                    <a:lnTo>
                      <a:pt x="341" y="427"/>
                    </a:lnTo>
                    <a:lnTo>
                      <a:pt x="334" y="427"/>
                    </a:lnTo>
                    <a:lnTo>
                      <a:pt x="324" y="427"/>
                    </a:lnTo>
                    <a:lnTo>
                      <a:pt x="317" y="427"/>
                    </a:lnTo>
                    <a:lnTo>
                      <a:pt x="310" y="427"/>
                    </a:lnTo>
                    <a:lnTo>
                      <a:pt x="303" y="427"/>
                    </a:lnTo>
                    <a:lnTo>
                      <a:pt x="295" y="427"/>
                    </a:lnTo>
                    <a:lnTo>
                      <a:pt x="288" y="427"/>
                    </a:lnTo>
                    <a:lnTo>
                      <a:pt x="281" y="427"/>
                    </a:lnTo>
                    <a:lnTo>
                      <a:pt x="274" y="427"/>
                    </a:lnTo>
                    <a:lnTo>
                      <a:pt x="266" y="429"/>
                    </a:lnTo>
                    <a:lnTo>
                      <a:pt x="259" y="429"/>
                    </a:lnTo>
                    <a:lnTo>
                      <a:pt x="252" y="429"/>
                    </a:lnTo>
                    <a:lnTo>
                      <a:pt x="244" y="429"/>
                    </a:lnTo>
                    <a:lnTo>
                      <a:pt x="237" y="429"/>
                    </a:lnTo>
                    <a:lnTo>
                      <a:pt x="230" y="429"/>
                    </a:lnTo>
                    <a:lnTo>
                      <a:pt x="223" y="429"/>
                    </a:lnTo>
                    <a:lnTo>
                      <a:pt x="215" y="429"/>
                    </a:lnTo>
                    <a:lnTo>
                      <a:pt x="208" y="429"/>
                    </a:lnTo>
                    <a:lnTo>
                      <a:pt x="201" y="429"/>
                    </a:lnTo>
                    <a:lnTo>
                      <a:pt x="194" y="429"/>
                    </a:lnTo>
                    <a:lnTo>
                      <a:pt x="186" y="429"/>
                    </a:lnTo>
                    <a:lnTo>
                      <a:pt x="179" y="429"/>
                    </a:lnTo>
                    <a:lnTo>
                      <a:pt x="169" y="429"/>
                    </a:lnTo>
                    <a:lnTo>
                      <a:pt x="162" y="429"/>
                    </a:lnTo>
                    <a:lnTo>
                      <a:pt x="155" y="429"/>
                    </a:lnTo>
                    <a:lnTo>
                      <a:pt x="147" y="429"/>
                    </a:lnTo>
                    <a:lnTo>
                      <a:pt x="140" y="429"/>
                    </a:lnTo>
                    <a:lnTo>
                      <a:pt x="133" y="429"/>
                    </a:lnTo>
                    <a:lnTo>
                      <a:pt x="126" y="429"/>
                    </a:lnTo>
                    <a:lnTo>
                      <a:pt x="118" y="427"/>
                    </a:lnTo>
                    <a:lnTo>
                      <a:pt x="111" y="427"/>
                    </a:lnTo>
                    <a:lnTo>
                      <a:pt x="104" y="427"/>
                    </a:lnTo>
                    <a:lnTo>
                      <a:pt x="97" y="427"/>
                    </a:lnTo>
                    <a:lnTo>
                      <a:pt x="89" y="427"/>
                    </a:lnTo>
                    <a:lnTo>
                      <a:pt x="82" y="427"/>
                    </a:lnTo>
                    <a:lnTo>
                      <a:pt x="75" y="424"/>
                    </a:lnTo>
                    <a:lnTo>
                      <a:pt x="75" y="424"/>
                    </a:lnTo>
                    <a:lnTo>
                      <a:pt x="67" y="422"/>
                    </a:lnTo>
                    <a:lnTo>
                      <a:pt x="75" y="419"/>
                    </a:lnTo>
                    <a:lnTo>
                      <a:pt x="75" y="419"/>
                    </a:lnTo>
                    <a:lnTo>
                      <a:pt x="80" y="417"/>
                    </a:lnTo>
                    <a:lnTo>
                      <a:pt x="75" y="415"/>
                    </a:lnTo>
                    <a:lnTo>
                      <a:pt x="72" y="415"/>
                    </a:lnTo>
                    <a:lnTo>
                      <a:pt x="67" y="415"/>
                    </a:lnTo>
                    <a:lnTo>
                      <a:pt x="60" y="412"/>
                    </a:lnTo>
                    <a:lnTo>
                      <a:pt x="58" y="412"/>
                    </a:lnTo>
                    <a:lnTo>
                      <a:pt x="60" y="412"/>
                    </a:lnTo>
                    <a:lnTo>
                      <a:pt x="65" y="410"/>
                    </a:lnTo>
                    <a:lnTo>
                      <a:pt x="60" y="407"/>
                    </a:lnTo>
                    <a:lnTo>
                      <a:pt x="58" y="407"/>
                    </a:lnTo>
                    <a:lnTo>
                      <a:pt x="58" y="405"/>
                    </a:lnTo>
                    <a:lnTo>
                      <a:pt x="60" y="402"/>
                    </a:lnTo>
                    <a:lnTo>
                      <a:pt x="63" y="402"/>
                    </a:lnTo>
                    <a:lnTo>
                      <a:pt x="60" y="400"/>
                    </a:lnTo>
                    <a:lnTo>
                      <a:pt x="53" y="400"/>
                    </a:lnTo>
                    <a:lnTo>
                      <a:pt x="55" y="395"/>
                    </a:lnTo>
                    <a:lnTo>
                      <a:pt x="53" y="393"/>
                    </a:lnTo>
                    <a:lnTo>
                      <a:pt x="53" y="393"/>
                    </a:lnTo>
                    <a:lnTo>
                      <a:pt x="51" y="390"/>
                    </a:lnTo>
                    <a:lnTo>
                      <a:pt x="53" y="388"/>
                    </a:lnTo>
                    <a:lnTo>
                      <a:pt x="53" y="388"/>
                    </a:lnTo>
                    <a:lnTo>
                      <a:pt x="53" y="388"/>
                    </a:lnTo>
                    <a:lnTo>
                      <a:pt x="48" y="385"/>
                    </a:lnTo>
                    <a:lnTo>
                      <a:pt x="46" y="383"/>
                    </a:lnTo>
                    <a:lnTo>
                      <a:pt x="51" y="381"/>
                    </a:lnTo>
                    <a:lnTo>
                      <a:pt x="46" y="378"/>
                    </a:lnTo>
                    <a:lnTo>
                      <a:pt x="48" y="376"/>
                    </a:lnTo>
                    <a:lnTo>
                      <a:pt x="46" y="373"/>
                    </a:lnTo>
                    <a:lnTo>
                      <a:pt x="43" y="373"/>
                    </a:lnTo>
                    <a:lnTo>
                      <a:pt x="43" y="371"/>
                    </a:lnTo>
                    <a:lnTo>
                      <a:pt x="43" y="366"/>
                    </a:lnTo>
                    <a:lnTo>
                      <a:pt x="41" y="364"/>
                    </a:lnTo>
                    <a:lnTo>
                      <a:pt x="41" y="361"/>
                    </a:lnTo>
                    <a:lnTo>
                      <a:pt x="38" y="359"/>
                    </a:lnTo>
                    <a:lnTo>
                      <a:pt x="38" y="356"/>
                    </a:lnTo>
                    <a:lnTo>
                      <a:pt x="38" y="356"/>
                    </a:lnTo>
                    <a:lnTo>
                      <a:pt x="36" y="354"/>
                    </a:lnTo>
                    <a:lnTo>
                      <a:pt x="36" y="352"/>
                    </a:lnTo>
                    <a:lnTo>
                      <a:pt x="34" y="349"/>
                    </a:lnTo>
                    <a:lnTo>
                      <a:pt x="34" y="347"/>
                    </a:lnTo>
                    <a:lnTo>
                      <a:pt x="31" y="344"/>
                    </a:lnTo>
                    <a:lnTo>
                      <a:pt x="31" y="342"/>
                    </a:lnTo>
                    <a:lnTo>
                      <a:pt x="29" y="342"/>
                    </a:lnTo>
                    <a:lnTo>
                      <a:pt x="29" y="339"/>
                    </a:lnTo>
                    <a:lnTo>
                      <a:pt x="26" y="335"/>
                    </a:lnTo>
                    <a:lnTo>
                      <a:pt x="26" y="332"/>
                    </a:lnTo>
                    <a:lnTo>
                      <a:pt x="24" y="330"/>
                    </a:lnTo>
                    <a:lnTo>
                      <a:pt x="24" y="327"/>
                    </a:lnTo>
                    <a:lnTo>
                      <a:pt x="21" y="327"/>
                    </a:lnTo>
                    <a:lnTo>
                      <a:pt x="21" y="325"/>
                    </a:lnTo>
                    <a:lnTo>
                      <a:pt x="21" y="322"/>
                    </a:lnTo>
                    <a:lnTo>
                      <a:pt x="19" y="315"/>
                    </a:lnTo>
                    <a:lnTo>
                      <a:pt x="14" y="303"/>
                    </a:lnTo>
                    <a:lnTo>
                      <a:pt x="12" y="289"/>
                    </a:lnTo>
                    <a:lnTo>
                      <a:pt x="7" y="269"/>
                    </a:lnTo>
                    <a:lnTo>
                      <a:pt x="7" y="262"/>
                    </a:lnTo>
                    <a:lnTo>
                      <a:pt x="4" y="235"/>
                    </a:lnTo>
                    <a:lnTo>
                      <a:pt x="2" y="209"/>
                    </a:lnTo>
                    <a:lnTo>
                      <a:pt x="2" y="182"/>
                    </a:lnTo>
                    <a:lnTo>
                      <a:pt x="2" y="167"/>
                    </a:lnTo>
                    <a:lnTo>
                      <a:pt x="2" y="158"/>
                    </a:lnTo>
                    <a:lnTo>
                      <a:pt x="0" y="153"/>
                    </a:lnTo>
                    <a:lnTo>
                      <a:pt x="0" y="150"/>
                    </a:lnTo>
                    <a:lnTo>
                      <a:pt x="0" y="141"/>
                    </a:lnTo>
                    <a:lnTo>
                      <a:pt x="0" y="138"/>
                    </a:lnTo>
                    <a:lnTo>
                      <a:pt x="2" y="133"/>
                    </a:lnTo>
                    <a:lnTo>
                      <a:pt x="2" y="124"/>
                    </a:lnTo>
                    <a:lnTo>
                      <a:pt x="2" y="116"/>
                    </a:lnTo>
                    <a:lnTo>
                      <a:pt x="4" y="107"/>
                    </a:lnTo>
                    <a:lnTo>
                      <a:pt x="4" y="99"/>
                    </a:lnTo>
                    <a:lnTo>
                      <a:pt x="2" y="90"/>
                    </a:lnTo>
                    <a:lnTo>
                      <a:pt x="2" y="82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9" y="66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21" y="49"/>
                    </a:lnTo>
                    <a:lnTo>
                      <a:pt x="24" y="46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8" y="32"/>
                    </a:lnTo>
                    <a:lnTo>
                      <a:pt x="38" y="29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60" y="10"/>
                    </a:lnTo>
                    <a:lnTo>
                      <a:pt x="67" y="10"/>
                    </a:lnTo>
                    <a:lnTo>
                      <a:pt x="75" y="10"/>
                    </a:lnTo>
                    <a:lnTo>
                      <a:pt x="82" y="7"/>
                    </a:lnTo>
                    <a:lnTo>
                      <a:pt x="89" y="5"/>
                    </a:lnTo>
                    <a:lnTo>
                      <a:pt x="89" y="3"/>
                    </a:lnTo>
                    <a:lnTo>
                      <a:pt x="97" y="3"/>
                    </a:lnTo>
                    <a:lnTo>
                      <a:pt x="104" y="0"/>
                    </a:lnTo>
                    <a:lnTo>
                      <a:pt x="111" y="3"/>
                    </a:lnTo>
                    <a:lnTo>
                      <a:pt x="118" y="0"/>
                    </a:lnTo>
                    <a:lnTo>
                      <a:pt x="126" y="3"/>
                    </a:lnTo>
                    <a:lnTo>
                      <a:pt x="130" y="3"/>
                    </a:lnTo>
                    <a:lnTo>
                      <a:pt x="133" y="5"/>
                    </a:lnTo>
                    <a:lnTo>
                      <a:pt x="140" y="7"/>
                    </a:lnTo>
                    <a:lnTo>
                      <a:pt x="147" y="7"/>
                    </a:lnTo>
                    <a:lnTo>
                      <a:pt x="155" y="10"/>
                    </a:lnTo>
                    <a:lnTo>
                      <a:pt x="162" y="12"/>
                    </a:lnTo>
                    <a:lnTo>
                      <a:pt x="164" y="12"/>
                    </a:lnTo>
                    <a:lnTo>
                      <a:pt x="169" y="15"/>
                    </a:lnTo>
                    <a:lnTo>
                      <a:pt x="179" y="17"/>
                    </a:lnTo>
                    <a:lnTo>
                      <a:pt x="181" y="22"/>
                    </a:lnTo>
                    <a:lnTo>
                      <a:pt x="186" y="24"/>
                    </a:lnTo>
                    <a:lnTo>
                      <a:pt x="191" y="29"/>
                    </a:lnTo>
                    <a:lnTo>
                      <a:pt x="194" y="32"/>
                    </a:lnTo>
                    <a:lnTo>
                      <a:pt x="201" y="36"/>
                    </a:lnTo>
                    <a:lnTo>
                      <a:pt x="201" y="39"/>
                    </a:lnTo>
                    <a:lnTo>
                      <a:pt x="206" y="46"/>
                    </a:lnTo>
                    <a:lnTo>
                      <a:pt x="208" y="49"/>
                    </a:lnTo>
                    <a:lnTo>
                      <a:pt x="215" y="56"/>
                    </a:lnTo>
                    <a:lnTo>
                      <a:pt x="215" y="56"/>
                    </a:lnTo>
                    <a:lnTo>
                      <a:pt x="223" y="58"/>
                    </a:lnTo>
                    <a:lnTo>
                      <a:pt x="227" y="66"/>
                    </a:lnTo>
                    <a:lnTo>
                      <a:pt x="230" y="66"/>
                    </a:lnTo>
                    <a:lnTo>
                      <a:pt x="232" y="73"/>
                    </a:lnTo>
                    <a:lnTo>
                      <a:pt x="237" y="75"/>
                    </a:lnTo>
                    <a:lnTo>
                      <a:pt x="244" y="82"/>
                    </a:lnTo>
                    <a:lnTo>
                      <a:pt x="244" y="82"/>
                    </a:lnTo>
                    <a:lnTo>
                      <a:pt x="249" y="90"/>
                    </a:lnTo>
                    <a:lnTo>
                      <a:pt x="252" y="92"/>
                    </a:lnTo>
                    <a:lnTo>
                      <a:pt x="254" y="99"/>
                    </a:lnTo>
                    <a:lnTo>
                      <a:pt x="252" y="104"/>
                    </a:lnTo>
                    <a:lnTo>
                      <a:pt x="252" y="107"/>
                    </a:lnTo>
                    <a:lnTo>
                      <a:pt x="252" y="109"/>
                    </a:lnTo>
                    <a:lnTo>
                      <a:pt x="254" y="116"/>
                    </a:lnTo>
                    <a:lnTo>
                      <a:pt x="259" y="119"/>
                    </a:lnTo>
                    <a:lnTo>
                      <a:pt x="261" y="124"/>
                    </a:lnTo>
                    <a:lnTo>
                      <a:pt x="261" y="133"/>
                    </a:lnTo>
                    <a:lnTo>
                      <a:pt x="266" y="138"/>
                    </a:lnTo>
                    <a:lnTo>
                      <a:pt x="269" y="141"/>
                    </a:lnTo>
                    <a:lnTo>
                      <a:pt x="271" y="150"/>
                    </a:lnTo>
                    <a:lnTo>
                      <a:pt x="269" y="158"/>
                    </a:lnTo>
                    <a:lnTo>
                      <a:pt x="274" y="165"/>
                    </a:lnTo>
                    <a:lnTo>
                      <a:pt x="274" y="167"/>
                    </a:lnTo>
                    <a:lnTo>
                      <a:pt x="281" y="182"/>
                    </a:lnTo>
                    <a:lnTo>
                      <a:pt x="281" y="184"/>
                    </a:lnTo>
                    <a:lnTo>
                      <a:pt x="288" y="201"/>
                    </a:lnTo>
                    <a:lnTo>
                      <a:pt x="293" y="209"/>
                    </a:lnTo>
                    <a:lnTo>
                      <a:pt x="295" y="233"/>
                    </a:lnTo>
                    <a:lnTo>
                      <a:pt x="295" y="235"/>
                    </a:lnTo>
                    <a:lnTo>
                      <a:pt x="298" y="262"/>
                    </a:lnTo>
                    <a:lnTo>
                      <a:pt x="300" y="289"/>
                    </a:lnTo>
                    <a:lnTo>
                      <a:pt x="303" y="306"/>
                    </a:lnTo>
                    <a:lnTo>
                      <a:pt x="305" y="315"/>
                    </a:lnTo>
                    <a:lnTo>
                      <a:pt x="310" y="322"/>
                    </a:lnTo>
                    <a:lnTo>
                      <a:pt x="310" y="325"/>
                    </a:lnTo>
                    <a:lnTo>
                      <a:pt x="310" y="327"/>
                    </a:lnTo>
                    <a:lnTo>
                      <a:pt x="312" y="327"/>
                    </a:lnTo>
                    <a:lnTo>
                      <a:pt x="312" y="330"/>
                    </a:lnTo>
                    <a:lnTo>
                      <a:pt x="312" y="332"/>
                    </a:lnTo>
                    <a:lnTo>
                      <a:pt x="312" y="335"/>
                    </a:lnTo>
                    <a:lnTo>
                      <a:pt x="312" y="339"/>
                    </a:lnTo>
                    <a:lnTo>
                      <a:pt x="310" y="342"/>
                    </a:lnTo>
                    <a:lnTo>
                      <a:pt x="310" y="342"/>
                    </a:lnTo>
                    <a:lnTo>
                      <a:pt x="310" y="344"/>
                    </a:lnTo>
                    <a:lnTo>
                      <a:pt x="310" y="347"/>
                    </a:lnTo>
                    <a:lnTo>
                      <a:pt x="310" y="349"/>
                    </a:lnTo>
                    <a:lnTo>
                      <a:pt x="310" y="352"/>
                    </a:lnTo>
                    <a:lnTo>
                      <a:pt x="310" y="354"/>
                    </a:lnTo>
                    <a:lnTo>
                      <a:pt x="310" y="354"/>
                    </a:lnTo>
                    <a:lnTo>
                      <a:pt x="317" y="356"/>
                    </a:lnTo>
                    <a:lnTo>
                      <a:pt x="320" y="356"/>
                    </a:lnTo>
                    <a:lnTo>
                      <a:pt x="322" y="359"/>
                    </a:lnTo>
                    <a:lnTo>
                      <a:pt x="322" y="361"/>
                    </a:lnTo>
                    <a:lnTo>
                      <a:pt x="322" y="364"/>
                    </a:lnTo>
                    <a:lnTo>
                      <a:pt x="324" y="366"/>
                    </a:lnTo>
                    <a:lnTo>
                      <a:pt x="327" y="366"/>
                    </a:lnTo>
                    <a:lnTo>
                      <a:pt x="324" y="369"/>
                    </a:lnTo>
                    <a:lnTo>
                      <a:pt x="317" y="369"/>
                    </a:lnTo>
                    <a:lnTo>
                      <a:pt x="317" y="371"/>
                    </a:lnTo>
                    <a:lnTo>
                      <a:pt x="317" y="371"/>
                    </a:lnTo>
                    <a:lnTo>
                      <a:pt x="324" y="371"/>
                    </a:lnTo>
                    <a:lnTo>
                      <a:pt x="329" y="373"/>
                    </a:lnTo>
                    <a:lnTo>
                      <a:pt x="327" y="376"/>
                    </a:lnTo>
                    <a:lnTo>
                      <a:pt x="332" y="378"/>
                    </a:lnTo>
                    <a:lnTo>
                      <a:pt x="332" y="381"/>
                    </a:lnTo>
                    <a:lnTo>
                      <a:pt x="334" y="381"/>
                    </a:lnTo>
                    <a:lnTo>
                      <a:pt x="341" y="383"/>
                    </a:lnTo>
                    <a:lnTo>
                      <a:pt x="344" y="383"/>
                    </a:lnTo>
                    <a:lnTo>
                      <a:pt x="349" y="385"/>
                    </a:lnTo>
                    <a:lnTo>
                      <a:pt x="351" y="383"/>
                    </a:lnTo>
                    <a:lnTo>
                      <a:pt x="356" y="383"/>
                    </a:lnTo>
                    <a:lnTo>
                      <a:pt x="358" y="383"/>
                    </a:lnTo>
                    <a:lnTo>
                      <a:pt x="361" y="385"/>
                    </a:lnTo>
                    <a:lnTo>
                      <a:pt x="363" y="385"/>
                    </a:lnTo>
                    <a:lnTo>
                      <a:pt x="370" y="385"/>
                    </a:lnTo>
                    <a:lnTo>
                      <a:pt x="378" y="388"/>
                    </a:lnTo>
                    <a:lnTo>
                      <a:pt x="378" y="388"/>
                    </a:lnTo>
                    <a:lnTo>
                      <a:pt x="378" y="388"/>
                    </a:lnTo>
                    <a:lnTo>
                      <a:pt x="370" y="390"/>
                    </a:lnTo>
                    <a:lnTo>
                      <a:pt x="370" y="390"/>
                    </a:lnTo>
                    <a:lnTo>
                      <a:pt x="370" y="390"/>
                    </a:lnTo>
                    <a:lnTo>
                      <a:pt x="378" y="393"/>
                    </a:lnTo>
                    <a:lnTo>
                      <a:pt x="383" y="393"/>
                    </a:lnTo>
                    <a:lnTo>
                      <a:pt x="378" y="395"/>
                    </a:lnTo>
                    <a:lnTo>
                      <a:pt x="375" y="395"/>
                    </a:lnTo>
                    <a:lnTo>
                      <a:pt x="375" y="400"/>
                    </a:lnTo>
                    <a:lnTo>
                      <a:pt x="378" y="400"/>
                    </a:lnTo>
                    <a:lnTo>
                      <a:pt x="385" y="400"/>
                    </a:lnTo>
                    <a:lnTo>
                      <a:pt x="392" y="402"/>
                    </a:lnTo>
                    <a:lnTo>
                      <a:pt x="387" y="405"/>
                    </a:lnTo>
                    <a:lnTo>
                      <a:pt x="392" y="405"/>
                    </a:lnTo>
                    <a:lnTo>
                      <a:pt x="400" y="405"/>
                    </a:lnTo>
                    <a:lnTo>
                      <a:pt x="407" y="407"/>
                    </a:lnTo>
                    <a:lnTo>
                      <a:pt x="407" y="407"/>
                    </a:lnTo>
                    <a:lnTo>
                      <a:pt x="414" y="407"/>
                    </a:lnTo>
                    <a:lnTo>
                      <a:pt x="421" y="407"/>
                    </a:lnTo>
                    <a:lnTo>
                      <a:pt x="426" y="410"/>
                    </a:lnTo>
                    <a:lnTo>
                      <a:pt x="421" y="412"/>
                    </a:lnTo>
                    <a:lnTo>
                      <a:pt x="421" y="412"/>
                    </a:lnTo>
                    <a:lnTo>
                      <a:pt x="414" y="415"/>
                    </a:lnTo>
                    <a:lnTo>
                      <a:pt x="407" y="415"/>
                    </a:lnTo>
                    <a:lnTo>
                      <a:pt x="407" y="415"/>
                    </a:lnTo>
                    <a:lnTo>
                      <a:pt x="407" y="415"/>
                    </a:lnTo>
                    <a:lnTo>
                      <a:pt x="414" y="415"/>
                    </a:lnTo>
                    <a:lnTo>
                      <a:pt x="421" y="415"/>
                    </a:lnTo>
                    <a:lnTo>
                      <a:pt x="429" y="417"/>
                    </a:lnTo>
                    <a:lnTo>
                      <a:pt x="436" y="417"/>
                    </a:lnTo>
                    <a:lnTo>
                      <a:pt x="443" y="417"/>
                    </a:lnTo>
                    <a:lnTo>
                      <a:pt x="450" y="417"/>
                    </a:lnTo>
                    <a:close/>
                  </a:path>
                </a:pathLst>
              </a:custGeom>
              <a:solidFill>
                <a:srgbClr val="FFB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39" name="Freeform 2867"/>
              <p:cNvSpPr>
                <a:spLocks/>
              </p:cNvSpPr>
              <p:nvPr/>
            </p:nvSpPr>
            <p:spPr bwMode="auto">
              <a:xfrm>
                <a:off x="1365" y="1675"/>
                <a:ext cx="453" cy="429"/>
              </a:xfrm>
              <a:custGeom>
                <a:avLst/>
                <a:gdLst/>
                <a:ahLst/>
                <a:cxnLst>
                  <a:cxn ang="0">
                    <a:pos x="436" y="417"/>
                  </a:cxn>
                  <a:cxn ang="0">
                    <a:pos x="400" y="419"/>
                  </a:cxn>
                  <a:cxn ang="0">
                    <a:pos x="370" y="422"/>
                  </a:cxn>
                  <a:cxn ang="0">
                    <a:pos x="349" y="427"/>
                  </a:cxn>
                  <a:cxn ang="0">
                    <a:pos x="310" y="427"/>
                  </a:cxn>
                  <a:cxn ang="0">
                    <a:pos x="274" y="427"/>
                  </a:cxn>
                  <a:cxn ang="0">
                    <a:pos x="237" y="429"/>
                  </a:cxn>
                  <a:cxn ang="0">
                    <a:pos x="201" y="429"/>
                  </a:cxn>
                  <a:cxn ang="0">
                    <a:pos x="162" y="429"/>
                  </a:cxn>
                  <a:cxn ang="0">
                    <a:pos x="126" y="429"/>
                  </a:cxn>
                  <a:cxn ang="0">
                    <a:pos x="89" y="427"/>
                  </a:cxn>
                  <a:cxn ang="0">
                    <a:pos x="75" y="419"/>
                  </a:cxn>
                  <a:cxn ang="0">
                    <a:pos x="67" y="415"/>
                  </a:cxn>
                  <a:cxn ang="0">
                    <a:pos x="60" y="407"/>
                  </a:cxn>
                  <a:cxn ang="0">
                    <a:pos x="60" y="400"/>
                  </a:cxn>
                  <a:cxn ang="0">
                    <a:pos x="51" y="390"/>
                  </a:cxn>
                  <a:cxn ang="0">
                    <a:pos x="46" y="383"/>
                  </a:cxn>
                  <a:cxn ang="0">
                    <a:pos x="43" y="373"/>
                  </a:cxn>
                  <a:cxn ang="0">
                    <a:pos x="38" y="359"/>
                  </a:cxn>
                  <a:cxn ang="0">
                    <a:pos x="34" y="349"/>
                  </a:cxn>
                  <a:cxn ang="0">
                    <a:pos x="29" y="339"/>
                  </a:cxn>
                  <a:cxn ang="0">
                    <a:pos x="21" y="327"/>
                  </a:cxn>
                  <a:cxn ang="0">
                    <a:pos x="12" y="289"/>
                  </a:cxn>
                  <a:cxn ang="0">
                    <a:pos x="2" y="182"/>
                  </a:cxn>
                  <a:cxn ang="0">
                    <a:pos x="0" y="141"/>
                  </a:cxn>
                  <a:cxn ang="0">
                    <a:pos x="4" y="107"/>
                  </a:cxn>
                  <a:cxn ang="0">
                    <a:pos x="7" y="73"/>
                  </a:cxn>
                  <a:cxn ang="0">
                    <a:pos x="24" y="46"/>
                  </a:cxn>
                  <a:cxn ang="0">
                    <a:pos x="46" y="22"/>
                  </a:cxn>
                  <a:cxn ang="0">
                    <a:pos x="67" y="10"/>
                  </a:cxn>
                  <a:cxn ang="0">
                    <a:pos x="97" y="3"/>
                  </a:cxn>
                  <a:cxn ang="0">
                    <a:pos x="130" y="3"/>
                  </a:cxn>
                  <a:cxn ang="0">
                    <a:pos x="162" y="12"/>
                  </a:cxn>
                  <a:cxn ang="0">
                    <a:pos x="186" y="24"/>
                  </a:cxn>
                  <a:cxn ang="0">
                    <a:pos x="206" y="46"/>
                  </a:cxn>
                  <a:cxn ang="0">
                    <a:pos x="227" y="66"/>
                  </a:cxn>
                  <a:cxn ang="0">
                    <a:pos x="244" y="82"/>
                  </a:cxn>
                  <a:cxn ang="0">
                    <a:pos x="252" y="107"/>
                  </a:cxn>
                  <a:cxn ang="0">
                    <a:pos x="261" y="133"/>
                  </a:cxn>
                  <a:cxn ang="0">
                    <a:pos x="274" y="165"/>
                  </a:cxn>
                  <a:cxn ang="0">
                    <a:pos x="293" y="209"/>
                  </a:cxn>
                  <a:cxn ang="0">
                    <a:pos x="303" y="306"/>
                  </a:cxn>
                  <a:cxn ang="0">
                    <a:pos x="312" y="327"/>
                  </a:cxn>
                  <a:cxn ang="0">
                    <a:pos x="310" y="342"/>
                  </a:cxn>
                  <a:cxn ang="0">
                    <a:pos x="310" y="352"/>
                  </a:cxn>
                  <a:cxn ang="0">
                    <a:pos x="322" y="359"/>
                  </a:cxn>
                  <a:cxn ang="0">
                    <a:pos x="324" y="369"/>
                  </a:cxn>
                  <a:cxn ang="0">
                    <a:pos x="329" y="373"/>
                  </a:cxn>
                  <a:cxn ang="0">
                    <a:pos x="341" y="383"/>
                  </a:cxn>
                  <a:cxn ang="0">
                    <a:pos x="358" y="383"/>
                  </a:cxn>
                  <a:cxn ang="0">
                    <a:pos x="378" y="388"/>
                  </a:cxn>
                  <a:cxn ang="0">
                    <a:pos x="378" y="393"/>
                  </a:cxn>
                  <a:cxn ang="0">
                    <a:pos x="378" y="400"/>
                  </a:cxn>
                  <a:cxn ang="0">
                    <a:pos x="400" y="405"/>
                  </a:cxn>
                  <a:cxn ang="0">
                    <a:pos x="426" y="410"/>
                  </a:cxn>
                  <a:cxn ang="0">
                    <a:pos x="407" y="415"/>
                  </a:cxn>
                  <a:cxn ang="0">
                    <a:pos x="436" y="417"/>
                  </a:cxn>
                </a:cxnLst>
                <a:rect l="0" t="0" r="r" b="b"/>
                <a:pathLst>
                  <a:path w="453" h="429">
                    <a:moveTo>
                      <a:pt x="450" y="417"/>
                    </a:moveTo>
                    <a:lnTo>
                      <a:pt x="453" y="417"/>
                    </a:lnTo>
                    <a:lnTo>
                      <a:pt x="450" y="417"/>
                    </a:lnTo>
                    <a:lnTo>
                      <a:pt x="443" y="417"/>
                    </a:lnTo>
                    <a:lnTo>
                      <a:pt x="436" y="417"/>
                    </a:lnTo>
                    <a:lnTo>
                      <a:pt x="429" y="417"/>
                    </a:lnTo>
                    <a:lnTo>
                      <a:pt x="421" y="419"/>
                    </a:lnTo>
                    <a:lnTo>
                      <a:pt x="414" y="419"/>
                    </a:lnTo>
                    <a:lnTo>
                      <a:pt x="407" y="419"/>
                    </a:lnTo>
                    <a:lnTo>
                      <a:pt x="400" y="419"/>
                    </a:lnTo>
                    <a:lnTo>
                      <a:pt x="392" y="419"/>
                    </a:lnTo>
                    <a:lnTo>
                      <a:pt x="392" y="419"/>
                    </a:lnTo>
                    <a:lnTo>
                      <a:pt x="385" y="422"/>
                    </a:lnTo>
                    <a:lnTo>
                      <a:pt x="378" y="422"/>
                    </a:lnTo>
                    <a:lnTo>
                      <a:pt x="370" y="422"/>
                    </a:lnTo>
                    <a:lnTo>
                      <a:pt x="368" y="422"/>
                    </a:lnTo>
                    <a:lnTo>
                      <a:pt x="363" y="424"/>
                    </a:lnTo>
                    <a:lnTo>
                      <a:pt x="363" y="424"/>
                    </a:lnTo>
                    <a:lnTo>
                      <a:pt x="356" y="427"/>
                    </a:lnTo>
                    <a:lnTo>
                      <a:pt x="349" y="427"/>
                    </a:lnTo>
                    <a:lnTo>
                      <a:pt x="341" y="427"/>
                    </a:lnTo>
                    <a:lnTo>
                      <a:pt x="334" y="427"/>
                    </a:lnTo>
                    <a:lnTo>
                      <a:pt x="324" y="427"/>
                    </a:lnTo>
                    <a:lnTo>
                      <a:pt x="317" y="427"/>
                    </a:lnTo>
                    <a:lnTo>
                      <a:pt x="310" y="427"/>
                    </a:lnTo>
                    <a:lnTo>
                      <a:pt x="303" y="427"/>
                    </a:lnTo>
                    <a:lnTo>
                      <a:pt x="295" y="427"/>
                    </a:lnTo>
                    <a:lnTo>
                      <a:pt x="288" y="427"/>
                    </a:lnTo>
                    <a:lnTo>
                      <a:pt x="281" y="427"/>
                    </a:lnTo>
                    <a:lnTo>
                      <a:pt x="274" y="427"/>
                    </a:lnTo>
                    <a:lnTo>
                      <a:pt x="266" y="429"/>
                    </a:lnTo>
                    <a:lnTo>
                      <a:pt x="259" y="429"/>
                    </a:lnTo>
                    <a:lnTo>
                      <a:pt x="252" y="429"/>
                    </a:lnTo>
                    <a:lnTo>
                      <a:pt x="244" y="429"/>
                    </a:lnTo>
                    <a:lnTo>
                      <a:pt x="237" y="429"/>
                    </a:lnTo>
                    <a:lnTo>
                      <a:pt x="230" y="429"/>
                    </a:lnTo>
                    <a:lnTo>
                      <a:pt x="223" y="429"/>
                    </a:lnTo>
                    <a:lnTo>
                      <a:pt x="215" y="429"/>
                    </a:lnTo>
                    <a:lnTo>
                      <a:pt x="208" y="429"/>
                    </a:lnTo>
                    <a:lnTo>
                      <a:pt x="201" y="429"/>
                    </a:lnTo>
                    <a:lnTo>
                      <a:pt x="194" y="429"/>
                    </a:lnTo>
                    <a:lnTo>
                      <a:pt x="186" y="429"/>
                    </a:lnTo>
                    <a:lnTo>
                      <a:pt x="179" y="429"/>
                    </a:lnTo>
                    <a:lnTo>
                      <a:pt x="169" y="429"/>
                    </a:lnTo>
                    <a:lnTo>
                      <a:pt x="162" y="429"/>
                    </a:lnTo>
                    <a:lnTo>
                      <a:pt x="155" y="429"/>
                    </a:lnTo>
                    <a:lnTo>
                      <a:pt x="147" y="429"/>
                    </a:lnTo>
                    <a:lnTo>
                      <a:pt x="140" y="429"/>
                    </a:lnTo>
                    <a:lnTo>
                      <a:pt x="133" y="429"/>
                    </a:lnTo>
                    <a:lnTo>
                      <a:pt x="126" y="429"/>
                    </a:lnTo>
                    <a:lnTo>
                      <a:pt x="118" y="427"/>
                    </a:lnTo>
                    <a:lnTo>
                      <a:pt x="111" y="427"/>
                    </a:lnTo>
                    <a:lnTo>
                      <a:pt x="104" y="427"/>
                    </a:lnTo>
                    <a:lnTo>
                      <a:pt x="97" y="427"/>
                    </a:lnTo>
                    <a:lnTo>
                      <a:pt x="89" y="427"/>
                    </a:lnTo>
                    <a:lnTo>
                      <a:pt x="82" y="427"/>
                    </a:lnTo>
                    <a:lnTo>
                      <a:pt x="75" y="424"/>
                    </a:lnTo>
                    <a:lnTo>
                      <a:pt x="75" y="424"/>
                    </a:lnTo>
                    <a:lnTo>
                      <a:pt x="67" y="422"/>
                    </a:lnTo>
                    <a:lnTo>
                      <a:pt x="75" y="419"/>
                    </a:lnTo>
                    <a:lnTo>
                      <a:pt x="75" y="419"/>
                    </a:lnTo>
                    <a:lnTo>
                      <a:pt x="80" y="417"/>
                    </a:lnTo>
                    <a:lnTo>
                      <a:pt x="75" y="415"/>
                    </a:lnTo>
                    <a:lnTo>
                      <a:pt x="72" y="415"/>
                    </a:lnTo>
                    <a:lnTo>
                      <a:pt x="67" y="415"/>
                    </a:lnTo>
                    <a:lnTo>
                      <a:pt x="60" y="412"/>
                    </a:lnTo>
                    <a:lnTo>
                      <a:pt x="58" y="412"/>
                    </a:lnTo>
                    <a:lnTo>
                      <a:pt x="60" y="412"/>
                    </a:lnTo>
                    <a:lnTo>
                      <a:pt x="65" y="410"/>
                    </a:lnTo>
                    <a:lnTo>
                      <a:pt x="60" y="407"/>
                    </a:lnTo>
                    <a:lnTo>
                      <a:pt x="58" y="407"/>
                    </a:lnTo>
                    <a:lnTo>
                      <a:pt x="58" y="405"/>
                    </a:lnTo>
                    <a:lnTo>
                      <a:pt x="60" y="402"/>
                    </a:lnTo>
                    <a:lnTo>
                      <a:pt x="63" y="402"/>
                    </a:lnTo>
                    <a:lnTo>
                      <a:pt x="60" y="400"/>
                    </a:lnTo>
                    <a:lnTo>
                      <a:pt x="53" y="400"/>
                    </a:lnTo>
                    <a:lnTo>
                      <a:pt x="55" y="395"/>
                    </a:lnTo>
                    <a:lnTo>
                      <a:pt x="53" y="393"/>
                    </a:lnTo>
                    <a:lnTo>
                      <a:pt x="53" y="393"/>
                    </a:lnTo>
                    <a:lnTo>
                      <a:pt x="51" y="390"/>
                    </a:lnTo>
                    <a:lnTo>
                      <a:pt x="53" y="388"/>
                    </a:lnTo>
                    <a:lnTo>
                      <a:pt x="53" y="388"/>
                    </a:lnTo>
                    <a:lnTo>
                      <a:pt x="53" y="388"/>
                    </a:lnTo>
                    <a:lnTo>
                      <a:pt x="48" y="385"/>
                    </a:lnTo>
                    <a:lnTo>
                      <a:pt x="46" y="383"/>
                    </a:lnTo>
                    <a:lnTo>
                      <a:pt x="51" y="381"/>
                    </a:lnTo>
                    <a:lnTo>
                      <a:pt x="46" y="378"/>
                    </a:lnTo>
                    <a:lnTo>
                      <a:pt x="48" y="376"/>
                    </a:lnTo>
                    <a:lnTo>
                      <a:pt x="46" y="373"/>
                    </a:lnTo>
                    <a:lnTo>
                      <a:pt x="43" y="373"/>
                    </a:lnTo>
                    <a:lnTo>
                      <a:pt x="43" y="371"/>
                    </a:lnTo>
                    <a:lnTo>
                      <a:pt x="43" y="366"/>
                    </a:lnTo>
                    <a:lnTo>
                      <a:pt x="41" y="364"/>
                    </a:lnTo>
                    <a:lnTo>
                      <a:pt x="41" y="361"/>
                    </a:lnTo>
                    <a:lnTo>
                      <a:pt x="38" y="359"/>
                    </a:lnTo>
                    <a:lnTo>
                      <a:pt x="38" y="356"/>
                    </a:lnTo>
                    <a:lnTo>
                      <a:pt x="38" y="356"/>
                    </a:lnTo>
                    <a:lnTo>
                      <a:pt x="36" y="354"/>
                    </a:lnTo>
                    <a:lnTo>
                      <a:pt x="36" y="352"/>
                    </a:lnTo>
                    <a:lnTo>
                      <a:pt x="34" y="349"/>
                    </a:lnTo>
                    <a:lnTo>
                      <a:pt x="34" y="347"/>
                    </a:lnTo>
                    <a:lnTo>
                      <a:pt x="31" y="344"/>
                    </a:lnTo>
                    <a:lnTo>
                      <a:pt x="31" y="342"/>
                    </a:lnTo>
                    <a:lnTo>
                      <a:pt x="29" y="342"/>
                    </a:lnTo>
                    <a:lnTo>
                      <a:pt x="29" y="339"/>
                    </a:lnTo>
                    <a:lnTo>
                      <a:pt x="26" y="335"/>
                    </a:lnTo>
                    <a:lnTo>
                      <a:pt x="26" y="332"/>
                    </a:lnTo>
                    <a:lnTo>
                      <a:pt x="24" y="330"/>
                    </a:lnTo>
                    <a:lnTo>
                      <a:pt x="24" y="327"/>
                    </a:lnTo>
                    <a:lnTo>
                      <a:pt x="21" y="327"/>
                    </a:lnTo>
                    <a:lnTo>
                      <a:pt x="21" y="325"/>
                    </a:lnTo>
                    <a:lnTo>
                      <a:pt x="21" y="322"/>
                    </a:lnTo>
                    <a:lnTo>
                      <a:pt x="19" y="315"/>
                    </a:lnTo>
                    <a:lnTo>
                      <a:pt x="14" y="303"/>
                    </a:lnTo>
                    <a:lnTo>
                      <a:pt x="12" y="289"/>
                    </a:lnTo>
                    <a:lnTo>
                      <a:pt x="7" y="269"/>
                    </a:lnTo>
                    <a:lnTo>
                      <a:pt x="7" y="262"/>
                    </a:lnTo>
                    <a:lnTo>
                      <a:pt x="4" y="235"/>
                    </a:lnTo>
                    <a:lnTo>
                      <a:pt x="2" y="209"/>
                    </a:lnTo>
                    <a:lnTo>
                      <a:pt x="2" y="182"/>
                    </a:lnTo>
                    <a:lnTo>
                      <a:pt x="2" y="167"/>
                    </a:lnTo>
                    <a:lnTo>
                      <a:pt x="2" y="158"/>
                    </a:lnTo>
                    <a:lnTo>
                      <a:pt x="0" y="153"/>
                    </a:lnTo>
                    <a:lnTo>
                      <a:pt x="0" y="150"/>
                    </a:lnTo>
                    <a:lnTo>
                      <a:pt x="0" y="141"/>
                    </a:lnTo>
                    <a:lnTo>
                      <a:pt x="0" y="138"/>
                    </a:lnTo>
                    <a:lnTo>
                      <a:pt x="2" y="133"/>
                    </a:lnTo>
                    <a:lnTo>
                      <a:pt x="2" y="124"/>
                    </a:lnTo>
                    <a:lnTo>
                      <a:pt x="2" y="116"/>
                    </a:lnTo>
                    <a:lnTo>
                      <a:pt x="4" y="107"/>
                    </a:lnTo>
                    <a:lnTo>
                      <a:pt x="4" y="99"/>
                    </a:lnTo>
                    <a:lnTo>
                      <a:pt x="2" y="90"/>
                    </a:lnTo>
                    <a:lnTo>
                      <a:pt x="2" y="82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9" y="66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21" y="49"/>
                    </a:lnTo>
                    <a:lnTo>
                      <a:pt x="24" y="46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8" y="32"/>
                    </a:lnTo>
                    <a:lnTo>
                      <a:pt x="38" y="29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60" y="10"/>
                    </a:lnTo>
                    <a:lnTo>
                      <a:pt x="67" y="10"/>
                    </a:lnTo>
                    <a:lnTo>
                      <a:pt x="75" y="10"/>
                    </a:lnTo>
                    <a:lnTo>
                      <a:pt x="82" y="7"/>
                    </a:lnTo>
                    <a:lnTo>
                      <a:pt x="89" y="5"/>
                    </a:lnTo>
                    <a:lnTo>
                      <a:pt x="89" y="3"/>
                    </a:lnTo>
                    <a:lnTo>
                      <a:pt x="97" y="3"/>
                    </a:lnTo>
                    <a:lnTo>
                      <a:pt x="104" y="0"/>
                    </a:lnTo>
                    <a:lnTo>
                      <a:pt x="111" y="3"/>
                    </a:lnTo>
                    <a:lnTo>
                      <a:pt x="118" y="0"/>
                    </a:lnTo>
                    <a:lnTo>
                      <a:pt x="126" y="3"/>
                    </a:lnTo>
                    <a:lnTo>
                      <a:pt x="130" y="3"/>
                    </a:lnTo>
                    <a:lnTo>
                      <a:pt x="133" y="5"/>
                    </a:lnTo>
                    <a:lnTo>
                      <a:pt x="140" y="7"/>
                    </a:lnTo>
                    <a:lnTo>
                      <a:pt x="147" y="7"/>
                    </a:lnTo>
                    <a:lnTo>
                      <a:pt x="155" y="10"/>
                    </a:lnTo>
                    <a:lnTo>
                      <a:pt x="162" y="12"/>
                    </a:lnTo>
                    <a:lnTo>
                      <a:pt x="164" y="12"/>
                    </a:lnTo>
                    <a:lnTo>
                      <a:pt x="169" y="15"/>
                    </a:lnTo>
                    <a:lnTo>
                      <a:pt x="179" y="17"/>
                    </a:lnTo>
                    <a:lnTo>
                      <a:pt x="181" y="22"/>
                    </a:lnTo>
                    <a:lnTo>
                      <a:pt x="186" y="24"/>
                    </a:lnTo>
                    <a:lnTo>
                      <a:pt x="191" y="29"/>
                    </a:lnTo>
                    <a:lnTo>
                      <a:pt x="194" y="32"/>
                    </a:lnTo>
                    <a:lnTo>
                      <a:pt x="201" y="36"/>
                    </a:lnTo>
                    <a:lnTo>
                      <a:pt x="201" y="39"/>
                    </a:lnTo>
                    <a:lnTo>
                      <a:pt x="206" y="46"/>
                    </a:lnTo>
                    <a:lnTo>
                      <a:pt x="208" y="49"/>
                    </a:lnTo>
                    <a:lnTo>
                      <a:pt x="215" y="56"/>
                    </a:lnTo>
                    <a:lnTo>
                      <a:pt x="215" y="56"/>
                    </a:lnTo>
                    <a:lnTo>
                      <a:pt x="223" y="58"/>
                    </a:lnTo>
                    <a:lnTo>
                      <a:pt x="227" y="66"/>
                    </a:lnTo>
                    <a:lnTo>
                      <a:pt x="230" y="66"/>
                    </a:lnTo>
                    <a:lnTo>
                      <a:pt x="232" y="73"/>
                    </a:lnTo>
                    <a:lnTo>
                      <a:pt x="237" y="75"/>
                    </a:lnTo>
                    <a:lnTo>
                      <a:pt x="244" y="82"/>
                    </a:lnTo>
                    <a:lnTo>
                      <a:pt x="244" y="82"/>
                    </a:lnTo>
                    <a:lnTo>
                      <a:pt x="249" y="90"/>
                    </a:lnTo>
                    <a:lnTo>
                      <a:pt x="252" y="92"/>
                    </a:lnTo>
                    <a:lnTo>
                      <a:pt x="254" y="99"/>
                    </a:lnTo>
                    <a:lnTo>
                      <a:pt x="252" y="104"/>
                    </a:lnTo>
                    <a:lnTo>
                      <a:pt x="252" y="107"/>
                    </a:lnTo>
                    <a:lnTo>
                      <a:pt x="252" y="109"/>
                    </a:lnTo>
                    <a:lnTo>
                      <a:pt x="254" y="116"/>
                    </a:lnTo>
                    <a:lnTo>
                      <a:pt x="259" y="119"/>
                    </a:lnTo>
                    <a:lnTo>
                      <a:pt x="261" y="124"/>
                    </a:lnTo>
                    <a:lnTo>
                      <a:pt x="261" y="133"/>
                    </a:lnTo>
                    <a:lnTo>
                      <a:pt x="266" y="138"/>
                    </a:lnTo>
                    <a:lnTo>
                      <a:pt x="269" y="141"/>
                    </a:lnTo>
                    <a:lnTo>
                      <a:pt x="271" y="150"/>
                    </a:lnTo>
                    <a:lnTo>
                      <a:pt x="269" y="158"/>
                    </a:lnTo>
                    <a:lnTo>
                      <a:pt x="274" y="165"/>
                    </a:lnTo>
                    <a:lnTo>
                      <a:pt x="274" y="167"/>
                    </a:lnTo>
                    <a:lnTo>
                      <a:pt x="281" y="182"/>
                    </a:lnTo>
                    <a:lnTo>
                      <a:pt x="281" y="184"/>
                    </a:lnTo>
                    <a:lnTo>
                      <a:pt x="288" y="201"/>
                    </a:lnTo>
                    <a:lnTo>
                      <a:pt x="293" y="209"/>
                    </a:lnTo>
                    <a:lnTo>
                      <a:pt x="295" y="233"/>
                    </a:lnTo>
                    <a:lnTo>
                      <a:pt x="295" y="235"/>
                    </a:lnTo>
                    <a:lnTo>
                      <a:pt x="298" y="262"/>
                    </a:lnTo>
                    <a:lnTo>
                      <a:pt x="300" y="289"/>
                    </a:lnTo>
                    <a:lnTo>
                      <a:pt x="303" y="306"/>
                    </a:lnTo>
                    <a:lnTo>
                      <a:pt x="305" y="315"/>
                    </a:lnTo>
                    <a:lnTo>
                      <a:pt x="310" y="322"/>
                    </a:lnTo>
                    <a:lnTo>
                      <a:pt x="310" y="325"/>
                    </a:lnTo>
                    <a:lnTo>
                      <a:pt x="310" y="327"/>
                    </a:lnTo>
                    <a:lnTo>
                      <a:pt x="312" y="327"/>
                    </a:lnTo>
                    <a:lnTo>
                      <a:pt x="312" y="330"/>
                    </a:lnTo>
                    <a:lnTo>
                      <a:pt x="312" y="332"/>
                    </a:lnTo>
                    <a:lnTo>
                      <a:pt x="312" y="335"/>
                    </a:lnTo>
                    <a:lnTo>
                      <a:pt x="312" y="339"/>
                    </a:lnTo>
                    <a:lnTo>
                      <a:pt x="310" y="342"/>
                    </a:lnTo>
                    <a:lnTo>
                      <a:pt x="310" y="342"/>
                    </a:lnTo>
                    <a:lnTo>
                      <a:pt x="310" y="344"/>
                    </a:lnTo>
                    <a:lnTo>
                      <a:pt x="310" y="347"/>
                    </a:lnTo>
                    <a:lnTo>
                      <a:pt x="310" y="349"/>
                    </a:lnTo>
                    <a:lnTo>
                      <a:pt x="310" y="352"/>
                    </a:lnTo>
                    <a:lnTo>
                      <a:pt x="310" y="354"/>
                    </a:lnTo>
                    <a:lnTo>
                      <a:pt x="310" y="354"/>
                    </a:lnTo>
                    <a:lnTo>
                      <a:pt x="317" y="356"/>
                    </a:lnTo>
                    <a:lnTo>
                      <a:pt x="320" y="356"/>
                    </a:lnTo>
                    <a:lnTo>
                      <a:pt x="322" y="359"/>
                    </a:lnTo>
                    <a:lnTo>
                      <a:pt x="322" y="361"/>
                    </a:lnTo>
                    <a:lnTo>
                      <a:pt x="322" y="364"/>
                    </a:lnTo>
                    <a:lnTo>
                      <a:pt x="324" y="366"/>
                    </a:lnTo>
                    <a:lnTo>
                      <a:pt x="327" y="366"/>
                    </a:lnTo>
                    <a:lnTo>
                      <a:pt x="324" y="369"/>
                    </a:lnTo>
                    <a:lnTo>
                      <a:pt x="317" y="369"/>
                    </a:lnTo>
                    <a:lnTo>
                      <a:pt x="317" y="371"/>
                    </a:lnTo>
                    <a:lnTo>
                      <a:pt x="317" y="371"/>
                    </a:lnTo>
                    <a:lnTo>
                      <a:pt x="324" y="371"/>
                    </a:lnTo>
                    <a:lnTo>
                      <a:pt x="329" y="373"/>
                    </a:lnTo>
                    <a:lnTo>
                      <a:pt x="327" y="376"/>
                    </a:lnTo>
                    <a:lnTo>
                      <a:pt x="332" y="378"/>
                    </a:lnTo>
                    <a:lnTo>
                      <a:pt x="332" y="381"/>
                    </a:lnTo>
                    <a:lnTo>
                      <a:pt x="334" y="381"/>
                    </a:lnTo>
                    <a:lnTo>
                      <a:pt x="341" y="383"/>
                    </a:lnTo>
                    <a:lnTo>
                      <a:pt x="344" y="383"/>
                    </a:lnTo>
                    <a:lnTo>
                      <a:pt x="349" y="385"/>
                    </a:lnTo>
                    <a:lnTo>
                      <a:pt x="351" y="383"/>
                    </a:lnTo>
                    <a:lnTo>
                      <a:pt x="356" y="383"/>
                    </a:lnTo>
                    <a:lnTo>
                      <a:pt x="358" y="383"/>
                    </a:lnTo>
                    <a:lnTo>
                      <a:pt x="361" y="385"/>
                    </a:lnTo>
                    <a:lnTo>
                      <a:pt x="363" y="385"/>
                    </a:lnTo>
                    <a:lnTo>
                      <a:pt x="370" y="385"/>
                    </a:lnTo>
                    <a:lnTo>
                      <a:pt x="378" y="388"/>
                    </a:lnTo>
                    <a:lnTo>
                      <a:pt x="378" y="388"/>
                    </a:lnTo>
                    <a:lnTo>
                      <a:pt x="378" y="388"/>
                    </a:lnTo>
                    <a:lnTo>
                      <a:pt x="370" y="390"/>
                    </a:lnTo>
                    <a:lnTo>
                      <a:pt x="370" y="390"/>
                    </a:lnTo>
                    <a:lnTo>
                      <a:pt x="370" y="390"/>
                    </a:lnTo>
                    <a:lnTo>
                      <a:pt x="378" y="393"/>
                    </a:lnTo>
                    <a:lnTo>
                      <a:pt x="383" y="393"/>
                    </a:lnTo>
                    <a:lnTo>
                      <a:pt x="378" y="395"/>
                    </a:lnTo>
                    <a:lnTo>
                      <a:pt x="375" y="395"/>
                    </a:lnTo>
                    <a:lnTo>
                      <a:pt x="375" y="400"/>
                    </a:lnTo>
                    <a:lnTo>
                      <a:pt x="378" y="400"/>
                    </a:lnTo>
                    <a:lnTo>
                      <a:pt x="385" y="400"/>
                    </a:lnTo>
                    <a:lnTo>
                      <a:pt x="392" y="402"/>
                    </a:lnTo>
                    <a:lnTo>
                      <a:pt x="387" y="405"/>
                    </a:lnTo>
                    <a:lnTo>
                      <a:pt x="392" y="405"/>
                    </a:lnTo>
                    <a:lnTo>
                      <a:pt x="400" y="405"/>
                    </a:lnTo>
                    <a:lnTo>
                      <a:pt x="407" y="407"/>
                    </a:lnTo>
                    <a:lnTo>
                      <a:pt x="407" y="407"/>
                    </a:lnTo>
                    <a:lnTo>
                      <a:pt x="414" y="407"/>
                    </a:lnTo>
                    <a:lnTo>
                      <a:pt x="421" y="407"/>
                    </a:lnTo>
                    <a:lnTo>
                      <a:pt x="426" y="410"/>
                    </a:lnTo>
                    <a:lnTo>
                      <a:pt x="421" y="412"/>
                    </a:lnTo>
                    <a:lnTo>
                      <a:pt x="421" y="412"/>
                    </a:lnTo>
                    <a:lnTo>
                      <a:pt x="414" y="415"/>
                    </a:lnTo>
                    <a:lnTo>
                      <a:pt x="407" y="415"/>
                    </a:lnTo>
                    <a:lnTo>
                      <a:pt x="407" y="415"/>
                    </a:lnTo>
                    <a:lnTo>
                      <a:pt x="407" y="415"/>
                    </a:lnTo>
                    <a:lnTo>
                      <a:pt x="414" y="415"/>
                    </a:lnTo>
                    <a:lnTo>
                      <a:pt x="421" y="415"/>
                    </a:lnTo>
                    <a:lnTo>
                      <a:pt x="429" y="417"/>
                    </a:lnTo>
                    <a:lnTo>
                      <a:pt x="436" y="417"/>
                    </a:lnTo>
                    <a:lnTo>
                      <a:pt x="443" y="417"/>
                    </a:lnTo>
                    <a:lnTo>
                      <a:pt x="450" y="417"/>
                    </a:lnTo>
                    <a:lnTo>
                      <a:pt x="450" y="4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40" name="Freeform 2868"/>
              <p:cNvSpPr>
                <a:spLocks/>
              </p:cNvSpPr>
              <p:nvPr/>
            </p:nvSpPr>
            <p:spPr bwMode="auto">
              <a:xfrm>
                <a:off x="1321" y="1202"/>
                <a:ext cx="376" cy="359"/>
              </a:xfrm>
              <a:custGeom>
                <a:avLst/>
                <a:gdLst/>
                <a:ahLst/>
                <a:cxnLst>
                  <a:cxn ang="0">
                    <a:pos x="366" y="301"/>
                  </a:cxn>
                  <a:cxn ang="0">
                    <a:pos x="339" y="311"/>
                  </a:cxn>
                  <a:cxn ang="0">
                    <a:pos x="322" y="320"/>
                  </a:cxn>
                  <a:cxn ang="0">
                    <a:pos x="296" y="325"/>
                  </a:cxn>
                  <a:cxn ang="0">
                    <a:pos x="274" y="335"/>
                  </a:cxn>
                  <a:cxn ang="0">
                    <a:pos x="245" y="337"/>
                  </a:cxn>
                  <a:cxn ang="0">
                    <a:pos x="230" y="345"/>
                  </a:cxn>
                  <a:cxn ang="0">
                    <a:pos x="199" y="352"/>
                  </a:cxn>
                  <a:cxn ang="0">
                    <a:pos x="177" y="357"/>
                  </a:cxn>
                  <a:cxn ang="0">
                    <a:pos x="150" y="354"/>
                  </a:cxn>
                  <a:cxn ang="0">
                    <a:pos x="126" y="349"/>
                  </a:cxn>
                  <a:cxn ang="0">
                    <a:pos x="97" y="347"/>
                  </a:cxn>
                  <a:cxn ang="0">
                    <a:pos x="75" y="337"/>
                  </a:cxn>
                  <a:cxn ang="0">
                    <a:pos x="51" y="332"/>
                  </a:cxn>
                  <a:cxn ang="0">
                    <a:pos x="29" y="320"/>
                  </a:cxn>
                  <a:cxn ang="0">
                    <a:pos x="10" y="311"/>
                  </a:cxn>
                  <a:cxn ang="0">
                    <a:pos x="7" y="291"/>
                  </a:cxn>
                  <a:cxn ang="0">
                    <a:pos x="29" y="277"/>
                  </a:cxn>
                  <a:cxn ang="0">
                    <a:pos x="44" y="262"/>
                  </a:cxn>
                  <a:cxn ang="0">
                    <a:pos x="51" y="245"/>
                  </a:cxn>
                  <a:cxn ang="0">
                    <a:pos x="36" y="231"/>
                  </a:cxn>
                  <a:cxn ang="0">
                    <a:pos x="36" y="204"/>
                  </a:cxn>
                  <a:cxn ang="0">
                    <a:pos x="44" y="187"/>
                  </a:cxn>
                  <a:cxn ang="0">
                    <a:pos x="44" y="168"/>
                  </a:cxn>
                  <a:cxn ang="0">
                    <a:pos x="44" y="141"/>
                  </a:cxn>
                  <a:cxn ang="0">
                    <a:pos x="51" y="109"/>
                  </a:cxn>
                  <a:cxn ang="0">
                    <a:pos x="58" y="88"/>
                  </a:cxn>
                  <a:cxn ang="0">
                    <a:pos x="65" y="59"/>
                  </a:cxn>
                  <a:cxn ang="0">
                    <a:pos x="65" y="54"/>
                  </a:cxn>
                  <a:cxn ang="0">
                    <a:pos x="65" y="44"/>
                  </a:cxn>
                  <a:cxn ang="0">
                    <a:pos x="95" y="39"/>
                  </a:cxn>
                  <a:cxn ang="0">
                    <a:pos x="104" y="17"/>
                  </a:cxn>
                  <a:cxn ang="0">
                    <a:pos x="133" y="13"/>
                  </a:cxn>
                  <a:cxn ang="0">
                    <a:pos x="153" y="3"/>
                  </a:cxn>
                  <a:cxn ang="0">
                    <a:pos x="170" y="8"/>
                  </a:cxn>
                  <a:cxn ang="0">
                    <a:pos x="191" y="20"/>
                  </a:cxn>
                  <a:cxn ang="0">
                    <a:pos x="199" y="39"/>
                  </a:cxn>
                  <a:cxn ang="0">
                    <a:pos x="230" y="46"/>
                  </a:cxn>
                  <a:cxn ang="0">
                    <a:pos x="245" y="63"/>
                  </a:cxn>
                  <a:cxn ang="0">
                    <a:pos x="252" y="88"/>
                  </a:cxn>
                  <a:cxn ang="0">
                    <a:pos x="274" y="90"/>
                  </a:cxn>
                  <a:cxn ang="0">
                    <a:pos x="281" y="119"/>
                  </a:cxn>
                  <a:cxn ang="0">
                    <a:pos x="281" y="139"/>
                  </a:cxn>
                  <a:cxn ang="0">
                    <a:pos x="291" y="160"/>
                  </a:cxn>
                  <a:cxn ang="0">
                    <a:pos x="288" y="182"/>
                  </a:cxn>
                  <a:cxn ang="0">
                    <a:pos x="303" y="187"/>
                  </a:cxn>
                  <a:cxn ang="0">
                    <a:pos x="318" y="197"/>
                  </a:cxn>
                  <a:cxn ang="0">
                    <a:pos x="318" y="223"/>
                  </a:cxn>
                  <a:cxn ang="0">
                    <a:pos x="298" y="231"/>
                  </a:cxn>
                  <a:cxn ang="0">
                    <a:pos x="293" y="231"/>
                  </a:cxn>
                  <a:cxn ang="0">
                    <a:pos x="291" y="250"/>
                  </a:cxn>
                  <a:cxn ang="0">
                    <a:pos x="310" y="248"/>
                  </a:cxn>
                  <a:cxn ang="0">
                    <a:pos x="325" y="262"/>
                  </a:cxn>
                  <a:cxn ang="0">
                    <a:pos x="347" y="274"/>
                  </a:cxn>
                  <a:cxn ang="0">
                    <a:pos x="364" y="284"/>
                  </a:cxn>
                </a:cxnLst>
                <a:rect l="0" t="0" r="r" b="b"/>
                <a:pathLst>
                  <a:path w="376" h="359">
                    <a:moveTo>
                      <a:pt x="368" y="291"/>
                    </a:moveTo>
                    <a:lnTo>
                      <a:pt x="376" y="294"/>
                    </a:lnTo>
                    <a:lnTo>
                      <a:pt x="368" y="296"/>
                    </a:lnTo>
                    <a:lnTo>
                      <a:pt x="366" y="301"/>
                    </a:lnTo>
                    <a:lnTo>
                      <a:pt x="361" y="303"/>
                    </a:lnTo>
                    <a:lnTo>
                      <a:pt x="354" y="303"/>
                    </a:lnTo>
                    <a:lnTo>
                      <a:pt x="347" y="306"/>
                    </a:lnTo>
                    <a:lnTo>
                      <a:pt x="339" y="311"/>
                    </a:lnTo>
                    <a:lnTo>
                      <a:pt x="339" y="311"/>
                    </a:lnTo>
                    <a:lnTo>
                      <a:pt x="332" y="316"/>
                    </a:lnTo>
                    <a:lnTo>
                      <a:pt x="325" y="318"/>
                    </a:lnTo>
                    <a:lnTo>
                      <a:pt x="322" y="320"/>
                    </a:lnTo>
                    <a:lnTo>
                      <a:pt x="318" y="325"/>
                    </a:lnTo>
                    <a:lnTo>
                      <a:pt x="310" y="325"/>
                    </a:lnTo>
                    <a:lnTo>
                      <a:pt x="303" y="325"/>
                    </a:lnTo>
                    <a:lnTo>
                      <a:pt x="296" y="325"/>
                    </a:lnTo>
                    <a:lnTo>
                      <a:pt x="291" y="328"/>
                    </a:lnTo>
                    <a:lnTo>
                      <a:pt x="288" y="330"/>
                    </a:lnTo>
                    <a:lnTo>
                      <a:pt x="281" y="330"/>
                    </a:lnTo>
                    <a:lnTo>
                      <a:pt x="274" y="335"/>
                    </a:lnTo>
                    <a:lnTo>
                      <a:pt x="267" y="335"/>
                    </a:lnTo>
                    <a:lnTo>
                      <a:pt x="259" y="335"/>
                    </a:lnTo>
                    <a:lnTo>
                      <a:pt x="252" y="335"/>
                    </a:lnTo>
                    <a:lnTo>
                      <a:pt x="245" y="337"/>
                    </a:lnTo>
                    <a:lnTo>
                      <a:pt x="238" y="337"/>
                    </a:lnTo>
                    <a:lnTo>
                      <a:pt x="238" y="337"/>
                    </a:lnTo>
                    <a:lnTo>
                      <a:pt x="230" y="345"/>
                    </a:lnTo>
                    <a:lnTo>
                      <a:pt x="230" y="345"/>
                    </a:lnTo>
                    <a:lnTo>
                      <a:pt x="223" y="352"/>
                    </a:lnTo>
                    <a:lnTo>
                      <a:pt x="213" y="352"/>
                    </a:lnTo>
                    <a:lnTo>
                      <a:pt x="206" y="349"/>
                    </a:lnTo>
                    <a:lnTo>
                      <a:pt x="199" y="352"/>
                    </a:lnTo>
                    <a:lnTo>
                      <a:pt x="191" y="352"/>
                    </a:lnTo>
                    <a:lnTo>
                      <a:pt x="189" y="354"/>
                    </a:lnTo>
                    <a:lnTo>
                      <a:pt x="184" y="357"/>
                    </a:lnTo>
                    <a:lnTo>
                      <a:pt x="177" y="357"/>
                    </a:lnTo>
                    <a:lnTo>
                      <a:pt x="170" y="359"/>
                    </a:lnTo>
                    <a:lnTo>
                      <a:pt x="162" y="357"/>
                    </a:lnTo>
                    <a:lnTo>
                      <a:pt x="155" y="357"/>
                    </a:lnTo>
                    <a:lnTo>
                      <a:pt x="150" y="354"/>
                    </a:lnTo>
                    <a:lnTo>
                      <a:pt x="148" y="354"/>
                    </a:lnTo>
                    <a:lnTo>
                      <a:pt x="141" y="352"/>
                    </a:lnTo>
                    <a:lnTo>
                      <a:pt x="133" y="349"/>
                    </a:lnTo>
                    <a:lnTo>
                      <a:pt x="126" y="349"/>
                    </a:lnTo>
                    <a:lnTo>
                      <a:pt x="119" y="347"/>
                    </a:lnTo>
                    <a:lnTo>
                      <a:pt x="111" y="349"/>
                    </a:lnTo>
                    <a:lnTo>
                      <a:pt x="104" y="349"/>
                    </a:lnTo>
                    <a:lnTo>
                      <a:pt x="97" y="347"/>
                    </a:lnTo>
                    <a:lnTo>
                      <a:pt x="95" y="345"/>
                    </a:lnTo>
                    <a:lnTo>
                      <a:pt x="90" y="342"/>
                    </a:lnTo>
                    <a:lnTo>
                      <a:pt x="82" y="340"/>
                    </a:lnTo>
                    <a:lnTo>
                      <a:pt x="75" y="337"/>
                    </a:lnTo>
                    <a:lnTo>
                      <a:pt x="73" y="337"/>
                    </a:lnTo>
                    <a:lnTo>
                      <a:pt x="65" y="337"/>
                    </a:lnTo>
                    <a:lnTo>
                      <a:pt x="58" y="335"/>
                    </a:lnTo>
                    <a:lnTo>
                      <a:pt x="51" y="332"/>
                    </a:lnTo>
                    <a:lnTo>
                      <a:pt x="44" y="328"/>
                    </a:lnTo>
                    <a:lnTo>
                      <a:pt x="44" y="328"/>
                    </a:lnTo>
                    <a:lnTo>
                      <a:pt x="36" y="325"/>
                    </a:lnTo>
                    <a:lnTo>
                      <a:pt x="29" y="320"/>
                    </a:lnTo>
                    <a:lnTo>
                      <a:pt x="24" y="320"/>
                    </a:lnTo>
                    <a:lnTo>
                      <a:pt x="22" y="318"/>
                    </a:lnTo>
                    <a:lnTo>
                      <a:pt x="15" y="316"/>
                    </a:lnTo>
                    <a:lnTo>
                      <a:pt x="10" y="311"/>
                    </a:lnTo>
                    <a:lnTo>
                      <a:pt x="7" y="308"/>
                    </a:lnTo>
                    <a:lnTo>
                      <a:pt x="0" y="301"/>
                    </a:lnTo>
                    <a:lnTo>
                      <a:pt x="5" y="294"/>
                    </a:lnTo>
                    <a:lnTo>
                      <a:pt x="7" y="291"/>
                    </a:lnTo>
                    <a:lnTo>
                      <a:pt x="15" y="286"/>
                    </a:lnTo>
                    <a:lnTo>
                      <a:pt x="19" y="284"/>
                    </a:lnTo>
                    <a:lnTo>
                      <a:pt x="22" y="282"/>
                    </a:lnTo>
                    <a:lnTo>
                      <a:pt x="29" y="277"/>
                    </a:lnTo>
                    <a:lnTo>
                      <a:pt x="29" y="274"/>
                    </a:lnTo>
                    <a:lnTo>
                      <a:pt x="36" y="267"/>
                    </a:lnTo>
                    <a:lnTo>
                      <a:pt x="36" y="267"/>
                    </a:lnTo>
                    <a:lnTo>
                      <a:pt x="44" y="262"/>
                    </a:lnTo>
                    <a:lnTo>
                      <a:pt x="51" y="257"/>
                    </a:lnTo>
                    <a:lnTo>
                      <a:pt x="51" y="255"/>
                    </a:lnTo>
                    <a:lnTo>
                      <a:pt x="56" y="250"/>
                    </a:lnTo>
                    <a:lnTo>
                      <a:pt x="51" y="245"/>
                    </a:lnTo>
                    <a:lnTo>
                      <a:pt x="48" y="240"/>
                    </a:lnTo>
                    <a:lnTo>
                      <a:pt x="44" y="238"/>
                    </a:lnTo>
                    <a:lnTo>
                      <a:pt x="36" y="233"/>
                    </a:lnTo>
                    <a:lnTo>
                      <a:pt x="36" y="231"/>
                    </a:lnTo>
                    <a:lnTo>
                      <a:pt x="34" y="223"/>
                    </a:lnTo>
                    <a:lnTo>
                      <a:pt x="34" y="214"/>
                    </a:lnTo>
                    <a:lnTo>
                      <a:pt x="36" y="206"/>
                    </a:lnTo>
                    <a:lnTo>
                      <a:pt x="36" y="204"/>
                    </a:lnTo>
                    <a:lnTo>
                      <a:pt x="39" y="197"/>
                    </a:lnTo>
                    <a:lnTo>
                      <a:pt x="44" y="189"/>
                    </a:lnTo>
                    <a:lnTo>
                      <a:pt x="46" y="187"/>
                    </a:lnTo>
                    <a:lnTo>
                      <a:pt x="44" y="187"/>
                    </a:lnTo>
                    <a:lnTo>
                      <a:pt x="41" y="180"/>
                    </a:lnTo>
                    <a:lnTo>
                      <a:pt x="44" y="173"/>
                    </a:lnTo>
                    <a:lnTo>
                      <a:pt x="46" y="170"/>
                    </a:lnTo>
                    <a:lnTo>
                      <a:pt x="44" y="168"/>
                    </a:lnTo>
                    <a:lnTo>
                      <a:pt x="44" y="160"/>
                    </a:lnTo>
                    <a:lnTo>
                      <a:pt x="44" y="153"/>
                    </a:lnTo>
                    <a:lnTo>
                      <a:pt x="44" y="143"/>
                    </a:lnTo>
                    <a:lnTo>
                      <a:pt x="44" y="141"/>
                    </a:lnTo>
                    <a:lnTo>
                      <a:pt x="46" y="136"/>
                    </a:lnTo>
                    <a:lnTo>
                      <a:pt x="46" y="126"/>
                    </a:lnTo>
                    <a:lnTo>
                      <a:pt x="46" y="117"/>
                    </a:lnTo>
                    <a:lnTo>
                      <a:pt x="51" y="109"/>
                    </a:lnTo>
                    <a:lnTo>
                      <a:pt x="51" y="105"/>
                    </a:lnTo>
                    <a:lnTo>
                      <a:pt x="53" y="100"/>
                    </a:lnTo>
                    <a:lnTo>
                      <a:pt x="53" y="90"/>
                    </a:lnTo>
                    <a:lnTo>
                      <a:pt x="58" y="88"/>
                    </a:lnTo>
                    <a:lnTo>
                      <a:pt x="61" y="83"/>
                    </a:lnTo>
                    <a:lnTo>
                      <a:pt x="61" y="73"/>
                    </a:lnTo>
                    <a:lnTo>
                      <a:pt x="63" y="66"/>
                    </a:lnTo>
                    <a:lnTo>
                      <a:pt x="65" y="59"/>
                    </a:lnTo>
                    <a:lnTo>
                      <a:pt x="75" y="59"/>
                    </a:lnTo>
                    <a:lnTo>
                      <a:pt x="78" y="56"/>
                    </a:lnTo>
                    <a:lnTo>
                      <a:pt x="75" y="54"/>
                    </a:lnTo>
                    <a:lnTo>
                      <a:pt x="65" y="54"/>
                    </a:lnTo>
                    <a:lnTo>
                      <a:pt x="58" y="51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65" y="44"/>
                    </a:lnTo>
                    <a:lnTo>
                      <a:pt x="75" y="44"/>
                    </a:lnTo>
                    <a:lnTo>
                      <a:pt x="82" y="42"/>
                    </a:lnTo>
                    <a:lnTo>
                      <a:pt x="90" y="39"/>
                    </a:lnTo>
                    <a:lnTo>
                      <a:pt x="95" y="39"/>
                    </a:lnTo>
                    <a:lnTo>
                      <a:pt x="92" y="29"/>
                    </a:lnTo>
                    <a:lnTo>
                      <a:pt x="95" y="20"/>
                    </a:lnTo>
                    <a:lnTo>
                      <a:pt x="97" y="20"/>
                    </a:lnTo>
                    <a:lnTo>
                      <a:pt x="104" y="17"/>
                    </a:lnTo>
                    <a:lnTo>
                      <a:pt x="111" y="17"/>
                    </a:lnTo>
                    <a:lnTo>
                      <a:pt x="119" y="20"/>
                    </a:lnTo>
                    <a:lnTo>
                      <a:pt x="126" y="20"/>
                    </a:lnTo>
                    <a:lnTo>
                      <a:pt x="133" y="13"/>
                    </a:lnTo>
                    <a:lnTo>
                      <a:pt x="133" y="13"/>
                    </a:lnTo>
                    <a:lnTo>
                      <a:pt x="141" y="8"/>
                    </a:lnTo>
                    <a:lnTo>
                      <a:pt x="148" y="5"/>
                    </a:lnTo>
                    <a:lnTo>
                      <a:pt x="153" y="3"/>
                    </a:lnTo>
                    <a:lnTo>
                      <a:pt x="155" y="0"/>
                    </a:lnTo>
                    <a:lnTo>
                      <a:pt x="155" y="3"/>
                    </a:lnTo>
                    <a:lnTo>
                      <a:pt x="162" y="5"/>
                    </a:lnTo>
                    <a:lnTo>
                      <a:pt x="170" y="8"/>
                    </a:lnTo>
                    <a:lnTo>
                      <a:pt x="177" y="10"/>
                    </a:lnTo>
                    <a:lnTo>
                      <a:pt x="184" y="13"/>
                    </a:lnTo>
                    <a:lnTo>
                      <a:pt x="184" y="13"/>
                    </a:lnTo>
                    <a:lnTo>
                      <a:pt x="191" y="20"/>
                    </a:lnTo>
                    <a:lnTo>
                      <a:pt x="189" y="29"/>
                    </a:lnTo>
                    <a:lnTo>
                      <a:pt x="191" y="37"/>
                    </a:lnTo>
                    <a:lnTo>
                      <a:pt x="199" y="39"/>
                    </a:lnTo>
                    <a:lnTo>
                      <a:pt x="199" y="39"/>
                    </a:lnTo>
                    <a:lnTo>
                      <a:pt x="206" y="42"/>
                    </a:lnTo>
                    <a:lnTo>
                      <a:pt x="213" y="42"/>
                    </a:lnTo>
                    <a:lnTo>
                      <a:pt x="223" y="44"/>
                    </a:lnTo>
                    <a:lnTo>
                      <a:pt x="230" y="46"/>
                    </a:lnTo>
                    <a:lnTo>
                      <a:pt x="233" y="46"/>
                    </a:lnTo>
                    <a:lnTo>
                      <a:pt x="230" y="56"/>
                    </a:lnTo>
                    <a:lnTo>
                      <a:pt x="238" y="61"/>
                    </a:lnTo>
                    <a:lnTo>
                      <a:pt x="245" y="63"/>
                    </a:lnTo>
                    <a:lnTo>
                      <a:pt x="247" y="66"/>
                    </a:lnTo>
                    <a:lnTo>
                      <a:pt x="250" y="73"/>
                    </a:lnTo>
                    <a:lnTo>
                      <a:pt x="250" y="83"/>
                    </a:lnTo>
                    <a:lnTo>
                      <a:pt x="252" y="88"/>
                    </a:lnTo>
                    <a:lnTo>
                      <a:pt x="259" y="88"/>
                    </a:lnTo>
                    <a:lnTo>
                      <a:pt x="267" y="88"/>
                    </a:lnTo>
                    <a:lnTo>
                      <a:pt x="274" y="90"/>
                    </a:lnTo>
                    <a:lnTo>
                      <a:pt x="274" y="90"/>
                    </a:lnTo>
                    <a:lnTo>
                      <a:pt x="279" y="100"/>
                    </a:lnTo>
                    <a:lnTo>
                      <a:pt x="276" y="109"/>
                    </a:lnTo>
                    <a:lnTo>
                      <a:pt x="281" y="117"/>
                    </a:lnTo>
                    <a:lnTo>
                      <a:pt x="281" y="119"/>
                    </a:lnTo>
                    <a:lnTo>
                      <a:pt x="281" y="126"/>
                    </a:lnTo>
                    <a:lnTo>
                      <a:pt x="281" y="131"/>
                    </a:lnTo>
                    <a:lnTo>
                      <a:pt x="279" y="136"/>
                    </a:lnTo>
                    <a:lnTo>
                      <a:pt x="281" y="139"/>
                    </a:lnTo>
                    <a:lnTo>
                      <a:pt x="286" y="143"/>
                    </a:lnTo>
                    <a:lnTo>
                      <a:pt x="288" y="153"/>
                    </a:lnTo>
                    <a:lnTo>
                      <a:pt x="288" y="153"/>
                    </a:lnTo>
                    <a:lnTo>
                      <a:pt x="291" y="160"/>
                    </a:lnTo>
                    <a:lnTo>
                      <a:pt x="288" y="170"/>
                    </a:lnTo>
                    <a:lnTo>
                      <a:pt x="288" y="170"/>
                    </a:lnTo>
                    <a:lnTo>
                      <a:pt x="286" y="180"/>
                    </a:lnTo>
                    <a:lnTo>
                      <a:pt x="288" y="182"/>
                    </a:lnTo>
                    <a:lnTo>
                      <a:pt x="296" y="187"/>
                    </a:lnTo>
                    <a:lnTo>
                      <a:pt x="296" y="189"/>
                    </a:lnTo>
                    <a:lnTo>
                      <a:pt x="301" y="187"/>
                    </a:lnTo>
                    <a:lnTo>
                      <a:pt x="303" y="187"/>
                    </a:lnTo>
                    <a:lnTo>
                      <a:pt x="303" y="187"/>
                    </a:lnTo>
                    <a:lnTo>
                      <a:pt x="310" y="192"/>
                    </a:lnTo>
                    <a:lnTo>
                      <a:pt x="318" y="197"/>
                    </a:lnTo>
                    <a:lnTo>
                      <a:pt x="318" y="197"/>
                    </a:lnTo>
                    <a:lnTo>
                      <a:pt x="322" y="206"/>
                    </a:lnTo>
                    <a:lnTo>
                      <a:pt x="320" y="214"/>
                    </a:lnTo>
                    <a:lnTo>
                      <a:pt x="318" y="221"/>
                    </a:lnTo>
                    <a:lnTo>
                      <a:pt x="318" y="223"/>
                    </a:lnTo>
                    <a:lnTo>
                      <a:pt x="318" y="231"/>
                    </a:lnTo>
                    <a:lnTo>
                      <a:pt x="310" y="238"/>
                    </a:lnTo>
                    <a:lnTo>
                      <a:pt x="303" y="236"/>
                    </a:lnTo>
                    <a:lnTo>
                      <a:pt x="298" y="231"/>
                    </a:lnTo>
                    <a:lnTo>
                      <a:pt x="298" y="223"/>
                    </a:lnTo>
                    <a:lnTo>
                      <a:pt x="296" y="221"/>
                    </a:lnTo>
                    <a:lnTo>
                      <a:pt x="293" y="223"/>
                    </a:lnTo>
                    <a:lnTo>
                      <a:pt x="293" y="231"/>
                    </a:lnTo>
                    <a:lnTo>
                      <a:pt x="288" y="238"/>
                    </a:lnTo>
                    <a:lnTo>
                      <a:pt x="286" y="240"/>
                    </a:lnTo>
                    <a:lnTo>
                      <a:pt x="288" y="245"/>
                    </a:lnTo>
                    <a:lnTo>
                      <a:pt x="291" y="250"/>
                    </a:lnTo>
                    <a:lnTo>
                      <a:pt x="296" y="257"/>
                    </a:lnTo>
                    <a:lnTo>
                      <a:pt x="301" y="250"/>
                    </a:lnTo>
                    <a:lnTo>
                      <a:pt x="303" y="248"/>
                    </a:lnTo>
                    <a:lnTo>
                      <a:pt x="310" y="248"/>
                    </a:lnTo>
                    <a:lnTo>
                      <a:pt x="310" y="250"/>
                    </a:lnTo>
                    <a:lnTo>
                      <a:pt x="318" y="257"/>
                    </a:lnTo>
                    <a:lnTo>
                      <a:pt x="318" y="257"/>
                    </a:lnTo>
                    <a:lnTo>
                      <a:pt x="325" y="262"/>
                    </a:lnTo>
                    <a:lnTo>
                      <a:pt x="332" y="265"/>
                    </a:lnTo>
                    <a:lnTo>
                      <a:pt x="337" y="267"/>
                    </a:lnTo>
                    <a:lnTo>
                      <a:pt x="339" y="272"/>
                    </a:lnTo>
                    <a:lnTo>
                      <a:pt x="347" y="274"/>
                    </a:lnTo>
                    <a:lnTo>
                      <a:pt x="349" y="277"/>
                    </a:lnTo>
                    <a:lnTo>
                      <a:pt x="354" y="282"/>
                    </a:lnTo>
                    <a:lnTo>
                      <a:pt x="361" y="282"/>
                    </a:lnTo>
                    <a:lnTo>
                      <a:pt x="364" y="284"/>
                    </a:lnTo>
                    <a:lnTo>
                      <a:pt x="368" y="291"/>
                    </a:lnTo>
                    <a:close/>
                  </a:path>
                </a:pathLst>
              </a:custGeom>
              <a:solidFill>
                <a:srgbClr val="B6F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41" name="Freeform 2869"/>
              <p:cNvSpPr>
                <a:spLocks/>
              </p:cNvSpPr>
              <p:nvPr/>
            </p:nvSpPr>
            <p:spPr bwMode="auto">
              <a:xfrm>
                <a:off x="1321" y="1202"/>
                <a:ext cx="376" cy="359"/>
              </a:xfrm>
              <a:custGeom>
                <a:avLst/>
                <a:gdLst/>
                <a:ahLst/>
                <a:cxnLst>
                  <a:cxn ang="0">
                    <a:pos x="366" y="301"/>
                  </a:cxn>
                  <a:cxn ang="0">
                    <a:pos x="339" y="311"/>
                  </a:cxn>
                  <a:cxn ang="0">
                    <a:pos x="322" y="320"/>
                  </a:cxn>
                  <a:cxn ang="0">
                    <a:pos x="296" y="325"/>
                  </a:cxn>
                  <a:cxn ang="0">
                    <a:pos x="274" y="335"/>
                  </a:cxn>
                  <a:cxn ang="0">
                    <a:pos x="245" y="337"/>
                  </a:cxn>
                  <a:cxn ang="0">
                    <a:pos x="230" y="345"/>
                  </a:cxn>
                  <a:cxn ang="0">
                    <a:pos x="199" y="352"/>
                  </a:cxn>
                  <a:cxn ang="0">
                    <a:pos x="177" y="357"/>
                  </a:cxn>
                  <a:cxn ang="0">
                    <a:pos x="150" y="354"/>
                  </a:cxn>
                  <a:cxn ang="0">
                    <a:pos x="126" y="349"/>
                  </a:cxn>
                  <a:cxn ang="0">
                    <a:pos x="97" y="347"/>
                  </a:cxn>
                  <a:cxn ang="0">
                    <a:pos x="75" y="337"/>
                  </a:cxn>
                  <a:cxn ang="0">
                    <a:pos x="51" y="332"/>
                  </a:cxn>
                  <a:cxn ang="0">
                    <a:pos x="29" y="320"/>
                  </a:cxn>
                  <a:cxn ang="0">
                    <a:pos x="10" y="311"/>
                  </a:cxn>
                  <a:cxn ang="0">
                    <a:pos x="7" y="291"/>
                  </a:cxn>
                  <a:cxn ang="0">
                    <a:pos x="29" y="277"/>
                  </a:cxn>
                  <a:cxn ang="0">
                    <a:pos x="44" y="262"/>
                  </a:cxn>
                  <a:cxn ang="0">
                    <a:pos x="51" y="245"/>
                  </a:cxn>
                  <a:cxn ang="0">
                    <a:pos x="36" y="231"/>
                  </a:cxn>
                  <a:cxn ang="0">
                    <a:pos x="36" y="204"/>
                  </a:cxn>
                  <a:cxn ang="0">
                    <a:pos x="44" y="187"/>
                  </a:cxn>
                  <a:cxn ang="0">
                    <a:pos x="44" y="168"/>
                  </a:cxn>
                  <a:cxn ang="0">
                    <a:pos x="44" y="141"/>
                  </a:cxn>
                  <a:cxn ang="0">
                    <a:pos x="51" y="109"/>
                  </a:cxn>
                  <a:cxn ang="0">
                    <a:pos x="58" y="88"/>
                  </a:cxn>
                  <a:cxn ang="0">
                    <a:pos x="65" y="59"/>
                  </a:cxn>
                  <a:cxn ang="0">
                    <a:pos x="65" y="54"/>
                  </a:cxn>
                  <a:cxn ang="0">
                    <a:pos x="65" y="44"/>
                  </a:cxn>
                  <a:cxn ang="0">
                    <a:pos x="95" y="39"/>
                  </a:cxn>
                  <a:cxn ang="0">
                    <a:pos x="104" y="17"/>
                  </a:cxn>
                  <a:cxn ang="0">
                    <a:pos x="133" y="13"/>
                  </a:cxn>
                  <a:cxn ang="0">
                    <a:pos x="153" y="3"/>
                  </a:cxn>
                  <a:cxn ang="0">
                    <a:pos x="170" y="8"/>
                  </a:cxn>
                  <a:cxn ang="0">
                    <a:pos x="191" y="20"/>
                  </a:cxn>
                  <a:cxn ang="0">
                    <a:pos x="199" y="39"/>
                  </a:cxn>
                  <a:cxn ang="0">
                    <a:pos x="230" y="46"/>
                  </a:cxn>
                  <a:cxn ang="0">
                    <a:pos x="245" y="63"/>
                  </a:cxn>
                  <a:cxn ang="0">
                    <a:pos x="252" y="88"/>
                  </a:cxn>
                  <a:cxn ang="0">
                    <a:pos x="274" y="90"/>
                  </a:cxn>
                  <a:cxn ang="0">
                    <a:pos x="281" y="119"/>
                  </a:cxn>
                  <a:cxn ang="0">
                    <a:pos x="281" y="139"/>
                  </a:cxn>
                  <a:cxn ang="0">
                    <a:pos x="291" y="160"/>
                  </a:cxn>
                  <a:cxn ang="0">
                    <a:pos x="288" y="182"/>
                  </a:cxn>
                  <a:cxn ang="0">
                    <a:pos x="303" y="187"/>
                  </a:cxn>
                  <a:cxn ang="0">
                    <a:pos x="318" y="197"/>
                  </a:cxn>
                  <a:cxn ang="0">
                    <a:pos x="318" y="223"/>
                  </a:cxn>
                  <a:cxn ang="0">
                    <a:pos x="298" y="231"/>
                  </a:cxn>
                  <a:cxn ang="0">
                    <a:pos x="293" y="231"/>
                  </a:cxn>
                  <a:cxn ang="0">
                    <a:pos x="291" y="250"/>
                  </a:cxn>
                  <a:cxn ang="0">
                    <a:pos x="310" y="248"/>
                  </a:cxn>
                  <a:cxn ang="0">
                    <a:pos x="325" y="262"/>
                  </a:cxn>
                  <a:cxn ang="0">
                    <a:pos x="347" y="274"/>
                  </a:cxn>
                  <a:cxn ang="0">
                    <a:pos x="364" y="284"/>
                  </a:cxn>
                </a:cxnLst>
                <a:rect l="0" t="0" r="r" b="b"/>
                <a:pathLst>
                  <a:path w="376" h="359">
                    <a:moveTo>
                      <a:pt x="368" y="291"/>
                    </a:moveTo>
                    <a:lnTo>
                      <a:pt x="376" y="294"/>
                    </a:lnTo>
                    <a:lnTo>
                      <a:pt x="368" y="296"/>
                    </a:lnTo>
                    <a:lnTo>
                      <a:pt x="366" y="301"/>
                    </a:lnTo>
                    <a:lnTo>
                      <a:pt x="361" y="303"/>
                    </a:lnTo>
                    <a:lnTo>
                      <a:pt x="354" y="303"/>
                    </a:lnTo>
                    <a:lnTo>
                      <a:pt x="347" y="306"/>
                    </a:lnTo>
                    <a:lnTo>
                      <a:pt x="339" y="311"/>
                    </a:lnTo>
                    <a:lnTo>
                      <a:pt x="339" y="311"/>
                    </a:lnTo>
                    <a:lnTo>
                      <a:pt x="332" y="316"/>
                    </a:lnTo>
                    <a:lnTo>
                      <a:pt x="325" y="318"/>
                    </a:lnTo>
                    <a:lnTo>
                      <a:pt x="322" y="320"/>
                    </a:lnTo>
                    <a:lnTo>
                      <a:pt x="318" y="325"/>
                    </a:lnTo>
                    <a:lnTo>
                      <a:pt x="310" y="325"/>
                    </a:lnTo>
                    <a:lnTo>
                      <a:pt x="303" y="325"/>
                    </a:lnTo>
                    <a:lnTo>
                      <a:pt x="296" y="325"/>
                    </a:lnTo>
                    <a:lnTo>
                      <a:pt x="291" y="328"/>
                    </a:lnTo>
                    <a:lnTo>
                      <a:pt x="288" y="330"/>
                    </a:lnTo>
                    <a:lnTo>
                      <a:pt x="281" y="330"/>
                    </a:lnTo>
                    <a:lnTo>
                      <a:pt x="274" y="335"/>
                    </a:lnTo>
                    <a:lnTo>
                      <a:pt x="267" y="335"/>
                    </a:lnTo>
                    <a:lnTo>
                      <a:pt x="259" y="335"/>
                    </a:lnTo>
                    <a:lnTo>
                      <a:pt x="252" y="335"/>
                    </a:lnTo>
                    <a:lnTo>
                      <a:pt x="245" y="337"/>
                    </a:lnTo>
                    <a:lnTo>
                      <a:pt x="238" y="337"/>
                    </a:lnTo>
                    <a:lnTo>
                      <a:pt x="238" y="337"/>
                    </a:lnTo>
                    <a:lnTo>
                      <a:pt x="230" y="345"/>
                    </a:lnTo>
                    <a:lnTo>
                      <a:pt x="230" y="345"/>
                    </a:lnTo>
                    <a:lnTo>
                      <a:pt x="223" y="352"/>
                    </a:lnTo>
                    <a:lnTo>
                      <a:pt x="213" y="352"/>
                    </a:lnTo>
                    <a:lnTo>
                      <a:pt x="206" y="349"/>
                    </a:lnTo>
                    <a:lnTo>
                      <a:pt x="199" y="352"/>
                    </a:lnTo>
                    <a:lnTo>
                      <a:pt x="191" y="352"/>
                    </a:lnTo>
                    <a:lnTo>
                      <a:pt x="189" y="354"/>
                    </a:lnTo>
                    <a:lnTo>
                      <a:pt x="184" y="357"/>
                    </a:lnTo>
                    <a:lnTo>
                      <a:pt x="177" y="357"/>
                    </a:lnTo>
                    <a:lnTo>
                      <a:pt x="170" y="359"/>
                    </a:lnTo>
                    <a:lnTo>
                      <a:pt x="162" y="357"/>
                    </a:lnTo>
                    <a:lnTo>
                      <a:pt x="155" y="357"/>
                    </a:lnTo>
                    <a:lnTo>
                      <a:pt x="150" y="354"/>
                    </a:lnTo>
                    <a:lnTo>
                      <a:pt x="148" y="354"/>
                    </a:lnTo>
                    <a:lnTo>
                      <a:pt x="141" y="352"/>
                    </a:lnTo>
                    <a:lnTo>
                      <a:pt x="133" y="349"/>
                    </a:lnTo>
                    <a:lnTo>
                      <a:pt x="126" y="349"/>
                    </a:lnTo>
                    <a:lnTo>
                      <a:pt x="119" y="347"/>
                    </a:lnTo>
                    <a:lnTo>
                      <a:pt x="111" y="349"/>
                    </a:lnTo>
                    <a:lnTo>
                      <a:pt x="104" y="349"/>
                    </a:lnTo>
                    <a:lnTo>
                      <a:pt x="97" y="347"/>
                    </a:lnTo>
                    <a:lnTo>
                      <a:pt x="95" y="345"/>
                    </a:lnTo>
                    <a:lnTo>
                      <a:pt x="90" y="342"/>
                    </a:lnTo>
                    <a:lnTo>
                      <a:pt x="82" y="340"/>
                    </a:lnTo>
                    <a:lnTo>
                      <a:pt x="75" y="337"/>
                    </a:lnTo>
                    <a:lnTo>
                      <a:pt x="73" y="337"/>
                    </a:lnTo>
                    <a:lnTo>
                      <a:pt x="65" y="337"/>
                    </a:lnTo>
                    <a:lnTo>
                      <a:pt x="58" y="335"/>
                    </a:lnTo>
                    <a:lnTo>
                      <a:pt x="51" y="332"/>
                    </a:lnTo>
                    <a:lnTo>
                      <a:pt x="44" y="328"/>
                    </a:lnTo>
                    <a:lnTo>
                      <a:pt x="44" y="328"/>
                    </a:lnTo>
                    <a:lnTo>
                      <a:pt x="36" y="325"/>
                    </a:lnTo>
                    <a:lnTo>
                      <a:pt x="29" y="320"/>
                    </a:lnTo>
                    <a:lnTo>
                      <a:pt x="24" y="320"/>
                    </a:lnTo>
                    <a:lnTo>
                      <a:pt x="22" y="318"/>
                    </a:lnTo>
                    <a:lnTo>
                      <a:pt x="15" y="316"/>
                    </a:lnTo>
                    <a:lnTo>
                      <a:pt x="10" y="311"/>
                    </a:lnTo>
                    <a:lnTo>
                      <a:pt x="7" y="308"/>
                    </a:lnTo>
                    <a:lnTo>
                      <a:pt x="0" y="301"/>
                    </a:lnTo>
                    <a:lnTo>
                      <a:pt x="5" y="294"/>
                    </a:lnTo>
                    <a:lnTo>
                      <a:pt x="7" y="291"/>
                    </a:lnTo>
                    <a:lnTo>
                      <a:pt x="15" y="286"/>
                    </a:lnTo>
                    <a:lnTo>
                      <a:pt x="19" y="284"/>
                    </a:lnTo>
                    <a:lnTo>
                      <a:pt x="22" y="282"/>
                    </a:lnTo>
                    <a:lnTo>
                      <a:pt x="29" y="277"/>
                    </a:lnTo>
                    <a:lnTo>
                      <a:pt x="29" y="274"/>
                    </a:lnTo>
                    <a:lnTo>
                      <a:pt x="36" y="267"/>
                    </a:lnTo>
                    <a:lnTo>
                      <a:pt x="36" y="267"/>
                    </a:lnTo>
                    <a:lnTo>
                      <a:pt x="44" y="262"/>
                    </a:lnTo>
                    <a:lnTo>
                      <a:pt x="51" y="257"/>
                    </a:lnTo>
                    <a:lnTo>
                      <a:pt x="51" y="255"/>
                    </a:lnTo>
                    <a:lnTo>
                      <a:pt x="56" y="250"/>
                    </a:lnTo>
                    <a:lnTo>
                      <a:pt x="51" y="245"/>
                    </a:lnTo>
                    <a:lnTo>
                      <a:pt x="48" y="240"/>
                    </a:lnTo>
                    <a:lnTo>
                      <a:pt x="44" y="238"/>
                    </a:lnTo>
                    <a:lnTo>
                      <a:pt x="36" y="233"/>
                    </a:lnTo>
                    <a:lnTo>
                      <a:pt x="36" y="231"/>
                    </a:lnTo>
                    <a:lnTo>
                      <a:pt x="34" y="223"/>
                    </a:lnTo>
                    <a:lnTo>
                      <a:pt x="34" y="214"/>
                    </a:lnTo>
                    <a:lnTo>
                      <a:pt x="36" y="206"/>
                    </a:lnTo>
                    <a:lnTo>
                      <a:pt x="36" y="204"/>
                    </a:lnTo>
                    <a:lnTo>
                      <a:pt x="39" y="197"/>
                    </a:lnTo>
                    <a:lnTo>
                      <a:pt x="44" y="189"/>
                    </a:lnTo>
                    <a:lnTo>
                      <a:pt x="46" y="187"/>
                    </a:lnTo>
                    <a:lnTo>
                      <a:pt x="44" y="187"/>
                    </a:lnTo>
                    <a:lnTo>
                      <a:pt x="41" y="180"/>
                    </a:lnTo>
                    <a:lnTo>
                      <a:pt x="44" y="173"/>
                    </a:lnTo>
                    <a:lnTo>
                      <a:pt x="46" y="170"/>
                    </a:lnTo>
                    <a:lnTo>
                      <a:pt x="44" y="168"/>
                    </a:lnTo>
                    <a:lnTo>
                      <a:pt x="44" y="160"/>
                    </a:lnTo>
                    <a:lnTo>
                      <a:pt x="44" y="153"/>
                    </a:lnTo>
                    <a:lnTo>
                      <a:pt x="44" y="143"/>
                    </a:lnTo>
                    <a:lnTo>
                      <a:pt x="44" y="141"/>
                    </a:lnTo>
                    <a:lnTo>
                      <a:pt x="46" y="136"/>
                    </a:lnTo>
                    <a:lnTo>
                      <a:pt x="46" y="126"/>
                    </a:lnTo>
                    <a:lnTo>
                      <a:pt x="46" y="117"/>
                    </a:lnTo>
                    <a:lnTo>
                      <a:pt x="51" y="109"/>
                    </a:lnTo>
                    <a:lnTo>
                      <a:pt x="51" y="105"/>
                    </a:lnTo>
                    <a:lnTo>
                      <a:pt x="53" y="100"/>
                    </a:lnTo>
                    <a:lnTo>
                      <a:pt x="53" y="90"/>
                    </a:lnTo>
                    <a:lnTo>
                      <a:pt x="58" y="88"/>
                    </a:lnTo>
                    <a:lnTo>
                      <a:pt x="61" y="83"/>
                    </a:lnTo>
                    <a:lnTo>
                      <a:pt x="61" y="73"/>
                    </a:lnTo>
                    <a:lnTo>
                      <a:pt x="63" y="66"/>
                    </a:lnTo>
                    <a:lnTo>
                      <a:pt x="65" y="59"/>
                    </a:lnTo>
                    <a:lnTo>
                      <a:pt x="75" y="59"/>
                    </a:lnTo>
                    <a:lnTo>
                      <a:pt x="78" y="56"/>
                    </a:lnTo>
                    <a:lnTo>
                      <a:pt x="75" y="54"/>
                    </a:lnTo>
                    <a:lnTo>
                      <a:pt x="65" y="54"/>
                    </a:lnTo>
                    <a:lnTo>
                      <a:pt x="58" y="51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65" y="44"/>
                    </a:lnTo>
                    <a:lnTo>
                      <a:pt x="75" y="44"/>
                    </a:lnTo>
                    <a:lnTo>
                      <a:pt x="82" y="42"/>
                    </a:lnTo>
                    <a:lnTo>
                      <a:pt x="90" y="39"/>
                    </a:lnTo>
                    <a:lnTo>
                      <a:pt x="95" y="39"/>
                    </a:lnTo>
                    <a:lnTo>
                      <a:pt x="92" y="29"/>
                    </a:lnTo>
                    <a:lnTo>
                      <a:pt x="95" y="20"/>
                    </a:lnTo>
                    <a:lnTo>
                      <a:pt x="97" y="20"/>
                    </a:lnTo>
                    <a:lnTo>
                      <a:pt x="104" y="17"/>
                    </a:lnTo>
                    <a:lnTo>
                      <a:pt x="111" y="17"/>
                    </a:lnTo>
                    <a:lnTo>
                      <a:pt x="119" y="20"/>
                    </a:lnTo>
                    <a:lnTo>
                      <a:pt x="126" y="20"/>
                    </a:lnTo>
                    <a:lnTo>
                      <a:pt x="133" y="13"/>
                    </a:lnTo>
                    <a:lnTo>
                      <a:pt x="133" y="13"/>
                    </a:lnTo>
                    <a:lnTo>
                      <a:pt x="141" y="8"/>
                    </a:lnTo>
                    <a:lnTo>
                      <a:pt x="148" y="5"/>
                    </a:lnTo>
                    <a:lnTo>
                      <a:pt x="153" y="3"/>
                    </a:lnTo>
                    <a:lnTo>
                      <a:pt x="155" y="0"/>
                    </a:lnTo>
                    <a:lnTo>
                      <a:pt x="155" y="3"/>
                    </a:lnTo>
                    <a:lnTo>
                      <a:pt x="162" y="5"/>
                    </a:lnTo>
                    <a:lnTo>
                      <a:pt x="170" y="8"/>
                    </a:lnTo>
                    <a:lnTo>
                      <a:pt x="177" y="10"/>
                    </a:lnTo>
                    <a:lnTo>
                      <a:pt x="184" y="13"/>
                    </a:lnTo>
                    <a:lnTo>
                      <a:pt x="184" y="13"/>
                    </a:lnTo>
                    <a:lnTo>
                      <a:pt x="191" y="20"/>
                    </a:lnTo>
                    <a:lnTo>
                      <a:pt x="189" y="29"/>
                    </a:lnTo>
                    <a:lnTo>
                      <a:pt x="191" y="37"/>
                    </a:lnTo>
                    <a:lnTo>
                      <a:pt x="199" y="39"/>
                    </a:lnTo>
                    <a:lnTo>
                      <a:pt x="199" y="39"/>
                    </a:lnTo>
                    <a:lnTo>
                      <a:pt x="206" y="42"/>
                    </a:lnTo>
                    <a:lnTo>
                      <a:pt x="213" y="42"/>
                    </a:lnTo>
                    <a:lnTo>
                      <a:pt x="223" y="44"/>
                    </a:lnTo>
                    <a:lnTo>
                      <a:pt x="230" y="46"/>
                    </a:lnTo>
                    <a:lnTo>
                      <a:pt x="233" y="46"/>
                    </a:lnTo>
                    <a:lnTo>
                      <a:pt x="230" y="56"/>
                    </a:lnTo>
                    <a:lnTo>
                      <a:pt x="238" y="61"/>
                    </a:lnTo>
                    <a:lnTo>
                      <a:pt x="245" y="63"/>
                    </a:lnTo>
                    <a:lnTo>
                      <a:pt x="247" y="66"/>
                    </a:lnTo>
                    <a:lnTo>
                      <a:pt x="250" y="73"/>
                    </a:lnTo>
                    <a:lnTo>
                      <a:pt x="250" y="83"/>
                    </a:lnTo>
                    <a:lnTo>
                      <a:pt x="252" y="88"/>
                    </a:lnTo>
                    <a:lnTo>
                      <a:pt x="259" y="88"/>
                    </a:lnTo>
                    <a:lnTo>
                      <a:pt x="267" y="88"/>
                    </a:lnTo>
                    <a:lnTo>
                      <a:pt x="274" y="90"/>
                    </a:lnTo>
                    <a:lnTo>
                      <a:pt x="274" y="90"/>
                    </a:lnTo>
                    <a:lnTo>
                      <a:pt x="279" y="100"/>
                    </a:lnTo>
                    <a:lnTo>
                      <a:pt x="276" y="109"/>
                    </a:lnTo>
                    <a:lnTo>
                      <a:pt x="281" y="117"/>
                    </a:lnTo>
                    <a:lnTo>
                      <a:pt x="281" y="119"/>
                    </a:lnTo>
                    <a:lnTo>
                      <a:pt x="281" y="126"/>
                    </a:lnTo>
                    <a:lnTo>
                      <a:pt x="281" y="131"/>
                    </a:lnTo>
                    <a:lnTo>
                      <a:pt x="279" y="136"/>
                    </a:lnTo>
                    <a:lnTo>
                      <a:pt x="281" y="139"/>
                    </a:lnTo>
                    <a:lnTo>
                      <a:pt x="286" y="143"/>
                    </a:lnTo>
                    <a:lnTo>
                      <a:pt x="288" y="153"/>
                    </a:lnTo>
                    <a:lnTo>
                      <a:pt x="288" y="153"/>
                    </a:lnTo>
                    <a:lnTo>
                      <a:pt x="291" y="160"/>
                    </a:lnTo>
                    <a:lnTo>
                      <a:pt x="288" y="170"/>
                    </a:lnTo>
                    <a:lnTo>
                      <a:pt x="288" y="170"/>
                    </a:lnTo>
                    <a:lnTo>
                      <a:pt x="286" y="180"/>
                    </a:lnTo>
                    <a:lnTo>
                      <a:pt x="288" y="182"/>
                    </a:lnTo>
                    <a:lnTo>
                      <a:pt x="296" y="187"/>
                    </a:lnTo>
                    <a:lnTo>
                      <a:pt x="296" y="189"/>
                    </a:lnTo>
                    <a:lnTo>
                      <a:pt x="301" y="187"/>
                    </a:lnTo>
                    <a:lnTo>
                      <a:pt x="303" y="187"/>
                    </a:lnTo>
                    <a:lnTo>
                      <a:pt x="303" y="187"/>
                    </a:lnTo>
                    <a:lnTo>
                      <a:pt x="310" y="192"/>
                    </a:lnTo>
                    <a:lnTo>
                      <a:pt x="318" y="197"/>
                    </a:lnTo>
                    <a:lnTo>
                      <a:pt x="318" y="197"/>
                    </a:lnTo>
                    <a:lnTo>
                      <a:pt x="322" y="206"/>
                    </a:lnTo>
                    <a:lnTo>
                      <a:pt x="320" y="214"/>
                    </a:lnTo>
                    <a:lnTo>
                      <a:pt x="318" y="221"/>
                    </a:lnTo>
                    <a:lnTo>
                      <a:pt x="318" y="223"/>
                    </a:lnTo>
                    <a:lnTo>
                      <a:pt x="318" y="231"/>
                    </a:lnTo>
                    <a:lnTo>
                      <a:pt x="310" y="238"/>
                    </a:lnTo>
                    <a:lnTo>
                      <a:pt x="303" y="236"/>
                    </a:lnTo>
                    <a:lnTo>
                      <a:pt x="298" y="231"/>
                    </a:lnTo>
                    <a:lnTo>
                      <a:pt x="298" y="223"/>
                    </a:lnTo>
                    <a:lnTo>
                      <a:pt x="296" y="221"/>
                    </a:lnTo>
                    <a:lnTo>
                      <a:pt x="293" y="223"/>
                    </a:lnTo>
                    <a:lnTo>
                      <a:pt x="293" y="231"/>
                    </a:lnTo>
                    <a:lnTo>
                      <a:pt x="288" y="238"/>
                    </a:lnTo>
                    <a:lnTo>
                      <a:pt x="286" y="240"/>
                    </a:lnTo>
                    <a:lnTo>
                      <a:pt x="288" y="245"/>
                    </a:lnTo>
                    <a:lnTo>
                      <a:pt x="291" y="250"/>
                    </a:lnTo>
                    <a:lnTo>
                      <a:pt x="296" y="257"/>
                    </a:lnTo>
                    <a:lnTo>
                      <a:pt x="301" y="250"/>
                    </a:lnTo>
                    <a:lnTo>
                      <a:pt x="303" y="248"/>
                    </a:lnTo>
                    <a:lnTo>
                      <a:pt x="310" y="248"/>
                    </a:lnTo>
                    <a:lnTo>
                      <a:pt x="310" y="250"/>
                    </a:lnTo>
                    <a:lnTo>
                      <a:pt x="318" y="257"/>
                    </a:lnTo>
                    <a:lnTo>
                      <a:pt x="318" y="257"/>
                    </a:lnTo>
                    <a:lnTo>
                      <a:pt x="325" y="262"/>
                    </a:lnTo>
                    <a:lnTo>
                      <a:pt x="332" y="265"/>
                    </a:lnTo>
                    <a:lnTo>
                      <a:pt x="337" y="267"/>
                    </a:lnTo>
                    <a:lnTo>
                      <a:pt x="339" y="272"/>
                    </a:lnTo>
                    <a:lnTo>
                      <a:pt x="347" y="274"/>
                    </a:lnTo>
                    <a:lnTo>
                      <a:pt x="349" y="277"/>
                    </a:lnTo>
                    <a:lnTo>
                      <a:pt x="354" y="282"/>
                    </a:lnTo>
                    <a:lnTo>
                      <a:pt x="361" y="282"/>
                    </a:lnTo>
                    <a:lnTo>
                      <a:pt x="364" y="284"/>
                    </a:lnTo>
                    <a:lnTo>
                      <a:pt x="368" y="291"/>
                    </a:lnTo>
                    <a:lnTo>
                      <a:pt x="368" y="29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42" name="Freeform 2870"/>
              <p:cNvSpPr>
                <a:spLocks/>
              </p:cNvSpPr>
              <p:nvPr/>
            </p:nvSpPr>
            <p:spPr bwMode="auto">
              <a:xfrm>
                <a:off x="1394" y="1711"/>
                <a:ext cx="327" cy="391"/>
              </a:xfrm>
              <a:custGeom>
                <a:avLst/>
                <a:gdLst/>
                <a:ahLst/>
                <a:cxnLst>
                  <a:cxn ang="0">
                    <a:pos x="312" y="381"/>
                  </a:cxn>
                  <a:cxn ang="0">
                    <a:pos x="281" y="386"/>
                  </a:cxn>
                  <a:cxn ang="0">
                    <a:pos x="245" y="386"/>
                  </a:cxn>
                  <a:cxn ang="0">
                    <a:pos x="252" y="388"/>
                  </a:cxn>
                  <a:cxn ang="0">
                    <a:pos x="288" y="388"/>
                  </a:cxn>
                  <a:cxn ang="0">
                    <a:pos x="252" y="391"/>
                  </a:cxn>
                  <a:cxn ang="0">
                    <a:pos x="215" y="391"/>
                  </a:cxn>
                  <a:cxn ang="0">
                    <a:pos x="179" y="391"/>
                  </a:cxn>
                  <a:cxn ang="0">
                    <a:pos x="140" y="391"/>
                  </a:cxn>
                  <a:cxn ang="0">
                    <a:pos x="111" y="388"/>
                  </a:cxn>
                  <a:cxn ang="0">
                    <a:pos x="75" y="388"/>
                  </a:cxn>
                  <a:cxn ang="0">
                    <a:pos x="77" y="379"/>
                  </a:cxn>
                  <a:cxn ang="0">
                    <a:pos x="72" y="374"/>
                  </a:cxn>
                  <a:cxn ang="0">
                    <a:pos x="75" y="366"/>
                  </a:cxn>
                  <a:cxn ang="0">
                    <a:pos x="58" y="364"/>
                  </a:cxn>
                  <a:cxn ang="0">
                    <a:pos x="53" y="354"/>
                  </a:cxn>
                  <a:cxn ang="0">
                    <a:pos x="60" y="345"/>
                  </a:cxn>
                  <a:cxn ang="0">
                    <a:pos x="58" y="340"/>
                  </a:cxn>
                  <a:cxn ang="0">
                    <a:pos x="55" y="330"/>
                  </a:cxn>
                  <a:cxn ang="0">
                    <a:pos x="48" y="320"/>
                  </a:cxn>
                  <a:cxn ang="0">
                    <a:pos x="34" y="313"/>
                  </a:cxn>
                  <a:cxn ang="0">
                    <a:pos x="26" y="303"/>
                  </a:cxn>
                  <a:cxn ang="0">
                    <a:pos x="19" y="291"/>
                  </a:cxn>
                  <a:cxn ang="0">
                    <a:pos x="12" y="253"/>
                  </a:cxn>
                  <a:cxn ang="0">
                    <a:pos x="5" y="146"/>
                  </a:cxn>
                  <a:cxn ang="0">
                    <a:pos x="2" y="105"/>
                  </a:cxn>
                  <a:cxn ang="0">
                    <a:pos x="7" y="71"/>
                  </a:cxn>
                  <a:cxn ang="0">
                    <a:pos x="14" y="37"/>
                  </a:cxn>
                  <a:cxn ang="0">
                    <a:pos x="31" y="17"/>
                  </a:cxn>
                  <a:cxn ang="0">
                    <a:pos x="60" y="10"/>
                  </a:cxn>
                  <a:cxn ang="0">
                    <a:pos x="89" y="3"/>
                  </a:cxn>
                  <a:cxn ang="0">
                    <a:pos x="114" y="10"/>
                  </a:cxn>
                  <a:cxn ang="0">
                    <a:pos x="140" y="30"/>
                  </a:cxn>
                  <a:cxn ang="0">
                    <a:pos x="165" y="42"/>
                  </a:cxn>
                  <a:cxn ang="0">
                    <a:pos x="172" y="63"/>
                  </a:cxn>
                  <a:cxn ang="0">
                    <a:pos x="174" y="97"/>
                  </a:cxn>
                  <a:cxn ang="0">
                    <a:pos x="186" y="126"/>
                  </a:cxn>
                  <a:cxn ang="0">
                    <a:pos x="206" y="173"/>
                  </a:cxn>
                  <a:cxn ang="0">
                    <a:pos x="208" y="231"/>
                  </a:cxn>
                  <a:cxn ang="0">
                    <a:pos x="223" y="289"/>
                  </a:cxn>
                  <a:cxn ang="0">
                    <a:pos x="223" y="299"/>
                  </a:cxn>
                  <a:cxn ang="0">
                    <a:pos x="225" y="313"/>
                  </a:cxn>
                  <a:cxn ang="0">
                    <a:pos x="225" y="325"/>
                  </a:cxn>
                  <a:cxn ang="0">
                    <a:pos x="208" y="330"/>
                  </a:cxn>
                  <a:cxn ang="0">
                    <a:pos x="225" y="337"/>
                  </a:cxn>
                  <a:cxn ang="0">
                    <a:pos x="237" y="347"/>
                  </a:cxn>
                  <a:cxn ang="0">
                    <a:pos x="245" y="347"/>
                  </a:cxn>
                  <a:cxn ang="0">
                    <a:pos x="252" y="352"/>
                  </a:cxn>
                  <a:cxn ang="0">
                    <a:pos x="259" y="352"/>
                  </a:cxn>
                  <a:cxn ang="0">
                    <a:pos x="274" y="359"/>
                  </a:cxn>
                  <a:cxn ang="0">
                    <a:pos x="278" y="366"/>
                  </a:cxn>
                  <a:cxn ang="0">
                    <a:pos x="281" y="371"/>
                  </a:cxn>
                  <a:cxn ang="0">
                    <a:pos x="288" y="376"/>
                  </a:cxn>
                  <a:cxn ang="0">
                    <a:pos x="288" y="379"/>
                  </a:cxn>
                  <a:cxn ang="0">
                    <a:pos x="327" y="381"/>
                  </a:cxn>
                </a:cxnLst>
                <a:rect l="0" t="0" r="r" b="b"/>
                <a:pathLst>
                  <a:path w="327" h="391">
                    <a:moveTo>
                      <a:pt x="327" y="381"/>
                    </a:moveTo>
                    <a:lnTo>
                      <a:pt x="327" y="381"/>
                    </a:lnTo>
                    <a:lnTo>
                      <a:pt x="327" y="381"/>
                    </a:lnTo>
                    <a:lnTo>
                      <a:pt x="320" y="381"/>
                    </a:lnTo>
                    <a:lnTo>
                      <a:pt x="312" y="381"/>
                    </a:lnTo>
                    <a:lnTo>
                      <a:pt x="305" y="383"/>
                    </a:lnTo>
                    <a:lnTo>
                      <a:pt x="300" y="383"/>
                    </a:lnTo>
                    <a:lnTo>
                      <a:pt x="295" y="383"/>
                    </a:lnTo>
                    <a:lnTo>
                      <a:pt x="288" y="386"/>
                    </a:lnTo>
                    <a:lnTo>
                      <a:pt x="281" y="386"/>
                    </a:lnTo>
                    <a:lnTo>
                      <a:pt x="274" y="386"/>
                    </a:lnTo>
                    <a:lnTo>
                      <a:pt x="266" y="386"/>
                    </a:lnTo>
                    <a:lnTo>
                      <a:pt x="259" y="386"/>
                    </a:lnTo>
                    <a:lnTo>
                      <a:pt x="252" y="386"/>
                    </a:lnTo>
                    <a:lnTo>
                      <a:pt x="245" y="386"/>
                    </a:lnTo>
                    <a:lnTo>
                      <a:pt x="237" y="386"/>
                    </a:lnTo>
                    <a:lnTo>
                      <a:pt x="232" y="386"/>
                    </a:lnTo>
                    <a:lnTo>
                      <a:pt x="237" y="386"/>
                    </a:lnTo>
                    <a:lnTo>
                      <a:pt x="245" y="388"/>
                    </a:lnTo>
                    <a:lnTo>
                      <a:pt x="252" y="388"/>
                    </a:lnTo>
                    <a:lnTo>
                      <a:pt x="259" y="388"/>
                    </a:lnTo>
                    <a:lnTo>
                      <a:pt x="266" y="388"/>
                    </a:lnTo>
                    <a:lnTo>
                      <a:pt x="274" y="388"/>
                    </a:lnTo>
                    <a:lnTo>
                      <a:pt x="281" y="388"/>
                    </a:lnTo>
                    <a:lnTo>
                      <a:pt x="288" y="388"/>
                    </a:lnTo>
                    <a:lnTo>
                      <a:pt x="281" y="391"/>
                    </a:lnTo>
                    <a:lnTo>
                      <a:pt x="274" y="391"/>
                    </a:lnTo>
                    <a:lnTo>
                      <a:pt x="266" y="391"/>
                    </a:lnTo>
                    <a:lnTo>
                      <a:pt x="259" y="391"/>
                    </a:lnTo>
                    <a:lnTo>
                      <a:pt x="252" y="391"/>
                    </a:lnTo>
                    <a:lnTo>
                      <a:pt x="245" y="391"/>
                    </a:lnTo>
                    <a:lnTo>
                      <a:pt x="237" y="391"/>
                    </a:lnTo>
                    <a:lnTo>
                      <a:pt x="230" y="391"/>
                    </a:lnTo>
                    <a:lnTo>
                      <a:pt x="223" y="391"/>
                    </a:lnTo>
                    <a:lnTo>
                      <a:pt x="215" y="391"/>
                    </a:lnTo>
                    <a:lnTo>
                      <a:pt x="208" y="391"/>
                    </a:lnTo>
                    <a:lnTo>
                      <a:pt x="201" y="391"/>
                    </a:lnTo>
                    <a:lnTo>
                      <a:pt x="194" y="391"/>
                    </a:lnTo>
                    <a:lnTo>
                      <a:pt x="186" y="391"/>
                    </a:lnTo>
                    <a:lnTo>
                      <a:pt x="179" y="391"/>
                    </a:lnTo>
                    <a:lnTo>
                      <a:pt x="172" y="391"/>
                    </a:lnTo>
                    <a:lnTo>
                      <a:pt x="165" y="391"/>
                    </a:lnTo>
                    <a:lnTo>
                      <a:pt x="157" y="391"/>
                    </a:lnTo>
                    <a:lnTo>
                      <a:pt x="150" y="391"/>
                    </a:lnTo>
                    <a:lnTo>
                      <a:pt x="140" y="391"/>
                    </a:lnTo>
                    <a:lnTo>
                      <a:pt x="133" y="391"/>
                    </a:lnTo>
                    <a:lnTo>
                      <a:pt x="128" y="388"/>
                    </a:lnTo>
                    <a:lnTo>
                      <a:pt x="126" y="388"/>
                    </a:lnTo>
                    <a:lnTo>
                      <a:pt x="118" y="388"/>
                    </a:lnTo>
                    <a:lnTo>
                      <a:pt x="111" y="388"/>
                    </a:lnTo>
                    <a:lnTo>
                      <a:pt x="104" y="388"/>
                    </a:lnTo>
                    <a:lnTo>
                      <a:pt x="97" y="388"/>
                    </a:lnTo>
                    <a:lnTo>
                      <a:pt x="89" y="388"/>
                    </a:lnTo>
                    <a:lnTo>
                      <a:pt x="82" y="388"/>
                    </a:lnTo>
                    <a:lnTo>
                      <a:pt x="75" y="388"/>
                    </a:lnTo>
                    <a:lnTo>
                      <a:pt x="68" y="386"/>
                    </a:lnTo>
                    <a:lnTo>
                      <a:pt x="75" y="386"/>
                    </a:lnTo>
                    <a:lnTo>
                      <a:pt x="77" y="383"/>
                    </a:lnTo>
                    <a:lnTo>
                      <a:pt x="82" y="381"/>
                    </a:lnTo>
                    <a:lnTo>
                      <a:pt x="77" y="379"/>
                    </a:lnTo>
                    <a:lnTo>
                      <a:pt x="75" y="379"/>
                    </a:lnTo>
                    <a:lnTo>
                      <a:pt x="68" y="376"/>
                    </a:lnTo>
                    <a:lnTo>
                      <a:pt x="60" y="376"/>
                    </a:lnTo>
                    <a:lnTo>
                      <a:pt x="68" y="374"/>
                    </a:lnTo>
                    <a:lnTo>
                      <a:pt x="72" y="374"/>
                    </a:lnTo>
                    <a:lnTo>
                      <a:pt x="68" y="371"/>
                    </a:lnTo>
                    <a:lnTo>
                      <a:pt x="68" y="371"/>
                    </a:lnTo>
                    <a:lnTo>
                      <a:pt x="65" y="369"/>
                    </a:lnTo>
                    <a:lnTo>
                      <a:pt x="68" y="369"/>
                    </a:lnTo>
                    <a:lnTo>
                      <a:pt x="75" y="366"/>
                    </a:lnTo>
                    <a:lnTo>
                      <a:pt x="77" y="366"/>
                    </a:lnTo>
                    <a:lnTo>
                      <a:pt x="75" y="366"/>
                    </a:lnTo>
                    <a:lnTo>
                      <a:pt x="68" y="364"/>
                    </a:lnTo>
                    <a:lnTo>
                      <a:pt x="60" y="364"/>
                    </a:lnTo>
                    <a:lnTo>
                      <a:pt x="58" y="364"/>
                    </a:lnTo>
                    <a:lnTo>
                      <a:pt x="60" y="362"/>
                    </a:lnTo>
                    <a:lnTo>
                      <a:pt x="63" y="359"/>
                    </a:lnTo>
                    <a:lnTo>
                      <a:pt x="65" y="357"/>
                    </a:lnTo>
                    <a:lnTo>
                      <a:pt x="60" y="357"/>
                    </a:lnTo>
                    <a:lnTo>
                      <a:pt x="53" y="354"/>
                    </a:lnTo>
                    <a:lnTo>
                      <a:pt x="60" y="352"/>
                    </a:lnTo>
                    <a:lnTo>
                      <a:pt x="58" y="349"/>
                    </a:lnTo>
                    <a:lnTo>
                      <a:pt x="53" y="347"/>
                    </a:lnTo>
                    <a:lnTo>
                      <a:pt x="60" y="345"/>
                    </a:lnTo>
                    <a:lnTo>
                      <a:pt x="60" y="345"/>
                    </a:lnTo>
                    <a:lnTo>
                      <a:pt x="60" y="345"/>
                    </a:lnTo>
                    <a:lnTo>
                      <a:pt x="53" y="342"/>
                    </a:lnTo>
                    <a:lnTo>
                      <a:pt x="51" y="342"/>
                    </a:lnTo>
                    <a:lnTo>
                      <a:pt x="53" y="342"/>
                    </a:lnTo>
                    <a:lnTo>
                      <a:pt x="58" y="340"/>
                    </a:lnTo>
                    <a:lnTo>
                      <a:pt x="53" y="337"/>
                    </a:lnTo>
                    <a:lnTo>
                      <a:pt x="53" y="335"/>
                    </a:lnTo>
                    <a:lnTo>
                      <a:pt x="51" y="335"/>
                    </a:lnTo>
                    <a:lnTo>
                      <a:pt x="53" y="333"/>
                    </a:lnTo>
                    <a:lnTo>
                      <a:pt x="55" y="330"/>
                    </a:lnTo>
                    <a:lnTo>
                      <a:pt x="53" y="330"/>
                    </a:lnTo>
                    <a:lnTo>
                      <a:pt x="51" y="328"/>
                    </a:lnTo>
                    <a:lnTo>
                      <a:pt x="48" y="325"/>
                    </a:lnTo>
                    <a:lnTo>
                      <a:pt x="48" y="323"/>
                    </a:lnTo>
                    <a:lnTo>
                      <a:pt x="48" y="320"/>
                    </a:lnTo>
                    <a:lnTo>
                      <a:pt x="46" y="318"/>
                    </a:lnTo>
                    <a:lnTo>
                      <a:pt x="46" y="318"/>
                    </a:lnTo>
                    <a:lnTo>
                      <a:pt x="38" y="316"/>
                    </a:lnTo>
                    <a:lnTo>
                      <a:pt x="38" y="316"/>
                    </a:lnTo>
                    <a:lnTo>
                      <a:pt x="34" y="313"/>
                    </a:lnTo>
                    <a:lnTo>
                      <a:pt x="31" y="311"/>
                    </a:lnTo>
                    <a:lnTo>
                      <a:pt x="31" y="311"/>
                    </a:lnTo>
                    <a:lnTo>
                      <a:pt x="29" y="308"/>
                    </a:lnTo>
                    <a:lnTo>
                      <a:pt x="26" y="306"/>
                    </a:lnTo>
                    <a:lnTo>
                      <a:pt x="26" y="303"/>
                    </a:lnTo>
                    <a:lnTo>
                      <a:pt x="24" y="299"/>
                    </a:lnTo>
                    <a:lnTo>
                      <a:pt x="24" y="299"/>
                    </a:lnTo>
                    <a:lnTo>
                      <a:pt x="24" y="296"/>
                    </a:lnTo>
                    <a:lnTo>
                      <a:pt x="22" y="294"/>
                    </a:lnTo>
                    <a:lnTo>
                      <a:pt x="19" y="291"/>
                    </a:lnTo>
                    <a:lnTo>
                      <a:pt x="19" y="289"/>
                    </a:lnTo>
                    <a:lnTo>
                      <a:pt x="19" y="286"/>
                    </a:lnTo>
                    <a:lnTo>
                      <a:pt x="17" y="279"/>
                    </a:lnTo>
                    <a:lnTo>
                      <a:pt x="17" y="274"/>
                    </a:lnTo>
                    <a:lnTo>
                      <a:pt x="12" y="253"/>
                    </a:lnTo>
                    <a:lnTo>
                      <a:pt x="9" y="236"/>
                    </a:lnTo>
                    <a:lnTo>
                      <a:pt x="7" y="226"/>
                    </a:lnTo>
                    <a:lnTo>
                      <a:pt x="2" y="199"/>
                    </a:lnTo>
                    <a:lnTo>
                      <a:pt x="2" y="173"/>
                    </a:lnTo>
                    <a:lnTo>
                      <a:pt x="5" y="146"/>
                    </a:lnTo>
                    <a:lnTo>
                      <a:pt x="5" y="131"/>
                    </a:lnTo>
                    <a:lnTo>
                      <a:pt x="5" y="122"/>
                    </a:lnTo>
                    <a:lnTo>
                      <a:pt x="2" y="114"/>
                    </a:lnTo>
                    <a:lnTo>
                      <a:pt x="0" y="114"/>
                    </a:lnTo>
                    <a:lnTo>
                      <a:pt x="2" y="105"/>
                    </a:lnTo>
                    <a:lnTo>
                      <a:pt x="2" y="105"/>
                    </a:lnTo>
                    <a:lnTo>
                      <a:pt x="5" y="97"/>
                    </a:lnTo>
                    <a:lnTo>
                      <a:pt x="2" y="88"/>
                    </a:lnTo>
                    <a:lnTo>
                      <a:pt x="5" y="80"/>
                    </a:lnTo>
                    <a:lnTo>
                      <a:pt x="7" y="71"/>
                    </a:lnTo>
                    <a:lnTo>
                      <a:pt x="2" y="63"/>
                    </a:lnTo>
                    <a:lnTo>
                      <a:pt x="2" y="54"/>
                    </a:lnTo>
                    <a:lnTo>
                      <a:pt x="5" y="46"/>
                    </a:lnTo>
                    <a:lnTo>
                      <a:pt x="9" y="42"/>
                    </a:lnTo>
                    <a:lnTo>
                      <a:pt x="14" y="37"/>
                    </a:lnTo>
                    <a:lnTo>
                      <a:pt x="17" y="32"/>
                    </a:lnTo>
                    <a:lnTo>
                      <a:pt x="17" y="3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31" y="17"/>
                    </a:lnTo>
                    <a:lnTo>
                      <a:pt x="38" y="17"/>
                    </a:lnTo>
                    <a:lnTo>
                      <a:pt x="46" y="17"/>
                    </a:lnTo>
                    <a:lnTo>
                      <a:pt x="53" y="15"/>
                    </a:lnTo>
                    <a:lnTo>
                      <a:pt x="60" y="13"/>
                    </a:lnTo>
                    <a:lnTo>
                      <a:pt x="60" y="10"/>
                    </a:lnTo>
                    <a:lnTo>
                      <a:pt x="68" y="5"/>
                    </a:lnTo>
                    <a:lnTo>
                      <a:pt x="72" y="3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89" y="3"/>
                    </a:lnTo>
                    <a:lnTo>
                      <a:pt x="92" y="3"/>
                    </a:lnTo>
                    <a:lnTo>
                      <a:pt x="97" y="5"/>
                    </a:lnTo>
                    <a:lnTo>
                      <a:pt x="104" y="8"/>
                    </a:lnTo>
                    <a:lnTo>
                      <a:pt x="111" y="10"/>
                    </a:lnTo>
                    <a:lnTo>
                      <a:pt x="114" y="10"/>
                    </a:lnTo>
                    <a:lnTo>
                      <a:pt x="118" y="17"/>
                    </a:lnTo>
                    <a:lnTo>
                      <a:pt x="126" y="17"/>
                    </a:lnTo>
                    <a:lnTo>
                      <a:pt x="133" y="20"/>
                    </a:lnTo>
                    <a:lnTo>
                      <a:pt x="135" y="20"/>
                    </a:lnTo>
                    <a:lnTo>
                      <a:pt x="140" y="30"/>
                    </a:lnTo>
                    <a:lnTo>
                      <a:pt x="140" y="32"/>
                    </a:lnTo>
                    <a:lnTo>
                      <a:pt x="145" y="37"/>
                    </a:lnTo>
                    <a:lnTo>
                      <a:pt x="150" y="39"/>
                    </a:lnTo>
                    <a:lnTo>
                      <a:pt x="157" y="39"/>
                    </a:lnTo>
                    <a:lnTo>
                      <a:pt x="165" y="42"/>
                    </a:lnTo>
                    <a:lnTo>
                      <a:pt x="167" y="46"/>
                    </a:lnTo>
                    <a:lnTo>
                      <a:pt x="169" y="54"/>
                    </a:lnTo>
                    <a:lnTo>
                      <a:pt x="172" y="59"/>
                    </a:lnTo>
                    <a:lnTo>
                      <a:pt x="172" y="63"/>
                    </a:lnTo>
                    <a:lnTo>
                      <a:pt x="172" y="63"/>
                    </a:lnTo>
                    <a:lnTo>
                      <a:pt x="165" y="71"/>
                    </a:lnTo>
                    <a:lnTo>
                      <a:pt x="172" y="80"/>
                    </a:lnTo>
                    <a:lnTo>
                      <a:pt x="172" y="80"/>
                    </a:lnTo>
                    <a:lnTo>
                      <a:pt x="177" y="88"/>
                    </a:lnTo>
                    <a:lnTo>
                      <a:pt x="174" y="97"/>
                    </a:lnTo>
                    <a:lnTo>
                      <a:pt x="179" y="102"/>
                    </a:lnTo>
                    <a:lnTo>
                      <a:pt x="181" y="105"/>
                    </a:lnTo>
                    <a:lnTo>
                      <a:pt x="184" y="114"/>
                    </a:lnTo>
                    <a:lnTo>
                      <a:pt x="184" y="122"/>
                    </a:lnTo>
                    <a:lnTo>
                      <a:pt x="186" y="126"/>
                    </a:lnTo>
                    <a:lnTo>
                      <a:pt x="194" y="126"/>
                    </a:lnTo>
                    <a:lnTo>
                      <a:pt x="196" y="131"/>
                    </a:lnTo>
                    <a:lnTo>
                      <a:pt x="201" y="146"/>
                    </a:lnTo>
                    <a:lnTo>
                      <a:pt x="201" y="146"/>
                    </a:lnTo>
                    <a:lnTo>
                      <a:pt x="206" y="173"/>
                    </a:lnTo>
                    <a:lnTo>
                      <a:pt x="208" y="194"/>
                    </a:lnTo>
                    <a:lnTo>
                      <a:pt x="208" y="199"/>
                    </a:lnTo>
                    <a:lnTo>
                      <a:pt x="208" y="214"/>
                    </a:lnTo>
                    <a:lnTo>
                      <a:pt x="208" y="226"/>
                    </a:lnTo>
                    <a:lnTo>
                      <a:pt x="208" y="231"/>
                    </a:lnTo>
                    <a:lnTo>
                      <a:pt x="211" y="253"/>
                    </a:lnTo>
                    <a:lnTo>
                      <a:pt x="215" y="274"/>
                    </a:lnTo>
                    <a:lnTo>
                      <a:pt x="218" y="279"/>
                    </a:lnTo>
                    <a:lnTo>
                      <a:pt x="220" y="286"/>
                    </a:lnTo>
                    <a:lnTo>
                      <a:pt x="223" y="289"/>
                    </a:lnTo>
                    <a:lnTo>
                      <a:pt x="223" y="291"/>
                    </a:lnTo>
                    <a:lnTo>
                      <a:pt x="223" y="294"/>
                    </a:lnTo>
                    <a:lnTo>
                      <a:pt x="223" y="296"/>
                    </a:lnTo>
                    <a:lnTo>
                      <a:pt x="223" y="296"/>
                    </a:lnTo>
                    <a:lnTo>
                      <a:pt x="223" y="299"/>
                    </a:lnTo>
                    <a:lnTo>
                      <a:pt x="223" y="303"/>
                    </a:lnTo>
                    <a:lnTo>
                      <a:pt x="223" y="306"/>
                    </a:lnTo>
                    <a:lnTo>
                      <a:pt x="223" y="308"/>
                    </a:lnTo>
                    <a:lnTo>
                      <a:pt x="223" y="311"/>
                    </a:lnTo>
                    <a:lnTo>
                      <a:pt x="225" y="313"/>
                    </a:lnTo>
                    <a:lnTo>
                      <a:pt x="225" y="316"/>
                    </a:lnTo>
                    <a:lnTo>
                      <a:pt x="225" y="318"/>
                    </a:lnTo>
                    <a:lnTo>
                      <a:pt x="225" y="320"/>
                    </a:lnTo>
                    <a:lnTo>
                      <a:pt x="225" y="323"/>
                    </a:lnTo>
                    <a:lnTo>
                      <a:pt x="225" y="325"/>
                    </a:lnTo>
                    <a:lnTo>
                      <a:pt x="223" y="328"/>
                    </a:lnTo>
                    <a:lnTo>
                      <a:pt x="215" y="328"/>
                    </a:lnTo>
                    <a:lnTo>
                      <a:pt x="208" y="328"/>
                    </a:lnTo>
                    <a:lnTo>
                      <a:pt x="203" y="328"/>
                    </a:lnTo>
                    <a:lnTo>
                      <a:pt x="208" y="330"/>
                    </a:lnTo>
                    <a:lnTo>
                      <a:pt x="213" y="330"/>
                    </a:lnTo>
                    <a:lnTo>
                      <a:pt x="208" y="335"/>
                    </a:lnTo>
                    <a:lnTo>
                      <a:pt x="215" y="335"/>
                    </a:lnTo>
                    <a:lnTo>
                      <a:pt x="223" y="335"/>
                    </a:lnTo>
                    <a:lnTo>
                      <a:pt x="225" y="337"/>
                    </a:lnTo>
                    <a:lnTo>
                      <a:pt x="223" y="340"/>
                    </a:lnTo>
                    <a:lnTo>
                      <a:pt x="228" y="342"/>
                    </a:lnTo>
                    <a:lnTo>
                      <a:pt x="230" y="345"/>
                    </a:lnTo>
                    <a:lnTo>
                      <a:pt x="230" y="345"/>
                    </a:lnTo>
                    <a:lnTo>
                      <a:pt x="237" y="347"/>
                    </a:lnTo>
                    <a:lnTo>
                      <a:pt x="245" y="347"/>
                    </a:lnTo>
                    <a:lnTo>
                      <a:pt x="252" y="347"/>
                    </a:lnTo>
                    <a:lnTo>
                      <a:pt x="257" y="347"/>
                    </a:lnTo>
                    <a:lnTo>
                      <a:pt x="252" y="347"/>
                    </a:lnTo>
                    <a:lnTo>
                      <a:pt x="245" y="347"/>
                    </a:lnTo>
                    <a:lnTo>
                      <a:pt x="237" y="349"/>
                    </a:lnTo>
                    <a:lnTo>
                      <a:pt x="235" y="349"/>
                    </a:lnTo>
                    <a:lnTo>
                      <a:pt x="237" y="349"/>
                    </a:lnTo>
                    <a:lnTo>
                      <a:pt x="245" y="352"/>
                    </a:lnTo>
                    <a:lnTo>
                      <a:pt x="252" y="352"/>
                    </a:lnTo>
                    <a:lnTo>
                      <a:pt x="259" y="352"/>
                    </a:lnTo>
                    <a:lnTo>
                      <a:pt x="266" y="352"/>
                    </a:lnTo>
                    <a:lnTo>
                      <a:pt x="269" y="352"/>
                    </a:lnTo>
                    <a:lnTo>
                      <a:pt x="266" y="352"/>
                    </a:lnTo>
                    <a:lnTo>
                      <a:pt x="259" y="352"/>
                    </a:lnTo>
                    <a:lnTo>
                      <a:pt x="257" y="354"/>
                    </a:lnTo>
                    <a:lnTo>
                      <a:pt x="257" y="357"/>
                    </a:lnTo>
                    <a:lnTo>
                      <a:pt x="259" y="359"/>
                    </a:lnTo>
                    <a:lnTo>
                      <a:pt x="266" y="357"/>
                    </a:lnTo>
                    <a:lnTo>
                      <a:pt x="274" y="359"/>
                    </a:lnTo>
                    <a:lnTo>
                      <a:pt x="281" y="359"/>
                    </a:lnTo>
                    <a:lnTo>
                      <a:pt x="274" y="362"/>
                    </a:lnTo>
                    <a:lnTo>
                      <a:pt x="269" y="364"/>
                    </a:lnTo>
                    <a:lnTo>
                      <a:pt x="274" y="364"/>
                    </a:lnTo>
                    <a:lnTo>
                      <a:pt x="278" y="366"/>
                    </a:lnTo>
                    <a:lnTo>
                      <a:pt x="274" y="369"/>
                    </a:lnTo>
                    <a:lnTo>
                      <a:pt x="274" y="369"/>
                    </a:lnTo>
                    <a:lnTo>
                      <a:pt x="274" y="369"/>
                    </a:lnTo>
                    <a:lnTo>
                      <a:pt x="278" y="371"/>
                    </a:lnTo>
                    <a:lnTo>
                      <a:pt x="281" y="371"/>
                    </a:lnTo>
                    <a:lnTo>
                      <a:pt x="288" y="371"/>
                    </a:lnTo>
                    <a:lnTo>
                      <a:pt x="295" y="374"/>
                    </a:lnTo>
                    <a:lnTo>
                      <a:pt x="300" y="374"/>
                    </a:lnTo>
                    <a:lnTo>
                      <a:pt x="295" y="374"/>
                    </a:lnTo>
                    <a:lnTo>
                      <a:pt x="288" y="376"/>
                    </a:lnTo>
                    <a:lnTo>
                      <a:pt x="288" y="376"/>
                    </a:lnTo>
                    <a:lnTo>
                      <a:pt x="281" y="379"/>
                    </a:lnTo>
                    <a:lnTo>
                      <a:pt x="281" y="379"/>
                    </a:lnTo>
                    <a:lnTo>
                      <a:pt x="281" y="379"/>
                    </a:lnTo>
                    <a:lnTo>
                      <a:pt x="288" y="379"/>
                    </a:lnTo>
                    <a:lnTo>
                      <a:pt x="295" y="381"/>
                    </a:lnTo>
                    <a:lnTo>
                      <a:pt x="305" y="381"/>
                    </a:lnTo>
                    <a:lnTo>
                      <a:pt x="312" y="381"/>
                    </a:lnTo>
                    <a:lnTo>
                      <a:pt x="320" y="381"/>
                    </a:lnTo>
                    <a:lnTo>
                      <a:pt x="327" y="381"/>
                    </a:lnTo>
                    <a:close/>
                  </a:path>
                </a:pathLst>
              </a:custGeom>
              <a:solidFill>
                <a:srgbClr val="FF9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43" name="Freeform 2871"/>
              <p:cNvSpPr>
                <a:spLocks/>
              </p:cNvSpPr>
              <p:nvPr/>
            </p:nvSpPr>
            <p:spPr bwMode="auto">
              <a:xfrm>
                <a:off x="1394" y="1711"/>
                <a:ext cx="327" cy="391"/>
              </a:xfrm>
              <a:custGeom>
                <a:avLst/>
                <a:gdLst/>
                <a:ahLst/>
                <a:cxnLst>
                  <a:cxn ang="0">
                    <a:pos x="312" y="381"/>
                  </a:cxn>
                  <a:cxn ang="0">
                    <a:pos x="281" y="386"/>
                  </a:cxn>
                  <a:cxn ang="0">
                    <a:pos x="245" y="386"/>
                  </a:cxn>
                  <a:cxn ang="0">
                    <a:pos x="252" y="388"/>
                  </a:cxn>
                  <a:cxn ang="0">
                    <a:pos x="288" y="388"/>
                  </a:cxn>
                  <a:cxn ang="0">
                    <a:pos x="252" y="391"/>
                  </a:cxn>
                  <a:cxn ang="0">
                    <a:pos x="215" y="391"/>
                  </a:cxn>
                  <a:cxn ang="0">
                    <a:pos x="179" y="391"/>
                  </a:cxn>
                  <a:cxn ang="0">
                    <a:pos x="140" y="391"/>
                  </a:cxn>
                  <a:cxn ang="0">
                    <a:pos x="111" y="388"/>
                  </a:cxn>
                  <a:cxn ang="0">
                    <a:pos x="75" y="388"/>
                  </a:cxn>
                  <a:cxn ang="0">
                    <a:pos x="77" y="379"/>
                  </a:cxn>
                  <a:cxn ang="0">
                    <a:pos x="72" y="374"/>
                  </a:cxn>
                  <a:cxn ang="0">
                    <a:pos x="75" y="366"/>
                  </a:cxn>
                  <a:cxn ang="0">
                    <a:pos x="58" y="364"/>
                  </a:cxn>
                  <a:cxn ang="0">
                    <a:pos x="53" y="354"/>
                  </a:cxn>
                  <a:cxn ang="0">
                    <a:pos x="60" y="345"/>
                  </a:cxn>
                  <a:cxn ang="0">
                    <a:pos x="58" y="340"/>
                  </a:cxn>
                  <a:cxn ang="0">
                    <a:pos x="55" y="330"/>
                  </a:cxn>
                  <a:cxn ang="0">
                    <a:pos x="48" y="320"/>
                  </a:cxn>
                  <a:cxn ang="0">
                    <a:pos x="34" y="313"/>
                  </a:cxn>
                  <a:cxn ang="0">
                    <a:pos x="26" y="303"/>
                  </a:cxn>
                  <a:cxn ang="0">
                    <a:pos x="19" y="291"/>
                  </a:cxn>
                  <a:cxn ang="0">
                    <a:pos x="12" y="253"/>
                  </a:cxn>
                  <a:cxn ang="0">
                    <a:pos x="5" y="146"/>
                  </a:cxn>
                  <a:cxn ang="0">
                    <a:pos x="2" y="105"/>
                  </a:cxn>
                  <a:cxn ang="0">
                    <a:pos x="7" y="71"/>
                  </a:cxn>
                  <a:cxn ang="0">
                    <a:pos x="14" y="37"/>
                  </a:cxn>
                  <a:cxn ang="0">
                    <a:pos x="31" y="17"/>
                  </a:cxn>
                  <a:cxn ang="0">
                    <a:pos x="60" y="10"/>
                  </a:cxn>
                  <a:cxn ang="0">
                    <a:pos x="89" y="3"/>
                  </a:cxn>
                  <a:cxn ang="0">
                    <a:pos x="114" y="10"/>
                  </a:cxn>
                  <a:cxn ang="0">
                    <a:pos x="140" y="30"/>
                  </a:cxn>
                  <a:cxn ang="0">
                    <a:pos x="165" y="42"/>
                  </a:cxn>
                  <a:cxn ang="0">
                    <a:pos x="172" y="63"/>
                  </a:cxn>
                  <a:cxn ang="0">
                    <a:pos x="174" y="97"/>
                  </a:cxn>
                  <a:cxn ang="0">
                    <a:pos x="186" y="126"/>
                  </a:cxn>
                  <a:cxn ang="0">
                    <a:pos x="206" y="173"/>
                  </a:cxn>
                  <a:cxn ang="0">
                    <a:pos x="208" y="231"/>
                  </a:cxn>
                  <a:cxn ang="0">
                    <a:pos x="223" y="289"/>
                  </a:cxn>
                  <a:cxn ang="0">
                    <a:pos x="223" y="299"/>
                  </a:cxn>
                  <a:cxn ang="0">
                    <a:pos x="225" y="313"/>
                  </a:cxn>
                  <a:cxn ang="0">
                    <a:pos x="225" y="325"/>
                  </a:cxn>
                  <a:cxn ang="0">
                    <a:pos x="208" y="330"/>
                  </a:cxn>
                  <a:cxn ang="0">
                    <a:pos x="225" y="337"/>
                  </a:cxn>
                  <a:cxn ang="0">
                    <a:pos x="237" y="347"/>
                  </a:cxn>
                  <a:cxn ang="0">
                    <a:pos x="245" y="347"/>
                  </a:cxn>
                  <a:cxn ang="0">
                    <a:pos x="252" y="352"/>
                  </a:cxn>
                  <a:cxn ang="0">
                    <a:pos x="259" y="352"/>
                  </a:cxn>
                  <a:cxn ang="0">
                    <a:pos x="274" y="359"/>
                  </a:cxn>
                  <a:cxn ang="0">
                    <a:pos x="278" y="366"/>
                  </a:cxn>
                  <a:cxn ang="0">
                    <a:pos x="281" y="371"/>
                  </a:cxn>
                  <a:cxn ang="0">
                    <a:pos x="288" y="376"/>
                  </a:cxn>
                  <a:cxn ang="0">
                    <a:pos x="288" y="379"/>
                  </a:cxn>
                  <a:cxn ang="0">
                    <a:pos x="327" y="381"/>
                  </a:cxn>
                </a:cxnLst>
                <a:rect l="0" t="0" r="r" b="b"/>
                <a:pathLst>
                  <a:path w="327" h="391">
                    <a:moveTo>
                      <a:pt x="327" y="381"/>
                    </a:moveTo>
                    <a:lnTo>
                      <a:pt x="327" y="381"/>
                    </a:lnTo>
                    <a:lnTo>
                      <a:pt x="327" y="381"/>
                    </a:lnTo>
                    <a:lnTo>
                      <a:pt x="320" y="381"/>
                    </a:lnTo>
                    <a:lnTo>
                      <a:pt x="312" y="381"/>
                    </a:lnTo>
                    <a:lnTo>
                      <a:pt x="305" y="383"/>
                    </a:lnTo>
                    <a:lnTo>
                      <a:pt x="300" y="383"/>
                    </a:lnTo>
                    <a:lnTo>
                      <a:pt x="295" y="383"/>
                    </a:lnTo>
                    <a:lnTo>
                      <a:pt x="288" y="386"/>
                    </a:lnTo>
                    <a:lnTo>
                      <a:pt x="281" y="386"/>
                    </a:lnTo>
                    <a:lnTo>
                      <a:pt x="274" y="386"/>
                    </a:lnTo>
                    <a:lnTo>
                      <a:pt x="266" y="386"/>
                    </a:lnTo>
                    <a:lnTo>
                      <a:pt x="259" y="386"/>
                    </a:lnTo>
                    <a:lnTo>
                      <a:pt x="252" y="386"/>
                    </a:lnTo>
                    <a:lnTo>
                      <a:pt x="245" y="386"/>
                    </a:lnTo>
                    <a:lnTo>
                      <a:pt x="237" y="386"/>
                    </a:lnTo>
                    <a:lnTo>
                      <a:pt x="232" y="386"/>
                    </a:lnTo>
                    <a:lnTo>
                      <a:pt x="237" y="386"/>
                    </a:lnTo>
                    <a:lnTo>
                      <a:pt x="245" y="388"/>
                    </a:lnTo>
                    <a:lnTo>
                      <a:pt x="252" y="388"/>
                    </a:lnTo>
                    <a:lnTo>
                      <a:pt x="259" y="388"/>
                    </a:lnTo>
                    <a:lnTo>
                      <a:pt x="266" y="388"/>
                    </a:lnTo>
                    <a:lnTo>
                      <a:pt x="274" y="388"/>
                    </a:lnTo>
                    <a:lnTo>
                      <a:pt x="281" y="388"/>
                    </a:lnTo>
                    <a:lnTo>
                      <a:pt x="288" y="388"/>
                    </a:lnTo>
                    <a:lnTo>
                      <a:pt x="281" y="391"/>
                    </a:lnTo>
                    <a:lnTo>
                      <a:pt x="274" y="391"/>
                    </a:lnTo>
                    <a:lnTo>
                      <a:pt x="266" y="391"/>
                    </a:lnTo>
                    <a:lnTo>
                      <a:pt x="259" y="391"/>
                    </a:lnTo>
                    <a:lnTo>
                      <a:pt x="252" y="391"/>
                    </a:lnTo>
                    <a:lnTo>
                      <a:pt x="245" y="391"/>
                    </a:lnTo>
                    <a:lnTo>
                      <a:pt x="237" y="391"/>
                    </a:lnTo>
                    <a:lnTo>
                      <a:pt x="230" y="391"/>
                    </a:lnTo>
                    <a:lnTo>
                      <a:pt x="223" y="391"/>
                    </a:lnTo>
                    <a:lnTo>
                      <a:pt x="215" y="391"/>
                    </a:lnTo>
                    <a:lnTo>
                      <a:pt x="208" y="391"/>
                    </a:lnTo>
                    <a:lnTo>
                      <a:pt x="201" y="391"/>
                    </a:lnTo>
                    <a:lnTo>
                      <a:pt x="194" y="391"/>
                    </a:lnTo>
                    <a:lnTo>
                      <a:pt x="186" y="391"/>
                    </a:lnTo>
                    <a:lnTo>
                      <a:pt x="179" y="391"/>
                    </a:lnTo>
                    <a:lnTo>
                      <a:pt x="172" y="391"/>
                    </a:lnTo>
                    <a:lnTo>
                      <a:pt x="165" y="391"/>
                    </a:lnTo>
                    <a:lnTo>
                      <a:pt x="157" y="391"/>
                    </a:lnTo>
                    <a:lnTo>
                      <a:pt x="150" y="391"/>
                    </a:lnTo>
                    <a:lnTo>
                      <a:pt x="140" y="391"/>
                    </a:lnTo>
                    <a:lnTo>
                      <a:pt x="133" y="391"/>
                    </a:lnTo>
                    <a:lnTo>
                      <a:pt x="128" y="388"/>
                    </a:lnTo>
                    <a:lnTo>
                      <a:pt x="126" y="388"/>
                    </a:lnTo>
                    <a:lnTo>
                      <a:pt x="118" y="388"/>
                    </a:lnTo>
                    <a:lnTo>
                      <a:pt x="111" y="388"/>
                    </a:lnTo>
                    <a:lnTo>
                      <a:pt x="104" y="388"/>
                    </a:lnTo>
                    <a:lnTo>
                      <a:pt x="97" y="388"/>
                    </a:lnTo>
                    <a:lnTo>
                      <a:pt x="89" y="388"/>
                    </a:lnTo>
                    <a:lnTo>
                      <a:pt x="82" y="388"/>
                    </a:lnTo>
                    <a:lnTo>
                      <a:pt x="75" y="388"/>
                    </a:lnTo>
                    <a:lnTo>
                      <a:pt x="68" y="386"/>
                    </a:lnTo>
                    <a:lnTo>
                      <a:pt x="75" y="386"/>
                    </a:lnTo>
                    <a:lnTo>
                      <a:pt x="77" y="383"/>
                    </a:lnTo>
                    <a:lnTo>
                      <a:pt x="82" y="381"/>
                    </a:lnTo>
                    <a:lnTo>
                      <a:pt x="77" y="379"/>
                    </a:lnTo>
                    <a:lnTo>
                      <a:pt x="75" y="379"/>
                    </a:lnTo>
                    <a:lnTo>
                      <a:pt x="68" y="376"/>
                    </a:lnTo>
                    <a:lnTo>
                      <a:pt x="60" y="376"/>
                    </a:lnTo>
                    <a:lnTo>
                      <a:pt x="68" y="374"/>
                    </a:lnTo>
                    <a:lnTo>
                      <a:pt x="72" y="374"/>
                    </a:lnTo>
                    <a:lnTo>
                      <a:pt x="68" y="371"/>
                    </a:lnTo>
                    <a:lnTo>
                      <a:pt x="68" y="371"/>
                    </a:lnTo>
                    <a:lnTo>
                      <a:pt x="65" y="369"/>
                    </a:lnTo>
                    <a:lnTo>
                      <a:pt x="68" y="369"/>
                    </a:lnTo>
                    <a:lnTo>
                      <a:pt x="75" y="366"/>
                    </a:lnTo>
                    <a:lnTo>
                      <a:pt x="77" y="366"/>
                    </a:lnTo>
                    <a:lnTo>
                      <a:pt x="75" y="366"/>
                    </a:lnTo>
                    <a:lnTo>
                      <a:pt x="68" y="364"/>
                    </a:lnTo>
                    <a:lnTo>
                      <a:pt x="60" y="364"/>
                    </a:lnTo>
                    <a:lnTo>
                      <a:pt x="58" y="364"/>
                    </a:lnTo>
                    <a:lnTo>
                      <a:pt x="60" y="362"/>
                    </a:lnTo>
                    <a:lnTo>
                      <a:pt x="63" y="359"/>
                    </a:lnTo>
                    <a:lnTo>
                      <a:pt x="65" y="357"/>
                    </a:lnTo>
                    <a:lnTo>
                      <a:pt x="60" y="357"/>
                    </a:lnTo>
                    <a:lnTo>
                      <a:pt x="53" y="354"/>
                    </a:lnTo>
                    <a:lnTo>
                      <a:pt x="60" y="352"/>
                    </a:lnTo>
                    <a:lnTo>
                      <a:pt x="58" y="349"/>
                    </a:lnTo>
                    <a:lnTo>
                      <a:pt x="53" y="347"/>
                    </a:lnTo>
                    <a:lnTo>
                      <a:pt x="60" y="345"/>
                    </a:lnTo>
                    <a:lnTo>
                      <a:pt x="60" y="345"/>
                    </a:lnTo>
                    <a:lnTo>
                      <a:pt x="60" y="345"/>
                    </a:lnTo>
                    <a:lnTo>
                      <a:pt x="53" y="342"/>
                    </a:lnTo>
                    <a:lnTo>
                      <a:pt x="51" y="342"/>
                    </a:lnTo>
                    <a:lnTo>
                      <a:pt x="53" y="342"/>
                    </a:lnTo>
                    <a:lnTo>
                      <a:pt x="58" y="340"/>
                    </a:lnTo>
                    <a:lnTo>
                      <a:pt x="53" y="337"/>
                    </a:lnTo>
                    <a:lnTo>
                      <a:pt x="53" y="335"/>
                    </a:lnTo>
                    <a:lnTo>
                      <a:pt x="51" y="335"/>
                    </a:lnTo>
                    <a:lnTo>
                      <a:pt x="53" y="333"/>
                    </a:lnTo>
                    <a:lnTo>
                      <a:pt x="55" y="330"/>
                    </a:lnTo>
                    <a:lnTo>
                      <a:pt x="53" y="330"/>
                    </a:lnTo>
                    <a:lnTo>
                      <a:pt x="51" y="328"/>
                    </a:lnTo>
                    <a:lnTo>
                      <a:pt x="48" y="325"/>
                    </a:lnTo>
                    <a:lnTo>
                      <a:pt x="48" y="323"/>
                    </a:lnTo>
                    <a:lnTo>
                      <a:pt x="48" y="320"/>
                    </a:lnTo>
                    <a:lnTo>
                      <a:pt x="46" y="318"/>
                    </a:lnTo>
                    <a:lnTo>
                      <a:pt x="46" y="318"/>
                    </a:lnTo>
                    <a:lnTo>
                      <a:pt x="38" y="316"/>
                    </a:lnTo>
                    <a:lnTo>
                      <a:pt x="38" y="316"/>
                    </a:lnTo>
                    <a:lnTo>
                      <a:pt x="34" y="313"/>
                    </a:lnTo>
                    <a:lnTo>
                      <a:pt x="31" y="311"/>
                    </a:lnTo>
                    <a:lnTo>
                      <a:pt x="31" y="311"/>
                    </a:lnTo>
                    <a:lnTo>
                      <a:pt x="29" y="308"/>
                    </a:lnTo>
                    <a:lnTo>
                      <a:pt x="26" y="306"/>
                    </a:lnTo>
                    <a:lnTo>
                      <a:pt x="26" y="303"/>
                    </a:lnTo>
                    <a:lnTo>
                      <a:pt x="24" y="299"/>
                    </a:lnTo>
                    <a:lnTo>
                      <a:pt x="24" y="299"/>
                    </a:lnTo>
                    <a:lnTo>
                      <a:pt x="24" y="296"/>
                    </a:lnTo>
                    <a:lnTo>
                      <a:pt x="22" y="294"/>
                    </a:lnTo>
                    <a:lnTo>
                      <a:pt x="19" y="291"/>
                    </a:lnTo>
                    <a:lnTo>
                      <a:pt x="19" y="289"/>
                    </a:lnTo>
                    <a:lnTo>
                      <a:pt x="19" y="286"/>
                    </a:lnTo>
                    <a:lnTo>
                      <a:pt x="17" y="279"/>
                    </a:lnTo>
                    <a:lnTo>
                      <a:pt x="17" y="274"/>
                    </a:lnTo>
                    <a:lnTo>
                      <a:pt x="12" y="253"/>
                    </a:lnTo>
                    <a:lnTo>
                      <a:pt x="9" y="236"/>
                    </a:lnTo>
                    <a:lnTo>
                      <a:pt x="7" y="226"/>
                    </a:lnTo>
                    <a:lnTo>
                      <a:pt x="2" y="199"/>
                    </a:lnTo>
                    <a:lnTo>
                      <a:pt x="2" y="173"/>
                    </a:lnTo>
                    <a:lnTo>
                      <a:pt x="5" y="146"/>
                    </a:lnTo>
                    <a:lnTo>
                      <a:pt x="5" y="131"/>
                    </a:lnTo>
                    <a:lnTo>
                      <a:pt x="5" y="122"/>
                    </a:lnTo>
                    <a:lnTo>
                      <a:pt x="2" y="114"/>
                    </a:lnTo>
                    <a:lnTo>
                      <a:pt x="0" y="114"/>
                    </a:lnTo>
                    <a:lnTo>
                      <a:pt x="2" y="105"/>
                    </a:lnTo>
                    <a:lnTo>
                      <a:pt x="2" y="105"/>
                    </a:lnTo>
                    <a:lnTo>
                      <a:pt x="5" y="97"/>
                    </a:lnTo>
                    <a:lnTo>
                      <a:pt x="2" y="88"/>
                    </a:lnTo>
                    <a:lnTo>
                      <a:pt x="5" y="80"/>
                    </a:lnTo>
                    <a:lnTo>
                      <a:pt x="7" y="71"/>
                    </a:lnTo>
                    <a:lnTo>
                      <a:pt x="2" y="63"/>
                    </a:lnTo>
                    <a:lnTo>
                      <a:pt x="2" y="54"/>
                    </a:lnTo>
                    <a:lnTo>
                      <a:pt x="5" y="46"/>
                    </a:lnTo>
                    <a:lnTo>
                      <a:pt x="9" y="42"/>
                    </a:lnTo>
                    <a:lnTo>
                      <a:pt x="14" y="37"/>
                    </a:lnTo>
                    <a:lnTo>
                      <a:pt x="17" y="32"/>
                    </a:lnTo>
                    <a:lnTo>
                      <a:pt x="17" y="3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31" y="17"/>
                    </a:lnTo>
                    <a:lnTo>
                      <a:pt x="38" y="17"/>
                    </a:lnTo>
                    <a:lnTo>
                      <a:pt x="46" y="17"/>
                    </a:lnTo>
                    <a:lnTo>
                      <a:pt x="53" y="15"/>
                    </a:lnTo>
                    <a:lnTo>
                      <a:pt x="60" y="13"/>
                    </a:lnTo>
                    <a:lnTo>
                      <a:pt x="60" y="10"/>
                    </a:lnTo>
                    <a:lnTo>
                      <a:pt x="68" y="5"/>
                    </a:lnTo>
                    <a:lnTo>
                      <a:pt x="72" y="3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89" y="3"/>
                    </a:lnTo>
                    <a:lnTo>
                      <a:pt x="92" y="3"/>
                    </a:lnTo>
                    <a:lnTo>
                      <a:pt x="97" y="5"/>
                    </a:lnTo>
                    <a:lnTo>
                      <a:pt x="104" y="8"/>
                    </a:lnTo>
                    <a:lnTo>
                      <a:pt x="111" y="10"/>
                    </a:lnTo>
                    <a:lnTo>
                      <a:pt x="114" y="10"/>
                    </a:lnTo>
                    <a:lnTo>
                      <a:pt x="118" y="17"/>
                    </a:lnTo>
                    <a:lnTo>
                      <a:pt x="126" y="17"/>
                    </a:lnTo>
                    <a:lnTo>
                      <a:pt x="133" y="20"/>
                    </a:lnTo>
                    <a:lnTo>
                      <a:pt x="135" y="20"/>
                    </a:lnTo>
                    <a:lnTo>
                      <a:pt x="140" y="30"/>
                    </a:lnTo>
                    <a:lnTo>
                      <a:pt x="140" y="32"/>
                    </a:lnTo>
                    <a:lnTo>
                      <a:pt x="145" y="37"/>
                    </a:lnTo>
                    <a:lnTo>
                      <a:pt x="150" y="39"/>
                    </a:lnTo>
                    <a:lnTo>
                      <a:pt x="157" y="39"/>
                    </a:lnTo>
                    <a:lnTo>
                      <a:pt x="165" y="42"/>
                    </a:lnTo>
                    <a:lnTo>
                      <a:pt x="167" y="46"/>
                    </a:lnTo>
                    <a:lnTo>
                      <a:pt x="169" y="54"/>
                    </a:lnTo>
                    <a:lnTo>
                      <a:pt x="172" y="59"/>
                    </a:lnTo>
                    <a:lnTo>
                      <a:pt x="172" y="63"/>
                    </a:lnTo>
                    <a:lnTo>
                      <a:pt x="172" y="63"/>
                    </a:lnTo>
                    <a:lnTo>
                      <a:pt x="165" y="71"/>
                    </a:lnTo>
                    <a:lnTo>
                      <a:pt x="172" y="80"/>
                    </a:lnTo>
                    <a:lnTo>
                      <a:pt x="172" y="80"/>
                    </a:lnTo>
                    <a:lnTo>
                      <a:pt x="177" y="88"/>
                    </a:lnTo>
                    <a:lnTo>
                      <a:pt x="174" y="97"/>
                    </a:lnTo>
                    <a:lnTo>
                      <a:pt x="179" y="102"/>
                    </a:lnTo>
                    <a:lnTo>
                      <a:pt x="181" y="105"/>
                    </a:lnTo>
                    <a:lnTo>
                      <a:pt x="184" y="114"/>
                    </a:lnTo>
                    <a:lnTo>
                      <a:pt x="184" y="122"/>
                    </a:lnTo>
                    <a:lnTo>
                      <a:pt x="186" y="126"/>
                    </a:lnTo>
                    <a:lnTo>
                      <a:pt x="194" y="126"/>
                    </a:lnTo>
                    <a:lnTo>
                      <a:pt x="196" y="131"/>
                    </a:lnTo>
                    <a:lnTo>
                      <a:pt x="201" y="146"/>
                    </a:lnTo>
                    <a:lnTo>
                      <a:pt x="201" y="146"/>
                    </a:lnTo>
                    <a:lnTo>
                      <a:pt x="206" y="173"/>
                    </a:lnTo>
                    <a:lnTo>
                      <a:pt x="208" y="194"/>
                    </a:lnTo>
                    <a:lnTo>
                      <a:pt x="208" y="199"/>
                    </a:lnTo>
                    <a:lnTo>
                      <a:pt x="208" y="214"/>
                    </a:lnTo>
                    <a:lnTo>
                      <a:pt x="208" y="226"/>
                    </a:lnTo>
                    <a:lnTo>
                      <a:pt x="208" y="231"/>
                    </a:lnTo>
                    <a:lnTo>
                      <a:pt x="211" y="253"/>
                    </a:lnTo>
                    <a:lnTo>
                      <a:pt x="215" y="274"/>
                    </a:lnTo>
                    <a:lnTo>
                      <a:pt x="218" y="279"/>
                    </a:lnTo>
                    <a:lnTo>
                      <a:pt x="220" y="286"/>
                    </a:lnTo>
                    <a:lnTo>
                      <a:pt x="223" y="289"/>
                    </a:lnTo>
                    <a:lnTo>
                      <a:pt x="223" y="291"/>
                    </a:lnTo>
                    <a:lnTo>
                      <a:pt x="223" y="294"/>
                    </a:lnTo>
                    <a:lnTo>
                      <a:pt x="223" y="296"/>
                    </a:lnTo>
                    <a:lnTo>
                      <a:pt x="223" y="296"/>
                    </a:lnTo>
                    <a:lnTo>
                      <a:pt x="223" y="299"/>
                    </a:lnTo>
                    <a:lnTo>
                      <a:pt x="223" y="303"/>
                    </a:lnTo>
                    <a:lnTo>
                      <a:pt x="223" y="306"/>
                    </a:lnTo>
                    <a:lnTo>
                      <a:pt x="223" y="308"/>
                    </a:lnTo>
                    <a:lnTo>
                      <a:pt x="223" y="311"/>
                    </a:lnTo>
                    <a:lnTo>
                      <a:pt x="225" y="313"/>
                    </a:lnTo>
                    <a:lnTo>
                      <a:pt x="225" y="316"/>
                    </a:lnTo>
                    <a:lnTo>
                      <a:pt x="225" y="318"/>
                    </a:lnTo>
                    <a:lnTo>
                      <a:pt x="225" y="320"/>
                    </a:lnTo>
                    <a:lnTo>
                      <a:pt x="225" y="323"/>
                    </a:lnTo>
                    <a:lnTo>
                      <a:pt x="225" y="325"/>
                    </a:lnTo>
                    <a:lnTo>
                      <a:pt x="223" y="328"/>
                    </a:lnTo>
                    <a:lnTo>
                      <a:pt x="215" y="328"/>
                    </a:lnTo>
                    <a:lnTo>
                      <a:pt x="208" y="328"/>
                    </a:lnTo>
                    <a:lnTo>
                      <a:pt x="203" y="328"/>
                    </a:lnTo>
                    <a:lnTo>
                      <a:pt x="208" y="330"/>
                    </a:lnTo>
                    <a:lnTo>
                      <a:pt x="213" y="330"/>
                    </a:lnTo>
                    <a:lnTo>
                      <a:pt x="208" y="335"/>
                    </a:lnTo>
                    <a:lnTo>
                      <a:pt x="215" y="335"/>
                    </a:lnTo>
                    <a:lnTo>
                      <a:pt x="223" y="335"/>
                    </a:lnTo>
                    <a:lnTo>
                      <a:pt x="225" y="337"/>
                    </a:lnTo>
                    <a:lnTo>
                      <a:pt x="223" y="340"/>
                    </a:lnTo>
                    <a:lnTo>
                      <a:pt x="228" y="342"/>
                    </a:lnTo>
                    <a:lnTo>
                      <a:pt x="230" y="345"/>
                    </a:lnTo>
                    <a:lnTo>
                      <a:pt x="230" y="345"/>
                    </a:lnTo>
                    <a:lnTo>
                      <a:pt x="237" y="347"/>
                    </a:lnTo>
                    <a:lnTo>
                      <a:pt x="245" y="347"/>
                    </a:lnTo>
                    <a:lnTo>
                      <a:pt x="252" y="347"/>
                    </a:lnTo>
                    <a:lnTo>
                      <a:pt x="257" y="347"/>
                    </a:lnTo>
                    <a:lnTo>
                      <a:pt x="252" y="347"/>
                    </a:lnTo>
                    <a:lnTo>
                      <a:pt x="245" y="347"/>
                    </a:lnTo>
                    <a:lnTo>
                      <a:pt x="237" y="349"/>
                    </a:lnTo>
                    <a:lnTo>
                      <a:pt x="235" y="349"/>
                    </a:lnTo>
                    <a:lnTo>
                      <a:pt x="237" y="349"/>
                    </a:lnTo>
                    <a:lnTo>
                      <a:pt x="245" y="352"/>
                    </a:lnTo>
                    <a:lnTo>
                      <a:pt x="252" y="352"/>
                    </a:lnTo>
                    <a:lnTo>
                      <a:pt x="259" y="352"/>
                    </a:lnTo>
                    <a:lnTo>
                      <a:pt x="266" y="352"/>
                    </a:lnTo>
                    <a:lnTo>
                      <a:pt x="269" y="352"/>
                    </a:lnTo>
                    <a:lnTo>
                      <a:pt x="266" y="352"/>
                    </a:lnTo>
                    <a:lnTo>
                      <a:pt x="259" y="352"/>
                    </a:lnTo>
                    <a:lnTo>
                      <a:pt x="257" y="354"/>
                    </a:lnTo>
                    <a:lnTo>
                      <a:pt x="257" y="357"/>
                    </a:lnTo>
                    <a:lnTo>
                      <a:pt x="259" y="359"/>
                    </a:lnTo>
                    <a:lnTo>
                      <a:pt x="266" y="357"/>
                    </a:lnTo>
                    <a:lnTo>
                      <a:pt x="274" y="359"/>
                    </a:lnTo>
                    <a:lnTo>
                      <a:pt x="281" y="359"/>
                    </a:lnTo>
                    <a:lnTo>
                      <a:pt x="274" y="362"/>
                    </a:lnTo>
                    <a:lnTo>
                      <a:pt x="269" y="364"/>
                    </a:lnTo>
                    <a:lnTo>
                      <a:pt x="274" y="364"/>
                    </a:lnTo>
                    <a:lnTo>
                      <a:pt x="278" y="366"/>
                    </a:lnTo>
                    <a:lnTo>
                      <a:pt x="274" y="369"/>
                    </a:lnTo>
                    <a:lnTo>
                      <a:pt x="274" y="369"/>
                    </a:lnTo>
                    <a:lnTo>
                      <a:pt x="274" y="369"/>
                    </a:lnTo>
                    <a:lnTo>
                      <a:pt x="278" y="371"/>
                    </a:lnTo>
                    <a:lnTo>
                      <a:pt x="281" y="371"/>
                    </a:lnTo>
                    <a:lnTo>
                      <a:pt x="288" y="371"/>
                    </a:lnTo>
                    <a:lnTo>
                      <a:pt x="295" y="374"/>
                    </a:lnTo>
                    <a:lnTo>
                      <a:pt x="300" y="374"/>
                    </a:lnTo>
                    <a:lnTo>
                      <a:pt x="295" y="374"/>
                    </a:lnTo>
                    <a:lnTo>
                      <a:pt x="288" y="376"/>
                    </a:lnTo>
                    <a:lnTo>
                      <a:pt x="288" y="376"/>
                    </a:lnTo>
                    <a:lnTo>
                      <a:pt x="281" y="379"/>
                    </a:lnTo>
                    <a:lnTo>
                      <a:pt x="281" y="379"/>
                    </a:lnTo>
                    <a:lnTo>
                      <a:pt x="281" y="379"/>
                    </a:lnTo>
                    <a:lnTo>
                      <a:pt x="288" y="379"/>
                    </a:lnTo>
                    <a:lnTo>
                      <a:pt x="295" y="381"/>
                    </a:lnTo>
                    <a:lnTo>
                      <a:pt x="305" y="381"/>
                    </a:lnTo>
                    <a:lnTo>
                      <a:pt x="312" y="381"/>
                    </a:lnTo>
                    <a:lnTo>
                      <a:pt x="320" y="381"/>
                    </a:lnTo>
                    <a:lnTo>
                      <a:pt x="327" y="381"/>
                    </a:lnTo>
                    <a:lnTo>
                      <a:pt x="327" y="38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44" name="Freeform 2872"/>
              <p:cNvSpPr>
                <a:spLocks/>
              </p:cNvSpPr>
              <p:nvPr/>
            </p:nvSpPr>
            <p:spPr bwMode="auto">
              <a:xfrm>
                <a:off x="1350" y="1297"/>
                <a:ext cx="293" cy="237"/>
              </a:xfrm>
              <a:custGeom>
                <a:avLst/>
                <a:gdLst/>
                <a:ahLst/>
                <a:cxnLst>
                  <a:cxn ang="0">
                    <a:pos x="293" y="199"/>
                  </a:cxn>
                  <a:cxn ang="0">
                    <a:pos x="281" y="208"/>
                  </a:cxn>
                  <a:cxn ang="0">
                    <a:pos x="259" y="211"/>
                  </a:cxn>
                  <a:cxn ang="0">
                    <a:pos x="245" y="218"/>
                  </a:cxn>
                  <a:cxn ang="0">
                    <a:pos x="223" y="221"/>
                  </a:cxn>
                  <a:cxn ang="0">
                    <a:pos x="209" y="225"/>
                  </a:cxn>
                  <a:cxn ang="0">
                    <a:pos x="184" y="233"/>
                  </a:cxn>
                  <a:cxn ang="0">
                    <a:pos x="170" y="235"/>
                  </a:cxn>
                  <a:cxn ang="0">
                    <a:pos x="148" y="237"/>
                  </a:cxn>
                  <a:cxn ang="0">
                    <a:pos x="126" y="237"/>
                  </a:cxn>
                  <a:cxn ang="0">
                    <a:pos x="104" y="235"/>
                  </a:cxn>
                  <a:cxn ang="0">
                    <a:pos x="82" y="235"/>
                  </a:cxn>
                  <a:cxn ang="0">
                    <a:pos x="61" y="235"/>
                  </a:cxn>
                  <a:cxn ang="0">
                    <a:pos x="46" y="230"/>
                  </a:cxn>
                  <a:cxn ang="0">
                    <a:pos x="24" y="225"/>
                  </a:cxn>
                  <a:cxn ang="0">
                    <a:pos x="7" y="216"/>
                  </a:cxn>
                  <a:cxn ang="0">
                    <a:pos x="0" y="206"/>
                  </a:cxn>
                  <a:cxn ang="0">
                    <a:pos x="7" y="191"/>
                  </a:cxn>
                  <a:cxn ang="0">
                    <a:pos x="22" y="182"/>
                  </a:cxn>
                  <a:cxn ang="0">
                    <a:pos x="36" y="174"/>
                  </a:cxn>
                  <a:cxn ang="0">
                    <a:pos x="53" y="167"/>
                  </a:cxn>
                  <a:cxn ang="0">
                    <a:pos x="66" y="155"/>
                  </a:cxn>
                  <a:cxn ang="0">
                    <a:pos x="82" y="150"/>
                  </a:cxn>
                  <a:cxn ang="0">
                    <a:pos x="97" y="155"/>
                  </a:cxn>
                  <a:cxn ang="0">
                    <a:pos x="97" y="145"/>
                  </a:cxn>
                  <a:cxn ang="0">
                    <a:pos x="75" y="145"/>
                  </a:cxn>
                  <a:cxn ang="0">
                    <a:pos x="53" y="138"/>
                  </a:cxn>
                  <a:cxn ang="0">
                    <a:pos x="41" y="128"/>
                  </a:cxn>
                  <a:cxn ang="0">
                    <a:pos x="36" y="116"/>
                  </a:cxn>
                  <a:cxn ang="0">
                    <a:pos x="53" y="107"/>
                  </a:cxn>
                  <a:cxn ang="0">
                    <a:pos x="63" y="92"/>
                  </a:cxn>
                  <a:cxn ang="0">
                    <a:pos x="61" y="65"/>
                  </a:cxn>
                  <a:cxn ang="0">
                    <a:pos x="73" y="48"/>
                  </a:cxn>
                  <a:cxn ang="0">
                    <a:pos x="75" y="29"/>
                  </a:cxn>
                  <a:cxn ang="0">
                    <a:pos x="85" y="41"/>
                  </a:cxn>
                  <a:cxn ang="0">
                    <a:pos x="90" y="48"/>
                  </a:cxn>
                  <a:cxn ang="0">
                    <a:pos x="97" y="31"/>
                  </a:cxn>
                  <a:cxn ang="0">
                    <a:pos x="104" y="22"/>
                  </a:cxn>
                  <a:cxn ang="0">
                    <a:pos x="119" y="14"/>
                  </a:cxn>
                  <a:cxn ang="0">
                    <a:pos x="126" y="2"/>
                  </a:cxn>
                  <a:cxn ang="0">
                    <a:pos x="145" y="5"/>
                  </a:cxn>
                  <a:cxn ang="0">
                    <a:pos x="155" y="22"/>
                  </a:cxn>
                  <a:cxn ang="0">
                    <a:pos x="155" y="36"/>
                  </a:cxn>
                  <a:cxn ang="0">
                    <a:pos x="162" y="46"/>
                  </a:cxn>
                  <a:cxn ang="0">
                    <a:pos x="175" y="58"/>
                  </a:cxn>
                  <a:cxn ang="0">
                    <a:pos x="184" y="65"/>
                  </a:cxn>
                  <a:cxn ang="0">
                    <a:pos x="175" y="75"/>
                  </a:cxn>
                  <a:cxn ang="0">
                    <a:pos x="177" y="94"/>
                  </a:cxn>
                  <a:cxn ang="0">
                    <a:pos x="201" y="99"/>
                  </a:cxn>
                  <a:cxn ang="0">
                    <a:pos x="206" y="119"/>
                  </a:cxn>
                  <a:cxn ang="0">
                    <a:pos x="194" y="136"/>
                  </a:cxn>
                  <a:cxn ang="0">
                    <a:pos x="177" y="143"/>
                  </a:cxn>
                  <a:cxn ang="0">
                    <a:pos x="177" y="155"/>
                  </a:cxn>
                  <a:cxn ang="0">
                    <a:pos x="194" y="165"/>
                  </a:cxn>
                  <a:cxn ang="0">
                    <a:pos x="216" y="167"/>
                  </a:cxn>
                  <a:cxn ang="0">
                    <a:pos x="230" y="172"/>
                  </a:cxn>
                  <a:cxn ang="0">
                    <a:pos x="252" y="179"/>
                  </a:cxn>
                  <a:cxn ang="0">
                    <a:pos x="267" y="187"/>
                  </a:cxn>
                  <a:cxn ang="0">
                    <a:pos x="289" y="189"/>
                  </a:cxn>
                </a:cxnLst>
                <a:rect l="0" t="0" r="r" b="b"/>
                <a:pathLst>
                  <a:path w="293" h="237">
                    <a:moveTo>
                      <a:pt x="289" y="189"/>
                    </a:moveTo>
                    <a:lnTo>
                      <a:pt x="291" y="189"/>
                    </a:lnTo>
                    <a:lnTo>
                      <a:pt x="293" y="199"/>
                    </a:lnTo>
                    <a:lnTo>
                      <a:pt x="289" y="204"/>
                    </a:lnTo>
                    <a:lnTo>
                      <a:pt x="284" y="206"/>
                    </a:lnTo>
                    <a:lnTo>
                      <a:pt x="281" y="208"/>
                    </a:lnTo>
                    <a:lnTo>
                      <a:pt x="274" y="208"/>
                    </a:lnTo>
                    <a:lnTo>
                      <a:pt x="267" y="208"/>
                    </a:lnTo>
                    <a:lnTo>
                      <a:pt x="259" y="211"/>
                    </a:lnTo>
                    <a:lnTo>
                      <a:pt x="252" y="213"/>
                    </a:lnTo>
                    <a:lnTo>
                      <a:pt x="247" y="216"/>
                    </a:lnTo>
                    <a:lnTo>
                      <a:pt x="245" y="218"/>
                    </a:lnTo>
                    <a:lnTo>
                      <a:pt x="238" y="221"/>
                    </a:lnTo>
                    <a:lnTo>
                      <a:pt x="230" y="221"/>
                    </a:lnTo>
                    <a:lnTo>
                      <a:pt x="223" y="221"/>
                    </a:lnTo>
                    <a:lnTo>
                      <a:pt x="216" y="223"/>
                    </a:lnTo>
                    <a:lnTo>
                      <a:pt x="209" y="225"/>
                    </a:lnTo>
                    <a:lnTo>
                      <a:pt x="209" y="225"/>
                    </a:lnTo>
                    <a:lnTo>
                      <a:pt x="201" y="228"/>
                    </a:lnTo>
                    <a:lnTo>
                      <a:pt x="194" y="230"/>
                    </a:lnTo>
                    <a:lnTo>
                      <a:pt x="184" y="233"/>
                    </a:lnTo>
                    <a:lnTo>
                      <a:pt x="182" y="233"/>
                    </a:lnTo>
                    <a:lnTo>
                      <a:pt x="177" y="233"/>
                    </a:lnTo>
                    <a:lnTo>
                      <a:pt x="170" y="235"/>
                    </a:lnTo>
                    <a:lnTo>
                      <a:pt x="162" y="237"/>
                    </a:lnTo>
                    <a:lnTo>
                      <a:pt x="155" y="237"/>
                    </a:lnTo>
                    <a:lnTo>
                      <a:pt x="148" y="237"/>
                    </a:lnTo>
                    <a:lnTo>
                      <a:pt x="141" y="237"/>
                    </a:lnTo>
                    <a:lnTo>
                      <a:pt x="133" y="237"/>
                    </a:lnTo>
                    <a:lnTo>
                      <a:pt x="126" y="237"/>
                    </a:lnTo>
                    <a:lnTo>
                      <a:pt x="119" y="237"/>
                    </a:lnTo>
                    <a:lnTo>
                      <a:pt x="112" y="237"/>
                    </a:lnTo>
                    <a:lnTo>
                      <a:pt x="104" y="235"/>
                    </a:lnTo>
                    <a:lnTo>
                      <a:pt x="97" y="235"/>
                    </a:lnTo>
                    <a:lnTo>
                      <a:pt x="90" y="235"/>
                    </a:lnTo>
                    <a:lnTo>
                      <a:pt x="82" y="235"/>
                    </a:lnTo>
                    <a:lnTo>
                      <a:pt x="75" y="235"/>
                    </a:lnTo>
                    <a:lnTo>
                      <a:pt x="68" y="235"/>
                    </a:lnTo>
                    <a:lnTo>
                      <a:pt x="61" y="235"/>
                    </a:lnTo>
                    <a:lnTo>
                      <a:pt x="56" y="233"/>
                    </a:lnTo>
                    <a:lnTo>
                      <a:pt x="53" y="233"/>
                    </a:lnTo>
                    <a:lnTo>
                      <a:pt x="46" y="230"/>
                    </a:lnTo>
                    <a:lnTo>
                      <a:pt x="36" y="228"/>
                    </a:lnTo>
                    <a:lnTo>
                      <a:pt x="29" y="225"/>
                    </a:lnTo>
                    <a:lnTo>
                      <a:pt x="24" y="225"/>
                    </a:lnTo>
                    <a:lnTo>
                      <a:pt x="22" y="225"/>
                    </a:lnTo>
                    <a:lnTo>
                      <a:pt x="15" y="221"/>
                    </a:lnTo>
                    <a:lnTo>
                      <a:pt x="7" y="216"/>
                    </a:lnTo>
                    <a:lnTo>
                      <a:pt x="7" y="216"/>
                    </a:lnTo>
                    <a:lnTo>
                      <a:pt x="0" y="206"/>
                    </a:lnTo>
                    <a:lnTo>
                      <a:pt x="0" y="206"/>
                    </a:lnTo>
                    <a:lnTo>
                      <a:pt x="0" y="199"/>
                    </a:lnTo>
                    <a:lnTo>
                      <a:pt x="0" y="199"/>
                    </a:lnTo>
                    <a:lnTo>
                      <a:pt x="7" y="191"/>
                    </a:lnTo>
                    <a:lnTo>
                      <a:pt x="10" y="189"/>
                    </a:lnTo>
                    <a:lnTo>
                      <a:pt x="15" y="187"/>
                    </a:lnTo>
                    <a:lnTo>
                      <a:pt x="22" y="182"/>
                    </a:lnTo>
                    <a:lnTo>
                      <a:pt x="22" y="182"/>
                    </a:lnTo>
                    <a:lnTo>
                      <a:pt x="29" y="179"/>
                    </a:lnTo>
                    <a:lnTo>
                      <a:pt x="36" y="174"/>
                    </a:lnTo>
                    <a:lnTo>
                      <a:pt x="46" y="174"/>
                    </a:lnTo>
                    <a:lnTo>
                      <a:pt x="49" y="172"/>
                    </a:lnTo>
                    <a:lnTo>
                      <a:pt x="53" y="167"/>
                    </a:lnTo>
                    <a:lnTo>
                      <a:pt x="58" y="162"/>
                    </a:lnTo>
                    <a:lnTo>
                      <a:pt x="61" y="160"/>
                    </a:lnTo>
                    <a:lnTo>
                      <a:pt x="66" y="155"/>
                    </a:lnTo>
                    <a:lnTo>
                      <a:pt x="68" y="148"/>
                    </a:lnTo>
                    <a:lnTo>
                      <a:pt x="75" y="148"/>
                    </a:lnTo>
                    <a:lnTo>
                      <a:pt x="82" y="150"/>
                    </a:lnTo>
                    <a:lnTo>
                      <a:pt x="85" y="155"/>
                    </a:lnTo>
                    <a:lnTo>
                      <a:pt x="90" y="157"/>
                    </a:lnTo>
                    <a:lnTo>
                      <a:pt x="97" y="155"/>
                    </a:lnTo>
                    <a:lnTo>
                      <a:pt x="99" y="155"/>
                    </a:lnTo>
                    <a:lnTo>
                      <a:pt x="99" y="145"/>
                    </a:lnTo>
                    <a:lnTo>
                      <a:pt x="97" y="145"/>
                    </a:lnTo>
                    <a:lnTo>
                      <a:pt x="90" y="143"/>
                    </a:lnTo>
                    <a:lnTo>
                      <a:pt x="82" y="143"/>
                    </a:lnTo>
                    <a:lnTo>
                      <a:pt x="75" y="145"/>
                    </a:lnTo>
                    <a:lnTo>
                      <a:pt x="68" y="145"/>
                    </a:lnTo>
                    <a:lnTo>
                      <a:pt x="61" y="141"/>
                    </a:lnTo>
                    <a:lnTo>
                      <a:pt x="53" y="138"/>
                    </a:lnTo>
                    <a:lnTo>
                      <a:pt x="51" y="136"/>
                    </a:lnTo>
                    <a:lnTo>
                      <a:pt x="46" y="128"/>
                    </a:lnTo>
                    <a:lnTo>
                      <a:pt x="41" y="128"/>
                    </a:lnTo>
                    <a:lnTo>
                      <a:pt x="36" y="124"/>
                    </a:lnTo>
                    <a:lnTo>
                      <a:pt x="36" y="119"/>
                    </a:lnTo>
                    <a:lnTo>
                      <a:pt x="36" y="116"/>
                    </a:lnTo>
                    <a:lnTo>
                      <a:pt x="46" y="114"/>
                    </a:lnTo>
                    <a:lnTo>
                      <a:pt x="49" y="111"/>
                    </a:lnTo>
                    <a:lnTo>
                      <a:pt x="53" y="107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63" y="92"/>
                    </a:lnTo>
                    <a:lnTo>
                      <a:pt x="63" y="85"/>
                    </a:lnTo>
                    <a:lnTo>
                      <a:pt x="61" y="75"/>
                    </a:lnTo>
                    <a:lnTo>
                      <a:pt x="61" y="65"/>
                    </a:lnTo>
                    <a:lnTo>
                      <a:pt x="68" y="58"/>
                    </a:lnTo>
                    <a:lnTo>
                      <a:pt x="68" y="58"/>
                    </a:lnTo>
                    <a:lnTo>
                      <a:pt x="73" y="48"/>
                    </a:lnTo>
                    <a:lnTo>
                      <a:pt x="68" y="41"/>
                    </a:lnTo>
                    <a:lnTo>
                      <a:pt x="73" y="31"/>
                    </a:lnTo>
                    <a:lnTo>
                      <a:pt x="75" y="29"/>
                    </a:lnTo>
                    <a:lnTo>
                      <a:pt x="80" y="31"/>
                    </a:lnTo>
                    <a:lnTo>
                      <a:pt x="82" y="31"/>
                    </a:lnTo>
                    <a:lnTo>
                      <a:pt x="85" y="41"/>
                    </a:lnTo>
                    <a:lnTo>
                      <a:pt x="87" y="48"/>
                    </a:lnTo>
                    <a:lnTo>
                      <a:pt x="90" y="48"/>
                    </a:lnTo>
                    <a:lnTo>
                      <a:pt x="90" y="48"/>
                    </a:lnTo>
                    <a:lnTo>
                      <a:pt x="97" y="44"/>
                    </a:lnTo>
                    <a:lnTo>
                      <a:pt x="99" y="41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104" y="22"/>
                    </a:lnTo>
                    <a:lnTo>
                      <a:pt x="104" y="22"/>
                    </a:lnTo>
                    <a:lnTo>
                      <a:pt x="112" y="17"/>
                    </a:lnTo>
                    <a:lnTo>
                      <a:pt x="119" y="14"/>
                    </a:lnTo>
                    <a:lnTo>
                      <a:pt x="119" y="5"/>
                    </a:lnTo>
                    <a:lnTo>
                      <a:pt x="119" y="5"/>
                    </a:lnTo>
                    <a:lnTo>
                      <a:pt x="126" y="2"/>
                    </a:lnTo>
                    <a:lnTo>
                      <a:pt x="133" y="2"/>
                    </a:lnTo>
                    <a:lnTo>
                      <a:pt x="141" y="0"/>
                    </a:lnTo>
                    <a:lnTo>
                      <a:pt x="145" y="5"/>
                    </a:lnTo>
                    <a:lnTo>
                      <a:pt x="145" y="14"/>
                    </a:lnTo>
                    <a:lnTo>
                      <a:pt x="148" y="19"/>
                    </a:lnTo>
                    <a:lnTo>
                      <a:pt x="155" y="22"/>
                    </a:lnTo>
                    <a:lnTo>
                      <a:pt x="158" y="22"/>
                    </a:lnTo>
                    <a:lnTo>
                      <a:pt x="158" y="31"/>
                    </a:lnTo>
                    <a:lnTo>
                      <a:pt x="155" y="36"/>
                    </a:lnTo>
                    <a:lnTo>
                      <a:pt x="155" y="41"/>
                    </a:lnTo>
                    <a:lnTo>
                      <a:pt x="155" y="41"/>
                    </a:lnTo>
                    <a:lnTo>
                      <a:pt x="162" y="46"/>
                    </a:lnTo>
                    <a:lnTo>
                      <a:pt x="170" y="46"/>
                    </a:lnTo>
                    <a:lnTo>
                      <a:pt x="170" y="48"/>
                    </a:lnTo>
                    <a:lnTo>
                      <a:pt x="175" y="58"/>
                    </a:lnTo>
                    <a:lnTo>
                      <a:pt x="177" y="63"/>
                    </a:lnTo>
                    <a:lnTo>
                      <a:pt x="184" y="65"/>
                    </a:lnTo>
                    <a:lnTo>
                      <a:pt x="184" y="65"/>
                    </a:lnTo>
                    <a:lnTo>
                      <a:pt x="184" y="68"/>
                    </a:lnTo>
                    <a:lnTo>
                      <a:pt x="177" y="70"/>
                    </a:lnTo>
                    <a:lnTo>
                      <a:pt x="175" y="75"/>
                    </a:lnTo>
                    <a:lnTo>
                      <a:pt x="172" y="85"/>
                    </a:lnTo>
                    <a:lnTo>
                      <a:pt x="175" y="92"/>
                    </a:lnTo>
                    <a:lnTo>
                      <a:pt x="177" y="94"/>
                    </a:lnTo>
                    <a:lnTo>
                      <a:pt x="184" y="97"/>
                    </a:lnTo>
                    <a:lnTo>
                      <a:pt x="194" y="97"/>
                    </a:lnTo>
                    <a:lnTo>
                      <a:pt x="201" y="99"/>
                    </a:lnTo>
                    <a:lnTo>
                      <a:pt x="201" y="102"/>
                    </a:lnTo>
                    <a:lnTo>
                      <a:pt x="204" y="111"/>
                    </a:lnTo>
                    <a:lnTo>
                      <a:pt x="206" y="119"/>
                    </a:lnTo>
                    <a:lnTo>
                      <a:pt x="201" y="128"/>
                    </a:lnTo>
                    <a:lnTo>
                      <a:pt x="201" y="131"/>
                    </a:lnTo>
                    <a:lnTo>
                      <a:pt x="194" y="136"/>
                    </a:lnTo>
                    <a:lnTo>
                      <a:pt x="194" y="138"/>
                    </a:lnTo>
                    <a:lnTo>
                      <a:pt x="184" y="143"/>
                    </a:lnTo>
                    <a:lnTo>
                      <a:pt x="177" y="143"/>
                    </a:lnTo>
                    <a:lnTo>
                      <a:pt x="175" y="145"/>
                    </a:lnTo>
                    <a:lnTo>
                      <a:pt x="177" y="155"/>
                    </a:lnTo>
                    <a:lnTo>
                      <a:pt x="177" y="155"/>
                    </a:lnTo>
                    <a:lnTo>
                      <a:pt x="184" y="162"/>
                    </a:lnTo>
                    <a:lnTo>
                      <a:pt x="187" y="162"/>
                    </a:lnTo>
                    <a:lnTo>
                      <a:pt x="194" y="165"/>
                    </a:lnTo>
                    <a:lnTo>
                      <a:pt x="201" y="165"/>
                    </a:lnTo>
                    <a:lnTo>
                      <a:pt x="209" y="167"/>
                    </a:lnTo>
                    <a:lnTo>
                      <a:pt x="216" y="167"/>
                    </a:lnTo>
                    <a:lnTo>
                      <a:pt x="223" y="172"/>
                    </a:lnTo>
                    <a:lnTo>
                      <a:pt x="223" y="172"/>
                    </a:lnTo>
                    <a:lnTo>
                      <a:pt x="230" y="172"/>
                    </a:lnTo>
                    <a:lnTo>
                      <a:pt x="238" y="174"/>
                    </a:lnTo>
                    <a:lnTo>
                      <a:pt x="245" y="174"/>
                    </a:lnTo>
                    <a:lnTo>
                      <a:pt x="252" y="179"/>
                    </a:lnTo>
                    <a:lnTo>
                      <a:pt x="252" y="182"/>
                    </a:lnTo>
                    <a:lnTo>
                      <a:pt x="259" y="184"/>
                    </a:lnTo>
                    <a:lnTo>
                      <a:pt x="267" y="187"/>
                    </a:lnTo>
                    <a:lnTo>
                      <a:pt x="274" y="187"/>
                    </a:lnTo>
                    <a:lnTo>
                      <a:pt x="281" y="187"/>
                    </a:lnTo>
                    <a:lnTo>
                      <a:pt x="289" y="189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45" name="Freeform 2873"/>
              <p:cNvSpPr>
                <a:spLocks/>
              </p:cNvSpPr>
              <p:nvPr/>
            </p:nvSpPr>
            <p:spPr bwMode="auto">
              <a:xfrm>
                <a:off x="1350" y="1297"/>
                <a:ext cx="293" cy="237"/>
              </a:xfrm>
              <a:custGeom>
                <a:avLst/>
                <a:gdLst/>
                <a:ahLst/>
                <a:cxnLst>
                  <a:cxn ang="0">
                    <a:pos x="293" y="199"/>
                  </a:cxn>
                  <a:cxn ang="0">
                    <a:pos x="281" y="208"/>
                  </a:cxn>
                  <a:cxn ang="0">
                    <a:pos x="259" y="211"/>
                  </a:cxn>
                  <a:cxn ang="0">
                    <a:pos x="245" y="218"/>
                  </a:cxn>
                  <a:cxn ang="0">
                    <a:pos x="223" y="221"/>
                  </a:cxn>
                  <a:cxn ang="0">
                    <a:pos x="209" y="225"/>
                  </a:cxn>
                  <a:cxn ang="0">
                    <a:pos x="184" y="233"/>
                  </a:cxn>
                  <a:cxn ang="0">
                    <a:pos x="170" y="235"/>
                  </a:cxn>
                  <a:cxn ang="0">
                    <a:pos x="148" y="237"/>
                  </a:cxn>
                  <a:cxn ang="0">
                    <a:pos x="126" y="237"/>
                  </a:cxn>
                  <a:cxn ang="0">
                    <a:pos x="104" y="235"/>
                  </a:cxn>
                  <a:cxn ang="0">
                    <a:pos x="82" y="235"/>
                  </a:cxn>
                  <a:cxn ang="0">
                    <a:pos x="61" y="235"/>
                  </a:cxn>
                  <a:cxn ang="0">
                    <a:pos x="46" y="230"/>
                  </a:cxn>
                  <a:cxn ang="0">
                    <a:pos x="24" y="225"/>
                  </a:cxn>
                  <a:cxn ang="0">
                    <a:pos x="7" y="216"/>
                  </a:cxn>
                  <a:cxn ang="0">
                    <a:pos x="0" y="206"/>
                  </a:cxn>
                  <a:cxn ang="0">
                    <a:pos x="7" y="191"/>
                  </a:cxn>
                  <a:cxn ang="0">
                    <a:pos x="22" y="182"/>
                  </a:cxn>
                  <a:cxn ang="0">
                    <a:pos x="36" y="174"/>
                  </a:cxn>
                  <a:cxn ang="0">
                    <a:pos x="53" y="167"/>
                  </a:cxn>
                  <a:cxn ang="0">
                    <a:pos x="66" y="155"/>
                  </a:cxn>
                  <a:cxn ang="0">
                    <a:pos x="82" y="150"/>
                  </a:cxn>
                  <a:cxn ang="0">
                    <a:pos x="97" y="155"/>
                  </a:cxn>
                  <a:cxn ang="0">
                    <a:pos x="97" y="145"/>
                  </a:cxn>
                  <a:cxn ang="0">
                    <a:pos x="75" y="145"/>
                  </a:cxn>
                  <a:cxn ang="0">
                    <a:pos x="53" y="138"/>
                  </a:cxn>
                  <a:cxn ang="0">
                    <a:pos x="41" y="128"/>
                  </a:cxn>
                  <a:cxn ang="0">
                    <a:pos x="36" y="116"/>
                  </a:cxn>
                  <a:cxn ang="0">
                    <a:pos x="53" y="107"/>
                  </a:cxn>
                  <a:cxn ang="0">
                    <a:pos x="63" y="92"/>
                  </a:cxn>
                  <a:cxn ang="0">
                    <a:pos x="61" y="65"/>
                  </a:cxn>
                  <a:cxn ang="0">
                    <a:pos x="73" y="48"/>
                  </a:cxn>
                  <a:cxn ang="0">
                    <a:pos x="75" y="29"/>
                  </a:cxn>
                  <a:cxn ang="0">
                    <a:pos x="85" y="41"/>
                  </a:cxn>
                  <a:cxn ang="0">
                    <a:pos x="90" y="48"/>
                  </a:cxn>
                  <a:cxn ang="0">
                    <a:pos x="97" y="31"/>
                  </a:cxn>
                  <a:cxn ang="0">
                    <a:pos x="104" y="22"/>
                  </a:cxn>
                  <a:cxn ang="0">
                    <a:pos x="119" y="14"/>
                  </a:cxn>
                  <a:cxn ang="0">
                    <a:pos x="126" y="2"/>
                  </a:cxn>
                  <a:cxn ang="0">
                    <a:pos x="145" y="5"/>
                  </a:cxn>
                  <a:cxn ang="0">
                    <a:pos x="155" y="22"/>
                  </a:cxn>
                  <a:cxn ang="0">
                    <a:pos x="155" y="36"/>
                  </a:cxn>
                  <a:cxn ang="0">
                    <a:pos x="162" y="46"/>
                  </a:cxn>
                  <a:cxn ang="0">
                    <a:pos x="175" y="58"/>
                  </a:cxn>
                  <a:cxn ang="0">
                    <a:pos x="184" y="65"/>
                  </a:cxn>
                  <a:cxn ang="0">
                    <a:pos x="175" y="75"/>
                  </a:cxn>
                  <a:cxn ang="0">
                    <a:pos x="177" y="94"/>
                  </a:cxn>
                  <a:cxn ang="0">
                    <a:pos x="201" y="99"/>
                  </a:cxn>
                  <a:cxn ang="0">
                    <a:pos x="206" y="119"/>
                  </a:cxn>
                  <a:cxn ang="0">
                    <a:pos x="194" y="136"/>
                  </a:cxn>
                  <a:cxn ang="0">
                    <a:pos x="177" y="143"/>
                  </a:cxn>
                  <a:cxn ang="0">
                    <a:pos x="177" y="155"/>
                  </a:cxn>
                  <a:cxn ang="0">
                    <a:pos x="194" y="165"/>
                  </a:cxn>
                  <a:cxn ang="0">
                    <a:pos x="216" y="167"/>
                  </a:cxn>
                  <a:cxn ang="0">
                    <a:pos x="230" y="172"/>
                  </a:cxn>
                  <a:cxn ang="0">
                    <a:pos x="252" y="179"/>
                  </a:cxn>
                  <a:cxn ang="0">
                    <a:pos x="267" y="187"/>
                  </a:cxn>
                  <a:cxn ang="0">
                    <a:pos x="289" y="189"/>
                  </a:cxn>
                </a:cxnLst>
                <a:rect l="0" t="0" r="r" b="b"/>
                <a:pathLst>
                  <a:path w="293" h="237">
                    <a:moveTo>
                      <a:pt x="289" y="189"/>
                    </a:moveTo>
                    <a:lnTo>
                      <a:pt x="291" y="189"/>
                    </a:lnTo>
                    <a:lnTo>
                      <a:pt x="293" y="199"/>
                    </a:lnTo>
                    <a:lnTo>
                      <a:pt x="289" y="204"/>
                    </a:lnTo>
                    <a:lnTo>
                      <a:pt x="284" y="206"/>
                    </a:lnTo>
                    <a:lnTo>
                      <a:pt x="281" y="208"/>
                    </a:lnTo>
                    <a:lnTo>
                      <a:pt x="274" y="208"/>
                    </a:lnTo>
                    <a:lnTo>
                      <a:pt x="267" y="208"/>
                    </a:lnTo>
                    <a:lnTo>
                      <a:pt x="259" y="211"/>
                    </a:lnTo>
                    <a:lnTo>
                      <a:pt x="252" y="213"/>
                    </a:lnTo>
                    <a:lnTo>
                      <a:pt x="247" y="216"/>
                    </a:lnTo>
                    <a:lnTo>
                      <a:pt x="245" y="218"/>
                    </a:lnTo>
                    <a:lnTo>
                      <a:pt x="238" y="221"/>
                    </a:lnTo>
                    <a:lnTo>
                      <a:pt x="230" y="221"/>
                    </a:lnTo>
                    <a:lnTo>
                      <a:pt x="223" y="221"/>
                    </a:lnTo>
                    <a:lnTo>
                      <a:pt x="216" y="223"/>
                    </a:lnTo>
                    <a:lnTo>
                      <a:pt x="209" y="225"/>
                    </a:lnTo>
                    <a:lnTo>
                      <a:pt x="209" y="225"/>
                    </a:lnTo>
                    <a:lnTo>
                      <a:pt x="201" y="228"/>
                    </a:lnTo>
                    <a:lnTo>
                      <a:pt x="194" y="230"/>
                    </a:lnTo>
                    <a:lnTo>
                      <a:pt x="184" y="233"/>
                    </a:lnTo>
                    <a:lnTo>
                      <a:pt x="182" y="233"/>
                    </a:lnTo>
                    <a:lnTo>
                      <a:pt x="177" y="233"/>
                    </a:lnTo>
                    <a:lnTo>
                      <a:pt x="170" y="235"/>
                    </a:lnTo>
                    <a:lnTo>
                      <a:pt x="162" y="237"/>
                    </a:lnTo>
                    <a:lnTo>
                      <a:pt x="155" y="237"/>
                    </a:lnTo>
                    <a:lnTo>
                      <a:pt x="148" y="237"/>
                    </a:lnTo>
                    <a:lnTo>
                      <a:pt x="141" y="237"/>
                    </a:lnTo>
                    <a:lnTo>
                      <a:pt x="133" y="237"/>
                    </a:lnTo>
                    <a:lnTo>
                      <a:pt x="126" y="237"/>
                    </a:lnTo>
                    <a:lnTo>
                      <a:pt x="119" y="237"/>
                    </a:lnTo>
                    <a:lnTo>
                      <a:pt x="112" y="237"/>
                    </a:lnTo>
                    <a:lnTo>
                      <a:pt x="104" y="235"/>
                    </a:lnTo>
                    <a:lnTo>
                      <a:pt x="97" y="235"/>
                    </a:lnTo>
                    <a:lnTo>
                      <a:pt x="90" y="235"/>
                    </a:lnTo>
                    <a:lnTo>
                      <a:pt x="82" y="235"/>
                    </a:lnTo>
                    <a:lnTo>
                      <a:pt x="75" y="235"/>
                    </a:lnTo>
                    <a:lnTo>
                      <a:pt x="68" y="235"/>
                    </a:lnTo>
                    <a:lnTo>
                      <a:pt x="61" y="235"/>
                    </a:lnTo>
                    <a:lnTo>
                      <a:pt x="56" y="233"/>
                    </a:lnTo>
                    <a:lnTo>
                      <a:pt x="53" y="233"/>
                    </a:lnTo>
                    <a:lnTo>
                      <a:pt x="46" y="230"/>
                    </a:lnTo>
                    <a:lnTo>
                      <a:pt x="36" y="228"/>
                    </a:lnTo>
                    <a:lnTo>
                      <a:pt x="29" y="225"/>
                    </a:lnTo>
                    <a:lnTo>
                      <a:pt x="24" y="225"/>
                    </a:lnTo>
                    <a:lnTo>
                      <a:pt x="22" y="225"/>
                    </a:lnTo>
                    <a:lnTo>
                      <a:pt x="15" y="221"/>
                    </a:lnTo>
                    <a:lnTo>
                      <a:pt x="7" y="216"/>
                    </a:lnTo>
                    <a:lnTo>
                      <a:pt x="7" y="216"/>
                    </a:lnTo>
                    <a:lnTo>
                      <a:pt x="0" y="206"/>
                    </a:lnTo>
                    <a:lnTo>
                      <a:pt x="0" y="206"/>
                    </a:lnTo>
                    <a:lnTo>
                      <a:pt x="0" y="199"/>
                    </a:lnTo>
                    <a:lnTo>
                      <a:pt x="0" y="199"/>
                    </a:lnTo>
                    <a:lnTo>
                      <a:pt x="7" y="191"/>
                    </a:lnTo>
                    <a:lnTo>
                      <a:pt x="10" y="189"/>
                    </a:lnTo>
                    <a:lnTo>
                      <a:pt x="15" y="187"/>
                    </a:lnTo>
                    <a:lnTo>
                      <a:pt x="22" y="182"/>
                    </a:lnTo>
                    <a:lnTo>
                      <a:pt x="22" y="182"/>
                    </a:lnTo>
                    <a:lnTo>
                      <a:pt x="29" y="179"/>
                    </a:lnTo>
                    <a:lnTo>
                      <a:pt x="36" y="174"/>
                    </a:lnTo>
                    <a:lnTo>
                      <a:pt x="46" y="174"/>
                    </a:lnTo>
                    <a:lnTo>
                      <a:pt x="49" y="172"/>
                    </a:lnTo>
                    <a:lnTo>
                      <a:pt x="53" y="167"/>
                    </a:lnTo>
                    <a:lnTo>
                      <a:pt x="58" y="162"/>
                    </a:lnTo>
                    <a:lnTo>
                      <a:pt x="61" y="160"/>
                    </a:lnTo>
                    <a:lnTo>
                      <a:pt x="66" y="155"/>
                    </a:lnTo>
                    <a:lnTo>
                      <a:pt x="68" y="148"/>
                    </a:lnTo>
                    <a:lnTo>
                      <a:pt x="75" y="148"/>
                    </a:lnTo>
                    <a:lnTo>
                      <a:pt x="82" y="150"/>
                    </a:lnTo>
                    <a:lnTo>
                      <a:pt x="85" y="155"/>
                    </a:lnTo>
                    <a:lnTo>
                      <a:pt x="90" y="157"/>
                    </a:lnTo>
                    <a:lnTo>
                      <a:pt x="97" y="155"/>
                    </a:lnTo>
                    <a:lnTo>
                      <a:pt x="99" y="155"/>
                    </a:lnTo>
                    <a:lnTo>
                      <a:pt x="99" y="145"/>
                    </a:lnTo>
                    <a:lnTo>
                      <a:pt x="97" y="145"/>
                    </a:lnTo>
                    <a:lnTo>
                      <a:pt x="90" y="143"/>
                    </a:lnTo>
                    <a:lnTo>
                      <a:pt x="82" y="143"/>
                    </a:lnTo>
                    <a:lnTo>
                      <a:pt x="75" y="145"/>
                    </a:lnTo>
                    <a:lnTo>
                      <a:pt x="68" y="145"/>
                    </a:lnTo>
                    <a:lnTo>
                      <a:pt x="61" y="141"/>
                    </a:lnTo>
                    <a:lnTo>
                      <a:pt x="53" y="138"/>
                    </a:lnTo>
                    <a:lnTo>
                      <a:pt x="51" y="136"/>
                    </a:lnTo>
                    <a:lnTo>
                      <a:pt x="46" y="128"/>
                    </a:lnTo>
                    <a:lnTo>
                      <a:pt x="41" y="128"/>
                    </a:lnTo>
                    <a:lnTo>
                      <a:pt x="36" y="124"/>
                    </a:lnTo>
                    <a:lnTo>
                      <a:pt x="36" y="119"/>
                    </a:lnTo>
                    <a:lnTo>
                      <a:pt x="36" y="116"/>
                    </a:lnTo>
                    <a:lnTo>
                      <a:pt x="46" y="114"/>
                    </a:lnTo>
                    <a:lnTo>
                      <a:pt x="49" y="111"/>
                    </a:lnTo>
                    <a:lnTo>
                      <a:pt x="53" y="107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63" y="92"/>
                    </a:lnTo>
                    <a:lnTo>
                      <a:pt x="63" y="85"/>
                    </a:lnTo>
                    <a:lnTo>
                      <a:pt x="61" y="75"/>
                    </a:lnTo>
                    <a:lnTo>
                      <a:pt x="61" y="65"/>
                    </a:lnTo>
                    <a:lnTo>
                      <a:pt x="68" y="58"/>
                    </a:lnTo>
                    <a:lnTo>
                      <a:pt x="68" y="58"/>
                    </a:lnTo>
                    <a:lnTo>
                      <a:pt x="73" y="48"/>
                    </a:lnTo>
                    <a:lnTo>
                      <a:pt x="68" y="41"/>
                    </a:lnTo>
                    <a:lnTo>
                      <a:pt x="73" y="31"/>
                    </a:lnTo>
                    <a:lnTo>
                      <a:pt x="75" y="29"/>
                    </a:lnTo>
                    <a:lnTo>
                      <a:pt x="80" y="31"/>
                    </a:lnTo>
                    <a:lnTo>
                      <a:pt x="82" y="31"/>
                    </a:lnTo>
                    <a:lnTo>
                      <a:pt x="85" y="41"/>
                    </a:lnTo>
                    <a:lnTo>
                      <a:pt x="87" y="48"/>
                    </a:lnTo>
                    <a:lnTo>
                      <a:pt x="90" y="48"/>
                    </a:lnTo>
                    <a:lnTo>
                      <a:pt x="90" y="48"/>
                    </a:lnTo>
                    <a:lnTo>
                      <a:pt x="97" y="44"/>
                    </a:lnTo>
                    <a:lnTo>
                      <a:pt x="99" y="41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104" y="22"/>
                    </a:lnTo>
                    <a:lnTo>
                      <a:pt x="104" y="22"/>
                    </a:lnTo>
                    <a:lnTo>
                      <a:pt x="112" y="17"/>
                    </a:lnTo>
                    <a:lnTo>
                      <a:pt x="119" y="14"/>
                    </a:lnTo>
                    <a:lnTo>
                      <a:pt x="119" y="5"/>
                    </a:lnTo>
                    <a:lnTo>
                      <a:pt x="119" y="5"/>
                    </a:lnTo>
                    <a:lnTo>
                      <a:pt x="126" y="2"/>
                    </a:lnTo>
                    <a:lnTo>
                      <a:pt x="133" y="2"/>
                    </a:lnTo>
                    <a:lnTo>
                      <a:pt x="141" y="0"/>
                    </a:lnTo>
                    <a:lnTo>
                      <a:pt x="145" y="5"/>
                    </a:lnTo>
                    <a:lnTo>
                      <a:pt x="145" y="14"/>
                    </a:lnTo>
                    <a:lnTo>
                      <a:pt x="148" y="19"/>
                    </a:lnTo>
                    <a:lnTo>
                      <a:pt x="155" y="22"/>
                    </a:lnTo>
                    <a:lnTo>
                      <a:pt x="158" y="22"/>
                    </a:lnTo>
                    <a:lnTo>
                      <a:pt x="158" y="31"/>
                    </a:lnTo>
                    <a:lnTo>
                      <a:pt x="155" y="36"/>
                    </a:lnTo>
                    <a:lnTo>
                      <a:pt x="155" y="41"/>
                    </a:lnTo>
                    <a:lnTo>
                      <a:pt x="155" y="41"/>
                    </a:lnTo>
                    <a:lnTo>
                      <a:pt x="162" y="46"/>
                    </a:lnTo>
                    <a:lnTo>
                      <a:pt x="170" y="46"/>
                    </a:lnTo>
                    <a:lnTo>
                      <a:pt x="170" y="48"/>
                    </a:lnTo>
                    <a:lnTo>
                      <a:pt x="175" y="58"/>
                    </a:lnTo>
                    <a:lnTo>
                      <a:pt x="177" y="63"/>
                    </a:lnTo>
                    <a:lnTo>
                      <a:pt x="184" y="65"/>
                    </a:lnTo>
                    <a:lnTo>
                      <a:pt x="184" y="65"/>
                    </a:lnTo>
                    <a:lnTo>
                      <a:pt x="184" y="68"/>
                    </a:lnTo>
                    <a:lnTo>
                      <a:pt x="177" y="70"/>
                    </a:lnTo>
                    <a:lnTo>
                      <a:pt x="175" y="75"/>
                    </a:lnTo>
                    <a:lnTo>
                      <a:pt x="172" y="85"/>
                    </a:lnTo>
                    <a:lnTo>
                      <a:pt x="175" y="92"/>
                    </a:lnTo>
                    <a:lnTo>
                      <a:pt x="177" y="94"/>
                    </a:lnTo>
                    <a:lnTo>
                      <a:pt x="184" y="97"/>
                    </a:lnTo>
                    <a:lnTo>
                      <a:pt x="194" y="97"/>
                    </a:lnTo>
                    <a:lnTo>
                      <a:pt x="201" y="99"/>
                    </a:lnTo>
                    <a:lnTo>
                      <a:pt x="201" y="102"/>
                    </a:lnTo>
                    <a:lnTo>
                      <a:pt x="204" y="111"/>
                    </a:lnTo>
                    <a:lnTo>
                      <a:pt x="206" y="119"/>
                    </a:lnTo>
                    <a:lnTo>
                      <a:pt x="201" y="128"/>
                    </a:lnTo>
                    <a:lnTo>
                      <a:pt x="201" y="131"/>
                    </a:lnTo>
                    <a:lnTo>
                      <a:pt x="194" y="136"/>
                    </a:lnTo>
                    <a:lnTo>
                      <a:pt x="194" y="138"/>
                    </a:lnTo>
                    <a:lnTo>
                      <a:pt x="184" y="143"/>
                    </a:lnTo>
                    <a:lnTo>
                      <a:pt x="177" y="143"/>
                    </a:lnTo>
                    <a:lnTo>
                      <a:pt x="175" y="145"/>
                    </a:lnTo>
                    <a:lnTo>
                      <a:pt x="177" y="155"/>
                    </a:lnTo>
                    <a:lnTo>
                      <a:pt x="177" y="155"/>
                    </a:lnTo>
                    <a:lnTo>
                      <a:pt x="184" y="162"/>
                    </a:lnTo>
                    <a:lnTo>
                      <a:pt x="187" y="162"/>
                    </a:lnTo>
                    <a:lnTo>
                      <a:pt x="194" y="165"/>
                    </a:lnTo>
                    <a:lnTo>
                      <a:pt x="201" y="165"/>
                    </a:lnTo>
                    <a:lnTo>
                      <a:pt x="209" y="167"/>
                    </a:lnTo>
                    <a:lnTo>
                      <a:pt x="216" y="167"/>
                    </a:lnTo>
                    <a:lnTo>
                      <a:pt x="223" y="172"/>
                    </a:lnTo>
                    <a:lnTo>
                      <a:pt x="223" y="172"/>
                    </a:lnTo>
                    <a:lnTo>
                      <a:pt x="230" y="172"/>
                    </a:lnTo>
                    <a:lnTo>
                      <a:pt x="238" y="174"/>
                    </a:lnTo>
                    <a:lnTo>
                      <a:pt x="245" y="174"/>
                    </a:lnTo>
                    <a:lnTo>
                      <a:pt x="252" y="179"/>
                    </a:lnTo>
                    <a:lnTo>
                      <a:pt x="252" y="182"/>
                    </a:lnTo>
                    <a:lnTo>
                      <a:pt x="259" y="184"/>
                    </a:lnTo>
                    <a:lnTo>
                      <a:pt x="267" y="187"/>
                    </a:lnTo>
                    <a:lnTo>
                      <a:pt x="274" y="187"/>
                    </a:lnTo>
                    <a:lnTo>
                      <a:pt x="281" y="187"/>
                    </a:lnTo>
                    <a:lnTo>
                      <a:pt x="289" y="189"/>
                    </a:lnTo>
                    <a:lnTo>
                      <a:pt x="289" y="18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46" name="Freeform 2874"/>
              <p:cNvSpPr>
                <a:spLocks/>
              </p:cNvSpPr>
              <p:nvPr/>
            </p:nvSpPr>
            <p:spPr bwMode="auto">
              <a:xfrm>
                <a:off x="797" y="1534"/>
                <a:ext cx="381" cy="124"/>
              </a:xfrm>
              <a:custGeom>
                <a:avLst/>
                <a:gdLst/>
                <a:ahLst/>
                <a:cxnLst>
                  <a:cxn ang="0">
                    <a:pos x="5" y="49"/>
                  </a:cxn>
                  <a:cxn ang="0">
                    <a:pos x="8" y="66"/>
                  </a:cxn>
                  <a:cxn ang="0">
                    <a:pos x="30" y="68"/>
                  </a:cxn>
                  <a:cxn ang="0">
                    <a:pos x="44" y="76"/>
                  </a:cxn>
                  <a:cxn ang="0">
                    <a:pos x="51" y="95"/>
                  </a:cxn>
                  <a:cxn ang="0">
                    <a:pos x="66" y="88"/>
                  </a:cxn>
                  <a:cxn ang="0">
                    <a:pos x="88" y="85"/>
                  </a:cxn>
                  <a:cxn ang="0">
                    <a:pos x="110" y="90"/>
                  </a:cxn>
                  <a:cxn ang="0">
                    <a:pos x="124" y="93"/>
                  </a:cxn>
                  <a:cxn ang="0">
                    <a:pos x="139" y="110"/>
                  </a:cxn>
                  <a:cxn ang="0">
                    <a:pos x="156" y="117"/>
                  </a:cxn>
                  <a:cxn ang="0">
                    <a:pos x="165" y="110"/>
                  </a:cxn>
                  <a:cxn ang="0">
                    <a:pos x="185" y="114"/>
                  </a:cxn>
                  <a:cxn ang="0">
                    <a:pos x="192" y="110"/>
                  </a:cxn>
                  <a:cxn ang="0">
                    <a:pos x="206" y="119"/>
                  </a:cxn>
                  <a:cxn ang="0">
                    <a:pos x="228" y="124"/>
                  </a:cxn>
                  <a:cxn ang="0">
                    <a:pos x="250" y="122"/>
                  </a:cxn>
                  <a:cxn ang="0">
                    <a:pos x="265" y="117"/>
                  </a:cxn>
                  <a:cxn ang="0">
                    <a:pos x="279" y="110"/>
                  </a:cxn>
                  <a:cxn ang="0">
                    <a:pos x="303" y="102"/>
                  </a:cxn>
                  <a:cxn ang="0">
                    <a:pos x="311" y="93"/>
                  </a:cxn>
                  <a:cxn ang="0">
                    <a:pos x="332" y="85"/>
                  </a:cxn>
                  <a:cxn ang="0">
                    <a:pos x="347" y="80"/>
                  </a:cxn>
                  <a:cxn ang="0">
                    <a:pos x="362" y="71"/>
                  </a:cxn>
                  <a:cxn ang="0">
                    <a:pos x="376" y="61"/>
                  </a:cxn>
                  <a:cxn ang="0">
                    <a:pos x="379" y="39"/>
                  </a:cxn>
                  <a:cxn ang="0">
                    <a:pos x="362" y="34"/>
                  </a:cxn>
                  <a:cxn ang="0">
                    <a:pos x="347" y="25"/>
                  </a:cxn>
                  <a:cxn ang="0">
                    <a:pos x="332" y="20"/>
                  </a:cxn>
                  <a:cxn ang="0">
                    <a:pos x="311" y="17"/>
                  </a:cxn>
                  <a:cxn ang="0">
                    <a:pos x="296" y="13"/>
                  </a:cxn>
                  <a:cxn ang="0">
                    <a:pos x="272" y="8"/>
                  </a:cxn>
                  <a:cxn ang="0">
                    <a:pos x="250" y="8"/>
                  </a:cxn>
                  <a:cxn ang="0">
                    <a:pos x="236" y="5"/>
                  </a:cxn>
                  <a:cxn ang="0">
                    <a:pos x="214" y="0"/>
                  </a:cxn>
                  <a:cxn ang="0">
                    <a:pos x="199" y="5"/>
                  </a:cxn>
                  <a:cxn ang="0">
                    <a:pos x="177" y="5"/>
                  </a:cxn>
                  <a:cxn ang="0">
                    <a:pos x="156" y="8"/>
                  </a:cxn>
                  <a:cxn ang="0">
                    <a:pos x="136" y="13"/>
                  </a:cxn>
                  <a:cxn ang="0">
                    <a:pos x="117" y="15"/>
                  </a:cxn>
                  <a:cxn ang="0">
                    <a:pos x="110" y="13"/>
                  </a:cxn>
                  <a:cxn ang="0">
                    <a:pos x="88" y="17"/>
                  </a:cxn>
                  <a:cxn ang="0">
                    <a:pos x="73" y="30"/>
                  </a:cxn>
                  <a:cxn ang="0">
                    <a:pos x="59" y="20"/>
                  </a:cxn>
                  <a:cxn ang="0">
                    <a:pos x="44" y="32"/>
                  </a:cxn>
                  <a:cxn ang="0">
                    <a:pos x="37" y="47"/>
                  </a:cxn>
                  <a:cxn ang="0">
                    <a:pos x="30" y="30"/>
                  </a:cxn>
                  <a:cxn ang="0">
                    <a:pos x="8" y="32"/>
                  </a:cxn>
                </a:cxnLst>
                <a:rect l="0" t="0" r="r" b="b"/>
                <a:pathLst>
                  <a:path w="381" h="124">
                    <a:moveTo>
                      <a:pt x="8" y="37"/>
                    </a:moveTo>
                    <a:lnTo>
                      <a:pt x="5" y="39"/>
                    </a:lnTo>
                    <a:lnTo>
                      <a:pt x="5" y="49"/>
                    </a:lnTo>
                    <a:lnTo>
                      <a:pt x="0" y="59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15" y="73"/>
                    </a:lnTo>
                    <a:lnTo>
                      <a:pt x="22" y="73"/>
                    </a:lnTo>
                    <a:lnTo>
                      <a:pt x="30" y="68"/>
                    </a:lnTo>
                    <a:lnTo>
                      <a:pt x="37" y="68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9" y="83"/>
                    </a:lnTo>
                    <a:lnTo>
                      <a:pt x="51" y="93"/>
                    </a:lnTo>
                    <a:lnTo>
                      <a:pt x="51" y="95"/>
                    </a:lnTo>
                    <a:lnTo>
                      <a:pt x="59" y="97"/>
                    </a:lnTo>
                    <a:lnTo>
                      <a:pt x="61" y="93"/>
                    </a:lnTo>
                    <a:lnTo>
                      <a:pt x="66" y="88"/>
                    </a:lnTo>
                    <a:lnTo>
                      <a:pt x="73" y="85"/>
                    </a:lnTo>
                    <a:lnTo>
                      <a:pt x="80" y="85"/>
                    </a:lnTo>
                    <a:lnTo>
                      <a:pt x="88" y="85"/>
                    </a:lnTo>
                    <a:lnTo>
                      <a:pt x="95" y="83"/>
                    </a:lnTo>
                    <a:lnTo>
                      <a:pt x="102" y="85"/>
                    </a:lnTo>
                    <a:lnTo>
                      <a:pt x="110" y="90"/>
                    </a:lnTo>
                    <a:lnTo>
                      <a:pt x="117" y="90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9" y="102"/>
                    </a:lnTo>
                    <a:lnTo>
                      <a:pt x="131" y="105"/>
                    </a:lnTo>
                    <a:lnTo>
                      <a:pt x="139" y="110"/>
                    </a:lnTo>
                    <a:lnTo>
                      <a:pt x="139" y="112"/>
                    </a:lnTo>
                    <a:lnTo>
                      <a:pt x="148" y="112"/>
                    </a:lnTo>
                    <a:lnTo>
                      <a:pt x="156" y="117"/>
                    </a:lnTo>
                    <a:lnTo>
                      <a:pt x="160" y="110"/>
                    </a:lnTo>
                    <a:lnTo>
                      <a:pt x="163" y="110"/>
                    </a:lnTo>
                    <a:lnTo>
                      <a:pt x="165" y="110"/>
                    </a:lnTo>
                    <a:lnTo>
                      <a:pt x="170" y="112"/>
                    </a:lnTo>
                    <a:lnTo>
                      <a:pt x="177" y="117"/>
                    </a:lnTo>
                    <a:lnTo>
                      <a:pt x="185" y="114"/>
                    </a:lnTo>
                    <a:lnTo>
                      <a:pt x="192" y="110"/>
                    </a:lnTo>
                    <a:lnTo>
                      <a:pt x="192" y="110"/>
                    </a:lnTo>
                    <a:lnTo>
                      <a:pt x="192" y="110"/>
                    </a:lnTo>
                    <a:lnTo>
                      <a:pt x="199" y="114"/>
                    </a:lnTo>
                    <a:lnTo>
                      <a:pt x="204" y="119"/>
                    </a:lnTo>
                    <a:lnTo>
                      <a:pt x="206" y="119"/>
                    </a:lnTo>
                    <a:lnTo>
                      <a:pt x="214" y="122"/>
                    </a:lnTo>
                    <a:lnTo>
                      <a:pt x="221" y="124"/>
                    </a:lnTo>
                    <a:lnTo>
                      <a:pt x="228" y="124"/>
                    </a:lnTo>
                    <a:lnTo>
                      <a:pt x="236" y="122"/>
                    </a:lnTo>
                    <a:lnTo>
                      <a:pt x="243" y="124"/>
                    </a:lnTo>
                    <a:lnTo>
                      <a:pt x="250" y="122"/>
                    </a:lnTo>
                    <a:lnTo>
                      <a:pt x="257" y="119"/>
                    </a:lnTo>
                    <a:lnTo>
                      <a:pt x="260" y="119"/>
                    </a:lnTo>
                    <a:lnTo>
                      <a:pt x="265" y="117"/>
                    </a:lnTo>
                    <a:lnTo>
                      <a:pt x="272" y="112"/>
                    </a:lnTo>
                    <a:lnTo>
                      <a:pt x="277" y="110"/>
                    </a:lnTo>
                    <a:lnTo>
                      <a:pt x="279" y="110"/>
                    </a:lnTo>
                    <a:lnTo>
                      <a:pt x="286" y="107"/>
                    </a:lnTo>
                    <a:lnTo>
                      <a:pt x="296" y="105"/>
                    </a:lnTo>
                    <a:lnTo>
                      <a:pt x="303" y="102"/>
                    </a:lnTo>
                    <a:lnTo>
                      <a:pt x="306" y="102"/>
                    </a:lnTo>
                    <a:lnTo>
                      <a:pt x="311" y="95"/>
                    </a:lnTo>
                    <a:lnTo>
                      <a:pt x="311" y="93"/>
                    </a:lnTo>
                    <a:lnTo>
                      <a:pt x="318" y="90"/>
                    </a:lnTo>
                    <a:lnTo>
                      <a:pt x="325" y="85"/>
                    </a:lnTo>
                    <a:lnTo>
                      <a:pt x="332" y="85"/>
                    </a:lnTo>
                    <a:lnTo>
                      <a:pt x="337" y="83"/>
                    </a:lnTo>
                    <a:lnTo>
                      <a:pt x="340" y="83"/>
                    </a:lnTo>
                    <a:lnTo>
                      <a:pt x="347" y="80"/>
                    </a:lnTo>
                    <a:lnTo>
                      <a:pt x="352" y="76"/>
                    </a:lnTo>
                    <a:lnTo>
                      <a:pt x="354" y="73"/>
                    </a:lnTo>
                    <a:lnTo>
                      <a:pt x="362" y="71"/>
                    </a:lnTo>
                    <a:lnTo>
                      <a:pt x="369" y="66"/>
                    </a:lnTo>
                    <a:lnTo>
                      <a:pt x="371" y="66"/>
                    </a:lnTo>
                    <a:lnTo>
                      <a:pt x="376" y="61"/>
                    </a:lnTo>
                    <a:lnTo>
                      <a:pt x="379" y="59"/>
                    </a:lnTo>
                    <a:lnTo>
                      <a:pt x="381" y="49"/>
                    </a:lnTo>
                    <a:lnTo>
                      <a:pt x="379" y="39"/>
                    </a:lnTo>
                    <a:lnTo>
                      <a:pt x="376" y="37"/>
                    </a:lnTo>
                    <a:lnTo>
                      <a:pt x="369" y="34"/>
                    </a:lnTo>
                    <a:lnTo>
                      <a:pt x="362" y="34"/>
                    </a:lnTo>
                    <a:lnTo>
                      <a:pt x="357" y="32"/>
                    </a:lnTo>
                    <a:lnTo>
                      <a:pt x="354" y="30"/>
                    </a:lnTo>
                    <a:lnTo>
                      <a:pt x="347" y="25"/>
                    </a:lnTo>
                    <a:lnTo>
                      <a:pt x="342" y="22"/>
                    </a:lnTo>
                    <a:lnTo>
                      <a:pt x="340" y="22"/>
                    </a:lnTo>
                    <a:lnTo>
                      <a:pt x="332" y="20"/>
                    </a:lnTo>
                    <a:lnTo>
                      <a:pt x="325" y="20"/>
                    </a:lnTo>
                    <a:lnTo>
                      <a:pt x="318" y="20"/>
                    </a:lnTo>
                    <a:lnTo>
                      <a:pt x="311" y="17"/>
                    </a:lnTo>
                    <a:lnTo>
                      <a:pt x="303" y="13"/>
                    </a:lnTo>
                    <a:lnTo>
                      <a:pt x="303" y="13"/>
                    </a:lnTo>
                    <a:lnTo>
                      <a:pt x="296" y="13"/>
                    </a:lnTo>
                    <a:lnTo>
                      <a:pt x="286" y="10"/>
                    </a:lnTo>
                    <a:lnTo>
                      <a:pt x="279" y="8"/>
                    </a:lnTo>
                    <a:lnTo>
                      <a:pt x="272" y="8"/>
                    </a:lnTo>
                    <a:lnTo>
                      <a:pt x="265" y="10"/>
                    </a:lnTo>
                    <a:lnTo>
                      <a:pt x="257" y="8"/>
                    </a:lnTo>
                    <a:lnTo>
                      <a:pt x="250" y="8"/>
                    </a:lnTo>
                    <a:lnTo>
                      <a:pt x="243" y="5"/>
                    </a:lnTo>
                    <a:lnTo>
                      <a:pt x="238" y="5"/>
                    </a:lnTo>
                    <a:lnTo>
                      <a:pt x="236" y="5"/>
                    </a:lnTo>
                    <a:lnTo>
                      <a:pt x="228" y="0"/>
                    </a:lnTo>
                    <a:lnTo>
                      <a:pt x="221" y="0"/>
                    </a:lnTo>
                    <a:lnTo>
                      <a:pt x="214" y="0"/>
                    </a:lnTo>
                    <a:lnTo>
                      <a:pt x="206" y="3"/>
                    </a:lnTo>
                    <a:lnTo>
                      <a:pt x="202" y="5"/>
                    </a:lnTo>
                    <a:lnTo>
                      <a:pt x="199" y="5"/>
                    </a:lnTo>
                    <a:lnTo>
                      <a:pt x="192" y="10"/>
                    </a:lnTo>
                    <a:lnTo>
                      <a:pt x="185" y="8"/>
                    </a:lnTo>
                    <a:lnTo>
                      <a:pt x="177" y="5"/>
                    </a:lnTo>
                    <a:lnTo>
                      <a:pt x="170" y="8"/>
                    </a:lnTo>
                    <a:lnTo>
                      <a:pt x="163" y="10"/>
                    </a:lnTo>
                    <a:lnTo>
                      <a:pt x="156" y="8"/>
                    </a:lnTo>
                    <a:lnTo>
                      <a:pt x="148" y="10"/>
                    </a:lnTo>
                    <a:lnTo>
                      <a:pt x="139" y="10"/>
                    </a:lnTo>
                    <a:lnTo>
                      <a:pt x="136" y="13"/>
                    </a:lnTo>
                    <a:lnTo>
                      <a:pt x="131" y="17"/>
                    </a:lnTo>
                    <a:lnTo>
                      <a:pt x="124" y="17"/>
                    </a:lnTo>
                    <a:lnTo>
                      <a:pt x="117" y="15"/>
                    </a:lnTo>
                    <a:lnTo>
                      <a:pt x="114" y="13"/>
                    </a:lnTo>
                    <a:lnTo>
                      <a:pt x="110" y="13"/>
                    </a:lnTo>
                    <a:lnTo>
                      <a:pt x="110" y="13"/>
                    </a:lnTo>
                    <a:lnTo>
                      <a:pt x="102" y="17"/>
                    </a:lnTo>
                    <a:lnTo>
                      <a:pt x="95" y="17"/>
                    </a:lnTo>
                    <a:lnTo>
                      <a:pt x="88" y="17"/>
                    </a:lnTo>
                    <a:lnTo>
                      <a:pt x="80" y="20"/>
                    </a:lnTo>
                    <a:lnTo>
                      <a:pt x="78" y="22"/>
                    </a:lnTo>
                    <a:lnTo>
                      <a:pt x="73" y="30"/>
                    </a:lnTo>
                    <a:lnTo>
                      <a:pt x="66" y="27"/>
                    </a:lnTo>
                    <a:lnTo>
                      <a:pt x="61" y="22"/>
                    </a:lnTo>
                    <a:lnTo>
                      <a:pt x="59" y="20"/>
                    </a:lnTo>
                    <a:lnTo>
                      <a:pt x="51" y="20"/>
                    </a:lnTo>
                    <a:lnTo>
                      <a:pt x="49" y="22"/>
                    </a:lnTo>
                    <a:lnTo>
                      <a:pt x="44" y="32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37" y="47"/>
                    </a:lnTo>
                    <a:lnTo>
                      <a:pt x="32" y="39"/>
                    </a:lnTo>
                    <a:lnTo>
                      <a:pt x="32" y="32"/>
                    </a:lnTo>
                    <a:lnTo>
                      <a:pt x="30" y="30"/>
                    </a:lnTo>
                    <a:lnTo>
                      <a:pt x="22" y="30"/>
                    </a:lnTo>
                    <a:lnTo>
                      <a:pt x="15" y="27"/>
                    </a:lnTo>
                    <a:lnTo>
                      <a:pt x="8" y="32"/>
                    </a:lnTo>
                    <a:lnTo>
                      <a:pt x="8" y="37"/>
                    </a:lnTo>
                    <a:close/>
                  </a:path>
                </a:pathLst>
              </a:custGeom>
              <a:solidFill>
                <a:srgbClr val="006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47" name="Freeform 2875"/>
              <p:cNvSpPr>
                <a:spLocks/>
              </p:cNvSpPr>
              <p:nvPr/>
            </p:nvSpPr>
            <p:spPr bwMode="auto">
              <a:xfrm>
                <a:off x="797" y="1534"/>
                <a:ext cx="381" cy="124"/>
              </a:xfrm>
              <a:custGeom>
                <a:avLst/>
                <a:gdLst/>
                <a:ahLst/>
                <a:cxnLst>
                  <a:cxn ang="0">
                    <a:pos x="5" y="49"/>
                  </a:cxn>
                  <a:cxn ang="0">
                    <a:pos x="8" y="66"/>
                  </a:cxn>
                  <a:cxn ang="0">
                    <a:pos x="30" y="68"/>
                  </a:cxn>
                  <a:cxn ang="0">
                    <a:pos x="44" y="76"/>
                  </a:cxn>
                  <a:cxn ang="0">
                    <a:pos x="51" y="95"/>
                  </a:cxn>
                  <a:cxn ang="0">
                    <a:pos x="66" y="88"/>
                  </a:cxn>
                  <a:cxn ang="0">
                    <a:pos x="88" y="85"/>
                  </a:cxn>
                  <a:cxn ang="0">
                    <a:pos x="110" y="90"/>
                  </a:cxn>
                  <a:cxn ang="0">
                    <a:pos x="124" y="93"/>
                  </a:cxn>
                  <a:cxn ang="0">
                    <a:pos x="139" y="110"/>
                  </a:cxn>
                  <a:cxn ang="0">
                    <a:pos x="156" y="117"/>
                  </a:cxn>
                  <a:cxn ang="0">
                    <a:pos x="165" y="110"/>
                  </a:cxn>
                  <a:cxn ang="0">
                    <a:pos x="185" y="114"/>
                  </a:cxn>
                  <a:cxn ang="0">
                    <a:pos x="192" y="110"/>
                  </a:cxn>
                  <a:cxn ang="0">
                    <a:pos x="206" y="119"/>
                  </a:cxn>
                  <a:cxn ang="0">
                    <a:pos x="228" y="124"/>
                  </a:cxn>
                  <a:cxn ang="0">
                    <a:pos x="250" y="122"/>
                  </a:cxn>
                  <a:cxn ang="0">
                    <a:pos x="265" y="117"/>
                  </a:cxn>
                  <a:cxn ang="0">
                    <a:pos x="279" y="110"/>
                  </a:cxn>
                  <a:cxn ang="0">
                    <a:pos x="303" y="102"/>
                  </a:cxn>
                  <a:cxn ang="0">
                    <a:pos x="311" y="93"/>
                  </a:cxn>
                  <a:cxn ang="0">
                    <a:pos x="332" y="85"/>
                  </a:cxn>
                  <a:cxn ang="0">
                    <a:pos x="347" y="80"/>
                  </a:cxn>
                  <a:cxn ang="0">
                    <a:pos x="362" y="71"/>
                  </a:cxn>
                  <a:cxn ang="0">
                    <a:pos x="376" y="61"/>
                  </a:cxn>
                  <a:cxn ang="0">
                    <a:pos x="379" y="39"/>
                  </a:cxn>
                  <a:cxn ang="0">
                    <a:pos x="362" y="34"/>
                  </a:cxn>
                  <a:cxn ang="0">
                    <a:pos x="347" y="25"/>
                  </a:cxn>
                  <a:cxn ang="0">
                    <a:pos x="332" y="20"/>
                  </a:cxn>
                  <a:cxn ang="0">
                    <a:pos x="311" y="17"/>
                  </a:cxn>
                  <a:cxn ang="0">
                    <a:pos x="296" y="13"/>
                  </a:cxn>
                  <a:cxn ang="0">
                    <a:pos x="272" y="8"/>
                  </a:cxn>
                  <a:cxn ang="0">
                    <a:pos x="250" y="8"/>
                  </a:cxn>
                  <a:cxn ang="0">
                    <a:pos x="236" y="5"/>
                  </a:cxn>
                  <a:cxn ang="0">
                    <a:pos x="214" y="0"/>
                  </a:cxn>
                  <a:cxn ang="0">
                    <a:pos x="199" y="5"/>
                  </a:cxn>
                  <a:cxn ang="0">
                    <a:pos x="177" y="5"/>
                  </a:cxn>
                  <a:cxn ang="0">
                    <a:pos x="156" y="8"/>
                  </a:cxn>
                  <a:cxn ang="0">
                    <a:pos x="136" y="13"/>
                  </a:cxn>
                  <a:cxn ang="0">
                    <a:pos x="117" y="15"/>
                  </a:cxn>
                  <a:cxn ang="0">
                    <a:pos x="110" y="13"/>
                  </a:cxn>
                  <a:cxn ang="0">
                    <a:pos x="88" y="17"/>
                  </a:cxn>
                  <a:cxn ang="0">
                    <a:pos x="73" y="30"/>
                  </a:cxn>
                  <a:cxn ang="0">
                    <a:pos x="59" y="20"/>
                  </a:cxn>
                  <a:cxn ang="0">
                    <a:pos x="44" y="32"/>
                  </a:cxn>
                  <a:cxn ang="0">
                    <a:pos x="37" y="47"/>
                  </a:cxn>
                  <a:cxn ang="0">
                    <a:pos x="30" y="30"/>
                  </a:cxn>
                  <a:cxn ang="0">
                    <a:pos x="8" y="32"/>
                  </a:cxn>
                </a:cxnLst>
                <a:rect l="0" t="0" r="r" b="b"/>
                <a:pathLst>
                  <a:path w="381" h="124">
                    <a:moveTo>
                      <a:pt x="8" y="37"/>
                    </a:moveTo>
                    <a:lnTo>
                      <a:pt x="5" y="39"/>
                    </a:lnTo>
                    <a:lnTo>
                      <a:pt x="5" y="49"/>
                    </a:lnTo>
                    <a:lnTo>
                      <a:pt x="0" y="59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15" y="73"/>
                    </a:lnTo>
                    <a:lnTo>
                      <a:pt x="22" y="73"/>
                    </a:lnTo>
                    <a:lnTo>
                      <a:pt x="30" y="68"/>
                    </a:lnTo>
                    <a:lnTo>
                      <a:pt x="37" y="68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9" y="83"/>
                    </a:lnTo>
                    <a:lnTo>
                      <a:pt x="51" y="93"/>
                    </a:lnTo>
                    <a:lnTo>
                      <a:pt x="51" y="95"/>
                    </a:lnTo>
                    <a:lnTo>
                      <a:pt x="59" y="97"/>
                    </a:lnTo>
                    <a:lnTo>
                      <a:pt x="61" y="93"/>
                    </a:lnTo>
                    <a:lnTo>
                      <a:pt x="66" y="88"/>
                    </a:lnTo>
                    <a:lnTo>
                      <a:pt x="73" y="85"/>
                    </a:lnTo>
                    <a:lnTo>
                      <a:pt x="80" y="85"/>
                    </a:lnTo>
                    <a:lnTo>
                      <a:pt x="88" y="85"/>
                    </a:lnTo>
                    <a:lnTo>
                      <a:pt x="95" y="83"/>
                    </a:lnTo>
                    <a:lnTo>
                      <a:pt x="102" y="85"/>
                    </a:lnTo>
                    <a:lnTo>
                      <a:pt x="110" y="90"/>
                    </a:lnTo>
                    <a:lnTo>
                      <a:pt x="117" y="90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9" y="102"/>
                    </a:lnTo>
                    <a:lnTo>
                      <a:pt x="131" y="105"/>
                    </a:lnTo>
                    <a:lnTo>
                      <a:pt x="139" y="110"/>
                    </a:lnTo>
                    <a:lnTo>
                      <a:pt x="139" y="112"/>
                    </a:lnTo>
                    <a:lnTo>
                      <a:pt x="148" y="112"/>
                    </a:lnTo>
                    <a:lnTo>
                      <a:pt x="156" y="117"/>
                    </a:lnTo>
                    <a:lnTo>
                      <a:pt x="160" y="110"/>
                    </a:lnTo>
                    <a:lnTo>
                      <a:pt x="163" y="110"/>
                    </a:lnTo>
                    <a:lnTo>
                      <a:pt x="165" y="110"/>
                    </a:lnTo>
                    <a:lnTo>
                      <a:pt x="170" y="112"/>
                    </a:lnTo>
                    <a:lnTo>
                      <a:pt x="177" y="117"/>
                    </a:lnTo>
                    <a:lnTo>
                      <a:pt x="185" y="114"/>
                    </a:lnTo>
                    <a:lnTo>
                      <a:pt x="192" y="110"/>
                    </a:lnTo>
                    <a:lnTo>
                      <a:pt x="192" y="110"/>
                    </a:lnTo>
                    <a:lnTo>
                      <a:pt x="192" y="110"/>
                    </a:lnTo>
                    <a:lnTo>
                      <a:pt x="199" y="114"/>
                    </a:lnTo>
                    <a:lnTo>
                      <a:pt x="204" y="119"/>
                    </a:lnTo>
                    <a:lnTo>
                      <a:pt x="206" y="119"/>
                    </a:lnTo>
                    <a:lnTo>
                      <a:pt x="214" y="122"/>
                    </a:lnTo>
                    <a:lnTo>
                      <a:pt x="221" y="124"/>
                    </a:lnTo>
                    <a:lnTo>
                      <a:pt x="228" y="124"/>
                    </a:lnTo>
                    <a:lnTo>
                      <a:pt x="236" y="122"/>
                    </a:lnTo>
                    <a:lnTo>
                      <a:pt x="243" y="124"/>
                    </a:lnTo>
                    <a:lnTo>
                      <a:pt x="250" y="122"/>
                    </a:lnTo>
                    <a:lnTo>
                      <a:pt x="257" y="119"/>
                    </a:lnTo>
                    <a:lnTo>
                      <a:pt x="260" y="119"/>
                    </a:lnTo>
                    <a:lnTo>
                      <a:pt x="265" y="117"/>
                    </a:lnTo>
                    <a:lnTo>
                      <a:pt x="272" y="112"/>
                    </a:lnTo>
                    <a:lnTo>
                      <a:pt x="277" y="110"/>
                    </a:lnTo>
                    <a:lnTo>
                      <a:pt x="279" y="110"/>
                    </a:lnTo>
                    <a:lnTo>
                      <a:pt x="286" y="107"/>
                    </a:lnTo>
                    <a:lnTo>
                      <a:pt x="296" y="105"/>
                    </a:lnTo>
                    <a:lnTo>
                      <a:pt x="303" y="102"/>
                    </a:lnTo>
                    <a:lnTo>
                      <a:pt x="306" y="102"/>
                    </a:lnTo>
                    <a:lnTo>
                      <a:pt x="311" y="95"/>
                    </a:lnTo>
                    <a:lnTo>
                      <a:pt x="311" y="93"/>
                    </a:lnTo>
                    <a:lnTo>
                      <a:pt x="318" y="90"/>
                    </a:lnTo>
                    <a:lnTo>
                      <a:pt x="325" y="85"/>
                    </a:lnTo>
                    <a:lnTo>
                      <a:pt x="332" y="85"/>
                    </a:lnTo>
                    <a:lnTo>
                      <a:pt x="337" y="83"/>
                    </a:lnTo>
                    <a:lnTo>
                      <a:pt x="340" y="83"/>
                    </a:lnTo>
                    <a:lnTo>
                      <a:pt x="347" y="80"/>
                    </a:lnTo>
                    <a:lnTo>
                      <a:pt x="352" y="76"/>
                    </a:lnTo>
                    <a:lnTo>
                      <a:pt x="354" y="73"/>
                    </a:lnTo>
                    <a:lnTo>
                      <a:pt x="362" y="71"/>
                    </a:lnTo>
                    <a:lnTo>
                      <a:pt x="369" y="66"/>
                    </a:lnTo>
                    <a:lnTo>
                      <a:pt x="371" y="66"/>
                    </a:lnTo>
                    <a:lnTo>
                      <a:pt x="376" y="61"/>
                    </a:lnTo>
                    <a:lnTo>
                      <a:pt x="379" y="59"/>
                    </a:lnTo>
                    <a:lnTo>
                      <a:pt x="381" y="49"/>
                    </a:lnTo>
                    <a:lnTo>
                      <a:pt x="379" y="39"/>
                    </a:lnTo>
                    <a:lnTo>
                      <a:pt x="376" y="37"/>
                    </a:lnTo>
                    <a:lnTo>
                      <a:pt x="369" y="34"/>
                    </a:lnTo>
                    <a:lnTo>
                      <a:pt x="362" y="34"/>
                    </a:lnTo>
                    <a:lnTo>
                      <a:pt x="357" y="32"/>
                    </a:lnTo>
                    <a:lnTo>
                      <a:pt x="354" y="30"/>
                    </a:lnTo>
                    <a:lnTo>
                      <a:pt x="347" y="25"/>
                    </a:lnTo>
                    <a:lnTo>
                      <a:pt x="342" y="22"/>
                    </a:lnTo>
                    <a:lnTo>
                      <a:pt x="340" y="22"/>
                    </a:lnTo>
                    <a:lnTo>
                      <a:pt x="332" y="20"/>
                    </a:lnTo>
                    <a:lnTo>
                      <a:pt x="325" y="20"/>
                    </a:lnTo>
                    <a:lnTo>
                      <a:pt x="318" y="20"/>
                    </a:lnTo>
                    <a:lnTo>
                      <a:pt x="311" y="17"/>
                    </a:lnTo>
                    <a:lnTo>
                      <a:pt x="303" y="13"/>
                    </a:lnTo>
                    <a:lnTo>
                      <a:pt x="303" y="13"/>
                    </a:lnTo>
                    <a:lnTo>
                      <a:pt x="296" y="13"/>
                    </a:lnTo>
                    <a:lnTo>
                      <a:pt x="286" y="10"/>
                    </a:lnTo>
                    <a:lnTo>
                      <a:pt x="279" y="8"/>
                    </a:lnTo>
                    <a:lnTo>
                      <a:pt x="272" y="8"/>
                    </a:lnTo>
                    <a:lnTo>
                      <a:pt x="265" y="10"/>
                    </a:lnTo>
                    <a:lnTo>
                      <a:pt x="257" y="8"/>
                    </a:lnTo>
                    <a:lnTo>
                      <a:pt x="250" y="8"/>
                    </a:lnTo>
                    <a:lnTo>
                      <a:pt x="243" y="5"/>
                    </a:lnTo>
                    <a:lnTo>
                      <a:pt x="238" y="5"/>
                    </a:lnTo>
                    <a:lnTo>
                      <a:pt x="236" y="5"/>
                    </a:lnTo>
                    <a:lnTo>
                      <a:pt x="228" y="0"/>
                    </a:lnTo>
                    <a:lnTo>
                      <a:pt x="221" y="0"/>
                    </a:lnTo>
                    <a:lnTo>
                      <a:pt x="214" y="0"/>
                    </a:lnTo>
                    <a:lnTo>
                      <a:pt x="206" y="3"/>
                    </a:lnTo>
                    <a:lnTo>
                      <a:pt x="202" y="5"/>
                    </a:lnTo>
                    <a:lnTo>
                      <a:pt x="199" y="5"/>
                    </a:lnTo>
                    <a:lnTo>
                      <a:pt x="192" y="10"/>
                    </a:lnTo>
                    <a:lnTo>
                      <a:pt x="185" y="8"/>
                    </a:lnTo>
                    <a:lnTo>
                      <a:pt x="177" y="5"/>
                    </a:lnTo>
                    <a:lnTo>
                      <a:pt x="170" y="8"/>
                    </a:lnTo>
                    <a:lnTo>
                      <a:pt x="163" y="10"/>
                    </a:lnTo>
                    <a:lnTo>
                      <a:pt x="156" y="8"/>
                    </a:lnTo>
                    <a:lnTo>
                      <a:pt x="148" y="10"/>
                    </a:lnTo>
                    <a:lnTo>
                      <a:pt x="139" y="10"/>
                    </a:lnTo>
                    <a:lnTo>
                      <a:pt x="136" y="13"/>
                    </a:lnTo>
                    <a:lnTo>
                      <a:pt x="131" y="17"/>
                    </a:lnTo>
                    <a:lnTo>
                      <a:pt x="124" y="17"/>
                    </a:lnTo>
                    <a:lnTo>
                      <a:pt x="117" y="15"/>
                    </a:lnTo>
                    <a:lnTo>
                      <a:pt x="114" y="13"/>
                    </a:lnTo>
                    <a:lnTo>
                      <a:pt x="110" y="13"/>
                    </a:lnTo>
                    <a:lnTo>
                      <a:pt x="110" y="13"/>
                    </a:lnTo>
                    <a:lnTo>
                      <a:pt x="102" y="17"/>
                    </a:lnTo>
                    <a:lnTo>
                      <a:pt x="95" y="17"/>
                    </a:lnTo>
                    <a:lnTo>
                      <a:pt x="88" y="17"/>
                    </a:lnTo>
                    <a:lnTo>
                      <a:pt x="80" y="20"/>
                    </a:lnTo>
                    <a:lnTo>
                      <a:pt x="78" y="22"/>
                    </a:lnTo>
                    <a:lnTo>
                      <a:pt x="73" y="30"/>
                    </a:lnTo>
                    <a:lnTo>
                      <a:pt x="66" y="27"/>
                    </a:lnTo>
                    <a:lnTo>
                      <a:pt x="61" y="22"/>
                    </a:lnTo>
                    <a:lnTo>
                      <a:pt x="59" y="20"/>
                    </a:lnTo>
                    <a:lnTo>
                      <a:pt x="51" y="20"/>
                    </a:lnTo>
                    <a:lnTo>
                      <a:pt x="49" y="22"/>
                    </a:lnTo>
                    <a:lnTo>
                      <a:pt x="44" y="32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37" y="47"/>
                    </a:lnTo>
                    <a:lnTo>
                      <a:pt x="32" y="39"/>
                    </a:lnTo>
                    <a:lnTo>
                      <a:pt x="32" y="32"/>
                    </a:lnTo>
                    <a:lnTo>
                      <a:pt x="30" y="30"/>
                    </a:lnTo>
                    <a:lnTo>
                      <a:pt x="22" y="30"/>
                    </a:lnTo>
                    <a:lnTo>
                      <a:pt x="15" y="27"/>
                    </a:lnTo>
                    <a:lnTo>
                      <a:pt x="8" y="32"/>
                    </a:lnTo>
                    <a:lnTo>
                      <a:pt x="8" y="37"/>
                    </a:lnTo>
                    <a:lnTo>
                      <a:pt x="8" y="3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48" name="Freeform 2876"/>
              <p:cNvSpPr>
                <a:spLocks/>
              </p:cNvSpPr>
              <p:nvPr/>
            </p:nvSpPr>
            <p:spPr bwMode="auto">
              <a:xfrm>
                <a:off x="1440" y="1787"/>
                <a:ext cx="109" cy="240"/>
              </a:xfrm>
              <a:custGeom>
                <a:avLst/>
                <a:gdLst/>
                <a:ahLst/>
                <a:cxnLst>
                  <a:cxn ang="0">
                    <a:pos x="106" y="97"/>
                  </a:cxn>
                  <a:cxn ang="0">
                    <a:pos x="109" y="150"/>
                  </a:cxn>
                  <a:cxn ang="0">
                    <a:pos x="106" y="203"/>
                  </a:cxn>
                  <a:cxn ang="0">
                    <a:pos x="106" y="213"/>
                  </a:cxn>
                  <a:cxn ang="0">
                    <a:pos x="104" y="218"/>
                  </a:cxn>
                  <a:cxn ang="0">
                    <a:pos x="102" y="220"/>
                  </a:cxn>
                  <a:cxn ang="0">
                    <a:pos x="99" y="227"/>
                  </a:cxn>
                  <a:cxn ang="0">
                    <a:pos x="94" y="230"/>
                  </a:cxn>
                  <a:cxn ang="0">
                    <a:pos x="89" y="235"/>
                  </a:cxn>
                  <a:cxn ang="0">
                    <a:pos x="85" y="235"/>
                  </a:cxn>
                  <a:cxn ang="0">
                    <a:pos x="80" y="232"/>
                  </a:cxn>
                  <a:cxn ang="0">
                    <a:pos x="75" y="227"/>
                  </a:cxn>
                  <a:cxn ang="0">
                    <a:pos x="72" y="227"/>
                  </a:cxn>
                  <a:cxn ang="0">
                    <a:pos x="68" y="232"/>
                  </a:cxn>
                  <a:cxn ang="0">
                    <a:pos x="63" y="235"/>
                  </a:cxn>
                  <a:cxn ang="0">
                    <a:pos x="58" y="240"/>
                  </a:cxn>
                  <a:cxn ang="0">
                    <a:pos x="55" y="235"/>
                  </a:cxn>
                  <a:cxn ang="0">
                    <a:pos x="51" y="232"/>
                  </a:cxn>
                  <a:cxn ang="0">
                    <a:pos x="43" y="227"/>
                  </a:cxn>
                  <a:cxn ang="0">
                    <a:pos x="41" y="223"/>
                  </a:cxn>
                  <a:cxn ang="0">
                    <a:pos x="36" y="218"/>
                  </a:cxn>
                  <a:cxn ang="0">
                    <a:pos x="34" y="215"/>
                  </a:cxn>
                  <a:cxn ang="0">
                    <a:pos x="29" y="210"/>
                  </a:cxn>
                  <a:cxn ang="0">
                    <a:pos x="22" y="203"/>
                  </a:cxn>
                  <a:cxn ang="0">
                    <a:pos x="14" y="186"/>
                  </a:cxn>
                  <a:cxn ang="0">
                    <a:pos x="7" y="150"/>
                  </a:cxn>
                  <a:cxn ang="0">
                    <a:pos x="0" y="123"/>
                  </a:cxn>
                  <a:cxn ang="0">
                    <a:pos x="5" y="70"/>
                  </a:cxn>
                  <a:cxn ang="0">
                    <a:pos x="9" y="55"/>
                  </a:cxn>
                  <a:cxn ang="0">
                    <a:pos x="7" y="41"/>
                  </a:cxn>
                  <a:cxn ang="0">
                    <a:pos x="7" y="34"/>
                  </a:cxn>
                  <a:cxn ang="0">
                    <a:pos x="14" y="21"/>
                  </a:cxn>
                  <a:cxn ang="0">
                    <a:pos x="14" y="21"/>
                  </a:cxn>
                  <a:cxn ang="0">
                    <a:pos x="14" y="7"/>
                  </a:cxn>
                  <a:cxn ang="0">
                    <a:pos x="22" y="2"/>
                  </a:cxn>
                  <a:cxn ang="0">
                    <a:pos x="36" y="0"/>
                  </a:cxn>
                  <a:cxn ang="0">
                    <a:pos x="51" y="2"/>
                  </a:cxn>
                  <a:cxn ang="0">
                    <a:pos x="58" y="4"/>
                  </a:cxn>
                  <a:cxn ang="0">
                    <a:pos x="70" y="12"/>
                  </a:cxn>
                  <a:cxn ang="0">
                    <a:pos x="63" y="21"/>
                  </a:cxn>
                  <a:cxn ang="0">
                    <a:pos x="65" y="29"/>
                  </a:cxn>
                  <a:cxn ang="0">
                    <a:pos x="68" y="46"/>
                  </a:cxn>
                  <a:cxn ang="0">
                    <a:pos x="80" y="48"/>
                  </a:cxn>
                  <a:cxn ang="0">
                    <a:pos x="89" y="55"/>
                  </a:cxn>
                  <a:cxn ang="0">
                    <a:pos x="94" y="75"/>
                  </a:cxn>
                </a:cxnLst>
                <a:rect l="0" t="0" r="r" b="b"/>
                <a:pathLst>
                  <a:path w="109" h="240">
                    <a:moveTo>
                      <a:pt x="104" y="84"/>
                    </a:moveTo>
                    <a:lnTo>
                      <a:pt x="106" y="97"/>
                    </a:lnTo>
                    <a:lnTo>
                      <a:pt x="109" y="123"/>
                    </a:lnTo>
                    <a:lnTo>
                      <a:pt x="109" y="150"/>
                    </a:lnTo>
                    <a:lnTo>
                      <a:pt x="106" y="177"/>
                    </a:lnTo>
                    <a:lnTo>
                      <a:pt x="106" y="203"/>
                    </a:lnTo>
                    <a:lnTo>
                      <a:pt x="106" y="210"/>
                    </a:lnTo>
                    <a:lnTo>
                      <a:pt x="106" y="213"/>
                    </a:lnTo>
                    <a:lnTo>
                      <a:pt x="106" y="215"/>
                    </a:lnTo>
                    <a:lnTo>
                      <a:pt x="104" y="218"/>
                    </a:lnTo>
                    <a:lnTo>
                      <a:pt x="104" y="220"/>
                    </a:lnTo>
                    <a:lnTo>
                      <a:pt x="102" y="220"/>
                    </a:lnTo>
                    <a:lnTo>
                      <a:pt x="102" y="223"/>
                    </a:lnTo>
                    <a:lnTo>
                      <a:pt x="99" y="227"/>
                    </a:lnTo>
                    <a:lnTo>
                      <a:pt x="97" y="230"/>
                    </a:lnTo>
                    <a:lnTo>
                      <a:pt x="94" y="230"/>
                    </a:lnTo>
                    <a:lnTo>
                      <a:pt x="92" y="232"/>
                    </a:lnTo>
                    <a:lnTo>
                      <a:pt x="89" y="235"/>
                    </a:lnTo>
                    <a:lnTo>
                      <a:pt x="87" y="237"/>
                    </a:lnTo>
                    <a:lnTo>
                      <a:pt x="85" y="235"/>
                    </a:lnTo>
                    <a:lnTo>
                      <a:pt x="80" y="232"/>
                    </a:lnTo>
                    <a:lnTo>
                      <a:pt x="80" y="232"/>
                    </a:lnTo>
                    <a:lnTo>
                      <a:pt x="77" y="230"/>
                    </a:lnTo>
                    <a:lnTo>
                      <a:pt x="75" y="227"/>
                    </a:lnTo>
                    <a:lnTo>
                      <a:pt x="72" y="225"/>
                    </a:lnTo>
                    <a:lnTo>
                      <a:pt x="72" y="227"/>
                    </a:lnTo>
                    <a:lnTo>
                      <a:pt x="70" y="230"/>
                    </a:lnTo>
                    <a:lnTo>
                      <a:pt x="68" y="232"/>
                    </a:lnTo>
                    <a:lnTo>
                      <a:pt x="65" y="232"/>
                    </a:lnTo>
                    <a:lnTo>
                      <a:pt x="63" y="235"/>
                    </a:lnTo>
                    <a:lnTo>
                      <a:pt x="60" y="237"/>
                    </a:lnTo>
                    <a:lnTo>
                      <a:pt x="58" y="240"/>
                    </a:lnTo>
                    <a:lnTo>
                      <a:pt x="58" y="237"/>
                    </a:lnTo>
                    <a:lnTo>
                      <a:pt x="55" y="235"/>
                    </a:lnTo>
                    <a:lnTo>
                      <a:pt x="51" y="232"/>
                    </a:lnTo>
                    <a:lnTo>
                      <a:pt x="51" y="232"/>
                    </a:lnTo>
                    <a:lnTo>
                      <a:pt x="46" y="230"/>
                    </a:lnTo>
                    <a:lnTo>
                      <a:pt x="43" y="227"/>
                    </a:lnTo>
                    <a:lnTo>
                      <a:pt x="41" y="227"/>
                    </a:lnTo>
                    <a:lnTo>
                      <a:pt x="41" y="223"/>
                    </a:lnTo>
                    <a:lnTo>
                      <a:pt x="39" y="220"/>
                    </a:lnTo>
                    <a:lnTo>
                      <a:pt x="36" y="218"/>
                    </a:lnTo>
                    <a:lnTo>
                      <a:pt x="36" y="218"/>
                    </a:lnTo>
                    <a:lnTo>
                      <a:pt x="34" y="215"/>
                    </a:lnTo>
                    <a:lnTo>
                      <a:pt x="31" y="213"/>
                    </a:lnTo>
                    <a:lnTo>
                      <a:pt x="29" y="210"/>
                    </a:lnTo>
                    <a:lnTo>
                      <a:pt x="29" y="208"/>
                    </a:lnTo>
                    <a:lnTo>
                      <a:pt x="22" y="203"/>
                    </a:lnTo>
                    <a:lnTo>
                      <a:pt x="22" y="203"/>
                    </a:lnTo>
                    <a:lnTo>
                      <a:pt x="14" y="186"/>
                    </a:lnTo>
                    <a:lnTo>
                      <a:pt x="12" y="177"/>
                    </a:lnTo>
                    <a:lnTo>
                      <a:pt x="7" y="150"/>
                    </a:lnTo>
                    <a:lnTo>
                      <a:pt x="7" y="150"/>
                    </a:lnTo>
                    <a:lnTo>
                      <a:pt x="0" y="123"/>
                    </a:lnTo>
                    <a:lnTo>
                      <a:pt x="0" y="97"/>
                    </a:lnTo>
                    <a:lnTo>
                      <a:pt x="5" y="70"/>
                    </a:lnTo>
                    <a:lnTo>
                      <a:pt x="7" y="63"/>
                    </a:lnTo>
                    <a:lnTo>
                      <a:pt x="9" y="55"/>
                    </a:lnTo>
                    <a:lnTo>
                      <a:pt x="9" y="46"/>
                    </a:lnTo>
                    <a:lnTo>
                      <a:pt x="7" y="41"/>
                    </a:lnTo>
                    <a:lnTo>
                      <a:pt x="5" y="38"/>
                    </a:lnTo>
                    <a:lnTo>
                      <a:pt x="7" y="34"/>
                    </a:lnTo>
                    <a:lnTo>
                      <a:pt x="9" y="29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9" y="12"/>
                    </a:lnTo>
                    <a:lnTo>
                      <a:pt x="14" y="7"/>
                    </a:lnTo>
                    <a:lnTo>
                      <a:pt x="19" y="4"/>
                    </a:lnTo>
                    <a:lnTo>
                      <a:pt x="22" y="2"/>
                    </a:lnTo>
                    <a:lnTo>
                      <a:pt x="29" y="2"/>
                    </a:lnTo>
                    <a:lnTo>
                      <a:pt x="36" y="0"/>
                    </a:lnTo>
                    <a:lnTo>
                      <a:pt x="43" y="0"/>
                    </a:lnTo>
                    <a:lnTo>
                      <a:pt x="51" y="2"/>
                    </a:lnTo>
                    <a:lnTo>
                      <a:pt x="55" y="4"/>
                    </a:lnTo>
                    <a:lnTo>
                      <a:pt x="58" y="4"/>
                    </a:lnTo>
                    <a:lnTo>
                      <a:pt x="65" y="9"/>
                    </a:lnTo>
                    <a:lnTo>
                      <a:pt x="70" y="12"/>
                    </a:lnTo>
                    <a:lnTo>
                      <a:pt x="65" y="19"/>
                    </a:lnTo>
                    <a:lnTo>
                      <a:pt x="63" y="21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68" y="38"/>
                    </a:lnTo>
                    <a:lnTo>
                      <a:pt x="68" y="46"/>
                    </a:lnTo>
                    <a:lnTo>
                      <a:pt x="72" y="50"/>
                    </a:lnTo>
                    <a:lnTo>
                      <a:pt x="80" y="48"/>
                    </a:lnTo>
                    <a:lnTo>
                      <a:pt x="87" y="48"/>
                    </a:lnTo>
                    <a:lnTo>
                      <a:pt x="89" y="55"/>
                    </a:lnTo>
                    <a:lnTo>
                      <a:pt x="94" y="70"/>
                    </a:lnTo>
                    <a:lnTo>
                      <a:pt x="94" y="75"/>
                    </a:lnTo>
                    <a:lnTo>
                      <a:pt x="104" y="84"/>
                    </a:lnTo>
                    <a:close/>
                  </a:path>
                </a:pathLst>
              </a:custGeom>
              <a:solidFill>
                <a:srgbClr val="FF6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49" name="Freeform 2877"/>
              <p:cNvSpPr>
                <a:spLocks/>
              </p:cNvSpPr>
              <p:nvPr/>
            </p:nvSpPr>
            <p:spPr bwMode="auto">
              <a:xfrm>
                <a:off x="1440" y="1787"/>
                <a:ext cx="109" cy="240"/>
              </a:xfrm>
              <a:custGeom>
                <a:avLst/>
                <a:gdLst/>
                <a:ahLst/>
                <a:cxnLst>
                  <a:cxn ang="0">
                    <a:pos x="106" y="97"/>
                  </a:cxn>
                  <a:cxn ang="0">
                    <a:pos x="109" y="150"/>
                  </a:cxn>
                  <a:cxn ang="0">
                    <a:pos x="106" y="203"/>
                  </a:cxn>
                  <a:cxn ang="0">
                    <a:pos x="106" y="213"/>
                  </a:cxn>
                  <a:cxn ang="0">
                    <a:pos x="104" y="218"/>
                  </a:cxn>
                  <a:cxn ang="0">
                    <a:pos x="102" y="220"/>
                  </a:cxn>
                  <a:cxn ang="0">
                    <a:pos x="99" y="227"/>
                  </a:cxn>
                  <a:cxn ang="0">
                    <a:pos x="94" y="230"/>
                  </a:cxn>
                  <a:cxn ang="0">
                    <a:pos x="89" y="235"/>
                  </a:cxn>
                  <a:cxn ang="0">
                    <a:pos x="85" y="235"/>
                  </a:cxn>
                  <a:cxn ang="0">
                    <a:pos x="80" y="232"/>
                  </a:cxn>
                  <a:cxn ang="0">
                    <a:pos x="75" y="227"/>
                  </a:cxn>
                  <a:cxn ang="0">
                    <a:pos x="72" y="227"/>
                  </a:cxn>
                  <a:cxn ang="0">
                    <a:pos x="68" y="232"/>
                  </a:cxn>
                  <a:cxn ang="0">
                    <a:pos x="63" y="235"/>
                  </a:cxn>
                  <a:cxn ang="0">
                    <a:pos x="58" y="240"/>
                  </a:cxn>
                  <a:cxn ang="0">
                    <a:pos x="55" y="235"/>
                  </a:cxn>
                  <a:cxn ang="0">
                    <a:pos x="51" y="232"/>
                  </a:cxn>
                  <a:cxn ang="0">
                    <a:pos x="43" y="227"/>
                  </a:cxn>
                  <a:cxn ang="0">
                    <a:pos x="41" y="223"/>
                  </a:cxn>
                  <a:cxn ang="0">
                    <a:pos x="36" y="218"/>
                  </a:cxn>
                  <a:cxn ang="0">
                    <a:pos x="34" y="215"/>
                  </a:cxn>
                  <a:cxn ang="0">
                    <a:pos x="29" y="210"/>
                  </a:cxn>
                  <a:cxn ang="0">
                    <a:pos x="22" y="203"/>
                  </a:cxn>
                  <a:cxn ang="0">
                    <a:pos x="14" y="186"/>
                  </a:cxn>
                  <a:cxn ang="0">
                    <a:pos x="7" y="150"/>
                  </a:cxn>
                  <a:cxn ang="0">
                    <a:pos x="0" y="123"/>
                  </a:cxn>
                  <a:cxn ang="0">
                    <a:pos x="5" y="70"/>
                  </a:cxn>
                  <a:cxn ang="0">
                    <a:pos x="9" y="55"/>
                  </a:cxn>
                  <a:cxn ang="0">
                    <a:pos x="7" y="41"/>
                  </a:cxn>
                  <a:cxn ang="0">
                    <a:pos x="7" y="34"/>
                  </a:cxn>
                  <a:cxn ang="0">
                    <a:pos x="14" y="21"/>
                  </a:cxn>
                  <a:cxn ang="0">
                    <a:pos x="14" y="21"/>
                  </a:cxn>
                  <a:cxn ang="0">
                    <a:pos x="14" y="7"/>
                  </a:cxn>
                  <a:cxn ang="0">
                    <a:pos x="22" y="2"/>
                  </a:cxn>
                  <a:cxn ang="0">
                    <a:pos x="36" y="0"/>
                  </a:cxn>
                  <a:cxn ang="0">
                    <a:pos x="51" y="2"/>
                  </a:cxn>
                  <a:cxn ang="0">
                    <a:pos x="58" y="4"/>
                  </a:cxn>
                  <a:cxn ang="0">
                    <a:pos x="70" y="12"/>
                  </a:cxn>
                  <a:cxn ang="0">
                    <a:pos x="63" y="21"/>
                  </a:cxn>
                  <a:cxn ang="0">
                    <a:pos x="65" y="29"/>
                  </a:cxn>
                  <a:cxn ang="0">
                    <a:pos x="68" y="46"/>
                  </a:cxn>
                  <a:cxn ang="0">
                    <a:pos x="80" y="48"/>
                  </a:cxn>
                  <a:cxn ang="0">
                    <a:pos x="89" y="55"/>
                  </a:cxn>
                  <a:cxn ang="0">
                    <a:pos x="94" y="75"/>
                  </a:cxn>
                  <a:cxn ang="0">
                    <a:pos x="104" y="84"/>
                  </a:cxn>
                </a:cxnLst>
                <a:rect l="0" t="0" r="r" b="b"/>
                <a:pathLst>
                  <a:path w="109" h="240">
                    <a:moveTo>
                      <a:pt x="104" y="84"/>
                    </a:moveTo>
                    <a:lnTo>
                      <a:pt x="106" y="97"/>
                    </a:lnTo>
                    <a:lnTo>
                      <a:pt x="109" y="123"/>
                    </a:lnTo>
                    <a:lnTo>
                      <a:pt x="109" y="150"/>
                    </a:lnTo>
                    <a:lnTo>
                      <a:pt x="106" y="177"/>
                    </a:lnTo>
                    <a:lnTo>
                      <a:pt x="106" y="203"/>
                    </a:lnTo>
                    <a:lnTo>
                      <a:pt x="106" y="210"/>
                    </a:lnTo>
                    <a:lnTo>
                      <a:pt x="106" y="213"/>
                    </a:lnTo>
                    <a:lnTo>
                      <a:pt x="106" y="215"/>
                    </a:lnTo>
                    <a:lnTo>
                      <a:pt x="104" y="218"/>
                    </a:lnTo>
                    <a:lnTo>
                      <a:pt x="104" y="220"/>
                    </a:lnTo>
                    <a:lnTo>
                      <a:pt x="102" y="220"/>
                    </a:lnTo>
                    <a:lnTo>
                      <a:pt x="102" y="223"/>
                    </a:lnTo>
                    <a:lnTo>
                      <a:pt x="99" y="227"/>
                    </a:lnTo>
                    <a:lnTo>
                      <a:pt x="97" y="230"/>
                    </a:lnTo>
                    <a:lnTo>
                      <a:pt x="94" y="230"/>
                    </a:lnTo>
                    <a:lnTo>
                      <a:pt x="92" y="232"/>
                    </a:lnTo>
                    <a:lnTo>
                      <a:pt x="89" y="235"/>
                    </a:lnTo>
                    <a:lnTo>
                      <a:pt x="87" y="237"/>
                    </a:lnTo>
                    <a:lnTo>
                      <a:pt x="85" y="235"/>
                    </a:lnTo>
                    <a:lnTo>
                      <a:pt x="80" y="232"/>
                    </a:lnTo>
                    <a:lnTo>
                      <a:pt x="80" y="232"/>
                    </a:lnTo>
                    <a:lnTo>
                      <a:pt x="77" y="230"/>
                    </a:lnTo>
                    <a:lnTo>
                      <a:pt x="75" y="227"/>
                    </a:lnTo>
                    <a:lnTo>
                      <a:pt x="72" y="225"/>
                    </a:lnTo>
                    <a:lnTo>
                      <a:pt x="72" y="227"/>
                    </a:lnTo>
                    <a:lnTo>
                      <a:pt x="70" y="230"/>
                    </a:lnTo>
                    <a:lnTo>
                      <a:pt x="68" y="232"/>
                    </a:lnTo>
                    <a:lnTo>
                      <a:pt x="65" y="232"/>
                    </a:lnTo>
                    <a:lnTo>
                      <a:pt x="63" y="235"/>
                    </a:lnTo>
                    <a:lnTo>
                      <a:pt x="60" y="237"/>
                    </a:lnTo>
                    <a:lnTo>
                      <a:pt x="58" y="240"/>
                    </a:lnTo>
                    <a:lnTo>
                      <a:pt x="58" y="237"/>
                    </a:lnTo>
                    <a:lnTo>
                      <a:pt x="55" y="235"/>
                    </a:lnTo>
                    <a:lnTo>
                      <a:pt x="51" y="232"/>
                    </a:lnTo>
                    <a:lnTo>
                      <a:pt x="51" y="232"/>
                    </a:lnTo>
                    <a:lnTo>
                      <a:pt x="46" y="230"/>
                    </a:lnTo>
                    <a:lnTo>
                      <a:pt x="43" y="227"/>
                    </a:lnTo>
                    <a:lnTo>
                      <a:pt x="41" y="227"/>
                    </a:lnTo>
                    <a:lnTo>
                      <a:pt x="41" y="223"/>
                    </a:lnTo>
                    <a:lnTo>
                      <a:pt x="39" y="220"/>
                    </a:lnTo>
                    <a:lnTo>
                      <a:pt x="36" y="218"/>
                    </a:lnTo>
                    <a:lnTo>
                      <a:pt x="36" y="218"/>
                    </a:lnTo>
                    <a:lnTo>
                      <a:pt x="34" y="215"/>
                    </a:lnTo>
                    <a:lnTo>
                      <a:pt x="31" y="213"/>
                    </a:lnTo>
                    <a:lnTo>
                      <a:pt x="29" y="210"/>
                    </a:lnTo>
                    <a:lnTo>
                      <a:pt x="29" y="208"/>
                    </a:lnTo>
                    <a:lnTo>
                      <a:pt x="22" y="203"/>
                    </a:lnTo>
                    <a:lnTo>
                      <a:pt x="22" y="203"/>
                    </a:lnTo>
                    <a:lnTo>
                      <a:pt x="14" y="186"/>
                    </a:lnTo>
                    <a:lnTo>
                      <a:pt x="12" y="177"/>
                    </a:lnTo>
                    <a:lnTo>
                      <a:pt x="7" y="150"/>
                    </a:lnTo>
                    <a:lnTo>
                      <a:pt x="7" y="150"/>
                    </a:lnTo>
                    <a:lnTo>
                      <a:pt x="0" y="123"/>
                    </a:lnTo>
                    <a:lnTo>
                      <a:pt x="0" y="97"/>
                    </a:lnTo>
                    <a:lnTo>
                      <a:pt x="5" y="70"/>
                    </a:lnTo>
                    <a:lnTo>
                      <a:pt x="7" y="63"/>
                    </a:lnTo>
                    <a:lnTo>
                      <a:pt x="9" y="55"/>
                    </a:lnTo>
                    <a:lnTo>
                      <a:pt x="9" y="46"/>
                    </a:lnTo>
                    <a:lnTo>
                      <a:pt x="7" y="41"/>
                    </a:lnTo>
                    <a:lnTo>
                      <a:pt x="5" y="38"/>
                    </a:lnTo>
                    <a:lnTo>
                      <a:pt x="7" y="34"/>
                    </a:lnTo>
                    <a:lnTo>
                      <a:pt x="9" y="29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9" y="12"/>
                    </a:lnTo>
                    <a:lnTo>
                      <a:pt x="14" y="7"/>
                    </a:lnTo>
                    <a:lnTo>
                      <a:pt x="19" y="4"/>
                    </a:lnTo>
                    <a:lnTo>
                      <a:pt x="22" y="2"/>
                    </a:lnTo>
                    <a:lnTo>
                      <a:pt x="29" y="2"/>
                    </a:lnTo>
                    <a:lnTo>
                      <a:pt x="36" y="0"/>
                    </a:lnTo>
                    <a:lnTo>
                      <a:pt x="43" y="0"/>
                    </a:lnTo>
                    <a:lnTo>
                      <a:pt x="51" y="2"/>
                    </a:lnTo>
                    <a:lnTo>
                      <a:pt x="55" y="4"/>
                    </a:lnTo>
                    <a:lnTo>
                      <a:pt x="58" y="4"/>
                    </a:lnTo>
                    <a:lnTo>
                      <a:pt x="65" y="9"/>
                    </a:lnTo>
                    <a:lnTo>
                      <a:pt x="70" y="12"/>
                    </a:lnTo>
                    <a:lnTo>
                      <a:pt x="65" y="19"/>
                    </a:lnTo>
                    <a:lnTo>
                      <a:pt x="63" y="21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68" y="38"/>
                    </a:lnTo>
                    <a:lnTo>
                      <a:pt x="68" y="46"/>
                    </a:lnTo>
                    <a:lnTo>
                      <a:pt x="72" y="50"/>
                    </a:lnTo>
                    <a:lnTo>
                      <a:pt x="80" y="48"/>
                    </a:lnTo>
                    <a:lnTo>
                      <a:pt x="87" y="48"/>
                    </a:lnTo>
                    <a:lnTo>
                      <a:pt x="89" y="55"/>
                    </a:lnTo>
                    <a:lnTo>
                      <a:pt x="94" y="70"/>
                    </a:lnTo>
                    <a:lnTo>
                      <a:pt x="94" y="75"/>
                    </a:lnTo>
                    <a:lnTo>
                      <a:pt x="104" y="84"/>
                    </a:lnTo>
                    <a:lnTo>
                      <a:pt x="104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50" name="Freeform 2878"/>
              <p:cNvSpPr>
                <a:spLocks/>
              </p:cNvSpPr>
              <p:nvPr/>
            </p:nvSpPr>
            <p:spPr bwMode="auto">
              <a:xfrm>
                <a:off x="361" y="2082"/>
                <a:ext cx="897" cy="37"/>
              </a:xfrm>
              <a:custGeom>
                <a:avLst/>
                <a:gdLst/>
                <a:ahLst/>
                <a:cxnLst>
                  <a:cxn ang="0">
                    <a:pos x="29" y="27"/>
                  </a:cxn>
                  <a:cxn ang="0">
                    <a:pos x="58" y="37"/>
                  </a:cxn>
                  <a:cxn ang="0">
                    <a:pos x="73" y="27"/>
                  </a:cxn>
                  <a:cxn ang="0">
                    <a:pos x="116" y="25"/>
                  </a:cxn>
                  <a:cxn ang="0">
                    <a:pos x="163" y="25"/>
                  </a:cxn>
                  <a:cxn ang="0">
                    <a:pos x="206" y="25"/>
                  </a:cxn>
                  <a:cxn ang="0">
                    <a:pos x="250" y="25"/>
                  </a:cxn>
                  <a:cxn ang="0">
                    <a:pos x="289" y="34"/>
                  </a:cxn>
                  <a:cxn ang="0">
                    <a:pos x="318" y="34"/>
                  </a:cxn>
                  <a:cxn ang="0">
                    <a:pos x="354" y="25"/>
                  </a:cxn>
                  <a:cxn ang="0">
                    <a:pos x="398" y="25"/>
                  </a:cxn>
                  <a:cxn ang="0">
                    <a:pos x="444" y="25"/>
                  </a:cxn>
                  <a:cxn ang="0">
                    <a:pos x="487" y="25"/>
                  </a:cxn>
                  <a:cxn ang="0">
                    <a:pos x="531" y="27"/>
                  </a:cxn>
                  <a:cxn ang="0">
                    <a:pos x="567" y="29"/>
                  </a:cxn>
                  <a:cxn ang="0">
                    <a:pos x="599" y="29"/>
                  </a:cxn>
                  <a:cxn ang="0">
                    <a:pos x="642" y="32"/>
                  </a:cxn>
                  <a:cxn ang="0">
                    <a:pos x="686" y="29"/>
                  </a:cxn>
                  <a:cxn ang="0">
                    <a:pos x="732" y="32"/>
                  </a:cxn>
                  <a:cxn ang="0">
                    <a:pos x="776" y="29"/>
                  </a:cxn>
                  <a:cxn ang="0">
                    <a:pos x="819" y="29"/>
                  </a:cxn>
                  <a:cxn ang="0">
                    <a:pos x="863" y="29"/>
                  </a:cxn>
                  <a:cxn ang="0">
                    <a:pos x="895" y="29"/>
                  </a:cxn>
                  <a:cxn ang="0">
                    <a:pos x="848" y="25"/>
                  </a:cxn>
                  <a:cxn ang="0">
                    <a:pos x="812" y="20"/>
                  </a:cxn>
                  <a:cxn ang="0">
                    <a:pos x="783" y="17"/>
                  </a:cxn>
                  <a:cxn ang="0">
                    <a:pos x="776" y="12"/>
                  </a:cxn>
                  <a:cxn ang="0">
                    <a:pos x="739" y="8"/>
                  </a:cxn>
                  <a:cxn ang="0">
                    <a:pos x="715" y="3"/>
                  </a:cxn>
                  <a:cxn ang="0">
                    <a:pos x="674" y="3"/>
                  </a:cxn>
                  <a:cxn ang="0">
                    <a:pos x="657" y="5"/>
                  </a:cxn>
                  <a:cxn ang="0">
                    <a:pos x="613" y="5"/>
                  </a:cxn>
                  <a:cxn ang="0">
                    <a:pos x="575" y="8"/>
                  </a:cxn>
                  <a:cxn ang="0">
                    <a:pos x="538" y="10"/>
                  </a:cxn>
                  <a:cxn ang="0">
                    <a:pos x="495" y="12"/>
                  </a:cxn>
                  <a:cxn ang="0">
                    <a:pos x="451" y="12"/>
                  </a:cxn>
                  <a:cxn ang="0">
                    <a:pos x="458" y="17"/>
                  </a:cxn>
                  <a:cxn ang="0">
                    <a:pos x="502" y="17"/>
                  </a:cxn>
                  <a:cxn ang="0">
                    <a:pos x="546" y="17"/>
                  </a:cxn>
                  <a:cxn ang="0">
                    <a:pos x="546" y="20"/>
                  </a:cxn>
                  <a:cxn ang="0">
                    <a:pos x="502" y="20"/>
                  </a:cxn>
                  <a:cxn ang="0">
                    <a:pos x="458" y="20"/>
                  </a:cxn>
                  <a:cxn ang="0">
                    <a:pos x="412" y="20"/>
                  </a:cxn>
                  <a:cxn ang="0">
                    <a:pos x="369" y="20"/>
                  </a:cxn>
                  <a:cxn ang="0">
                    <a:pos x="325" y="20"/>
                  </a:cxn>
                  <a:cxn ang="0">
                    <a:pos x="281" y="20"/>
                  </a:cxn>
                  <a:cxn ang="0">
                    <a:pos x="296" y="15"/>
                  </a:cxn>
                  <a:cxn ang="0">
                    <a:pos x="257" y="15"/>
                  </a:cxn>
                  <a:cxn ang="0">
                    <a:pos x="221" y="12"/>
                  </a:cxn>
                  <a:cxn ang="0">
                    <a:pos x="187" y="12"/>
                  </a:cxn>
                  <a:cxn ang="0">
                    <a:pos x="177" y="17"/>
                  </a:cxn>
                  <a:cxn ang="0">
                    <a:pos x="206" y="17"/>
                  </a:cxn>
                  <a:cxn ang="0">
                    <a:pos x="163" y="20"/>
                  </a:cxn>
                  <a:cxn ang="0">
                    <a:pos x="116" y="20"/>
                  </a:cxn>
                  <a:cxn ang="0">
                    <a:pos x="73" y="20"/>
                  </a:cxn>
                  <a:cxn ang="0">
                    <a:pos x="29" y="20"/>
                  </a:cxn>
                </a:cxnLst>
                <a:rect l="0" t="0" r="r" b="b"/>
                <a:pathLst>
                  <a:path w="897" h="37">
                    <a:moveTo>
                      <a:pt x="7" y="20"/>
                    </a:moveTo>
                    <a:lnTo>
                      <a:pt x="0" y="25"/>
                    </a:lnTo>
                    <a:lnTo>
                      <a:pt x="7" y="25"/>
                    </a:lnTo>
                    <a:lnTo>
                      <a:pt x="15" y="25"/>
                    </a:lnTo>
                    <a:lnTo>
                      <a:pt x="22" y="25"/>
                    </a:lnTo>
                    <a:lnTo>
                      <a:pt x="29" y="27"/>
                    </a:lnTo>
                    <a:lnTo>
                      <a:pt x="32" y="29"/>
                    </a:lnTo>
                    <a:lnTo>
                      <a:pt x="37" y="34"/>
                    </a:lnTo>
                    <a:lnTo>
                      <a:pt x="41" y="34"/>
                    </a:lnTo>
                    <a:lnTo>
                      <a:pt x="44" y="34"/>
                    </a:lnTo>
                    <a:lnTo>
                      <a:pt x="51" y="37"/>
                    </a:lnTo>
                    <a:lnTo>
                      <a:pt x="58" y="37"/>
                    </a:lnTo>
                    <a:lnTo>
                      <a:pt x="66" y="37"/>
                    </a:lnTo>
                    <a:lnTo>
                      <a:pt x="73" y="37"/>
                    </a:lnTo>
                    <a:lnTo>
                      <a:pt x="80" y="34"/>
                    </a:lnTo>
                    <a:lnTo>
                      <a:pt x="73" y="32"/>
                    </a:lnTo>
                    <a:lnTo>
                      <a:pt x="70" y="29"/>
                    </a:lnTo>
                    <a:lnTo>
                      <a:pt x="73" y="27"/>
                    </a:lnTo>
                    <a:lnTo>
                      <a:pt x="80" y="25"/>
                    </a:lnTo>
                    <a:lnTo>
                      <a:pt x="87" y="25"/>
                    </a:lnTo>
                    <a:lnTo>
                      <a:pt x="95" y="25"/>
                    </a:lnTo>
                    <a:lnTo>
                      <a:pt x="102" y="25"/>
                    </a:lnTo>
                    <a:lnTo>
                      <a:pt x="109" y="25"/>
                    </a:lnTo>
                    <a:lnTo>
                      <a:pt x="116" y="25"/>
                    </a:lnTo>
                    <a:lnTo>
                      <a:pt x="126" y="25"/>
                    </a:lnTo>
                    <a:lnTo>
                      <a:pt x="133" y="25"/>
                    </a:lnTo>
                    <a:lnTo>
                      <a:pt x="141" y="25"/>
                    </a:lnTo>
                    <a:lnTo>
                      <a:pt x="148" y="25"/>
                    </a:lnTo>
                    <a:lnTo>
                      <a:pt x="155" y="25"/>
                    </a:lnTo>
                    <a:lnTo>
                      <a:pt x="163" y="25"/>
                    </a:lnTo>
                    <a:lnTo>
                      <a:pt x="170" y="25"/>
                    </a:lnTo>
                    <a:lnTo>
                      <a:pt x="177" y="25"/>
                    </a:lnTo>
                    <a:lnTo>
                      <a:pt x="184" y="25"/>
                    </a:lnTo>
                    <a:lnTo>
                      <a:pt x="192" y="25"/>
                    </a:lnTo>
                    <a:lnTo>
                      <a:pt x="199" y="25"/>
                    </a:lnTo>
                    <a:lnTo>
                      <a:pt x="206" y="25"/>
                    </a:lnTo>
                    <a:lnTo>
                      <a:pt x="213" y="25"/>
                    </a:lnTo>
                    <a:lnTo>
                      <a:pt x="221" y="25"/>
                    </a:lnTo>
                    <a:lnTo>
                      <a:pt x="228" y="25"/>
                    </a:lnTo>
                    <a:lnTo>
                      <a:pt x="235" y="25"/>
                    </a:lnTo>
                    <a:lnTo>
                      <a:pt x="243" y="25"/>
                    </a:lnTo>
                    <a:lnTo>
                      <a:pt x="250" y="25"/>
                    </a:lnTo>
                    <a:lnTo>
                      <a:pt x="257" y="27"/>
                    </a:lnTo>
                    <a:lnTo>
                      <a:pt x="264" y="29"/>
                    </a:lnTo>
                    <a:lnTo>
                      <a:pt x="269" y="29"/>
                    </a:lnTo>
                    <a:lnTo>
                      <a:pt x="272" y="34"/>
                    </a:lnTo>
                    <a:lnTo>
                      <a:pt x="281" y="34"/>
                    </a:lnTo>
                    <a:lnTo>
                      <a:pt x="289" y="34"/>
                    </a:lnTo>
                    <a:lnTo>
                      <a:pt x="293" y="34"/>
                    </a:lnTo>
                    <a:lnTo>
                      <a:pt x="296" y="34"/>
                    </a:lnTo>
                    <a:lnTo>
                      <a:pt x="303" y="34"/>
                    </a:lnTo>
                    <a:lnTo>
                      <a:pt x="310" y="34"/>
                    </a:lnTo>
                    <a:lnTo>
                      <a:pt x="318" y="34"/>
                    </a:lnTo>
                    <a:lnTo>
                      <a:pt x="318" y="34"/>
                    </a:lnTo>
                    <a:lnTo>
                      <a:pt x="325" y="34"/>
                    </a:lnTo>
                    <a:lnTo>
                      <a:pt x="332" y="32"/>
                    </a:lnTo>
                    <a:lnTo>
                      <a:pt x="339" y="32"/>
                    </a:lnTo>
                    <a:lnTo>
                      <a:pt x="347" y="29"/>
                    </a:lnTo>
                    <a:lnTo>
                      <a:pt x="347" y="29"/>
                    </a:lnTo>
                    <a:lnTo>
                      <a:pt x="354" y="25"/>
                    </a:lnTo>
                    <a:lnTo>
                      <a:pt x="361" y="25"/>
                    </a:lnTo>
                    <a:lnTo>
                      <a:pt x="369" y="25"/>
                    </a:lnTo>
                    <a:lnTo>
                      <a:pt x="376" y="25"/>
                    </a:lnTo>
                    <a:lnTo>
                      <a:pt x="383" y="25"/>
                    </a:lnTo>
                    <a:lnTo>
                      <a:pt x="390" y="25"/>
                    </a:lnTo>
                    <a:lnTo>
                      <a:pt x="398" y="25"/>
                    </a:lnTo>
                    <a:lnTo>
                      <a:pt x="405" y="25"/>
                    </a:lnTo>
                    <a:lnTo>
                      <a:pt x="412" y="25"/>
                    </a:lnTo>
                    <a:lnTo>
                      <a:pt x="419" y="25"/>
                    </a:lnTo>
                    <a:lnTo>
                      <a:pt x="429" y="25"/>
                    </a:lnTo>
                    <a:lnTo>
                      <a:pt x="436" y="25"/>
                    </a:lnTo>
                    <a:lnTo>
                      <a:pt x="444" y="25"/>
                    </a:lnTo>
                    <a:lnTo>
                      <a:pt x="451" y="25"/>
                    </a:lnTo>
                    <a:lnTo>
                      <a:pt x="458" y="27"/>
                    </a:lnTo>
                    <a:lnTo>
                      <a:pt x="466" y="27"/>
                    </a:lnTo>
                    <a:lnTo>
                      <a:pt x="473" y="27"/>
                    </a:lnTo>
                    <a:lnTo>
                      <a:pt x="480" y="25"/>
                    </a:lnTo>
                    <a:lnTo>
                      <a:pt x="487" y="25"/>
                    </a:lnTo>
                    <a:lnTo>
                      <a:pt x="495" y="25"/>
                    </a:lnTo>
                    <a:lnTo>
                      <a:pt x="502" y="25"/>
                    </a:lnTo>
                    <a:lnTo>
                      <a:pt x="509" y="25"/>
                    </a:lnTo>
                    <a:lnTo>
                      <a:pt x="516" y="25"/>
                    </a:lnTo>
                    <a:lnTo>
                      <a:pt x="524" y="27"/>
                    </a:lnTo>
                    <a:lnTo>
                      <a:pt x="531" y="27"/>
                    </a:lnTo>
                    <a:lnTo>
                      <a:pt x="533" y="29"/>
                    </a:lnTo>
                    <a:lnTo>
                      <a:pt x="538" y="29"/>
                    </a:lnTo>
                    <a:lnTo>
                      <a:pt x="546" y="29"/>
                    </a:lnTo>
                    <a:lnTo>
                      <a:pt x="553" y="32"/>
                    </a:lnTo>
                    <a:lnTo>
                      <a:pt x="560" y="29"/>
                    </a:lnTo>
                    <a:lnTo>
                      <a:pt x="567" y="29"/>
                    </a:lnTo>
                    <a:lnTo>
                      <a:pt x="567" y="29"/>
                    </a:lnTo>
                    <a:lnTo>
                      <a:pt x="575" y="27"/>
                    </a:lnTo>
                    <a:lnTo>
                      <a:pt x="584" y="27"/>
                    </a:lnTo>
                    <a:lnTo>
                      <a:pt x="592" y="27"/>
                    </a:lnTo>
                    <a:lnTo>
                      <a:pt x="599" y="29"/>
                    </a:lnTo>
                    <a:lnTo>
                      <a:pt x="599" y="29"/>
                    </a:lnTo>
                    <a:lnTo>
                      <a:pt x="606" y="29"/>
                    </a:lnTo>
                    <a:lnTo>
                      <a:pt x="613" y="29"/>
                    </a:lnTo>
                    <a:lnTo>
                      <a:pt x="621" y="32"/>
                    </a:lnTo>
                    <a:lnTo>
                      <a:pt x="628" y="32"/>
                    </a:lnTo>
                    <a:lnTo>
                      <a:pt x="635" y="32"/>
                    </a:lnTo>
                    <a:lnTo>
                      <a:pt x="642" y="32"/>
                    </a:lnTo>
                    <a:lnTo>
                      <a:pt x="650" y="32"/>
                    </a:lnTo>
                    <a:lnTo>
                      <a:pt x="657" y="32"/>
                    </a:lnTo>
                    <a:lnTo>
                      <a:pt x="664" y="29"/>
                    </a:lnTo>
                    <a:lnTo>
                      <a:pt x="672" y="29"/>
                    </a:lnTo>
                    <a:lnTo>
                      <a:pt x="679" y="29"/>
                    </a:lnTo>
                    <a:lnTo>
                      <a:pt x="686" y="29"/>
                    </a:lnTo>
                    <a:lnTo>
                      <a:pt x="693" y="29"/>
                    </a:lnTo>
                    <a:lnTo>
                      <a:pt x="701" y="29"/>
                    </a:lnTo>
                    <a:lnTo>
                      <a:pt x="708" y="32"/>
                    </a:lnTo>
                    <a:lnTo>
                      <a:pt x="715" y="32"/>
                    </a:lnTo>
                    <a:lnTo>
                      <a:pt x="722" y="32"/>
                    </a:lnTo>
                    <a:lnTo>
                      <a:pt x="732" y="32"/>
                    </a:lnTo>
                    <a:lnTo>
                      <a:pt x="739" y="32"/>
                    </a:lnTo>
                    <a:lnTo>
                      <a:pt x="747" y="32"/>
                    </a:lnTo>
                    <a:lnTo>
                      <a:pt x="754" y="32"/>
                    </a:lnTo>
                    <a:lnTo>
                      <a:pt x="761" y="32"/>
                    </a:lnTo>
                    <a:lnTo>
                      <a:pt x="768" y="32"/>
                    </a:lnTo>
                    <a:lnTo>
                      <a:pt x="776" y="29"/>
                    </a:lnTo>
                    <a:lnTo>
                      <a:pt x="783" y="29"/>
                    </a:lnTo>
                    <a:lnTo>
                      <a:pt x="790" y="29"/>
                    </a:lnTo>
                    <a:lnTo>
                      <a:pt x="798" y="29"/>
                    </a:lnTo>
                    <a:lnTo>
                      <a:pt x="805" y="29"/>
                    </a:lnTo>
                    <a:lnTo>
                      <a:pt x="812" y="29"/>
                    </a:lnTo>
                    <a:lnTo>
                      <a:pt x="819" y="29"/>
                    </a:lnTo>
                    <a:lnTo>
                      <a:pt x="827" y="29"/>
                    </a:lnTo>
                    <a:lnTo>
                      <a:pt x="834" y="29"/>
                    </a:lnTo>
                    <a:lnTo>
                      <a:pt x="841" y="29"/>
                    </a:lnTo>
                    <a:lnTo>
                      <a:pt x="848" y="29"/>
                    </a:lnTo>
                    <a:lnTo>
                      <a:pt x="856" y="29"/>
                    </a:lnTo>
                    <a:lnTo>
                      <a:pt x="863" y="29"/>
                    </a:lnTo>
                    <a:lnTo>
                      <a:pt x="870" y="29"/>
                    </a:lnTo>
                    <a:lnTo>
                      <a:pt x="878" y="29"/>
                    </a:lnTo>
                    <a:lnTo>
                      <a:pt x="887" y="29"/>
                    </a:lnTo>
                    <a:lnTo>
                      <a:pt x="895" y="29"/>
                    </a:lnTo>
                    <a:lnTo>
                      <a:pt x="897" y="29"/>
                    </a:lnTo>
                    <a:lnTo>
                      <a:pt x="895" y="29"/>
                    </a:lnTo>
                    <a:lnTo>
                      <a:pt x="887" y="27"/>
                    </a:lnTo>
                    <a:lnTo>
                      <a:pt x="878" y="27"/>
                    </a:lnTo>
                    <a:lnTo>
                      <a:pt x="870" y="25"/>
                    </a:lnTo>
                    <a:lnTo>
                      <a:pt x="863" y="25"/>
                    </a:lnTo>
                    <a:lnTo>
                      <a:pt x="856" y="25"/>
                    </a:lnTo>
                    <a:lnTo>
                      <a:pt x="848" y="25"/>
                    </a:lnTo>
                    <a:lnTo>
                      <a:pt x="841" y="25"/>
                    </a:lnTo>
                    <a:lnTo>
                      <a:pt x="839" y="25"/>
                    </a:lnTo>
                    <a:lnTo>
                      <a:pt x="834" y="22"/>
                    </a:lnTo>
                    <a:lnTo>
                      <a:pt x="827" y="22"/>
                    </a:lnTo>
                    <a:lnTo>
                      <a:pt x="819" y="20"/>
                    </a:lnTo>
                    <a:lnTo>
                      <a:pt x="812" y="20"/>
                    </a:lnTo>
                    <a:lnTo>
                      <a:pt x="805" y="20"/>
                    </a:lnTo>
                    <a:lnTo>
                      <a:pt x="798" y="20"/>
                    </a:lnTo>
                    <a:lnTo>
                      <a:pt x="790" y="20"/>
                    </a:lnTo>
                    <a:lnTo>
                      <a:pt x="783" y="17"/>
                    </a:lnTo>
                    <a:lnTo>
                      <a:pt x="781" y="17"/>
                    </a:lnTo>
                    <a:lnTo>
                      <a:pt x="783" y="17"/>
                    </a:lnTo>
                    <a:lnTo>
                      <a:pt x="790" y="17"/>
                    </a:lnTo>
                    <a:lnTo>
                      <a:pt x="795" y="15"/>
                    </a:lnTo>
                    <a:lnTo>
                      <a:pt x="790" y="15"/>
                    </a:lnTo>
                    <a:lnTo>
                      <a:pt x="788" y="12"/>
                    </a:lnTo>
                    <a:lnTo>
                      <a:pt x="783" y="12"/>
                    </a:lnTo>
                    <a:lnTo>
                      <a:pt x="776" y="12"/>
                    </a:lnTo>
                    <a:lnTo>
                      <a:pt x="768" y="10"/>
                    </a:lnTo>
                    <a:lnTo>
                      <a:pt x="768" y="10"/>
                    </a:lnTo>
                    <a:lnTo>
                      <a:pt x="761" y="10"/>
                    </a:lnTo>
                    <a:lnTo>
                      <a:pt x="754" y="8"/>
                    </a:lnTo>
                    <a:lnTo>
                      <a:pt x="747" y="8"/>
                    </a:lnTo>
                    <a:lnTo>
                      <a:pt x="739" y="8"/>
                    </a:lnTo>
                    <a:lnTo>
                      <a:pt x="732" y="8"/>
                    </a:lnTo>
                    <a:lnTo>
                      <a:pt x="732" y="8"/>
                    </a:lnTo>
                    <a:lnTo>
                      <a:pt x="722" y="5"/>
                    </a:lnTo>
                    <a:lnTo>
                      <a:pt x="722" y="5"/>
                    </a:lnTo>
                    <a:lnTo>
                      <a:pt x="715" y="3"/>
                    </a:lnTo>
                    <a:lnTo>
                      <a:pt x="715" y="3"/>
                    </a:lnTo>
                    <a:lnTo>
                      <a:pt x="708" y="3"/>
                    </a:lnTo>
                    <a:lnTo>
                      <a:pt x="701" y="0"/>
                    </a:lnTo>
                    <a:lnTo>
                      <a:pt x="693" y="0"/>
                    </a:lnTo>
                    <a:lnTo>
                      <a:pt x="686" y="0"/>
                    </a:lnTo>
                    <a:lnTo>
                      <a:pt x="679" y="3"/>
                    </a:lnTo>
                    <a:lnTo>
                      <a:pt x="674" y="3"/>
                    </a:lnTo>
                    <a:lnTo>
                      <a:pt x="674" y="5"/>
                    </a:lnTo>
                    <a:lnTo>
                      <a:pt x="672" y="5"/>
                    </a:lnTo>
                    <a:lnTo>
                      <a:pt x="664" y="5"/>
                    </a:lnTo>
                    <a:lnTo>
                      <a:pt x="659" y="5"/>
                    </a:lnTo>
                    <a:lnTo>
                      <a:pt x="657" y="5"/>
                    </a:lnTo>
                    <a:lnTo>
                      <a:pt x="657" y="5"/>
                    </a:lnTo>
                    <a:lnTo>
                      <a:pt x="650" y="5"/>
                    </a:lnTo>
                    <a:lnTo>
                      <a:pt x="642" y="5"/>
                    </a:lnTo>
                    <a:lnTo>
                      <a:pt x="635" y="5"/>
                    </a:lnTo>
                    <a:lnTo>
                      <a:pt x="628" y="8"/>
                    </a:lnTo>
                    <a:lnTo>
                      <a:pt x="621" y="5"/>
                    </a:lnTo>
                    <a:lnTo>
                      <a:pt x="613" y="5"/>
                    </a:lnTo>
                    <a:lnTo>
                      <a:pt x="606" y="8"/>
                    </a:lnTo>
                    <a:lnTo>
                      <a:pt x="599" y="8"/>
                    </a:lnTo>
                    <a:lnTo>
                      <a:pt x="592" y="8"/>
                    </a:lnTo>
                    <a:lnTo>
                      <a:pt x="584" y="8"/>
                    </a:lnTo>
                    <a:lnTo>
                      <a:pt x="579" y="8"/>
                    </a:lnTo>
                    <a:lnTo>
                      <a:pt x="575" y="8"/>
                    </a:lnTo>
                    <a:lnTo>
                      <a:pt x="567" y="8"/>
                    </a:lnTo>
                    <a:lnTo>
                      <a:pt x="560" y="10"/>
                    </a:lnTo>
                    <a:lnTo>
                      <a:pt x="553" y="10"/>
                    </a:lnTo>
                    <a:lnTo>
                      <a:pt x="548" y="10"/>
                    </a:lnTo>
                    <a:lnTo>
                      <a:pt x="546" y="10"/>
                    </a:lnTo>
                    <a:lnTo>
                      <a:pt x="538" y="10"/>
                    </a:lnTo>
                    <a:lnTo>
                      <a:pt x="531" y="10"/>
                    </a:lnTo>
                    <a:lnTo>
                      <a:pt x="524" y="10"/>
                    </a:lnTo>
                    <a:lnTo>
                      <a:pt x="516" y="12"/>
                    </a:lnTo>
                    <a:lnTo>
                      <a:pt x="509" y="12"/>
                    </a:lnTo>
                    <a:lnTo>
                      <a:pt x="502" y="12"/>
                    </a:lnTo>
                    <a:lnTo>
                      <a:pt x="495" y="12"/>
                    </a:lnTo>
                    <a:lnTo>
                      <a:pt x="487" y="12"/>
                    </a:lnTo>
                    <a:lnTo>
                      <a:pt x="480" y="12"/>
                    </a:lnTo>
                    <a:lnTo>
                      <a:pt x="473" y="12"/>
                    </a:lnTo>
                    <a:lnTo>
                      <a:pt x="466" y="12"/>
                    </a:lnTo>
                    <a:lnTo>
                      <a:pt x="458" y="12"/>
                    </a:lnTo>
                    <a:lnTo>
                      <a:pt x="451" y="12"/>
                    </a:lnTo>
                    <a:lnTo>
                      <a:pt x="444" y="12"/>
                    </a:lnTo>
                    <a:lnTo>
                      <a:pt x="441" y="12"/>
                    </a:lnTo>
                    <a:lnTo>
                      <a:pt x="444" y="12"/>
                    </a:lnTo>
                    <a:lnTo>
                      <a:pt x="449" y="15"/>
                    </a:lnTo>
                    <a:lnTo>
                      <a:pt x="451" y="15"/>
                    </a:lnTo>
                    <a:lnTo>
                      <a:pt x="458" y="17"/>
                    </a:lnTo>
                    <a:lnTo>
                      <a:pt x="466" y="17"/>
                    </a:lnTo>
                    <a:lnTo>
                      <a:pt x="473" y="15"/>
                    </a:lnTo>
                    <a:lnTo>
                      <a:pt x="480" y="17"/>
                    </a:lnTo>
                    <a:lnTo>
                      <a:pt x="487" y="17"/>
                    </a:lnTo>
                    <a:lnTo>
                      <a:pt x="495" y="17"/>
                    </a:lnTo>
                    <a:lnTo>
                      <a:pt x="502" y="17"/>
                    </a:lnTo>
                    <a:lnTo>
                      <a:pt x="509" y="17"/>
                    </a:lnTo>
                    <a:lnTo>
                      <a:pt x="516" y="17"/>
                    </a:lnTo>
                    <a:lnTo>
                      <a:pt x="524" y="17"/>
                    </a:lnTo>
                    <a:lnTo>
                      <a:pt x="531" y="17"/>
                    </a:lnTo>
                    <a:lnTo>
                      <a:pt x="538" y="17"/>
                    </a:lnTo>
                    <a:lnTo>
                      <a:pt x="546" y="17"/>
                    </a:lnTo>
                    <a:lnTo>
                      <a:pt x="553" y="17"/>
                    </a:lnTo>
                    <a:lnTo>
                      <a:pt x="560" y="17"/>
                    </a:lnTo>
                    <a:lnTo>
                      <a:pt x="565" y="17"/>
                    </a:lnTo>
                    <a:lnTo>
                      <a:pt x="560" y="20"/>
                    </a:lnTo>
                    <a:lnTo>
                      <a:pt x="553" y="20"/>
                    </a:lnTo>
                    <a:lnTo>
                      <a:pt x="546" y="20"/>
                    </a:lnTo>
                    <a:lnTo>
                      <a:pt x="538" y="20"/>
                    </a:lnTo>
                    <a:lnTo>
                      <a:pt x="531" y="20"/>
                    </a:lnTo>
                    <a:lnTo>
                      <a:pt x="524" y="20"/>
                    </a:lnTo>
                    <a:lnTo>
                      <a:pt x="516" y="20"/>
                    </a:lnTo>
                    <a:lnTo>
                      <a:pt x="509" y="20"/>
                    </a:lnTo>
                    <a:lnTo>
                      <a:pt x="502" y="20"/>
                    </a:lnTo>
                    <a:lnTo>
                      <a:pt x="495" y="20"/>
                    </a:lnTo>
                    <a:lnTo>
                      <a:pt x="487" y="20"/>
                    </a:lnTo>
                    <a:lnTo>
                      <a:pt x="480" y="20"/>
                    </a:lnTo>
                    <a:lnTo>
                      <a:pt x="473" y="20"/>
                    </a:lnTo>
                    <a:lnTo>
                      <a:pt x="466" y="20"/>
                    </a:lnTo>
                    <a:lnTo>
                      <a:pt x="458" y="20"/>
                    </a:lnTo>
                    <a:lnTo>
                      <a:pt x="451" y="20"/>
                    </a:lnTo>
                    <a:lnTo>
                      <a:pt x="444" y="20"/>
                    </a:lnTo>
                    <a:lnTo>
                      <a:pt x="436" y="20"/>
                    </a:lnTo>
                    <a:lnTo>
                      <a:pt x="429" y="20"/>
                    </a:lnTo>
                    <a:lnTo>
                      <a:pt x="419" y="20"/>
                    </a:lnTo>
                    <a:lnTo>
                      <a:pt x="412" y="20"/>
                    </a:lnTo>
                    <a:lnTo>
                      <a:pt x="405" y="20"/>
                    </a:lnTo>
                    <a:lnTo>
                      <a:pt x="398" y="20"/>
                    </a:lnTo>
                    <a:lnTo>
                      <a:pt x="390" y="20"/>
                    </a:lnTo>
                    <a:lnTo>
                      <a:pt x="383" y="20"/>
                    </a:lnTo>
                    <a:lnTo>
                      <a:pt x="376" y="20"/>
                    </a:lnTo>
                    <a:lnTo>
                      <a:pt x="369" y="20"/>
                    </a:lnTo>
                    <a:lnTo>
                      <a:pt x="361" y="20"/>
                    </a:lnTo>
                    <a:lnTo>
                      <a:pt x="354" y="20"/>
                    </a:lnTo>
                    <a:lnTo>
                      <a:pt x="347" y="20"/>
                    </a:lnTo>
                    <a:lnTo>
                      <a:pt x="339" y="20"/>
                    </a:lnTo>
                    <a:lnTo>
                      <a:pt x="332" y="20"/>
                    </a:lnTo>
                    <a:lnTo>
                      <a:pt x="325" y="20"/>
                    </a:lnTo>
                    <a:lnTo>
                      <a:pt x="318" y="20"/>
                    </a:lnTo>
                    <a:lnTo>
                      <a:pt x="310" y="20"/>
                    </a:lnTo>
                    <a:lnTo>
                      <a:pt x="303" y="20"/>
                    </a:lnTo>
                    <a:lnTo>
                      <a:pt x="296" y="20"/>
                    </a:lnTo>
                    <a:lnTo>
                      <a:pt x="289" y="20"/>
                    </a:lnTo>
                    <a:lnTo>
                      <a:pt x="281" y="20"/>
                    </a:lnTo>
                    <a:lnTo>
                      <a:pt x="274" y="17"/>
                    </a:lnTo>
                    <a:lnTo>
                      <a:pt x="281" y="15"/>
                    </a:lnTo>
                    <a:lnTo>
                      <a:pt x="289" y="17"/>
                    </a:lnTo>
                    <a:lnTo>
                      <a:pt x="296" y="15"/>
                    </a:lnTo>
                    <a:lnTo>
                      <a:pt x="298" y="15"/>
                    </a:lnTo>
                    <a:lnTo>
                      <a:pt x="296" y="15"/>
                    </a:lnTo>
                    <a:lnTo>
                      <a:pt x="289" y="15"/>
                    </a:lnTo>
                    <a:lnTo>
                      <a:pt x="281" y="15"/>
                    </a:lnTo>
                    <a:lnTo>
                      <a:pt x="279" y="15"/>
                    </a:lnTo>
                    <a:lnTo>
                      <a:pt x="272" y="17"/>
                    </a:lnTo>
                    <a:lnTo>
                      <a:pt x="264" y="17"/>
                    </a:lnTo>
                    <a:lnTo>
                      <a:pt x="257" y="15"/>
                    </a:lnTo>
                    <a:lnTo>
                      <a:pt x="257" y="15"/>
                    </a:lnTo>
                    <a:lnTo>
                      <a:pt x="250" y="15"/>
                    </a:lnTo>
                    <a:lnTo>
                      <a:pt x="243" y="12"/>
                    </a:lnTo>
                    <a:lnTo>
                      <a:pt x="235" y="12"/>
                    </a:lnTo>
                    <a:lnTo>
                      <a:pt x="228" y="12"/>
                    </a:lnTo>
                    <a:lnTo>
                      <a:pt x="221" y="12"/>
                    </a:lnTo>
                    <a:lnTo>
                      <a:pt x="213" y="12"/>
                    </a:lnTo>
                    <a:lnTo>
                      <a:pt x="211" y="12"/>
                    </a:lnTo>
                    <a:lnTo>
                      <a:pt x="206" y="12"/>
                    </a:lnTo>
                    <a:lnTo>
                      <a:pt x="199" y="12"/>
                    </a:lnTo>
                    <a:lnTo>
                      <a:pt x="192" y="12"/>
                    </a:lnTo>
                    <a:lnTo>
                      <a:pt x="187" y="12"/>
                    </a:lnTo>
                    <a:lnTo>
                      <a:pt x="184" y="12"/>
                    </a:lnTo>
                    <a:lnTo>
                      <a:pt x="177" y="15"/>
                    </a:lnTo>
                    <a:lnTo>
                      <a:pt x="170" y="15"/>
                    </a:lnTo>
                    <a:lnTo>
                      <a:pt x="167" y="15"/>
                    </a:lnTo>
                    <a:lnTo>
                      <a:pt x="170" y="15"/>
                    </a:lnTo>
                    <a:lnTo>
                      <a:pt x="177" y="17"/>
                    </a:lnTo>
                    <a:lnTo>
                      <a:pt x="184" y="17"/>
                    </a:lnTo>
                    <a:lnTo>
                      <a:pt x="192" y="17"/>
                    </a:lnTo>
                    <a:lnTo>
                      <a:pt x="199" y="17"/>
                    </a:lnTo>
                    <a:lnTo>
                      <a:pt x="206" y="17"/>
                    </a:lnTo>
                    <a:lnTo>
                      <a:pt x="209" y="17"/>
                    </a:lnTo>
                    <a:lnTo>
                      <a:pt x="206" y="17"/>
                    </a:lnTo>
                    <a:lnTo>
                      <a:pt x="199" y="20"/>
                    </a:lnTo>
                    <a:lnTo>
                      <a:pt x="192" y="20"/>
                    </a:lnTo>
                    <a:lnTo>
                      <a:pt x="184" y="20"/>
                    </a:lnTo>
                    <a:lnTo>
                      <a:pt x="177" y="20"/>
                    </a:lnTo>
                    <a:lnTo>
                      <a:pt x="170" y="20"/>
                    </a:lnTo>
                    <a:lnTo>
                      <a:pt x="163" y="20"/>
                    </a:lnTo>
                    <a:lnTo>
                      <a:pt x="155" y="20"/>
                    </a:lnTo>
                    <a:lnTo>
                      <a:pt x="148" y="20"/>
                    </a:lnTo>
                    <a:lnTo>
                      <a:pt x="141" y="20"/>
                    </a:lnTo>
                    <a:lnTo>
                      <a:pt x="133" y="20"/>
                    </a:lnTo>
                    <a:lnTo>
                      <a:pt x="126" y="20"/>
                    </a:lnTo>
                    <a:lnTo>
                      <a:pt x="116" y="20"/>
                    </a:lnTo>
                    <a:lnTo>
                      <a:pt x="109" y="20"/>
                    </a:lnTo>
                    <a:lnTo>
                      <a:pt x="102" y="20"/>
                    </a:lnTo>
                    <a:lnTo>
                      <a:pt x="95" y="20"/>
                    </a:lnTo>
                    <a:lnTo>
                      <a:pt x="87" y="20"/>
                    </a:lnTo>
                    <a:lnTo>
                      <a:pt x="80" y="20"/>
                    </a:lnTo>
                    <a:lnTo>
                      <a:pt x="73" y="20"/>
                    </a:lnTo>
                    <a:lnTo>
                      <a:pt x="66" y="20"/>
                    </a:lnTo>
                    <a:lnTo>
                      <a:pt x="58" y="20"/>
                    </a:lnTo>
                    <a:lnTo>
                      <a:pt x="51" y="20"/>
                    </a:lnTo>
                    <a:lnTo>
                      <a:pt x="44" y="20"/>
                    </a:lnTo>
                    <a:lnTo>
                      <a:pt x="37" y="20"/>
                    </a:lnTo>
                    <a:lnTo>
                      <a:pt x="29" y="20"/>
                    </a:lnTo>
                    <a:lnTo>
                      <a:pt x="22" y="20"/>
                    </a:lnTo>
                    <a:lnTo>
                      <a:pt x="15" y="20"/>
                    </a:lnTo>
                    <a:lnTo>
                      <a:pt x="7" y="2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51" name="Freeform 2879"/>
              <p:cNvSpPr>
                <a:spLocks/>
              </p:cNvSpPr>
              <p:nvPr/>
            </p:nvSpPr>
            <p:spPr bwMode="auto">
              <a:xfrm>
                <a:off x="361" y="2082"/>
                <a:ext cx="897" cy="37"/>
              </a:xfrm>
              <a:custGeom>
                <a:avLst/>
                <a:gdLst/>
                <a:ahLst/>
                <a:cxnLst>
                  <a:cxn ang="0">
                    <a:pos x="29" y="27"/>
                  </a:cxn>
                  <a:cxn ang="0">
                    <a:pos x="58" y="37"/>
                  </a:cxn>
                  <a:cxn ang="0">
                    <a:pos x="73" y="27"/>
                  </a:cxn>
                  <a:cxn ang="0">
                    <a:pos x="116" y="25"/>
                  </a:cxn>
                  <a:cxn ang="0">
                    <a:pos x="163" y="25"/>
                  </a:cxn>
                  <a:cxn ang="0">
                    <a:pos x="206" y="25"/>
                  </a:cxn>
                  <a:cxn ang="0">
                    <a:pos x="250" y="25"/>
                  </a:cxn>
                  <a:cxn ang="0">
                    <a:pos x="289" y="34"/>
                  </a:cxn>
                  <a:cxn ang="0">
                    <a:pos x="318" y="34"/>
                  </a:cxn>
                  <a:cxn ang="0">
                    <a:pos x="354" y="25"/>
                  </a:cxn>
                  <a:cxn ang="0">
                    <a:pos x="398" y="25"/>
                  </a:cxn>
                  <a:cxn ang="0">
                    <a:pos x="444" y="25"/>
                  </a:cxn>
                  <a:cxn ang="0">
                    <a:pos x="487" y="25"/>
                  </a:cxn>
                  <a:cxn ang="0">
                    <a:pos x="531" y="27"/>
                  </a:cxn>
                  <a:cxn ang="0">
                    <a:pos x="567" y="29"/>
                  </a:cxn>
                  <a:cxn ang="0">
                    <a:pos x="599" y="29"/>
                  </a:cxn>
                  <a:cxn ang="0">
                    <a:pos x="642" y="32"/>
                  </a:cxn>
                  <a:cxn ang="0">
                    <a:pos x="686" y="29"/>
                  </a:cxn>
                  <a:cxn ang="0">
                    <a:pos x="732" y="32"/>
                  </a:cxn>
                  <a:cxn ang="0">
                    <a:pos x="776" y="29"/>
                  </a:cxn>
                  <a:cxn ang="0">
                    <a:pos x="819" y="29"/>
                  </a:cxn>
                  <a:cxn ang="0">
                    <a:pos x="863" y="29"/>
                  </a:cxn>
                  <a:cxn ang="0">
                    <a:pos x="895" y="29"/>
                  </a:cxn>
                  <a:cxn ang="0">
                    <a:pos x="848" y="25"/>
                  </a:cxn>
                  <a:cxn ang="0">
                    <a:pos x="812" y="20"/>
                  </a:cxn>
                  <a:cxn ang="0">
                    <a:pos x="783" y="17"/>
                  </a:cxn>
                  <a:cxn ang="0">
                    <a:pos x="776" y="12"/>
                  </a:cxn>
                  <a:cxn ang="0">
                    <a:pos x="739" y="8"/>
                  </a:cxn>
                  <a:cxn ang="0">
                    <a:pos x="715" y="3"/>
                  </a:cxn>
                  <a:cxn ang="0">
                    <a:pos x="674" y="3"/>
                  </a:cxn>
                  <a:cxn ang="0">
                    <a:pos x="657" y="5"/>
                  </a:cxn>
                  <a:cxn ang="0">
                    <a:pos x="613" y="5"/>
                  </a:cxn>
                  <a:cxn ang="0">
                    <a:pos x="575" y="8"/>
                  </a:cxn>
                  <a:cxn ang="0">
                    <a:pos x="538" y="10"/>
                  </a:cxn>
                  <a:cxn ang="0">
                    <a:pos x="495" y="12"/>
                  </a:cxn>
                  <a:cxn ang="0">
                    <a:pos x="451" y="12"/>
                  </a:cxn>
                  <a:cxn ang="0">
                    <a:pos x="458" y="17"/>
                  </a:cxn>
                  <a:cxn ang="0">
                    <a:pos x="502" y="17"/>
                  </a:cxn>
                  <a:cxn ang="0">
                    <a:pos x="546" y="17"/>
                  </a:cxn>
                  <a:cxn ang="0">
                    <a:pos x="546" y="20"/>
                  </a:cxn>
                  <a:cxn ang="0">
                    <a:pos x="502" y="20"/>
                  </a:cxn>
                  <a:cxn ang="0">
                    <a:pos x="458" y="20"/>
                  </a:cxn>
                  <a:cxn ang="0">
                    <a:pos x="412" y="20"/>
                  </a:cxn>
                  <a:cxn ang="0">
                    <a:pos x="369" y="20"/>
                  </a:cxn>
                  <a:cxn ang="0">
                    <a:pos x="325" y="20"/>
                  </a:cxn>
                  <a:cxn ang="0">
                    <a:pos x="281" y="20"/>
                  </a:cxn>
                  <a:cxn ang="0">
                    <a:pos x="296" y="15"/>
                  </a:cxn>
                  <a:cxn ang="0">
                    <a:pos x="257" y="15"/>
                  </a:cxn>
                  <a:cxn ang="0">
                    <a:pos x="221" y="12"/>
                  </a:cxn>
                  <a:cxn ang="0">
                    <a:pos x="187" y="12"/>
                  </a:cxn>
                  <a:cxn ang="0">
                    <a:pos x="177" y="17"/>
                  </a:cxn>
                  <a:cxn ang="0">
                    <a:pos x="206" y="17"/>
                  </a:cxn>
                  <a:cxn ang="0">
                    <a:pos x="163" y="20"/>
                  </a:cxn>
                  <a:cxn ang="0">
                    <a:pos x="116" y="20"/>
                  </a:cxn>
                  <a:cxn ang="0">
                    <a:pos x="73" y="20"/>
                  </a:cxn>
                  <a:cxn ang="0">
                    <a:pos x="29" y="20"/>
                  </a:cxn>
                </a:cxnLst>
                <a:rect l="0" t="0" r="r" b="b"/>
                <a:pathLst>
                  <a:path w="897" h="37">
                    <a:moveTo>
                      <a:pt x="7" y="20"/>
                    </a:moveTo>
                    <a:lnTo>
                      <a:pt x="0" y="25"/>
                    </a:lnTo>
                    <a:lnTo>
                      <a:pt x="7" y="25"/>
                    </a:lnTo>
                    <a:lnTo>
                      <a:pt x="15" y="25"/>
                    </a:lnTo>
                    <a:lnTo>
                      <a:pt x="22" y="25"/>
                    </a:lnTo>
                    <a:lnTo>
                      <a:pt x="29" y="27"/>
                    </a:lnTo>
                    <a:lnTo>
                      <a:pt x="32" y="29"/>
                    </a:lnTo>
                    <a:lnTo>
                      <a:pt x="37" y="34"/>
                    </a:lnTo>
                    <a:lnTo>
                      <a:pt x="41" y="34"/>
                    </a:lnTo>
                    <a:lnTo>
                      <a:pt x="44" y="34"/>
                    </a:lnTo>
                    <a:lnTo>
                      <a:pt x="51" y="37"/>
                    </a:lnTo>
                    <a:lnTo>
                      <a:pt x="58" y="37"/>
                    </a:lnTo>
                    <a:lnTo>
                      <a:pt x="66" y="37"/>
                    </a:lnTo>
                    <a:lnTo>
                      <a:pt x="73" y="37"/>
                    </a:lnTo>
                    <a:lnTo>
                      <a:pt x="80" y="34"/>
                    </a:lnTo>
                    <a:lnTo>
                      <a:pt x="73" y="32"/>
                    </a:lnTo>
                    <a:lnTo>
                      <a:pt x="70" y="29"/>
                    </a:lnTo>
                    <a:lnTo>
                      <a:pt x="73" y="27"/>
                    </a:lnTo>
                    <a:lnTo>
                      <a:pt x="80" y="25"/>
                    </a:lnTo>
                    <a:lnTo>
                      <a:pt x="87" y="25"/>
                    </a:lnTo>
                    <a:lnTo>
                      <a:pt x="95" y="25"/>
                    </a:lnTo>
                    <a:lnTo>
                      <a:pt x="102" y="25"/>
                    </a:lnTo>
                    <a:lnTo>
                      <a:pt x="109" y="25"/>
                    </a:lnTo>
                    <a:lnTo>
                      <a:pt x="116" y="25"/>
                    </a:lnTo>
                    <a:lnTo>
                      <a:pt x="126" y="25"/>
                    </a:lnTo>
                    <a:lnTo>
                      <a:pt x="133" y="25"/>
                    </a:lnTo>
                    <a:lnTo>
                      <a:pt x="141" y="25"/>
                    </a:lnTo>
                    <a:lnTo>
                      <a:pt x="148" y="25"/>
                    </a:lnTo>
                    <a:lnTo>
                      <a:pt x="155" y="25"/>
                    </a:lnTo>
                    <a:lnTo>
                      <a:pt x="163" y="25"/>
                    </a:lnTo>
                    <a:lnTo>
                      <a:pt x="170" y="25"/>
                    </a:lnTo>
                    <a:lnTo>
                      <a:pt x="177" y="25"/>
                    </a:lnTo>
                    <a:lnTo>
                      <a:pt x="184" y="25"/>
                    </a:lnTo>
                    <a:lnTo>
                      <a:pt x="192" y="25"/>
                    </a:lnTo>
                    <a:lnTo>
                      <a:pt x="199" y="25"/>
                    </a:lnTo>
                    <a:lnTo>
                      <a:pt x="206" y="25"/>
                    </a:lnTo>
                    <a:lnTo>
                      <a:pt x="213" y="25"/>
                    </a:lnTo>
                    <a:lnTo>
                      <a:pt x="221" y="25"/>
                    </a:lnTo>
                    <a:lnTo>
                      <a:pt x="228" y="25"/>
                    </a:lnTo>
                    <a:lnTo>
                      <a:pt x="235" y="25"/>
                    </a:lnTo>
                    <a:lnTo>
                      <a:pt x="243" y="25"/>
                    </a:lnTo>
                    <a:lnTo>
                      <a:pt x="250" y="25"/>
                    </a:lnTo>
                    <a:lnTo>
                      <a:pt x="257" y="27"/>
                    </a:lnTo>
                    <a:lnTo>
                      <a:pt x="264" y="29"/>
                    </a:lnTo>
                    <a:lnTo>
                      <a:pt x="269" y="29"/>
                    </a:lnTo>
                    <a:lnTo>
                      <a:pt x="272" y="34"/>
                    </a:lnTo>
                    <a:lnTo>
                      <a:pt x="281" y="34"/>
                    </a:lnTo>
                    <a:lnTo>
                      <a:pt x="289" y="34"/>
                    </a:lnTo>
                    <a:lnTo>
                      <a:pt x="293" y="34"/>
                    </a:lnTo>
                    <a:lnTo>
                      <a:pt x="296" y="34"/>
                    </a:lnTo>
                    <a:lnTo>
                      <a:pt x="303" y="34"/>
                    </a:lnTo>
                    <a:lnTo>
                      <a:pt x="310" y="34"/>
                    </a:lnTo>
                    <a:lnTo>
                      <a:pt x="318" y="34"/>
                    </a:lnTo>
                    <a:lnTo>
                      <a:pt x="318" y="34"/>
                    </a:lnTo>
                    <a:lnTo>
                      <a:pt x="325" y="34"/>
                    </a:lnTo>
                    <a:lnTo>
                      <a:pt x="332" y="32"/>
                    </a:lnTo>
                    <a:lnTo>
                      <a:pt x="339" y="32"/>
                    </a:lnTo>
                    <a:lnTo>
                      <a:pt x="347" y="29"/>
                    </a:lnTo>
                    <a:lnTo>
                      <a:pt x="347" y="29"/>
                    </a:lnTo>
                    <a:lnTo>
                      <a:pt x="354" y="25"/>
                    </a:lnTo>
                    <a:lnTo>
                      <a:pt x="361" y="25"/>
                    </a:lnTo>
                    <a:lnTo>
                      <a:pt x="369" y="25"/>
                    </a:lnTo>
                    <a:lnTo>
                      <a:pt x="376" y="25"/>
                    </a:lnTo>
                    <a:lnTo>
                      <a:pt x="383" y="25"/>
                    </a:lnTo>
                    <a:lnTo>
                      <a:pt x="390" y="25"/>
                    </a:lnTo>
                    <a:lnTo>
                      <a:pt x="398" y="25"/>
                    </a:lnTo>
                    <a:lnTo>
                      <a:pt x="405" y="25"/>
                    </a:lnTo>
                    <a:lnTo>
                      <a:pt x="412" y="25"/>
                    </a:lnTo>
                    <a:lnTo>
                      <a:pt x="419" y="25"/>
                    </a:lnTo>
                    <a:lnTo>
                      <a:pt x="429" y="25"/>
                    </a:lnTo>
                    <a:lnTo>
                      <a:pt x="436" y="25"/>
                    </a:lnTo>
                    <a:lnTo>
                      <a:pt x="444" y="25"/>
                    </a:lnTo>
                    <a:lnTo>
                      <a:pt x="451" y="25"/>
                    </a:lnTo>
                    <a:lnTo>
                      <a:pt x="458" y="27"/>
                    </a:lnTo>
                    <a:lnTo>
                      <a:pt x="466" y="27"/>
                    </a:lnTo>
                    <a:lnTo>
                      <a:pt x="473" y="27"/>
                    </a:lnTo>
                    <a:lnTo>
                      <a:pt x="480" y="25"/>
                    </a:lnTo>
                    <a:lnTo>
                      <a:pt x="487" y="25"/>
                    </a:lnTo>
                    <a:lnTo>
                      <a:pt x="495" y="25"/>
                    </a:lnTo>
                    <a:lnTo>
                      <a:pt x="502" y="25"/>
                    </a:lnTo>
                    <a:lnTo>
                      <a:pt x="509" y="25"/>
                    </a:lnTo>
                    <a:lnTo>
                      <a:pt x="516" y="25"/>
                    </a:lnTo>
                    <a:lnTo>
                      <a:pt x="524" y="27"/>
                    </a:lnTo>
                    <a:lnTo>
                      <a:pt x="531" y="27"/>
                    </a:lnTo>
                    <a:lnTo>
                      <a:pt x="533" y="29"/>
                    </a:lnTo>
                    <a:lnTo>
                      <a:pt x="538" y="29"/>
                    </a:lnTo>
                    <a:lnTo>
                      <a:pt x="546" y="29"/>
                    </a:lnTo>
                    <a:lnTo>
                      <a:pt x="553" y="32"/>
                    </a:lnTo>
                    <a:lnTo>
                      <a:pt x="560" y="29"/>
                    </a:lnTo>
                    <a:lnTo>
                      <a:pt x="567" y="29"/>
                    </a:lnTo>
                    <a:lnTo>
                      <a:pt x="567" y="29"/>
                    </a:lnTo>
                    <a:lnTo>
                      <a:pt x="575" y="27"/>
                    </a:lnTo>
                    <a:lnTo>
                      <a:pt x="584" y="27"/>
                    </a:lnTo>
                    <a:lnTo>
                      <a:pt x="592" y="27"/>
                    </a:lnTo>
                    <a:lnTo>
                      <a:pt x="599" y="29"/>
                    </a:lnTo>
                    <a:lnTo>
                      <a:pt x="599" y="29"/>
                    </a:lnTo>
                    <a:lnTo>
                      <a:pt x="606" y="29"/>
                    </a:lnTo>
                    <a:lnTo>
                      <a:pt x="613" y="29"/>
                    </a:lnTo>
                    <a:lnTo>
                      <a:pt x="621" y="32"/>
                    </a:lnTo>
                    <a:lnTo>
                      <a:pt x="628" y="32"/>
                    </a:lnTo>
                    <a:lnTo>
                      <a:pt x="635" y="32"/>
                    </a:lnTo>
                    <a:lnTo>
                      <a:pt x="642" y="32"/>
                    </a:lnTo>
                    <a:lnTo>
                      <a:pt x="650" y="32"/>
                    </a:lnTo>
                    <a:lnTo>
                      <a:pt x="657" y="32"/>
                    </a:lnTo>
                    <a:lnTo>
                      <a:pt x="664" y="29"/>
                    </a:lnTo>
                    <a:lnTo>
                      <a:pt x="672" y="29"/>
                    </a:lnTo>
                    <a:lnTo>
                      <a:pt x="679" y="29"/>
                    </a:lnTo>
                    <a:lnTo>
                      <a:pt x="686" y="29"/>
                    </a:lnTo>
                    <a:lnTo>
                      <a:pt x="693" y="29"/>
                    </a:lnTo>
                    <a:lnTo>
                      <a:pt x="701" y="29"/>
                    </a:lnTo>
                    <a:lnTo>
                      <a:pt x="708" y="32"/>
                    </a:lnTo>
                    <a:lnTo>
                      <a:pt x="715" y="32"/>
                    </a:lnTo>
                    <a:lnTo>
                      <a:pt x="722" y="32"/>
                    </a:lnTo>
                    <a:lnTo>
                      <a:pt x="732" y="32"/>
                    </a:lnTo>
                    <a:lnTo>
                      <a:pt x="739" y="32"/>
                    </a:lnTo>
                    <a:lnTo>
                      <a:pt x="747" y="32"/>
                    </a:lnTo>
                    <a:lnTo>
                      <a:pt x="754" y="32"/>
                    </a:lnTo>
                    <a:lnTo>
                      <a:pt x="761" y="32"/>
                    </a:lnTo>
                    <a:lnTo>
                      <a:pt x="768" y="32"/>
                    </a:lnTo>
                    <a:lnTo>
                      <a:pt x="776" y="29"/>
                    </a:lnTo>
                    <a:lnTo>
                      <a:pt x="783" y="29"/>
                    </a:lnTo>
                    <a:lnTo>
                      <a:pt x="790" y="29"/>
                    </a:lnTo>
                    <a:lnTo>
                      <a:pt x="798" y="29"/>
                    </a:lnTo>
                    <a:lnTo>
                      <a:pt x="805" y="29"/>
                    </a:lnTo>
                    <a:lnTo>
                      <a:pt x="812" y="29"/>
                    </a:lnTo>
                    <a:lnTo>
                      <a:pt x="819" y="29"/>
                    </a:lnTo>
                    <a:lnTo>
                      <a:pt x="827" y="29"/>
                    </a:lnTo>
                    <a:lnTo>
                      <a:pt x="834" y="29"/>
                    </a:lnTo>
                    <a:lnTo>
                      <a:pt x="841" y="29"/>
                    </a:lnTo>
                    <a:lnTo>
                      <a:pt x="848" y="29"/>
                    </a:lnTo>
                    <a:lnTo>
                      <a:pt x="856" y="29"/>
                    </a:lnTo>
                    <a:lnTo>
                      <a:pt x="863" y="29"/>
                    </a:lnTo>
                    <a:lnTo>
                      <a:pt x="870" y="29"/>
                    </a:lnTo>
                    <a:lnTo>
                      <a:pt x="878" y="29"/>
                    </a:lnTo>
                    <a:lnTo>
                      <a:pt x="887" y="29"/>
                    </a:lnTo>
                    <a:lnTo>
                      <a:pt x="895" y="29"/>
                    </a:lnTo>
                    <a:lnTo>
                      <a:pt x="897" y="29"/>
                    </a:lnTo>
                    <a:lnTo>
                      <a:pt x="895" y="29"/>
                    </a:lnTo>
                    <a:lnTo>
                      <a:pt x="887" y="27"/>
                    </a:lnTo>
                    <a:lnTo>
                      <a:pt x="878" y="27"/>
                    </a:lnTo>
                    <a:lnTo>
                      <a:pt x="870" y="25"/>
                    </a:lnTo>
                    <a:lnTo>
                      <a:pt x="863" y="25"/>
                    </a:lnTo>
                    <a:lnTo>
                      <a:pt x="856" y="25"/>
                    </a:lnTo>
                    <a:lnTo>
                      <a:pt x="848" y="25"/>
                    </a:lnTo>
                    <a:lnTo>
                      <a:pt x="841" y="25"/>
                    </a:lnTo>
                    <a:lnTo>
                      <a:pt x="839" y="25"/>
                    </a:lnTo>
                    <a:lnTo>
                      <a:pt x="834" y="22"/>
                    </a:lnTo>
                    <a:lnTo>
                      <a:pt x="827" y="22"/>
                    </a:lnTo>
                    <a:lnTo>
                      <a:pt x="819" y="20"/>
                    </a:lnTo>
                    <a:lnTo>
                      <a:pt x="812" y="20"/>
                    </a:lnTo>
                    <a:lnTo>
                      <a:pt x="805" y="20"/>
                    </a:lnTo>
                    <a:lnTo>
                      <a:pt x="798" y="20"/>
                    </a:lnTo>
                    <a:lnTo>
                      <a:pt x="790" y="20"/>
                    </a:lnTo>
                    <a:lnTo>
                      <a:pt x="783" y="17"/>
                    </a:lnTo>
                    <a:lnTo>
                      <a:pt x="781" y="17"/>
                    </a:lnTo>
                    <a:lnTo>
                      <a:pt x="783" y="17"/>
                    </a:lnTo>
                    <a:lnTo>
                      <a:pt x="790" y="17"/>
                    </a:lnTo>
                    <a:lnTo>
                      <a:pt x="795" y="15"/>
                    </a:lnTo>
                    <a:lnTo>
                      <a:pt x="790" y="15"/>
                    </a:lnTo>
                    <a:lnTo>
                      <a:pt x="788" y="12"/>
                    </a:lnTo>
                    <a:lnTo>
                      <a:pt x="783" y="12"/>
                    </a:lnTo>
                    <a:lnTo>
                      <a:pt x="776" y="12"/>
                    </a:lnTo>
                    <a:lnTo>
                      <a:pt x="768" y="10"/>
                    </a:lnTo>
                    <a:lnTo>
                      <a:pt x="768" y="10"/>
                    </a:lnTo>
                    <a:lnTo>
                      <a:pt x="761" y="10"/>
                    </a:lnTo>
                    <a:lnTo>
                      <a:pt x="754" y="8"/>
                    </a:lnTo>
                    <a:lnTo>
                      <a:pt x="747" y="8"/>
                    </a:lnTo>
                    <a:lnTo>
                      <a:pt x="739" y="8"/>
                    </a:lnTo>
                    <a:lnTo>
                      <a:pt x="732" y="8"/>
                    </a:lnTo>
                    <a:lnTo>
                      <a:pt x="732" y="8"/>
                    </a:lnTo>
                    <a:lnTo>
                      <a:pt x="722" y="5"/>
                    </a:lnTo>
                    <a:lnTo>
                      <a:pt x="722" y="5"/>
                    </a:lnTo>
                    <a:lnTo>
                      <a:pt x="715" y="3"/>
                    </a:lnTo>
                    <a:lnTo>
                      <a:pt x="715" y="3"/>
                    </a:lnTo>
                    <a:lnTo>
                      <a:pt x="708" y="3"/>
                    </a:lnTo>
                    <a:lnTo>
                      <a:pt x="701" y="0"/>
                    </a:lnTo>
                    <a:lnTo>
                      <a:pt x="693" y="0"/>
                    </a:lnTo>
                    <a:lnTo>
                      <a:pt x="686" y="0"/>
                    </a:lnTo>
                    <a:lnTo>
                      <a:pt x="679" y="3"/>
                    </a:lnTo>
                    <a:lnTo>
                      <a:pt x="674" y="3"/>
                    </a:lnTo>
                    <a:lnTo>
                      <a:pt x="674" y="5"/>
                    </a:lnTo>
                    <a:lnTo>
                      <a:pt x="672" y="5"/>
                    </a:lnTo>
                    <a:lnTo>
                      <a:pt x="664" y="5"/>
                    </a:lnTo>
                    <a:lnTo>
                      <a:pt x="659" y="5"/>
                    </a:lnTo>
                    <a:lnTo>
                      <a:pt x="657" y="5"/>
                    </a:lnTo>
                    <a:lnTo>
                      <a:pt x="657" y="5"/>
                    </a:lnTo>
                    <a:lnTo>
                      <a:pt x="650" y="5"/>
                    </a:lnTo>
                    <a:lnTo>
                      <a:pt x="642" y="5"/>
                    </a:lnTo>
                    <a:lnTo>
                      <a:pt x="635" y="5"/>
                    </a:lnTo>
                    <a:lnTo>
                      <a:pt x="628" y="8"/>
                    </a:lnTo>
                    <a:lnTo>
                      <a:pt x="621" y="5"/>
                    </a:lnTo>
                    <a:lnTo>
                      <a:pt x="613" y="5"/>
                    </a:lnTo>
                    <a:lnTo>
                      <a:pt x="606" y="8"/>
                    </a:lnTo>
                    <a:lnTo>
                      <a:pt x="599" y="8"/>
                    </a:lnTo>
                    <a:lnTo>
                      <a:pt x="592" y="8"/>
                    </a:lnTo>
                    <a:lnTo>
                      <a:pt x="584" y="8"/>
                    </a:lnTo>
                    <a:lnTo>
                      <a:pt x="579" y="8"/>
                    </a:lnTo>
                    <a:lnTo>
                      <a:pt x="575" y="8"/>
                    </a:lnTo>
                    <a:lnTo>
                      <a:pt x="567" y="8"/>
                    </a:lnTo>
                    <a:lnTo>
                      <a:pt x="560" y="10"/>
                    </a:lnTo>
                    <a:lnTo>
                      <a:pt x="553" y="10"/>
                    </a:lnTo>
                    <a:lnTo>
                      <a:pt x="548" y="10"/>
                    </a:lnTo>
                    <a:lnTo>
                      <a:pt x="546" y="10"/>
                    </a:lnTo>
                    <a:lnTo>
                      <a:pt x="538" y="10"/>
                    </a:lnTo>
                    <a:lnTo>
                      <a:pt x="531" y="10"/>
                    </a:lnTo>
                    <a:lnTo>
                      <a:pt x="524" y="10"/>
                    </a:lnTo>
                    <a:lnTo>
                      <a:pt x="516" y="12"/>
                    </a:lnTo>
                    <a:lnTo>
                      <a:pt x="509" y="12"/>
                    </a:lnTo>
                    <a:lnTo>
                      <a:pt x="502" y="12"/>
                    </a:lnTo>
                    <a:lnTo>
                      <a:pt x="495" y="12"/>
                    </a:lnTo>
                    <a:lnTo>
                      <a:pt x="487" y="12"/>
                    </a:lnTo>
                    <a:lnTo>
                      <a:pt x="480" y="12"/>
                    </a:lnTo>
                    <a:lnTo>
                      <a:pt x="473" y="12"/>
                    </a:lnTo>
                    <a:lnTo>
                      <a:pt x="466" y="12"/>
                    </a:lnTo>
                    <a:lnTo>
                      <a:pt x="458" y="12"/>
                    </a:lnTo>
                    <a:lnTo>
                      <a:pt x="451" y="12"/>
                    </a:lnTo>
                    <a:lnTo>
                      <a:pt x="444" y="12"/>
                    </a:lnTo>
                    <a:lnTo>
                      <a:pt x="441" y="12"/>
                    </a:lnTo>
                    <a:lnTo>
                      <a:pt x="444" y="12"/>
                    </a:lnTo>
                    <a:lnTo>
                      <a:pt x="449" y="15"/>
                    </a:lnTo>
                    <a:lnTo>
                      <a:pt x="451" y="15"/>
                    </a:lnTo>
                    <a:lnTo>
                      <a:pt x="458" y="17"/>
                    </a:lnTo>
                    <a:lnTo>
                      <a:pt x="466" y="17"/>
                    </a:lnTo>
                    <a:lnTo>
                      <a:pt x="473" y="15"/>
                    </a:lnTo>
                    <a:lnTo>
                      <a:pt x="480" y="17"/>
                    </a:lnTo>
                    <a:lnTo>
                      <a:pt x="487" y="17"/>
                    </a:lnTo>
                    <a:lnTo>
                      <a:pt x="495" y="17"/>
                    </a:lnTo>
                    <a:lnTo>
                      <a:pt x="502" y="17"/>
                    </a:lnTo>
                    <a:lnTo>
                      <a:pt x="509" y="17"/>
                    </a:lnTo>
                    <a:lnTo>
                      <a:pt x="516" y="17"/>
                    </a:lnTo>
                    <a:lnTo>
                      <a:pt x="524" y="17"/>
                    </a:lnTo>
                    <a:lnTo>
                      <a:pt x="531" y="17"/>
                    </a:lnTo>
                    <a:lnTo>
                      <a:pt x="538" y="17"/>
                    </a:lnTo>
                    <a:lnTo>
                      <a:pt x="546" y="17"/>
                    </a:lnTo>
                    <a:lnTo>
                      <a:pt x="553" y="17"/>
                    </a:lnTo>
                    <a:lnTo>
                      <a:pt x="560" y="17"/>
                    </a:lnTo>
                    <a:lnTo>
                      <a:pt x="565" y="17"/>
                    </a:lnTo>
                    <a:lnTo>
                      <a:pt x="560" y="20"/>
                    </a:lnTo>
                    <a:lnTo>
                      <a:pt x="553" y="20"/>
                    </a:lnTo>
                    <a:lnTo>
                      <a:pt x="546" y="20"/>
                    </a:lnTo>
                    <a:lnTo>
                      <a:pt x="538" y="20"/>
                    </a:lnTo>
                    <a:lnTo>
                      <a:pt x="531" y="20"/>
                    </a:lnTo>
                    <a:lnTo>
                      <a:pt x="524" y="20"/>
                    </a:lnTo>
                    <a:lnTo>
                      <a:pt x="516" y="20"/>
                    </a:lnTo>
                    <a:lnTo>
                      <a:pt x="509" y="20"/>
                    </a:lnTo>
                    <a:lnTo>
                      <a:pt x="502" y="20"/>
                    </a:lnTo>
                    <a:lnTo>
                      <a:pt x="495" y="20"/>
                    </a:lnTo>
                    <a:lnTo>
                      <a:pt x="487" y="20"/>
                    </a:lnTo>
                    <a:lnTo>
                      <a:pt x="480" y="20"/>
                    </a:lnTo>
                    <a:lnTo>
                      <a:pt x="473" y="20"/>
                    </a:lnTo>
                    <a:lnTo>
                      <a:pt x="466" y="20"/>
                    </a:lnTo>
                    <a:lnTo>
                      <a:pt x="458" y="20"/>
                    </a:lnTo>
                    <a:lnTo>
                      <a:pt x="451" y="20"/>
                    </a:lnTo>
                    <a:lnTo>
                      <a:pt x="444" y="20"/>
                    </a:lnTo>
                    <a:lnTo>
                      <a:pt x="436" y="20"/>
                    </a:lnTo>
                    <a:lnTo>
                      <a:pt x="429" y="20"/>
                    </a:lnTo>
                    <a:lnTo>
                      <a:pt x="419" y="20"/>
                    </a:lnTo>
                    <a:lnTo>
                      <a:pt x="412" y="20"/>
                    </a:lnTo>
                    <a:lnTo>
                      <a:pt x="405" y="20"/>
                    </a:lnTo>
                    <a:lnTo>
                      <a:pt x="398" y="20"/>
                    </a:lnTo>
                    <a:lnTo>
                      <a:pt x="390" y="20"/>
                    </a:lnTo>
                    <a:lnTo>
                      <a:pt x="383" y="20"/>
                    </a:lnTo>
                    <a:lnTo>
                      <a:pt x="376" y="20"/>
                    </a:lnTo>
                    <a:lnTo>
                      <a:pt x="369" y="20"/>
                    </a:lnTo>
                    <a:lnTo>
                      <a:pt x="361" y="20"/>
                    </a:lnTo>
                    <a:lnTo>
                      <a:pt x="354" y="20"/>
                    </a:lnTo>
                    <a:lnTo>
                      <a:pt x="347" y="20"/>
                    </a:lnTo>
                    <a:lnTo>
                      <a:pt x="339" y="20"/>
                    </a:lnTo>
                    <a:lnTo>
                      <a:pt x="332" y="20"/>
                    </a:lnTo>
                    <a:lnTo>
                      <a:pt x="325" y="20"/>
                    </a:lnTo>
                    <a:lnTo>
                      <a:pt x="318" y="20"/>
                    </a:lnTo>
                    <a:lnTo>
                      <a:pt x="310" y="20"/>
                    </a:lnTo>
                    <a:lnTo>
                      <a:pt x="303" y="20"/>
                    </a:lnTo>
                    <a:lnTo>
                      <a:pt x="296" y="20"/>
                    </a:lnTo>
                    <a:lnTo>
                      <a:pt x="289" y="20"/>
                    </a:lnTo>
                    <a:lnTo>
                      <a:pt x="281" y="20"/>
                    </a:lnTo>
                    <a:lnTo>
                      <a:pt x="274" y="17"/>
                    </a:lnTo>
                    <a:lnTo>
                      <a:pt x="281" y="15"/>
                    </a:lnTo>
                    <a:lnTo>
                      <a:pt x="289" y="17"/>
                    </a:lnTo>
                    <a:lnTo>
                      <a:pt x="296" y="15"/>
                    </a:lnTo>
                    <a:lnTo>
                      <a:pt x="298" y="15"/>
                    </a:lnTo>
                    <a:lnTo>
                      <a:pt x="296" y="15"/>
                    </a:lnTo>
                    <a:lnTo>
                      <a:pt x="289" y="15"/>
                    </a:lnTo>
                    <a:lnTo>
                      <a:pt x="281" y="15"/>
                    </a:lnTo>
                    <a:lnTo>
                      <a:pt x="279" y="15"/>
                    </a:lnTo>
                    <a:lnTo>
                      <a:pt x="272" y="17"/>
                    </a:lnTo>
                    <a:lnTo>
                      <a:pt x="264" y="17"/>
                    </a:lnTo>
                    <a:lnTo>
                      <a:pt x="257" y="15"/>
                    </a:lnTo>
                    <a:lnTo>
                      <a:pt x="257" y="15"/>
                    </a:lnTo>
                    <a:lnTo>
                      <a:pt x="250" y="15"/>
                    </a:lnTo>
                    <a:lnTo>
                      <a:pt x="243" y="12"/>
                    </a:lnTo>
                    <a:lnTo>
                      <a:pt x="235" y="12"/>
                    </a:lnTo>
                    <a:lnTo>
                      <a:pt x="228" y="12"/>
                    </a:lnTo>
                    <a:lnTo>
                      <a:pt x="221" y="12"/>
                    </a:lnTo>
                    <a:lnTo>
                      <a:pt x="213" y="12"/>
                    </a:lnTo>
                    <a:lnTo>
                      <a:pt x="211" y="12"/>
                    </a:lnTo>
                    <a:lnTo>
                      <a:pt x="206" y="12"/>
                    </a:lnTo>
                    <a:lnTo>
                      <a:pt x="199" y="12"/>
                    </a:lnTo>
                    <a:lnTo>
                      <a:pt x="192" y="12"/>
                    </a:lnTo>
                    <a:lnTo>
                      <a:pt x="187" y="12"/>
                    </a:lnTo>
                    <a:lnTo>
                      <a:pt x="184" y="12"/>
                    </a:lnTo>
                    <a:lnTo>
                      <a:pt x="177" y="15"/>
                    </a:lnTo>
                    <a:lnTo>
                      <a:pt x="170" y="15"/>
                    </a:lnTo>
                    <a:lnTo>
                      <a:pt x="167" y="15"/>
                    </a:lnTo>
                    <a:lnTo>
                      <a:pt x="170" y="15"/>
                    </a:lnTo>
                    <a:lnTo>
                      <a:pt x="177" y="17"/>
                    </a:lnTo>
                    <a:lnTo>
                      <a:pt x="184" y="17"/>
                    </a:lnTo>
                    <a:lnTo>
                      <a:pt x="192" y="17"/>
                    </a:lnTo>
                    <a:lnTo>
                      <a:pt x="199" y="17"/>
                    </a:lnTo>
                    <a:lnTo>
                      <a:pt x="206" y="17"/>
                    </a:lnTo>
                    <a:lnTo>
                      <a:pt x="209" y="17"/>
                    </a:lnTo>
                    <a:lnTo>
                      <a:pt x="206" y="17"/>
                    </a:lnTo>
                    <a:lnTo>
                      <a:pt x="199" y="20"/>
                    </a:lnTo>
                    <a:lnTo>
                      <a:pt x="192" y="20"/>
                    </a:lnTo>
                    <a:lnTo>
                      <a:pt x="184" y="20"/>
                    </a:lnTo>
                    <a:lnTo>
                      <a:pt x="177" y="20"/>
                    </a:lnTo>
                    <a:lnTo>
                      <a:pt x="170" y="20"/>
                    </a:lnTo>
                    <a:lnTo>
                      <a:pt x="163" y="20"/>
                    </a:lnTo>
                    <a:lnTo>
                      <a:pt x="155" y="20"/>
                    </a:lnTo>
                    <a:lnTo>
                      <a:pt x="148" y="20"/>
                    </a:lnTo>
                    <a:lnTo>
                      <a:pt x="141" y="20"/>
                    </a:lnTo>
                    <a:lnTo>
                      <a:pt x="133" y="20"/>
                    </a:lnTo>
                    <a:lnTo>
                      <a:pt x="126" y="20"/>
                    </a:lnTo>
                    <a:lnTo>
                      <a:pt x="116" y="20"/>
                    </a:lnTo>
                    <a:lnTo>
                      <a:pt x="109" y="20"/>
                    </a:lnTo>
                    <a:lnTo>
                      <a:pt x="102" y="20"/>
                    </a:lnTo>
                    <a:lnTo>
                      <a:pt x="95" y="20"/>
                    </a:lnTo>
                    <a:lnTo>
                      <a:pt x="87" y="20"/>
                    </a:lnTo>
                    <a:lnTo>
                      <a:pt x="80" y="20"/>
                    </a:lnTo>
                    <a:lnTo>
                      <a:pt x="73" y="20"/>
                    </a:lnTo>
                    <a:lnTo>
                      <a:pt x="66" y="20"/>
                    </a:lnTo>
                    <a:lnTo>
                      <a:pt x="58" y="20"/>
                    </a:lnTo>
                    <a:lnTo>
                      <a:pt x="51" y="20"/>
                    </a:lnTo>
                    <a:lnTo>
                      <a:pt x="44" y="20"/>
                    </a:lnTo>
                    <a:lnTo>
                      <a:pt x="37" y="20"/>
                    </a:lnTo>
                    <a:lnTo>
                      <a:pt x="29" y="20"/>
                    </a:lnTo>
                    <a:lnTo>
                      <a:pt x="22" y="20"/>
                    </a:lnTo>
                    <a:lnTo>
                      <a:pt x="15" y="20"/>
                    </a:lnTo>
                    <a:lnTo>
                      <a:pt x="7" y="20"/>
                    </a:lnTo>
                    <a:lnTo>
                      <a:pt x="7" y="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52" name="Freeform 2880"/>
              <p:cNvSpPr>
                <a:spLocks/>
              </p:cNvSpPr>
              <p:nvPr/>
            </p:nvSpPr>
            <p:spPr bwMode="auto">
              <a:xfrm>
                <a:off x="364" y="2094"/>
                <a:ext cx="887" cy="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41" y="22"/>
                  </a:cxn>
                  <a:cxn ang="0">
                    <a:pos x="75" y="22"/>
                  </a:cxn>
                  <a:cxn ang="0">
                    <a:pos x="84" y="13"/>
                  </a:cxn>
                  <a:cxn ang="0">
                    <a:pos x="123" y="13"/>
                  </a:cxn>
                  <a:cxn ang="0">
                    <a:pos x="160" y="13"/>
                  </a:cxn>
                  <a:cxn ang="0">
                    <a:pos x="196" y="13"/>
                  </a:cxn>
                  <a:cxn ang="0">
                    <a:pos x="232" y="13"/>
                  </a:cxn>
                  <a:cxn ang="0">
                    <a:pos x="269" y="17"/>
                  </a:cxn>
                  <a:cxn ang="0">
                    <a:pos x="298" y="22"/>
                  </a:cxn>
                  <a:cxn ang="0">
                    <a:pos x="322" y="22"/>
                  </a:cxn>
                  <a:cxn ang="0">
                    <a:pos x="351" y="13"/>
                  </a:cxn>
                  <a:cxn ang="0">
                    <a:pos x="387" y="13"/>
                  </a:cxn>
                  <a:cxn ang="0">
                    <a:pos x="426" y="13"/>
                  </a:cxn>
                  <a:cxn ang="0">
                    <a:pos x="463" y="13"/>
                  </a:cxn>
                  <a:cxn ang="0">
                    <a:pos x="499" y="13"/>
                  </a:cxn>
                  <a:cxn ang="0">
                    <a:pos x="535" y="17"/>
                  </a:cxn>
                  <a:cxn ang="0">
                    <a:pos x="559" y="17"/>
                  </a:cxn>
                  <a:cxn ang="0">
                    <a:pos x="596" y="15"/>
                  </a:cxn>
                  <a:cxn ang="0">
                    <a:pos x="625" y="20"/>
                  </a:cxn>
                  <a:cxn ang="0">
                    <a:pos x="661" y="17"/>
                  </a:cxn>
                  <a:cxn ang="0">
                    <a:pos x="698" y="17"/>
                  </a:cxn>
                  <a:cxn ang="0">
                    <a:pos x="736" y="20"/>
                  </a:cxn>
                  <a:cxn ang="0">
                    <a:pos x="773" y="17"/>
                  </a:cxn>
                  <a:cxn ang="0">
                    <a:pos x="809" y="17"/>
                  </a:cxn>
                  <a:cxn ang="0">
                    <a:pos x="845" y="17"/>
                  </a:cxn>
                  <a:cxn ang="0">
                    <a:pos x="884" y="17"/>
                  </a:cxn>
                  <a:cxn ang="0">
                    <a:pos x="860" y="15"/>
                  </a:cxn>
                  <a:cxn ang="0">
                    <a:pos x="824" y="13"/>
                  </a:cxn>
                  <a:cxn ang="0">
                    <a:pos x="795" y="10"/>
                  </a:cxn>
                  <a:cxn ang="0">
                    <a:pos x="758" y="8"/>
                  </a:cxn>
                  <a:cxn ang="0">
                    <a:pos x="719" y="8"/>
                  </a:cxn>
                  <a:cxn ang="0">
                    <a:pos x="698" y="5"/>
                  </a:cxn>
                  <a:cxn ang="0">
                    <a:pos x="736" y="5"/>
                  </a:cxn>
                  <a:cxn ang="0">
                    <a:pos x="744" y="3"/>
                  </a:cxn>
                  <a:cxn ang="0">
                    <a:pos x="712" y="0"/>
                  </a:cxn>
                  <a:cxn ang="0">
                    <a:pos x="676" y="0"/>
                  </a:cxn>
                  <a:cxn ang="0">
                    <a:pos x="639" y="0"/>
                  </a:cxn>
                  <a:cxn ang="0">
                    <a:pos x="610" y="3"/>
                  </a:cxn>
                  <a:cxn ang="0">
                    <a:pos x="618" y="5"/>
                  </a:cxn>
                  <a:cxn ang="0">
                    <a:pos x="654" y="5"/>
                  </a:cxn>
                  <a:cxn ang="0">
                    <a:pos x="676" y="8"/>
                  </a:cxn>
                  <a:cxn ang="0">
                    <a:pos x="639" y="8"/>
                  </a:cxn>
                  <a:cxn ang="0">
                    <a:pos x="603" y="8"/>
                  </a:cxn>
                  <a:cxn ang="0">
                    <a:pos x="564" y="8"/>
                  </a:cxn>
                  <a:cxn ang="0">
                    <a:pos x="528" y="8"/>
                  </a:cxn>
                  <a:cxn ang="0">
                    <a:pos x="492" y="8"/>
                  </a:cxn>
                  <a:cxn ang="0">
                    <a:pos x="455" y="8"/>
                  </a:cxn>
                  <a:cxn ang="0">
                    <a:pos x="416" y="10"/>
                  </a:cxn>
                  <a:cxn ang="0">
                    <a:pos x="380" y="10"/>
                  </a:cxn>
                  <a:cxn ang="0">
                    <a:pos x="344" y="10"/>
                  </a:cxn>
                  <a:cxn ang="0">
                    <a:pos x="307" y="8"/>
                  </a:cxn>
                  <a:cxn ang="0">
                    <a:pos x="269" y="8"/>
                  </a:cxn>
                  <a:cxn ang="0">
                    <a:pos x="242" y="3"/>
                  </a:cxn>
                  <a:cxn ang="0">
                    <a:pos x="210" y="3"/>
                  </a:cxn>
                  <a:cxn ang="0">
                    <a:pos x="203" y="8"/>
                  </a:cxn>
                  <a:cxn ang="0">
                    <a:pos x="167" y="8"/>
                  </a:cxn>
                  <a:cxn ang="0">
                    <a:pos x="130" y="8"/>
                  </a:cxn>
                  <a:cxn ang="0">
                    <a:pos x="92" y="8"/>
                  </a:cxn>
                  <a:cxn ang="0">
                    <a:pos x="55" y="8"/>
                  </a:cxn>
                  <a:cxn ang="0">
                    <a:pos x="19" y="8"/>
                  </a:cxn>
                </a:cxnLst>
                <a:rect l="0" t="0" r="r" b="b"/>
                <a:pathLst>
                  <a:path w="887" h="25">
                    <a:moveTo>
                      <a:pt x="4" y="10"/>
                    </a:moveTo>
                    <a:lnTo>
                      <a:pt x="0" y="13"/>
                    </a:lnTo>
                    <a:lnTo>
                      <a:pt x="4" y="13"/>
                    </a:lnTo>
                    <a:lnTo>
                      <a:pt x="12" y="13"/>
                    </a:lnTo>
                    <a:lnTo>
                      <a:pt x="19" y="13"/>
                    </a:lnTo>
                    <a:lnTo>
                      <a:pt x="26" y="15"/>
                    </a:lnTo>
                    <a:lnTo>
                      <a:pt x="29" y="17"/>
                    </a:lnTo>
                    <a:lnTo>
                      <a:pt x="34" y="20"/>
                    </a:lnTo>
                    <a:lnTo>
                      <a:pt x="41" y="22"/>
                    </a:lnTo>
                    <a:lnTo>
                      <a:pt x="41" y="22"/>
                    </a:lnTo>
                    <a:lnTo>
                      <a:pt x="48" y="25"/>
                    </a:lnTo>
                    <a:lnTo>
                      <a:pt x="55" y="25"/>
                    </a:lnTo>
                    <a:lnTo>
                      <a:pt x="63" y="25"/>
                    </a:lnTo>
                    <a:lnTo>
                      <a:pt x="70" y="22"/>
                    </a:lnTo>
                    <a:lnTo>
                      <a:pt x="75" y="22"/>
                    </a:lnTo>
                    <a:lnTo>
                      <a:pt x="70" y="20"/>
                    </a:lnTo>
                    <a:lnTo>
                      <a:pt x="67" y="17"/>
                    </a:lnTo>
                    <a:lnTo>
                      <a:pt x="70" y="15"/>
                    </a:lnTo>
                    <a:lnTo>
                      <a:pt x="77" y="13"/>
                    </a:lnTo>
                    <a:lnTo>
                      <a:pt x="84" y="13"/>
                    </a:lnTo>
                    <a:lnTo>
                      <a:pt x="92" y="13"/>
                    </a:lnTo>
                    <a:lnTo>
                      <a:pt x="99" y="13"/>
                    </a:lnTo>
                    <a:lnTo>
                      <a:pt x="106" y="13"/>
                    </a:lnTo>
                    <a:lnTo>
                      <a:pt x="113" y="13"/>
                    </a:lnTo>
                    <a:lnTo>
                      <a:pt x="123" y="13"/>
                    </a:lnTo>
                    <a:lnTo>
                      <a:pt x="130" y="13"/>
                    </a:lnTo>
                    <a:lnTo>
                      <a:pt x="138" y="13"/>
                    </a:lnTo>
                    <a:lnTo>
                      <a:pt x="145" y="13"/>
                    </a:lnTo>
                    <a:lnTo>
                      <a:pt x="152" y="13"/>
                    </a:lnTo>
                    <a:lnTo>
                      <a:pt x="160" y="13"/>
                    </a:lnTo>
                    <a:lnTo>
                      <a:pt x="167" y="13"/>
                    </a:lnTo>
                    <a:lnTo>
                      <a:pt x="174" y="13"/>
                    </a:lnTo>
                    <a:lnTo>
                      <a:pt x="181" y="13"/>
                    </a:lnTo>
                    <a:lnTo>
                      <a:pt x="189" y="13"/>
                    </a:lnTo>
                    <a:lnTo>
                      <a:pt x="196" y="13"/>
                    </a:lnTo>
                    <a:lnTo>
                      <a:pt x="203" y="13"/>
                    </a:lnTo>
                    <a:lnTo>
                      <a:pt x="210" y="13"/>
                    </a:lnTo>
                    <a:lnTo>
                      <a:pt x="218" y="13"/>
                    </a:lnTo>
                    <a:lnTo>
                      <a:pt x="225" y="13"/>
                    </a:lnTo>
                    <a:lnTo>
                      <a:pt x="232" y="13"/>
                    </a:lnTo>
                    <a:lnTo>
                      <a:pt x="240" y="13"/>
                    </a:lnTo>
                    <a:lnTo>
                      <a:pt x="247" y="13"/>
                    </a:lnTo>
                    <a:lnTo>
                      <a:pt x="254" y="15"/>
                    </a:lnTo>
                    <a:lnTo>
                      <a:pt x="261" y="15"/>
                    </a:lnTo>
                    <a:lnTo>
                      <a:pt x="269" y="17"/>
                    </a:lnTo>
                    <a:lnTo>
                      <a:pt x="269" y="20"/>
                    </a:lnTo>
                    <a:lnTo>
                      <a:pt x="278" y="20"/>
                    </a:lnTo>
                    <a:lnTo>
                      <a:pt x="286" y="20"/>
                    </a:lnTo>
                    <a:lnTo>
                      <a:pt x="293" y="22"/>
                    </a:lnTo>
                    <a:lnTo>
                      <a:pt x="298" y="22"/>
                    </a:lnTo>
                    <a:lnTo>
                      <a:pt x="300" y="22"/>
                    </a:lnTo>
                    <a:lnTo>
                      <a:pt x="307" y="22"/>
                    </a:lnTo>
                    <a:lnTo>
                      <a:pt x="310" y="22"/>
                    </a:lnTo>
                    <a:lnTo>
                      <a:pt x="315" y="22"/>
                    </a:lnTo>
                    <a:lnTo>
                      <a:pt x="322" y="22"/>
                    </a:lnTo>
                    <a:lnTo>
                      <a:pt x="329" y="20"/>
                    </a:lnTo>
                    <a:lnTo>
                      <a:pt x="336" y="20"/>
                    </a:lnTo>
                    <a:lnTo>
                      <a:pt x="344" y="17"/>
                    </a:lnTo>
                    <a:lnTo>
                      <a:pt x="344" y="15"/>
                    </a:lnTo>
                    <a:lnTo>
                      <a:pt x="351" y="13"/>
                    </a:lnTo>
                    <a:lnTo>
                      <a:pt x="358" y="13"/>
                    </a:lnTo>
                    <a:lnTo>
                      <a:pt x="366" y="13"/>
                    </a:lnTo>
                    <a:lnTo>
                      <a:pt x="373" y="13"/>
                    </a:lnTo>
                    <a:lnTo>
                      <a:pt x="380" y="13"/>
                    </a:lnTo>
                    <a:lnTo>
                      <a:pt x="387" y="13"/>
                    </a:lnTo>
                    <a:lnTo>
                      <a:pt x="395" y="13"/>
                    </a:lnTo>
                    <a:lnTo>
                      <a:pt x="402" y="13"/>
                    </a:lnTo>
                    <a:lnTo>
                      <a:pt x="409" y="13"/>
                    </a:lnTo>
                    <a:lnTo>
                      <a:pt x="416" y="13"/>
                    </a:lnTo>
                    <a:lnTo>
                      <a:pt x="426" y="13"/>
                    </a:lnTo>
                    <a:lnTo>
                      <a:pt x="433" y="13"/>
                    </a:lnTo>
                    <a:lnTo>
                      <a:pt x="441" y="13"/>
                    </a:lnTo>
                    <a:lnTo>
                      <a:pt x="448" y="13"/>
                    </a:lnTo>
                    <a:lnTo>
                      <a:pt x="455" y="13"/>
                    </a:lnTo>
                    <a:lnTo>
                      <a:pt x="463" y="13"/>
                    </a:lnTo>
                    <a:lnTo>
                      <a:pt x="470" y="13"/>
                    </a:lnTo>
                    <a:lnTo>
                      <a:pt x="477" y="13"/>
                    </a:lnTo>
                    <a:lnTo>
                      <a:pt x="484" y="13"/>
                    </a:lnTo>
                    <a:lnTo>
                      <a:pt x="492" y="13"/>
                    </a:lnTo>
                    <a:lnTo>
                      <a:pt x="499" y="13"/>
                    </a:lnTo>
                    <a:lnTo>
                      <a:pt x="506" y="13"/>
                    </a:lnTo>
                    <a:lnTo>
                      <a:pt x="513" y="13"/>
                    </a:lnTo>
                    <a:lnTo>
                      <a:pt x="521" y="13"/>
                    </a:lnTo>
                    <a:lnTo>
                      <a:pt x="528" y="15"/>
                    </a:lnTo>
                    <a:lnTo>
                      <a:pt x="535" y="17"/>
                    </a:lnTo>
                    <a:lnTo>
                      <a:pt x="535" y="17"/>
                    </a:lnTo>
                    <a:lnTo>
                      <a:pt x="543" y="17"/>
                    </a:lnTo>
                    <a:lnTo>
                      <a:pt x="550" y="17"/>
                    </a:lnTo>
                    <a:lnTo>
                      <a:pt x="557" y="17"/>
                    </a:lnTo>
                    <a:lnTo>
                      <a:pt x="559" y="17"/>
                    </a:lnTo>
                    <a:lnTo>
                      <a:pt x="564" y="15"/>
                    </a:lnTo>
                    <a:lnTo>
                      <a:pt x="572" y="15"/>
                    </a:lnTo>
                    <a:lnTo>
                      <a:pt x="581" y="15"/>
                    </a:lnTo>
                    <a:lnTo>
                      <a:pt x="589" y="15"/>
                    </a:lnTo>
                    <a:lnTo>
                      <a:pt x="596" y="15"/>
                    </a:lnTo>
                    <a:lnTo>
                      <a:pt x="603" y="17"/>
                    </a:lnTo>
                    <a:lnTo>
                      <a:pt x="603" y="17"/>
                    </a:lnTo>
                    <a:lnTo>
                      <a:pt x="610" y="17"/>
                    </a:lnTo>
                    <a:lnTo>
                      <a:pt x="618" y="17"/>
                    </a:lnTo>
                    <a:lnTo>
                      <a:pt x="625" y="20"/>
                    </a:lnTo>
                    <a:lnTo>
                      <a:pt x="632" y="20"/>
                    </a:lnTo>
                    <a:lnTo>
                      <a:pt x="639" y="20"/>
                    </a:lnTo>
                    <a:lnTo>
                      <a:pt x="647" y="17"/>
                    </a:lnTo>
                    <a:lnTo>
                      <a:pt x="654" y="17"/>
                    </a:lnTo>
                    <a:lnTo>
                      <a:pt x="661" y="17"/>
                    </a:lnTo>
                    <a:lnTo>
                      <a:pt x="669" y="17"/>
                    </a:lnTo>
                    <a:lnTo>
                      <a:pt x="676" y="17"/>
                    </a:lnTo>
                    <a:lnTo>
                      <a:pt x="683" y="17"/>
                    </a:lnTo>
                    <a:lnTo>
                      <a:pt x="690" y="17"/>
                    </a:lnTo>
                    <a:lnTo>
                      <a:pt x="698" y="17"/>
                    </a:lnTo>
                    <a:lnTo>
                      <a:pt x="705" y="17"/>
                    </a:lnTo>
                    <a:lnTo>
                      <a:pt x="712" y="17"/>
                    </a:lnTo>
                    <a:lnTo>
                      <a:pt x="719" y="20"/>
                    </a:lnTo>
                    <a:lnTo>
                      <a:pt x="729" y="20"/>
                    </a:lnTo>
                    <a:lnTo>
                      <a:pt x="736" y="20"/>
                    </a:lnTo>
                    <a:lnTo>
                      <a:pt x="744" y="20"/>
                    </a:lnTo>
                    <a:lnTo>
                      <a:pt x="751" y="20"/>
                    </a:lnTo>
                    <a:lnTo>
                      <a:pt x="758" y="17"/>
                    </a:lnTo>
                    <a:lnTo>
                      <a:pt x="765" y="17"/>
                    </a:lnTo>
                    <a:lnTo>
                      <a:pt x="773" y="17"/>
                    </a:lnTo>
                    <a:lnTo>
                      <a:pt x="780" y="17"/>
                    </a:lnTo>
                    <a:lnTo>
                      <a:pt x="787" y="17"/>
                    </a:lnTo>
                    <a:lnTo>
                      <a:pt x="795" y="17"/>
                    </a:lnTo>
                    <a:lnTo>
                      <a:pt x="802" y="17"/>
                    </a:lnTo>
                    <a:lnTo>
                      <a:pt x="809" y="17"/>
                    </a:lnTo>
                    <a:lnTo>
                      <a:pt x="816" y="17"/>
                    </a:lnTo>
                    <a:lnTo>
                      <a:pt x="824" y="17"/>
                    </a:lnTo>
                    <a:lnTo>
                      <a:pt x="831" y="17"/>
                    </a:lnTo>
                    <a:lnTo>
                      <a:pt x="838" y="17"/>
                    </a:lnTo>
                    <a:lnTo>
                      <a:pt x="845" y="17"/>
                    </a:lnTo>
                    <a:lnTo>
                      <a:pt x="853" y="17"/>
                    </a:lnTo>
                    <a:lnTo>
                      <a:pt x="860" y="17"/>
                    </a:lnTo>
                    <a:lnTo>
                      <a:pt x="867" y="17"/>
                    </a:lnTo>
                    <a:lnTo>
                      <a:pt x="875" y="17"/>
                    </a:lnTo>
                    <a:lnTo>
                      <a:pt x="884" y="17"/>
                    </a:lnTo>
                    <a:lnTo>
                      <a:pt x="887" y="17"/>
                    </a:lnTo>
                    <a:lnTo>
                      <a:pt x="884" y="17"/>
                    </a:lnTo>
                    <a:lnTo>
                      <a:pt x="875" y="15"/>
                    </a:lnTo>
                    <a:lnTo>
                      <a:pt x="867" y="15"/>
                    </a:lnTo>
                    <a:lnTo>
                      <a:pt x="860" y="15"/>
                    </a:lnTo>
                    <a:lnTo>
                      <a:pt x="853" y="15"/>
                    </a:lnTo>
                    <a:lnTo>
                      <a:pt x="845" y="15"/>
                    </a:lnTo>
                    <a:lnTo>
                      <a:pt x="838" y="13"/>
                    </a:lnTo>
                    <a:lnTo>
                      <a:pt x="831" y="13"/>
                    </a:lnTo>
                    <a:lnTo>
                      <a:pt x="824" y="13"/>
                    </a:lnTo>
                    <a:lnTo>
                      <a:pt x="816" y="13"/>
                    </a:lnTo>
                    <a:lnTo>
                      <a:pt x="816" y="13"/>
                    </a:lnTo>
                    <a:lnTo>
                      <a:pt x="809" y="10"/>
                    </a:lnTo>
                    <a:lnTo>
                      <a:pt x="802" y="10"/>
                    </a:lnTo>
                    <a:lnTo>
                      <a:pt x="795" y="10"/>
                    </a:lnTo>
                    <a:lnTo>
                      <a:pt x="787" y="10"/>
                    </a:lnTo>
                    <a:lnTo>
                      <a:pt x="780" y="10"/>
                    </a:lnTo>
                    <a:lnTo>
                      <a:pt x="773" y="8"/>
                    </a:lnTo>
                    <a:lnTo>
                      <a:pt x="765" y="8"/>
                    </a:lnTo>
                    <a:lnTo>
                      <a:pt x="758" y="8"/>
                    </a:lnTo>
                    <a:lnTo>
                      <a:pt x="751" y="8"/>
                    </a:lnTo>
                    <a:lnTo>
                      <a:pt x="744" y="8"/>
                    </a:lnTo>
                    <a:lnTo>
                      <a:pt x="736" y="8"/>
                    </a:lnTo>
                    <a:lnTo>
                      <a:pt x="729" y="8"/>
                    </a:lnTo>
                    <a:lnTo>
                      <a:pt x="719" y="8"/>
                    </a:lnTo>
                    <a:lnTo>
                      <a:pt x="712" y="8"/>
                    </a:lnTo>
                    <a:lnTo>
                      <a:pt x="705" y="5"/>
                    </a:lnTo>
                    <a:lnTo>
                      <a:pt x="698" y="5"/>
                    </a:lnTo>
                    <a:lnTo>
                      <a:pt x="695" y="5"/>
                    </a:lnTo>
                    <a:lnTo>
                      <a:pt x="698" y="5"/>
                    </a:lnTo>
                    <a:lnTo>
                      <a:pt x="705" y="5"/>
                    </a:lnTo>
                    <a:lnTo>
                      <a:pt x="712" y="5"/>
                    </a:lnTo>
                    <a:lnTo>
                      <a:pt x="719" y="5"/>
                    </a:lnTo>
                    <a:lnTo>
                      <a:pt x="729" y="5"/>
                    </a:lnTo>
                    <a:lnTo>
                      <a:pt x="736" y="5"/>
                    </a:lnTo>
                    <a:lnTo>
                      <a:pt x="744" y="5"/>
                    </a:lnTo>
                    <a:lnTo>
                      <a:pt x="751" y="3"/>
                    </a:lnTo>
                    <a:lnTo>
                      <a:pt x="751" y="3"/>
                    </a:lnTo>
                    <a:lnTo>
                      <a:pt x="751" y="3"/>
                    </a:lnTo>
                    <a:lnTo>
                      <a:pt x="744" y="3"/>
                    </a:lnTo>
                    <a:lnTo>
                      <a:pt x="736" y="3"/>
                    </a:lnTo>
                    <a:lnTo>
                      <a:pt x="729" y="3"/>
                    </a:lnTo>
                    <a:lnTo>
                      <a:pt x="719" y="3"/>
                    </a:lnTo>
                    <a:lnTo>
                      <a:pt x="715" y="0"/>
                    </a:lnTo>
                    <a:lnTo>
                      <a:pt x="712" y="0"/>
                    </a:lnTo>
                    <a:lnTo>
                      <a:pt x="705" y="0"/>
                    </a:lnTo>
                    <a:lnTo>
                      <a:pt x="698" y="0"/>
                    </a:lnTo>
                    <a:lnTo>
                      <a:pt x="690" y="0"/>
                    </a:lnTo>
                    <a:lnTo>
                      <a:pt x="683" y="0"/>
                    </a:lnTo>
                    <a:lnTo>
                      <a:pt x="676" y="0"/>
                    </a:lnTo>
                    <a:lnTo>
                      <a:pt x="669" y="0"/>
                    </a:lnTo>
                    <a:lnTo>
                      <a:pt x="661" y="0"/>
                    </a:lnTo>
                    <a:lnTo>
                      <a:pt x="654" y="0"/>
                    </a:lnTo>
                    <a:lnTo>
                      <a:pt x="647" y="0"/>
                    </a:lnTo>
                    <a:lnTo>
                      <a:pt x="639" y="0"/>
                    </a:lnTo>
                    <a:lnTo>
                      <a:pt x="632" y="0"/>
                    </a:lnTo>
                    <a:lnTo>
                      <a:pt x="632" y="0"/>
                    </a:lnTo>
                    <a:lnTo>
                      <a:pt x="625" y="3"/>
                    </a:lnTo>
                    <a:lnTo>
                      <a:pt x="618" y="3"/>
                    </a:lnTo>
                    <a:lnTo>
                      <a:pt x="610" y="3"/>
                    </a:lnTo>
                    <a:lnTo>
                      <a:pt x="603" y="3"/>
                    </a:lnTo>
                    <a:lnTo>
                      <a:pt x="601" y="3"/>
                    </a:lnTo>
                    <a:lnTo>
                      <a:pt x="603" y="3"/>
                    </a:lnTo>
                    <a:lnTo>
                      <a:pt x="610" y="5"/>
                    </a:lnTo>
                    <a:lnTo>
                      <a:pt x="618" y="5"/>
                    </a:lnTo>
                    <a:lnTo>
                      <a:pt x="625" y="5"/>
                    </a:lnTo>
                    <a:lnTo>
                      <a:pt x="632" y="5"/>
                    </a:lnTo>
                    <a:lnTo>
                      <a:pt x="639" y="5"/>
                    </a:lnTo>
                    <a:lnTo>
                      <a:pt x="647" y="5"/>
                    </a:lnTo>
                    <a:lnTo>
                      <a:pt x="654" y="5"/>
                    </a:lnTo>
                    <a:lnTo>
                      <a:pt x="661" y="5"/>
                    </a:lnTo>
                    <a:lnTo>
                      <a:pt x="669" y="5"/>
                    </a:lnTo>
                    <a:lnTo>
                      <a:pt x="676" y="5"/>
                    </a:lnTo>
                    <a:lnTo>
                      <a:pt x="681" y="5"/>
                    </a:lnTo>
                    <a:lnTo>
                      <a:pt x="676" y="8"/>
                    </a:lnTo>
                    <a:lnTo>
                      <a:pt x="669" y="8"/>
                    </a:lnTo>
                    <a:lnTo>
                      <a:pt x="661" y="8"/>
                    </a:lnTo>
                    <a:lnTo>
                      <a:pt x="654" y="8"/>
                    </a:lnTo>
                    <a:lnTo>
                      <a:pt x="647" y="8"/>
                    </a:lnTo>
                    <a:lnTo>
                      <a:pt x="639" y="8"/>
                    </a:lnTo>
                    <a:lnTo>
                      <a:pt x="632" y="8"/>
                    </a:lnTo>
                    <a:lnTo>
                      <a:pt x="625" y="8"/>
                    </a:lnTo>
                    <a:lnTo>
                      <a:pt x="618" y="8"/>
                    </a:lnTo>
                    <a:lnTo>
                      <a:pt x="610" y="8"/>
                    </a:lnTo>
                    <a:lnTo>
                      <a:pt x="603" y="8"/>
                    </a:lnTo>
                    <a:lnTo>
                      <a:pt x="596" y="8"/>
                    </a:lnTo>
                    <a:lnTo>
                      <a:pt x="589" y="8"/>
                    </a:lnTo>
                    <a:lnTo>
                      <a:pt x="581" y="8"/>
                    </a:lnTo>
                    <a:lnTo>
                      <a:pt x="572" y="8"/>
                    </a:lnTo>
                    <a:lnTo>
                      <a:pt x="564" y="8"/>
                    </a:lnTo>
                    <a:lnTo>
                      <a:pt x="557" y="8"/>
                    </a:lnTo>
                    <a:lnTo>
                      <a:pt x="550" y="8"/>
                    </a:lnTo>
                    <a:lnTo>
                      <a:pt x="543" y="8"/>
                    </a:lnTo>
                    <a:lnTo>
                      <a:pt x="535" y="8"/>
                    </a:lnTo>
                    <a:lnTo>
                      <a:pt x="528" y="8"/>
                    </a:lnTo>
                    <a:lnTo>
                      <a:pt x="521" y="8"/>
                    </a:lnTo>
                    <a:lnTo>
                      <a:pt x="513" y="8"/>
                    </a:lnTo>
                    <a:lnTo>
                      <a:pt x="506" y="10"/>
                    </a:lnTo>
                    <a:lnTo>
                      <a:pt x="499" y="8"/>
                    </a:lnTo>
                    <a:lnTo>
                      <a:pt x="492" y="8"/>
                    </a:lnTo>
                    <a:lnTo>
                      <a:pt x="484" y="8"/>
                    </a:lnTo>
                    <a:lnTo>
                      <a:pt x="477" y="10"/>
                    </a:lnTo>
                    <a:lnTo>
                      <a:pt x="470" y="10"/>
                    </a:lnTo>
                    <a:lnTo>
                      <a:pt x="463" y="8"/>
                    </a:lnTo>
                    <a:lnTo>
                      <a:pt x="455" y="8"/>
                    </a:lnTo>
                    <a:lnTo>
                      <a:pt x="448" y="8"/>
                    </a:lnTo>
                    <a:lnTo>
                      <a:pt x="441" y="10"/>
                    </a:lnTo>
                    <a:lnTo>
                      <a:pt x="433" y="10"/>
                    </a:lnTo>
                    <a:lnTo>
                      <a:pt x="426" y="10"/>
                    </a:lnTo>
                    <a:lnTo>
                      <a:pt x="416" y="10"/>
                    </a:lnTo>
                    <a:lnTo>
                      <a:pt x="409" y="10"/>
                    </a:lnTo>
                    <a:lnTo>
                      <a:pt x="402" y="10"/>
                    </a:lnTo>
                    <a:lnTo>
                      <a:pt x="395" y="8"/>
                    </a:lnTo>
                    <a:lnTo>
                      <a:pt x="387" y="8"/>
                    </a:lnTo>
                    <a:lnTo>
                      <a:pt x="380" y="10"/>
                    </a:lnTo>
                    <a:lnTo>
                      <a:pt x="373" y="10"/>
                    </a:lnTo>
                    <a:lnTo>
                      <a:pt x="366" y="10"/>
                    </a:lnTo>
                    <a:lnTo>
                      <a:pt x="358" y="10"/>
                    </a:lnTo>
                    <a:lnTo>
                      <a:pt x="351" y="10"/>
                    </a:lnTo>
                    <a:lnTo>
                      <a:pt x="344" y="10"/>
                    </a:lnTo>
                    <a:lnTo>
                      <a:pt x="336" y="8"/>
                    </a:lnTo>
                    <a:lnTo>
                      <a:pt x="329" y="8"/>
                    </a:lnTo>
                    <a:lnTo>
                      <a:pt x="322" y="8"/>
                    </a:lnTo>
                    <a:lnTo>
                      <a:pt x="315" y="8"/>
                    </a:lnTo>
                    <a:lnTo>
                      <a:pt x="307" y="8"/>
                    </a:lnTo>
                    <a:lnTo>
                      <a:pt x="300" y="8"/>
                    </a:lnTo>
                    <a:lnTo>
                      <a:pt x="293" y="8"/>
                    </a:lnTo>
                    <a:lnTo>
                      <a:pt x="286" y="8"/>
                    </a:lnTo>
                    <a:lnTo>
                      <a:pt x="278" y="8"/>
                    </a:lnTo>
                    <a:lnTo>
                      <a:pt x="269" y="8"/>
                    </a:lnTo>
                    <a:lnTo>
                      <a:pt x="261" y="5"/>
                    </a:lnTo>
                    <a:lnTo>
                      <a:pt x="261" y="5"/>
                    </a:lnTo>
                    <a:lnTo>
                      <a:pt x="254" y="5"/>
                    </a:lnTo>
                    <a:lnTo>
                      <a:pt x="247" y="5"/>
                    </a:lnTo>
                    <a:lnTo>
                      <a:pt x="242" y="3"/>
                    </a:lnTo>
                    <a:lnTo>
                      <a:pt x="240" y="3"/>
                    </a:lnTo>
                    <a:lnTo>
                      <a:pt x="232" y="3"/>
                    </a:lnTo>
                    <a:lnTo>
                      <a:pt x="225" y="3"/>
                    </a:lnTo>
                    <a:lnTo>
                      <a:pt x="218" y="3"/>
                    </a:lnTo>
                    <a:lnTo>
                      <a:pt x="210" y="3"/>
                    </a:lnTo>
                    <a:lnTo>
                      <a:pt x="206" y="3"/>
                    </a:lnTo>
                    <a:lnTo>
                      <a:pt x="210" y="5"/>
                    </a:lnTo>
                    <a:lnTo>
                      <a:pt x="218" y="5"/>
                    </a:lnTo>
                    <a:lnTo>
                      <a:pt x="210" y="8"/>
                    </a:lnTo>
                    <a:lnTo>
                      <a:pt x="203" y="8"/>
                    </a:lnTo>
                    <a:lnTo>
                      <a:pt x="196" y="8"/>
                    </a:lnTo>
                    <a:lnTo>
                      <a:pt x="189" y="8"/>
                    </a:lnTo>
                    <a:lnTo>
                      <a:pt x="181" y="10"/>
                    </a:lnTo>
                    <a:lnTo>
                      <a:pt x="174" y="10"/>
                    </a:lnTo>
                    <a:lnTo>
                      <a:pt x="167" y="8"/>
                    </a:lnTo>
                    <a:lnTo>
                      <a:pt x="160" y="8"/>
                    </a:lnTo>
                    <a:lnTo>
                      <a:pt x="152" y="8"/>
                    </a:lnTo>
                    <a:lnTo>
                      <a:pt x="145" y="8"/>
                    </a:lnTo>
                    <a:lnTo>
                      <a:pt x="138" y="8"/>
                    </a:lnTo>
                    <a:lnTo>
                      <a:pt x="130" y="8"/>
                    </a:lnTo>
                    <a:lnTo>
                      <a:pt x="123" y="10"/>
                    </a:lnTo>
                    <a:lnTo>
                      <a:pt x="113" y="8"/>
                    </a:lnTo>
                    <a:lnTo>
                      <a:pt x="106" y="8"/>
                    </a:lnTo>
                    <a:lnTo>
                      <a:pt x="99" y="8"/>
                    </a:lnTo>
                    <a:lnTo>
                      <a:pt x="92" y="8"/>
                    </a:lnTo>
                    <a:lnTo>
                      <a:pt x="84" y="8"/>
                    </a:lnTo>
                    <a:lnTo>
                      <a:pt x="77" y="8"/>
                    </a:lnTo>
                    <a:lnTo>
                      <a:pt x="70" y="8"/>
                    </a:lnTo>
                    <a:lnTo>
                      <a:pt x="63" y="8"/>
                    </a:lnTo>
                    <a:lnTo>
                      <a:pt x="55" y="8"/>
                    </a:lnTo>
                    <a:lnTo>
                      <a:pt x="48" y="8"/>
                    </a:lnTo>
                    <a:lnTo>
                      <a:pt x="41" y="8"/>
                    </a:lnTo>
                    <a:lnTo>
                      <a:pt x="34" y="8"/>
                    </a:lnTo>
                    <a:lnTo>
                      <a:pt x="26" y="8"/>
                    </a:lnTo>
                    <a:lnTo>
                      <a:pt x="19" y="8"/>
                    </a:lnTo>
                    <a:lnTo>
                      <a:pt x="12" y="8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0000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53" name="Freeform 2881"/>
              <p:cNvSpPr>
                <a:spLocks/>
              </p:cNvSpPr>
              <p:nvPr/>
            </p:nvSpPr>
            <p:spPr bwMode="auto">
              <a:xfrm>
                <a:off x="364" y="2094"/>
                <a:ext cx="887" cy="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41" y="22"/>
                  </a:cxn>
                  <a:cxn ang="0">
                    <a:pos x="75" y="22"/>
                  </a:cxn>
                  <a:cxn ang="0">
                    <a:pos x="84" y="13"/>
                  </a:cxn>
                  <a:cxn ang="0">
                    <a:pos x="123" y="13"/>
                  </a:cxn>
                  <a:cxn ang="0">
                    <a:pos x="160" y="13"/>
                  </a:cxn>
                  <a:cxn ang="0">
                    <a:pos x="196" y="13"/>
                  </a:cxn>
                  <a:cxn ang="0">
                    <a:pos x="232" y="13"/>
                  </a:cxn>
                  <a:cxn ang="0">
                    <a:pos x="269" y="17"/>
                  </a:cxn>
                  <a:cxn ang="0">
                    <a:pos x="298" y="22"/>
                  </a:cxn>
                  <a:cxn ang="0">
                    <a:pos x="322" y="22"/>
                  </a:cxn>
                  <a:cxn ang="0">
                    <a:pos x="351" y="13"/>
                  </a:cxn>
                  <a:cxn ang="0">
                    <a:pos x="387" y="13"/>
                  </a:cxn>
                  <a:cxn ang="0">
                    <a:pos x="426" y="13"/>
                  </a:cxn>
                  <a:cxn ang="0">
                    <a:pos x="463" y="13"/>
                  </a:cxn>
                  <a:cxn ang="0">
                    <a:pos x="499" y="13"/>
                  </a:cxn>
                  <a:cxn ang="0">
                    <a:pos x="535" y="17"/>
                  </a:cxn>
                  <a:cxn ang="0">
                    <a:pos x="559" y="17"/>
                  </a:cxn>
                  <a:cxn ang="0">
                    <a:pos x="596" y="15"/>
                  </a:cxn>
                  <a:cxn ang="0">
                    <a:pos x="625" y="20"/>
                  </a:cxn>
                  <a:cxn ang="0">
                    <a:pos x="661" y="17"/>
                  </a:cxn>
                  <a:cxn ang="0">
                    <a:pos x="698" y="17"/>
                  </a:cxn>
                  <a:cxn ang="0">
                    <a:pos x="736" y="20"/>
                  </a:cxn>
                  <a:cxn ang="0">
                    <a:pos x="773" y="17"/>
                  </a:cxn>
                  <a:cxn ang="0">
                    <a:pos x="809" y="17"/>
                  </a:cxn>
                  <a:cxn ang="0">
                    <a:pos x="845" y="17"/>
                  </a:cxn>
                  <a:cxn ang="0">
                    <a:pos x="884" y="17"/>
                  </a:cxn>
                  <a:cxn ang="0">
                    <a:pos x="860" y="15"/>
                  </a:cxn>
                  <a:cxn ang="0">
                    <a:pos x="824" y="13"/>
                  </a:cxn>
                  <a:cxn ang="0">
                    <a:pos x="795" y="10"/>
                  </a:cxn>
                  <a:cxn ang="0">
                    <a:pos x="758" y="8"/>
                  </a:cxn>
                  <a:cxn ang="0">
                    <a:pos x="719" y="8"/>
                  </a:cxn>
                  <a:cxn ang="0">
                    <a:pos x="698" y="5"/>
                  </a:cxn>
                  <a:cxn ang="0">
                    <a:pos x="736" y="5"/>
                  </a:cxn>
                  <a:cxn ang="0">
                    <a:pos x="744" y="3"/>
                  </a:cxn>
                  <a:cxn ang="0">
                    <a:pos x="712" y="0"/>
                  </a:cxn>
                  <a:cxn ang="0">
                    <a:pos x="676" y="0"/>
                  </a:cxn>
                  <a:cxn ang="0">
                    <a:pos x="639" y="0"/>
                  </a:cxn>
                  <a:cxn ang="0">
                    <a:pos x="610" y="3"/>
                  </a:cxn>
                  <a:cxn ang="0">
                    <a:pos x="618" y="5"/>
                  </a:cxn>
                  <a:cxn ang="0">
                    <a:pos x="654" y="5"/>
                  </a:cxn>
                  <a:cxn ang="0">
                    <a:pos x="676" y="8"/>
                  </a:cxn>
                  <a:cxn ang="0">
                    <a:pos x="639" y="8"/>
                  </a:cxn>
                  <a:cxn ang="0">
                    <a:pos x="603" y="8"/>
                  </a:cxn>
                  <a:cxn ang="0">
                    <a:pos x="564" y="8"/>
                  </a:cxn>
                  <a:cxn ang="0">
                    <a:pos x="528" y="8"/>
                  </a:cxn>
                  <a:cxn ang="0">
                    <a:pos x="492" y="8"/>
                  </a:cxn>
                  <a:cxn ang="0">
                    <a:pos x="455" y="8"/>
                  </a:cxn>
                  <a:cxn ang="0">
                    <a:pos x="416" y="10"/>
                  </a:cxn>
                  <a:cxn ang="0">
                    <a:pos x="380" y="10"/>
                  </a:cxn>
                  <a:cxn ang="0">
                    <a:pos x="344" y="10"/>
                  </a:cxn>
                  <a:cxn ang="0">
                    <a:pos x="307" y="8"/>
                  </a:cxn>
                  <a:cxn ang="0">
                    <a:pos x="269" y="8"/>
                  </a:cxn>
                  <a:cxn ang="0">
                    <a:pos x="242" y="3"/>
                  </a:cxn>
                  <a:cxn ang="0">
                    <a:pos x="210" y="3"/>
                  </a:cxn>
                  <a:cxn ang="0">
                    <a:pos x="203" y="8"/>
                  </a:cxn>
                  <a:cxn ang="0">
                    <a:pos x="167" y="8"/>
                  </a:cxn>
                  <a:cxn ang="0">
                    <a:pos x="130" y="8"/>
                  </a:cxn>
                  <a:cxn ang="0">
                    <a:pos x="92" y="8"/>
                  </a:cxn>
                  <a:cxn ang="0">
                    <a:pos x="55" y="8"/>
                  </a:cxn>
                  <a:cxn ang="0">
                    <a:pos x="19" y="8"/>
                  </a:cxn>
                </a:cxnLst>
                <a:rect l="0" t="0" r="r" b="b"/>
                <a:pathLst>
                  <a:path w="887" h="25">
                    <a:moveTo>
                      <a:pt x="4" y="10"/>
                    </a:moveTo>
                    <a:lnTo>
                      <a:pt x="0" y="13"/>
                    </a:lnTo>
                    <a:lnTo>
                      <a:pt x="4" y="13"/>
                    </a:lnTo>
                    <a:lnTo>
                      <a:pt x="12" y="13"/>
                    </a:lnTo>
                    <a:lnTo>
                      <a:pt x="19" y="13"/>
                    </a:lnTo>
                    <a:lnTo>
                      <a:pt x="26" y="15"/>
                    </a:lnTo>
                    <a:lnTo>
                      <a:pt x="29" y="17"/>
                    </a:lnTo>
                    <a:lnTo>
                      <a:pt x="34" y="20"/>
                    </a:lnTo>
                    <a:lnTo>
                      <a:pt x="41" y="22"/>
                    </a:lnTo>
                    <a:lnTo>
                      <a:pt x="41" y="22"/>
                    </a:lnTo>
                    <a:lnTo>
                      <a:pt x="48" y="25"/>
                    </a:lnTo>
                    <a:lnTo>
                      <a:pt x="55" y="25"/>
                    </a:lnTo>
                    <a:lnTo>
                      <a:pt x="63" y="25"/>
                    </a:lnTo>
                    <a:lnTo>
                      <a:pt x="70" y="22"/>
                    </a:lnTo>
                    <a:lnTo>
                      <a:pt x="75" y="22"/>
                    </a:lnTo>
                    <a:lnTo>
                      <a:pt x="70" y="20"/>
                    </a:lnTo>
                    <a:lnTo>
                      <a:pt x="67" y="17"/>
                    </a:lnTo>
                    <a:lnTo>
                      <a:pt x="70" y="15"/>
                    </a:lnTo>
                    <a:lnTo>
                      <a:pt x="77" y="13"/>
                    </a:lnTo>
                    <a:lnTo>
                      <a:pt x="84" y="13"/>
                    </a:lnTo>
                    <a:lnTo>
                      <a:pt x="92" y="13"/>
                    </a:lnTo>
                    <a:lnTo>
                      <a:pt x="99" y="13"/>
                    </a:lnTo>
                    <a:lnTo>
                      <a:pt x="106" y="13"/>
                    </a:lnTo>
                    <a:lnTo>
                      <a:pt x="113" y="13"/>
                    </a:lnTo>
                    <a:lnTo>
                      <a:pt x="123" y="13"/>
                    </a:lnTo>
                    <a:lnTo>
                      <a:pt x="130" y="13"/>
                    </a:lnTo>
                    <a:lnTo>
                      <a:pt x="138" y="13"/>
                    </a:lnTo>
                    <a:lnTo>
                      <a:pt x="145" y="13"/>
                    </a:lnTo>
                    <a:lnTo>
                      <a:pt x="152" y="13"/>
                    </a:lnTo>
                    <a:lnTo>
                      <a:pt x="160" y="13"/>
                    </a:lnTo>
                    <a:lnTo>
                      <a:pt x="167" y="13"/>
                    </a:lnTo>
                    <a:lnTo>
                      <a:pt x="174" y="13"/>
                    </a:lnTo>
                    <a:lnTo>
                      <a:pt x="181" y="13"/>
                    </a:lnTo>
                    <a:lnTo>
                      <a:pt x="189" y="13"/>
                    </a:lnTo>
                    <a:lnTo>
                      <a:pt x="196" y="13"/>
                    </a:lnTo>
                    <a:lnTo>
                      <a:pt x="203" y="13"/>
                    </a:lnTo>
                    <a:lnTo>
                      <a:pt x="210" y="13"/>
                    </a:lnTo>
                    <a:lnTo>
                      <a:pt x="218" y="13"/>
                    </a:lnTo>
                    <a:lnTo>
                      <a:pt x="225" y="13"/>
                    </a:lnTo>
                    <a:lnTo>
                      <a:pt x="232" y="13"/>
                    </a:lnTo>
                    <a:lnTo>
                      <a:pt x="240" y="13"/>
                    </a:lnTo>
                    <a:lnTo>
                      <a:pt x="247" y="13"/>
                    </a:lnTo>
                    <a:lnTo>
                      <a:pt x="254" y="15"/>
                    </a:lnTo>
                    <a:lnTo>
                      <a:pt x="261" y="15"/>
                    </a:lnTo>
                    <a:lnTo>
                      <a:pt x="269" y="17"/>
                    </a:lnTo>
                    <a:lnTo>
                      <a:pt x="269" y="20"/>
                    </a:lnTo>
                    <a:lnTo>
                      <a:pt x="278" y="20"/>
                    </a:lnTo>
                    <a:lnTo>
                      <a:pt x="286" y="20"/>
                    </a:lnTo>
                    <a:lnTo>
                      <a:pt x="293" y="22"/>
                    </a:lnTo>
                    <a:lnTo>
                      <a:pt x="298" y="22"/>
                    </a:lnTo>
                    <a:lnTo>
                      <a:pt x="300" y="22"/>
                    </a:lnTo>
                    <a:lnTo>
                      <a:pt x="307" y="22"/>
                    </a:lnTo>
                    <a:lnTo>
                      <a:pt x="310" y="22"/>
                    </a:lnTo>
                    <a:lnTo>
                      <a:pt x="315" y="22"/>
                    </a:lnTo>
                    <a:lnTo>
                      <a:pt x="322" y="22"/>
                    </a:lnTo>
                    <a:lnTo>
                      <a:pt x="329" y="20"/>
                    </a:lnTo>
                    <a:lnTo>
                      <a:pt x="336" y="20"/>
                    </a:lnTo>
                    <a:lnTo>
                      <a:pt x="344" y="17"/>
                    </a:lnTo>
                    <a:lnTo>
                      <a:pt x="344" y="15"/>
                    </a:lnTo>
                    <a:lnTo>
                      <a:pt x="351" y="13"/>
                    </a:lnTo>
                    <a:lnTo>
                      <a:pt x="358" y="13"/>
                    </a:lnTo>
                    <a:lnTo>
                      <a:pt x="366" y="13"/>
                    </a:lnTo>
                    <a:lnTo>
                      <a:pt x="373" y="13"/>
                    </a:lnTo>
                    <a:lnTo>
                      <a:pt x="380" y="13"/>
                    </a:lnTo>
                    <a:lnTo>
                      <a:pt x="387" y="13"/>
                    </a:lnTo>
                    <a:lnTo>
                      <a:pt x="395" y="13"/>
                    </a:lnTo>
                    <a:lnTo>
                      <a:pt x="402" y="13"/>
                    </a:lnTo>
                    <a:lnTo>
                      <a:pt x="409" y="13"/>
                    </a:lnTo>
                    <a:lnTo>
                      <a:pt x="416" y="13"/>
                    </a:lnTo>
                    <a:lnTo>
                      <a:pt x="426" y="13"/>
                    </a:lnTo>
                    <a:lnTo>
                      <a:pt x="433" y="13"/>
                    </a:lnTo>
                    <a:lnTo>
                      <a:pt x="441" y="13"/>
                    </a:lnTo>
                    <a:lnTo>
                      <a:pt x="448" y="13"/>
                    </a:lnTo>
                    <a:lnTo>
                      <a:pt x="455" y="13"/>
                    </a:lnTo>
                    <a:lnTo>
                      <a:pt x="463" y="13"/>
                    </a:lnTo>
                    <a:lnTo>
                      <a:pt x="470" y="13"/>
                    </a:lnTo>
                    <a:lnTo>
                      <a:pt x="477" y="13"/>
                    </a:lnTo>
                    <a:lnTo>
                      <a:pt x="484" y="13"/>
                    </a:lnTo>
                    <a:lnTo>
                      <a:pt x="492" y="13"/>
                    </a:lnTo>
                    <a:lnTo>
                      <a:pt x="499" y="13"/>
                    </a:lnTo>
                    <a:lnTo>
                      <a:pt x="506" y="13"/>
                    </a:lnTo>
                    <a:lnTo>
                      <a:pt x="513" y="13"/>
                    </a:lnTo>
                    <a:lnTo>
                      <a:pt x="521" y="13"/>
                    </a:lnTo>
                    <a:lnTo>
                      <a:pt x="528" y="15"/>
                    </a:lnTo>
                    <a:lnTo>
                      <a:pt x="535" y="17"/>
                    </a:lnTo>
                    <a:lnTo>
                      <a:pt x="535" y="17"/>
                    </a:lnTo>
                    <a:lnTo>
                      <a:pt x="543" y="17"/>
                    </a:lnTo>
                    <a:lnTo>
                      <a:pt x="550" y="17"/>
                    </a:lnTo>
                    <a:lnTo>
                      <a:pt x="557" y="17"/>
                    </a:lnTo>
                    <a:lnTo>
                      <a:pt x="559" y="17"/>
                    </a:lnTo>
                    <a:lnTo>
                      <a:pt x="564" y="15"/>
                    </a:lnTo>
                    <a:lnTo>
                      <a:pt x="572" y="15"/>
                    </a:lnTo>
                    <a:lnTo>
                      <a:pt x="581" y="15"/>
                    </a:lnTo>
                    <a:lnTo>
                      <a:pt x="589" y="15"/>
                    </a:lnTo>
                    <a:lnTo>
                      <a:pt x="596" y="15"/>
                    </a:lnTo>
                    <a:lnTo>
                      <a:pt x="603" y="17"/>
                    </a:lnTo>
                    <a:lnTo>
                      <a:pt x="603" y="17"/>
                    </a:lnTo>
                    <a:lnTo>
                      <a:pt x="610" y="17"/>
                    </a:lnTo>
                    <a:lnTo>
                      <a:pt x="618" y="17"/>
                    </a:lnTo>
                    <a:lnTo>
                      <a:pt x="625" y="20"/>
                    </a:lnTo>
                    <a:lnTo>
                      <a:pt x="632" y="20"/>
                    </a:lnTo>
                    <a:lnTo>
                      <a:pt x="639" y="20"/>
                    </a:lnTo>
                    <a:lnTo>
                      <a:pt x="647" y="17"/>
                    </a:lnTo>
                    <a:lnTo>
                      <a:pt x="654" y="17"/>
                    </a:lnTo>
                    <a:lnTo>
                      <a:pt x="661" y="17"/>
                    </a:lnTo>
                    <a:lnTo>
                      <a:pt x="669" y="17"/>
                    </a:lnTo>
                    <a:lnTo>
                      <a:pt x="676" y="17"/>
                    </a:lnTo>
                    <a:lnTo>
                      <a:pt x="683" y="17"/>
                    </a:lnTo>
                    <a:lnTo>
                      <a:pt x="690" y="17"/>
                    </a:lnTo>
                    <a:lnTo>
                      <a:pt x="698" y="17"/>
                    </a:lnTo>
                    <a:lnTo>
                      <a:pt x="705" y="17"/>
                    </a:lnTo>
                    <a:lnTo>
                      <a:pt x="712" y="17"/>
                    </a:lnTo>
                    <a:lnTo>
                      <a:pt x="719" y="20"/>
                    </a:lnTo>
                    <a:lnTo>
                      <a:pt x="729" y="20"/>
                    </a:lnTo>
                    <a:lnTo>
                      <a:pt x="736" y="20"/>
                    </a:lnTo>
                    <a:lnTo>
                      <a:pt x="744" y="20"/>
                    </a:lnTo>
                    <a:lnTo>
                      <a:pt x="751" y="20"/>
                    </a:lnTo>
                    <a:lnTo>
                      <a:pt x="758" y="17"/>
                    </a:lnTo>
                    <a:lnTo>
                      <a:pt x="765" y="17"/>
                    </a:lnTo>
                    <a:lnTo>
                      <a:pt x="773" y="17"/>
                    </a:lnTo>
                    <a:lnTo>
                      <a:pt x="780" y="17"/>
                    </a:lnTo>
                    <a:lnTo>
                      <a:pt x="787" y="17"/>
                    </a:lnTo>
                    <a:lnTo>
                      <a:pt x="795" y="17"/>
                    </a:lnTo>
                    <a:lnTo>
                      <a:pt x="802" y="17"/>
                    </a:lnTo>
                    <a:lnTo>
                      <a:pt x="809" y="17"/>
                    </a:lnTo>
                    <a:lnTo>
                      <a:pt x="816" y="17"/>
                    </a:lnTo>
                    <a:lnTo>
                      <a:pt x="824" y="17"/>
                    </a:lnTo>
                    <a:lnTo>
                      <a:pt x="831" y="17"/>
                    </a:lnTo>
                    <a:lnTo>
                      <a:pt x="838" y="17"/>
                    </a:lnTo>
                    <a:lnTo>
                      <a:pt x="845" y="17"/>
                    </a:lnTo>
                    <a:lnTo>
                      <a:pt x="853" y="17"/>
                    </a:lnTo>
                    <a:lnTo>
                      <a:pt x="860" y="17"/>
                    </a:lnTo>
                    <a:lnTo>
                      <a:pt x="867" y="17"/>
                    </a:lnTo>
                    <a:lnTo>
                      <a:pt x="875" y="17"/>
                    </a:lnTo>
                    <a:lnTo>
                      <a:pt x="884" y="17"/>
                    </a:lnTo>
                    <a:lnTo>
                      <a:pt x="887" y="17"/>
                    </a:lnTo>
                    <a:lnTo>
                      <a:pt x="884" y="17"/>
                    </a:lnTo>
                    <a:lnTo>
                      <a:pt x="875" y="15"/>
                    </a:lnTo>
                    <a:lnTo>
                      <a:pt x="867" y="15"/>
                    </a:lnTo>
                    <a:lnTo>
                      <a:pt x="860" y="15"/>
                    </a:lnTo>
                    <a:lnTo>
                      <a:pt x="853" y="15"/>
                    </a:lnTo>
                    <a:lnTo>
                      <a:pt x="845" y="15"/>
                    </a:lnTo>
                    <a:lnTo>
                      <a:pt x="838" y="13"/>
                    </a:lnTo>
                    <a:lnTo>
                      <a:pt x="831" y="13"/>
                    </a:lnTo>
                    <a:lnTo>
                      <a:pt x="824" y="13"/>
                    </a:lnTo>
                    <a:lnTo>
                      <a:pt x="816" y="13"/>
                    </a:lnTo>
                    <a:lnTo>
                      <a:pt x="816" y="13"/>
                    </a:lnTo>
                    <a:lnTo>
                      <a:pt x="809" y="10"/>
                    </a:lnTo>
                    <a:lnTo>
                      <a:pt x="802" y="10"/>
                    </a:lnTo>
                    <a:lnTo>
                      <a:pt x="795" y="10"/>
                    </a:lnTo>
                    <a:lnTo>
                      <a:pt x="787" y="10"/>
                    </a:lnTo>
                    <a:lnTo>
                      <a:pt x="780" y="10"/>
                    </a:lnTo>
                    <a:lnTo>
                      <a:pt x="773" y="8"/>
                    </a:lnTo>
                    <a:lnTo>
                      <a:pt x="765" y="8"/>
                    </a:lnTo>
                    <a:lnTo>
                      <a:pt x="758" y="8"/>
                    </a:lnTo>
                    <a:lnTo>
                      <a:pt x="751" y="8"/>
                    </a:lnTo>
                    <a:lnTo>
                      <a:pt x="744" y="8"/>
                    </a:lnTo>
                    <a:lnTo>
                      <a:pt x="736" y="8"/>
                    </a:lnTo>
                    <a:lnTo>
                      <a:pt x="729" y="8"/>
                    </a:lnTo>
                    <a:lnTo>
                      <a:pt x="719" y="8"/>
                    </a:lnTo>
                    <a:lnTo>
                      <a:pt x="712" y="8"/>
                    </a:lnTo>
                    <a:lnTo>
                      <a:pt x="705" y="5"/>
                    </a:lnTo>
                    <a:lnTo>
                      <a:pt x="698" y="5"/>
                    </a:lnTo>
                    <a:lnTo>
                      <a:pt x="695" y="5"/>
                    </a:lnTo>
                    <a:lnTo>
                      <a:pt x="698" y="5"/>
                    </a:lnTo>
                    <a:lnTo>
                      <a:pt x="705" y="5"/>
                    </a:lnTo>
                    <a:lnTo>
                      <a:pt x="712" y="5"/>
                    </a:lnTo>
                    <a:lnTo>
                      <a:pt x="719" y="5"/>
                    </a:lnTo>
                    <a:lnTo>
                      <a:pt x="729" y="5"/>
                    </a:lnTo>
                    <a:lnTo>
                      <a:pt x="736" y="5"/>
                    </a:lnTo>
                    <a:lnTo>
                      <a:pt x="744" y="5"/>
                    </a:lnTo>
                    <a:lnTo>
                      <a:pt x="751" y="3"/>
                    </a:lnTo>
                    <a:lnTo>
                      <a:pt x="751" y="3"/>
                    </a:lnTo>
                    <a:lnTo>
                      <a:pt x="751" y="3"/>
                    </a:lnTo>
                    <a:lnTo>
                      <a:pt x="744" y="3"/>
                    </a:lnTo>
                    <a:lnTo>
                      <a:pt x="736" y="3"/>
                    </a:lnTo>
                    <a:lnTo>
                      <a:pt x="729" y="3"/>
                    </a:lnTo>
                    <a:lnTo>
                      <a:pt x="719" y="3"/>
                    </a:lnTo>
                    <a:lnTo>
                      <a:pt x="715" y="0"/>
                    </a:lnTo>
                    <a:lnTo>
                      <a:pt x="712" y="0"/>
                    </a:lnTo>
                    <a:lnTo>
                      <a:pt x="705" y="0"/>
                    </a:lnTo>
                    <a:lnTo>
                      <a:pt x="698" y="0"/>
                    </a:lnTo>
                    <a:lnTo>
                      <a:pt x="690" y="0"/>
                    </a:lnTo>
                    <a:lnTo>
                      <a:pt x="683" y="0"/>
                    </a:lnTo>
                    <a:lnTo>
                      <a:pt x="676" y="0"/>
                    </a:lnTo>
                    <a:lnTo>
                      <a:pt x="669" y="0"/>
                    </a:lnTo>
                    <a:lnTo>
                      <a:pt x="661" y="0"/>
                    </a:lnTo>
                    <a:lnTo>
                      <a:pt x="654" y="0"/>
                    </a:lnTo>
                    <a:lnTo>
                      <a:pt x="647" y="0"/>
                    </a:lnTo>
                    <a:lnTo>
                      <a:pt x="639" y="0"/>
                    </a:lnTo>
                    <a:lnTo>
                      <a:pt x="632" y="0"/>
                    </a:lnTo>
                    <a:lnTo>
                      <a:pt x="632" y="0"/>
                    </a:lnTo>
                    <a:lnTo>
                      <a:pt x="625" y="3"/>
                    </a:lnTo>
                    <a:lnTo>
                      <a:pt x="618" y="3"/>
                    </a:lnTo>
                    <a:lnTo>
                      <a:pt x="610" y="3"/>
                    </a:lnTo>
                    <a:lnTo>
                      <a:pt x="603" y="3"/>
                    </a:lnTo>
                    <a:lnTo>
                      <a:pt x="601" y="3"/>
                    </a:lnTo>
                    <a:lnTo>
                      <a:pt x="603" y="3"/>
                    </a:lnTo>
                    <a:lnTo>
                      <a:pt x="610" y="5"/>
                    </a:lnTo>
                    <a:lnTo>
                      <a:pt x="618" y="5"/>
                    </a:lnTo>
                    <a:lnTo>
                      <a:pt x="625" y="5"/>
                    </a:lnTo>
                    <a:lnTo>
                      <a:pt x="632" y="5"/>
                    </a:lnTo>
                    <a:lnTo>
                      <a:pt x="639" y="5"/>
                    </a:lnTo>
                    <a:lnTo>
                      <a:pt x="647" y="5"/>
                    </a:lnTo>
                    <a:lnTo>
                      <a:pt x="654" y="5"/>
                    </a:lnTo>
                    <a:lnTo>
                      <a:pt x="661" y="5"/>
                    </a:lnTo>
                    <a:lnTo>
                      <a:pt x="669" y="5"/>
                    </a:lnTo>
                    <a:lnTo>
                      <a:pt x="676" y="5"/>
                    </a:lnTo>
                    <a:lnTo>
                      <a:pt x="681" y="5"/>
                    </a:lnTo>
                    <a:lnTo>
                      <a:pt x="676" y="8"/>
                    </a:lnTo>
                    <a:lnTo>
                      <a:pt x="669" y="8"/>
                    </a:lnTo>
                    <a:lnTo>
                      <a:pt x="661" y="8"/>
                    </a:lnTo>
                    <a:lnTo>
                      <a:pt x="654" y="8"/>
                    </a:lnTo>
                    <a:lnTo>
                      <a:pt x="647" y="8"/>
                    </a:lnTo>
                    <a:lnTo>
                      <a:pt x="639" y="8"/>
                    </a:lnTo>
                    <a:lnTo>
                      <a:pt x="632" y="8"/>
                    </a:lnTo>
                    <a:lnTo>
                      <a:pt x="625" y="8"/>
                    </a:lnTo>
                    <a:lnTo>
                      <a:pt x="618" y="8"/>
                    </a:lnTo>
                    <a:lnTo>
                      <a:pt x="610" y="8"/>
                    </a:lnTo>
                    <a:lnTo>
                      <a:pt x="603" y="8"/>
                    </a:lnTo>
                    <a:lnTo>
                      <a:pt x="596" y="8"/>
                    </a:lnTo>
                    <a:lnTo>
                      <a:pt x="589" y="8"/>
                    </a:lnTo>
                    <a:lnTo>
                      <a:pt x="581" y="8"/>
                    </a:lnTo>
                    <a:lnTo>
                      <a:pt x="572" y="8"/>
                    </a:lnTo>
                    <a:lnTo>
                      <a:pt x="564" y="8"/>
                    </a:lnTo>
                    <a:lnTo>
                      <a:pt x="557" y="8"/>
                    </a:lnTo>
                    <a:lnTo>
                      <a:pt x="550" y="8"/>
                    </a:lnTo>
                    <a:lnTo>
                      <a:pt x="543" y="8"/>
                    </a:lnTo>
                    <a:lnTo>
                      <a:pt x="535" y="8"/>
                    </a:lnTo>
                    <a:lnTo>
                      <a:pt x="528" y="8"/>
                    </a:lnTo>
                    <a:lnTo>
                      <a:pt x="521" y="8"/>
                    </a:lnTo>
                    <a:lnTo>
                      <a:pt x="513" y="8"/>
                    </a:lnTo>
                    <a:lnTo>
                      <a:pt x="506" y="10"/>
                    </a:lnTo>
                    <a:lnTo>
                      <a:pt x="499" y="8"/>
                    </a:lnTo>
                    <a:lnTo>
                      <a:pt x="492" y="8"/>
                    </a:lnTo>
                    <a:lnTo>
                      <a:pt x="484" y="8"/>
                    </a:lnTo>
                    <a:lnTo>
                      <a:pt x="477" y="10"/>
                    </a:lnTo>
                    <a:lnTo>
                      <a:pt x="470" y="10"/>
                    </a:lnTo>
                    <a:lnTo>
                      <a:pt x="463" y="8"/>
                    </a:lnTo>
                    <a:lnTo>
                      <a:pt x="455" y="8"/>
                    </a:lnTo>
                    <a:lnTo>
                      <a:pt x="448" y="8"/>
                    </a:lnTo>
                    <a:lnTo>
                      <a:pt x="441" y="10"/>
                    </a:lnTo>
                    <a:lnTo>
                      <a:pt x="433" y="10"/>
                    </a:lnTo>
                    <a:lnTo>
                      <a:pt x="426" y="10"/>
                    </a:lnTo>
                    <a:lnTo>
                      <a:pt x="416" y="10"/>
                    </a:lnTo>
                    <a:lnTo>
                      <a:pt x="409" y="10"/>
                    </a:lnTo>
                    <a:lnTo>
                      <a:pt x="402" y="10"/>
                    </a:lnTo>
                    <a:lnTo>
                      <a:pt x="395" y="8"/>
                    </a:lnTo>
                    <a:lnTo>
                      <a:pt x="387" y="8"/>
                    </a:lnTo>
                    <a:lnTo>
                      <a:pt x="380" y="10"/>
                    </a:lnTo>
                    <a:lnTo>
                      <a:pt x="373" y="10"/>
                    </a:lnTo>
                    <a:lnTo>
                      <a:pt x="366" y="10"/>
                    </a:lnTo>
                    <a:lnTo>
                      <a:pt x="358" y="10"/>
                    </a:lnTo>
                    <a:lnTo>
                      <a:pt x="351" y="10"/>
                    </a:lnTo>
                    <a:lnTo>
                      <a:pt x="344" y="10"/>
                    </a:lnTo>
                    <a:lnTo>
                      <a:pt x="336" y="8"/>
                    </a:lnTo>
                    <a:lnTo>
                      <a:pt x="329" y="8"/>
                    </a:lnTo>
                    <a:lnTo>
                      <a:pt x="322" y="8"/>
                    </a:lnTo>
                    <a:lnTo>
                      <a:pt x="315" y="8"/>
                    </a:lnTo>
                    <a:lnTo>
                      <a:pt x="307" y="8"/>
                    </a:lnTo>
                    <a:lnTo>
                      <a:pt x="300" y="8"/>
                    </a:lnTo>
                    <a:lnTo>
                      <a:pt x="293" y="8"/>
                    </a:lnTo>
                    <a:lnTo>
                      <a:pt x="286" y="8"/>
                    </a:lnTo>
                    <a:lnTo>
                      <a:pt x="278" y="8"/>
                    </a:lnTo>
                    <a:lnTo>
                      <a:pt x="269" y="8"/>
                    </a:lnTo>
                    <a:lnTo>
                      <a:pt x="261" y="5"/>
                    </a:lnTo>
                    <a:lnTo>
                      <a:pt x="261" y="5"/>
                    </a:lnTo>
                    <a:lnTo>
                      <a:pt x="254" y="5"/>
                    </a:lnTo>
                    <a:lnTo>
                      <a:pt x="247" y="5"/>
                    </a:lnTo>
                    <a:lnTo>
                      <a:pt x="242" y="3"/>
                    </a:lnTo>
                    <a:lnTo>
                      <a:pt x="240" y="3"/>
                    </a:lnTo>
                    <a:lnTo>
                      <a:pt x="232" y="3"/>
                    </a:lnTo>
                    <a:lnTo>
                      <a:pt x="225" y="3"/>
                    </a:lnTo>
                    <a:lnTo>
                      <a:pt x="218" y="3"/>
                    </a:lnTo>
                    <a:lnTo>
                      <a:pt x="210" y="3"/>
                    </a:lnTo>
                    <a:lnTo>
                      <a:pt x="206" y="3"/>
                    </a:lnTo>
                    <a:lnTo>
                      <a:pt x="210" y="5"/>
                    </a:lnTo>
                    <a:lnTo>
                      <a:pt x="218" y="5"/>
                    </a:lnTo>
                    <a:lnTo>
                      <a:pt x="210" y="8"/>
                    </a:lnTo>
                    <a:lnTo>
                      <a:pt x="203" y="8"/>
                    </a:lnTo>
                    <a:lnTo>
                      <a:pt x="196" y="8"/>
                    </a:lnTo>
                    <a:lnTo>
                      <a:pt x="189" y="8"/>
                    </a:lnTo>
                    <a:lnTo>
                      <a:pt x="181" y="10"/>
                    </a:lnTo>
                    <a:lnTo>
                      <a:pt x="174" y="10"/>
                    </a:lnTo>
                    <a:lnTo>
                      <a:pt x="167" y="8"/>
                    </a:lnTo>
                    <a:lnTo>
                      <a:pt x="160" y="8"/>
                    </a:lnTo>
                    <a:lnTo>
                      <a:pt x="152" y="8"/>
                    </a:lnTo>
                    <a:lnTo>
                      <a:pt x="145" y="8"/>
                    </a:lnTo>
                    <a:lnTo>
                      <a:pt x="138" y="8"/>
                    </a:lnTo>
                    <a:lnTo>
                      <a:pt x="130" y="8"/>
                    </a:lnTo>
                    <a:lnTo>
                      <a:pt x="123" y="10"/>
                    </a:lnTo>
                    <a:lnTo>
                      <a:pt x="113" y="8"/>
                    </a:lnTo>
                    <a:lnTo>
                      <a:pt x="106" y="8"/>
                    </a:lnTo>
                    <a:lnTo>
                      <a:pt x="99" y="8"/>
                    </a:lnTo>
                    <a:lnTo>
                      <a:pt x="92" y="8"/>
                    </a:lnTo>
                    <a:lnTo>
                      <a:pt x="84" y="8"/>
                    </a:lnTo>
                    <a:lnTo>
                      <a:pt x="77" y="8"/>
                    </a:lnTo>
                    <a:lnTo>
                      <a:pt x="70" y="8"/>
                    </a:lnTo>
                    <a:lnTo>
                      <a:pt x="63" y="8"/>
                    </a:lnTo>
                    <a:lnTo>
                      <a:pt x="55" y="8"/>
                    </a:lnTo>
                    <a:lnTo>
                      <a:pt x="48" y="8"/>
                    </a:lnTo>
                    <a:lnTo>
                      <a:pt x="41" y="8"/>
                    </a:lnTo>
                    <a:lnTo>
                      <a:pt x="34" y="8"/>
                    </a:lnTo>
                    <a:lnTo>
                      <a:pt x="26" y="8"/>
                    </a:lnTo>
                    <a:lnTo>
                      <a:pt x="19" y="8"/>
                    </a:lnTo>
                    <a:lnTo>
                      <a:pt x="12" y="8"/>
                    </a:lnTo>
                    <a:lnTo>
                      <a:pt x="4" y="10"/>
                    </a:lnTo>
                    <a:lnTo>
                      <a:pt x="4" y="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54" name="Freeform 2882"/>
              <p:cNvSpPr>
                <a:spLocks/>
              </p:cNvSpPr>
              <p:nvPr/>
            </p:nvSpPr>
            <p:spPr bwMode="auto">
              <a:xfrm>
                <a:off x="1377" y="1469"/>
                <a:ext cx="203" cy="53"/>
              </a:xfrm>
              <a:custGeom>
                <a:avLst/>
                <a:gdLst/>
                <a:ahLst/>
                <a:cxnLst>
                  <a:cxn ang="0">
                    <a:pos x="203" y="27"/>
                  </a:cxn>
                  <a:cxn ang="0">
                    <a:pos x="196" y="29"/>
                  </a:cxn>
                  <a:cxn ang="0">
                    <a:pos x="182" y="34"/>
                  </a:cxn>
                  <a:cxn ang="0">
                    <a:pos x="174" y="36"/>
                  </a:cxn>
                  <a:cxn ang="0">
                    <a:pos x="157" y="41"/>
                  </a:cxn>
                  <a:cxn ang="0">
                    <a:pos x="150" y="44"/>
                  </a:cxn>
                  <a:cxn ang="0">
                    <a:pos x="135" y="49"/>
                  </a:cxn>
                  <a:cxn ang="0">
                    <a:pos x="121" y="51"/>
                  </a:cxn>
                  <a:cxn ang="0">
                    <a:pos x="106" y="53"/>
                  </a:cxn>
                  <a:cxn ang="0">
                    <a:pos x="99" y="53"/>
                  </a:cxn>
                  <a:cxn ang="0">
                    <a:pos x="92" y="51"/>
                  </a:cxn>
                  <a:cxn ang="0">
                    <a:pos x="77" y="51"/>
                  </a:cxn>
                  <a:cxn ang="0">
                    <a:pos x="63" y="49"/>
                  </a:cxn>
                  <a:cxn ang="0">
                    <a:pos x="48" y="51"/>
                  </a:cxn>
                  <a:cxn ang="0">
                    <a:pos x="34" y="46"/>
                  </a:cxn>
                  <a:cxn ang="0">
                    <a:pos x="24" y="44"/>
                  </a:cxn>
                  <a:cxn ang="0">
                    <a:pos x="9" y="36"/>
                  </a:cxn>
                  <a:cxn ang="0">
                    <a:pos x="2" y="32"/>
                  </a:cxn>
                  <a:cxn ang="0">
                    <a:pos x="2" y="27"/>
                  </a:cxn>
                  <a:cxn ang="0">
                    <a:pos x="19" y="19"/>
                  </a:cxn>
                  <a:cxn ang="0">
                    <a:pos x="26" y="15"/>
                  </a:cxn>
                  <a:cxn ang="0">
                    <a:pos x="41" y="10"/>
                  </a:cxn>
                  <a:cxn ang="0">
                    <a:pos x="48" y="7"/>
                  </a:cxn>
                  <a:cxn ang="0">
                    <a:pos x="63" y="7"/>
                  </a:cxn>
                  <a:cxn ang="0">
                    <a:pos x="77" y="7"/>
                  </a:cxn>
                  <a:cxn ang="0">
                    <a:pos x="92" y="2"/>
                  </a:cxn>
                  <a:cxn ang="0">
                    <a:pos x="99" y="0"/>
                  </a:cxn>
                  <a:cxn ang="0">
                    <a:pos x="114" y="0"/>
                  </a:cxn>
                  <a:cxn ang="0">
                    <a:pos x="121" y="2"/>
                  </a:cxn>
                  <a:cxn ang="0">
                    <a:pos x="135" y="5"/>
                  </a:cxn>
                  <a:cxn ang="0">
                    <a:pos x="148" y="10"/>
                  </a:cxn>
                  <a:cxn ang="0">
                    <a:pos x="157" y="10"/>
                  </a:cxn>
                  <a:cxn ang="0">
                    <a:pos x="174" y="15"/>
                  </a:cxn>
                  <a:cxn ang="0">
                    <a:pos x="182" y="19"/>
                  </a:cxn>
                  <a:cxn ang="0">
                    <a:pos x="196" y="22"/>
                  </a:cxn>
                </a:cxnLst>
                <a:rect l="0" t="0" r="r" b="b"/>
                <a:pathLst>
                  <a:path w="203" h="53">
                    <a:moveTo>
                      <a:pt x="203" y="27"/>
                    </a:moveTo>
                    <a:lnTo>
                      <a:pt x="203" y="27"/>
                    </a:lnTo>
                    <a:lnTo>
                      <a:pt x="203" y="27"/>
                    </a:lnTo>
                    <a:lnTo>
                      <a:pt x="196" y="29"/>
                    </a:lnTo>
                    <a:lnTo>
                      <a:pt x="189" y="34"/>
                    </a:lnTo>
                    <a:lnTo>
                      <a:pt x="182" y="34"/>
                    </a:lnTo>
                    <a:lnTo>
                      <a:pt x="179" y="34"/>
                    </a:lnTo>
                    <a:lnTo>
                      <a:pt x="174" y="36"/>
                    </a:lnTo>
                    <a:lnTo>
                      <a:pt x="167" y="39"/>
                    </a:lnTo>
                    <a:lnTo>
                      <a:pt x="157" y="41"/>
                    </a:lnTo>
                    <a:lnTo>
                      <a:pt x="150" y="44"/>
                    </a:lnTo>
                    <a:lnTo>
                      <a:pt x="150" y="44"/>
                    </a:lnTo>
                    <a:lnTo>
                      <a:pt x="143" y="46"/>
                    </a:lnTo>
                    <a:lnTo>
                      <a:pt x="135" y="49"/>
                    </a:lnTo>
                    <a:lnTo>
                      <a:pt x="128" y="51"/>
                    </a:lnTo>
                    <a:lnTo>
                      <a:pt x="121" y="51"/>
                    </a:lnTo>
                    <a:lnTo>
                      <a:pt x="114" y="51"/>
                    </a:lnTo>
                    <a:lnTo>
                      <a:pt x="106" y="53"/>
                    </a:lnTo>
                    <a:lnTo>
                      <a:pt x="104" y="53"/>
                    </a:lnTo>
                    <a:lnTo>
                      <a:pt x="99" y="53"/>
                    </a:lnTo>
                    <a:lnTo>
                      <a:pt x="97" y="53"/>
                    </a:lnTo>
                    <a:lnTo>
                      <a:pt x="92" y="51"/>
                    </a:lnTo>
                    <a:lnTo>
                      <a:pt x="85" y="51"/>
                    </a:lnTo>
                    <a:lnTo>
                      <a:pt x="77" y="51"/>
                    </a:lnTo>
                    <a:lnTo>
                      <a:pt x="70" y="49"/>
                    </a:lnTo>
                    <a:lnTo>
                      <a:pt x="63" y="49"/>
                    </a:lnTo>
                    <a:lnTo>
                      <a:pt x="55" y="51"/>
                    </a:lnTo>
                    <a:lnTo>
                      <a:pt x="48" y="51"/>
                    </a:lnTo>
                    <a:lnTo>
                      <a:pt x="41" y="51"/>
                    </a:lnTo>
                    <a:lnTo>
                      <a:pt x="34" y="46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19" y="39"/>
                    </a:lnTo>
                    <a:lnTo>
                      <a:pt x="9" y="36"/>
                    </a:lnTo>
                    <a:lnTo>
                      <a:pt x="5" y="34"/>
                    </a:lnTo>
                    <a:lnTo>
                      <a:pt x="2" y="32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9" y="22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6" y="15"/>
                    </a:lnTo>
                    <a:lnTo>
                      <a:pt x="34" y="12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8" y="7"/>
                    </a:lnTo>
                    <a:lnTo>
                      <a:pt x="55" y="7"/>
                    </a:lnTo>
                    <a:lnTo>
                      <a:pt x="63" y="7"/>
                    </a:lnTo>
                    <a:lnTo>
                      <a:pt x="70" y="5"/>
                    </a:lnTo>
                    <a:lnTo>
                      <a:pt x="77" y="7"/>
                    </a:lnTo>
                    <a:lnTo>
                      <a:pt x="85" y="2"/>
                    </a:lnTo>
                    <a:lnTo>
                      <a:pt x="92" y="2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106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21" y="2"/>
                    </a:lnTo>
                    <a:lnTo>
                      <a:pt x="128" y="2"/>
                    </a:lnTo>
                    <a:lnTo>
                      <a:pt x="135" y="5"/>
                    </a:lnTo>
                    <a:lnTo>
                      <a:pt x="143" y="7"/>
                    </a:lnTo>
                    <a:lnTo>
                      <a:pt x="148" y="10"/>
                    </a:lnTo>
                    <a:lnTo>
                      <a:pt x="150" y="10"/>
                    </a:lnTo>
                    <a:lnTo>
                      <a:pt x="157" y="10"/>
                    </a:lnTo>
                    <a:lnTo>
                      <a:pt x="167" y="12"/>
                    </a:lnTo>
                    <a:lnTo>
                      <a:pt x="174" y="15"/>
                    </a:lnTo>
                    <a:lnTo>
                      <a:pt x="179" y="17"/>
                    </a:lnTo>
                    <a:lnTo>
                      <a:pt x="182" y="19"/>
                    </a:lnTo>
                    <a:lnTo>
                      <a:pt x="189" y="17"/>
                    </a:lnTo>
                    <a:lnTo>
                      <a:pt x="196" y="22"/>
                    </a:lnTo>
                    <a:lnTo>
                      <a:pt x="203" y="2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55" name="Freeform 2883"/>
              <p:cNvSpPr>
                <a:spLocks/>
              </p:cNvSpPr>
              <p:nvPr/>
            </p:nvSpPr>
            <p:spPr bwMode="auto">
              <a:xfrm>
                <a:off x="1377" y="1469"/>
                <a:ext cx="203" cy="53"/>
              </a:xfrm>
              <a:custGeom>
                <a:avLst/>
                <a:gdLst/>
                <a:ahLst/>
                <a:cxnLst>
                  <a:cxn ang="0">
                    <a:pos x="203" y="27"/>
                  </a:cxn>
                  <a:cxn ang="0">
                    <a:pos x="196" y="29"/>
                  </a:cxn>
                  <a:cxn ang="0">
                    <a:pos x="182" y="34"/>
                  </a:cxn>
                  <a:cxn ang="0">
                    <a:pos x="174" y="36"/>
                  </a:cxn>
                  <a:cxn ang="0">
                    <a:pos x="157" y="41"/>
                  </a:cxn>
                  <a:cxn ang="0">
                    <a:pos x="150" y="44"/>
                  </a:cxn>
                  <a:cxn ang="0">
                    <a:pos x="135" y="49"/>
                  </a:cxn>
                  <a:cxn ang="0">
                    <a:pos x="121" y="51"/>
                  </a:cxn>
                  <a:cxn ang="0">
                    <a:pos x="106" y="53"/>
                  </a:cxn>
                  <a:cxn ang="0">
                    <a:pos x="99" y="53"/>
                  </a:cxn>
                  <a:cxn ang="0">
                    <a:pos x="92" y="51"/>
                  </a:cxn>
                  <a:cxn ang="0">
                    <a:pos x="77" y="51"/>
                  </a:cxn>
                  <a:cxn ang="0">
                    <a:pos x="63" y="49"/>
                  </a:cxn>
                  <a:cxn ang="0">
                    <a:pos x="48" y="51"/>
                  </a:cxn>
                  <a:cxn ang="0">
                    <a:pos x="34" y="46"/>
                  </a:cxn>
                  <a:cxn ang="0">
                    <a:pos x="24" y="44"/>
                  </a:cxn>
                  <a:cxn ang="0">
                    <a:pos x="9" y="36"/>
                  </a:cxn>
                  <a:cxn ang="0">
                    <a:pos x="2" y="32"/>
                  </a:cxn>
                  <a:cxn ang="0">
                    <a:pos x="2" y="27"/>
                  </a:cxn>
                  <a:cxn ang="0">
                    <a:pos x="19" y="19"/>
                  </a:cxn>
                  <a:cxn ang="0">
                    <a:pos x="26" y="15"/>
                  </a:cxn>
                  <a:cxn ang="0">
                    <a:pos x="41" y="10"/>
                  </a:cxn>
                  <a:cxn ang="0">
                    <a:pos x="48" y="7"/>
                  </a:cxn>
                  <a:cxn ang="0">
                    <a:pos x="63" y="7"/>
                  </a:cxn>
                  <a:cxn ang="0">
                    <a:pos x="77" y="7"/>
                  </a:cxn>
                  <a:cxn ang="0">
                    <a:pos x="92" y="2"/>
                  </a:cxn>
                  <a:cxn ang="0">
                    <a:pos x="99" y="0"/>
                  </a:cxn>
                  <a:cxn ang="0">
                    <a:pos x="114" y="0"/>
                  </a:cxn>
                  <a:cxn ang="0">
                    <a:pos x="121" y="2"/>
                  </a:cxn>
                  <a:cxn ang="0">
                    <a:pos x="135" y="5"/>
                  </a:cxn>
                  <a:cxn ang="0">
                    <a:pos x="148" y="10"/>
                  </a:cxn>
                  <a:cxn ang="0">
                    <a:pos x="157" y="10"/>
                  </a:cxn>
                  <a:cxn ang="0">
                    <a:pos x="174" y="15"/>
                  </a:cxn>
                  <a:cxn ang="0">
                    <a:pos x="182" y="19"/>
                  </a:cxn>
                  <a:cxn ang="0">
                    <a:pos x="196" y="22"/>
                  </a:cxn>
                  <a:cxn ang="0">
                    <a:pos x="203" y="27"/>
                  </a:cxn>
                </a:cxnLst>
                <a:rect l="0" t="0" r="r" b="b"/>
                <a:pathLst>
                  <a:path w="203" h="53">
                    <a:moveTo>
                      <a:pt x="203" y="27"/>
                    </a:moveTo>
                    <a:lnTo>
                      <a:pt x="203" y="27"/>
                    </a:lnTo>
                    <a:lnTo>
                      <a:pt x="203" y="27"/>
                    </a:lnTo>
                    <a:lnTo>
                      <a:pt x="196" y="29"/>
                    </a:lnTo>
                    <a:lnTo>
                      <a:pt x="189" y="34"/>
                    </a:lnTo>
                    <a:lnTo>
                      <a:pt x="182" y="34"/>
                    </a:lnTo>
                    <a:lnTo>
                      <a:pt x="179" y="34"/>
                    </a:lnTo>
                    <a:lnTo>
                      <a:pt x="174" y="36"/>
                    </a:lnTo>
                    <a:lnTo>
                      <a:pt x="167" y="39"/>
                    </a:lnTo>
                    <a:lnTo>
                      <a:pt x="157" y="41"/>
                    </a:lnTo>
                    <a:lnTo>
                      <a:pt x="150" y="44"/>
                    </a:lnTo>
                    <a:lnTo>
                      <a:pt x="150" y="44"/>
                    </a:lnTo>
                    <a:lnTo>
                      <a:pt x="143" y="46"/>
                    </a:lnTo>
                    <a:lnTo>
                      <a:pt x="135" y="49"/>
                    </a:lnTo>
                    <a:lnTo>
                      <a:pt x="128" y="51"/>
                    </a:lnTo>
                    <a:lnTo>
                      <a:pt x="121" y="51"/>
                    </a:lnTo>
                    <a:lnTo>
                      <a:pt x="114" y="51"/>
                    </a:lnTo>
                    <a:lnTo>
                      <a:pt x="106" y="53"/>
                    </a:lnTo>
                    <a:lnTo>
                      <a:pt x="104" y="53"/>
                    </a:lnTo>
                    <a:lnTo>
                      <a:pt x="99" y="53"/>
                    </a:lnTo>
                    <a:lnTo>
                      <a:pt x="97" y="53"/>
                    </a:lnTo>
                    <a:lnTo>
                      <a:pt x="92" y="51"/>
                    </a:lnTo>
                    <a:lnTo>
                      <a:pt x="85" y="51"/>
                    </a:lnTo>
                    <a:lnTo>
                      <a:pt x="77" y="51"/>
                    </a:lnTo>
                    <a:lnTo>
                      <a:pt x="70" y="49"/>
                    </a:lnTo>
                    <a:lnTo>
                      <a:pt x="63" y="49"/>
                    </a:lnTo>
                    <a:lnTo>
                      <a:pt x="55" y="51"/>
                    </a:lnTo>
                    <a:lnTo>
                      <a:pt x="48" y="51"/>
                    </a:lnTo>
                    <a:lnTo>
                      <a:pt x="41" y="51"/>
                    </a:lnTo>
                    <a:lnTo>
                      <a:pt x="34" y="46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19" y="39"/>
                    </a:lnTo>
                    <a:lnTo>
                      <a:pt x="9" y="36"/>
                    </a:lnTo>
                    <a:lnTo>
                      <a:pt x="5" y="34"/>
                    </a:lnTo>
                    <a:lnTo>
                      <a:pt x="2" y="32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9" y="22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6" y="15"/>
                    </a:lnTo>
                    <a:lnTo>
                      <a:pt x="34" y="12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8" y="7"/>
                    </a:lnTo>
                    <a:lnTo>
                      <a:pt x="55" y="7"/>
                    </a:lnTo>
                    <a:lnTo>
                      <a:pt x="63" y="7"/>
                    </a:lnTo>
                    <a:lnTo>
                      <a:pt x="70" y="5"/>
                    </a:lnTo>
                    <a:lnTo>
                      <a:pt x="77" y="7"/>
                    </a:lnTo>
                    <a:lnTo>
                      <a:pt x="85" y="2"/>
                    </a:lnTo>
                    <a:lnTo>
                      <a:pt x="92" y="2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106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21" y="2"/>
                    </a:lnTo>
                    <a:lnTo>
                      <a:pt x="128" y="2"/>
                    </a:lnTo>
                    <a:lnTo>
                      <a:pt x="135" y="5"/>
                    </a:lnTo>
                    <a:lnTo>
                      <a:pt x="143" y="7"/>
                    </a:lnTo>
                    <a:lnTo>
                      <a:pt x="148" y="10"/>
                    </a:lnTo>
                    <a:lnTo>
                      <a:pt x="150" y="10"/>
                    </a:lnTo>
                    <a:lnTo>
                      <a:pt x="157" y="10"/>
                    </a:lnTo>
                    <a:lnTo>
                      <a:pt x="167" y="12"/>
                    </a:lnTo>
                    <a:lnTo>
                      <a:pt x="174" y="15"/>
                    </a:lnTo>
                    <a:lnTo>
                      <a:pt x="179" y="17"/>
                    </a:lnTo>
                    <a:lnTo>
                      <a:pt x="182" y="19"/>
                    </a:lnTo>
                    <a:lnTo>
                      <a:pt x="189" y="17"/>
                    </a:lnTo>
                    <a:lnTo>
                      <a:pt x="196" y="22"/>
                    </a:lnTo>
                    <a:lnTo>
                      <a:pt x="203" y="27"/>
                    </a:lnTo>
                    <a:lnTo>
                      <a:pt x="203" y="2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56" name="Freeform 2884"/>
              <p:cNvSpPr>
                <a:spLocks/>
              </p:cNvSpPr>
              <p:nvPr/>
            </p:nvSpPr>
            <p:spPr bwMode="auto">
              <a:xfrm>
                <a:off x="870" y="1445"/>
                <a:ext cx="209" cy="4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34"/>
                  </a:cxn>
                  <a:cxn ang="0">
                    <a:pos x="22" y="36"/>
                  </a:cxn>
                  <a:cxn ang="0">
                    <a:pos x="29" y="29"/>
                  </a:cxn>
                  <a:cxn ang="0">
                    <a:pos x="44" y="26"/>
                  </a:cxn>
                  <a:cxn ang="0">
                    <a:pos x="58" y="26"/>
                  </a:cxn>
                  <a:cxn ang="0">
                    <a:pos x="75" y="26"/>
                  </a:cxn>
                  <a:cxn ang="0">
                    <a:pos x="90" y="31"/>
                  </a:cxn>
                  <a:cxn ang="0">
                    <a:pos x="92" y="41"/>
                  </a:cxn>
                  <a:cxn ang="0">
                    <a:pos x="104" y="41"/>
                  </a:cxn>
                  <a:cxn ang="0">
                    <a:pos x="116" y="41"/>
                  </a:cxn>
                  <a:cxn ang="0">
                    <a:pos x="119" y="41"/>
                  </a:cxn>
                  <a:cxn ang="0">
                    <a:pos x="133" y="43"/>
                  </a:cxn>
                  <a:cxn ang="0">
                    <a:pos x="148" y="43"/>
                  </a:cxn>
                  <a:cxn ang="0">
                    <a:pos x="163" y="43"/>
                  </a:cxn>
                  <a:cxn ang="0">
                    <a:pos x="177" y="41"/>
                  </a:cxn>
                  <a:cxn ang="0">
                    <a:pos x="177" y="29"/>
                  </a:cxn>
                  <a:cxn ang="0">
                    <a:pos x="192" y="26"/>
                  </a:cxn>
                  <a:cxn ang="0">
                    <a:pos x="199" y="34"/>
                  </a:cxn>
                  <a:cxn ang="0">
                    <a:pos x="206" y="26"/>
                  </a:cxn>
                  <a:cxn ang="0">
                    <a:pos x="209" y="14"/>
                  </a:cxn>
                  <a:cxn ang="0">
                    <a:pos x="199" y="9"/>
                  </a:cxn>
                  <a:cxn ang="0">
                    <a:pos x="192" y="19"/>
                  </a:cxn>
                  <a:cxn ang="0">
                    <a:pos x="184" y="14"/>
                  </a:cxn>
                  <a:cxn ang="0">
                    <a:pos x="177" y="7"/>
                  </a:cxn>
                  <a:cxn ang="0">
                    <a:pos x="163" y="5"/>
                  </a:cxn>
                  <a:cxn ang="0">
                    <a:pos x="148" y="2"/>
                  </a:cxn>
                  <a:cxn ang="0">
                    <a:pos x="133" y="2"/>
                  </a:cxn>
                  <a:cxn ang="0">
                    <a:pos x="119" y="5"/>
                  </a:cxn>
                  <a:cxn ang="0">
                    <a:pos x="104" y="5"/>
                  </a:cxn>
                  <a:cxn ang="0">
                    <a:pos x="97" y="7"/>
                  </a:cxn>
                  <a:cxn ang="0">
                    <a:pos x="87" y="14"/>
                  </a:cxn>
                  <a:cxn ang="0">
                    <a:pos x="75" y="22"/>
                  </a:cxn>
                  <a:cxn ang="0">
                    <a:pos x="66" y="12"/>
                  </a:cxn>
                  <a:cxn ang="0">
                    <a:pos x="58" y="14"/>
                  </a:cxn>
                  <a:cxn ang="0">
                    <a:pos x="44" y="22"/>
                  </a:cxn>
                  <a:cxn ang="0">
                    <a:pos x="29" y="17"/>
                  </a:cxn>
                  <a:cxn ang="0">
                    <a:pos x="22" y="7"/>
                  </a:cxn>
                  <a:cxn ang="0">
                    <a:pos x="15" y="17"/>
                  </a:cxn>
                </a:cxnLst>
                <a:rect l="0" t="0" r="r" b="b"/>
                <a:pathLst>
                  <a:path w="209" h="46">
                    <a:moveTo>
                      <a:pt x="7" y="19"/>
                    </a:moveTo>
                    <a:lnTo>
                      <a:pt x="0" y="24"/>
                    </a:lnTo>
                    <a:lnTo>
                      <a:pt x="7" y="31"/>
                    </a:lnTo>
                    <a:lnTo>
                      <a:pt x="12" y="34"/>
                    </a:lnTo>
                    <a:lnTo>
                      <a:pt x="15" y="36"/>
                    </a:lnTo>
                    <a:lnTo>
                      <a:pt x="22" y="36"/>
                    </a:lnTo>
                    <a:lnTo>
                      <a:pt x="24" y="34"/>
                    </a:lnTo>
                    <a:lnTo>
                      <a:pt x="29" y="29"/>
                    </a:lnTo>
                    <a:lnTo>
                      <a:pt x="37" y="29"/>
                    </a:lnTo>
                    <a:lnTo>
                      <a:pt x="44" y="26"/>
                    </a:lnTo>
                    <a:lnTo>
                      <a:pt x="51" y="24"/>
                    </a:lnTo>
                    <a:lnTo>
                      <a:pt x="58" y="26"/>
                    </a:lnTo>
                    <a:lnTo>
                      <a:pt x="66" y="29"/>
                    </a:lnTo>
                    <a:lnTo>
                      <a:pt x="75" y="26"/>
                    </a:lnTo>
                    <a:lnTo>
                      <a:pt x="83" y="31"/>
                    </a:lnTo>
                    <a:lnTo>
                      <a:pt x="90" y="31"/>
                    </a:lnTo>
                    <a:lnTo>
                      <a:pt x="90" y="34"/>
                    </a:lnTo>
                    <a:lnTo>
                      <a:pt x="92" y="41"/>
                    </a:lnTo>
                    <a:lnTo>
                      <a:pt x="97" y="43"/>
                    </a:lnTo>
                    <a:lnTo>
                      <a:pt x="104" y="41"/>
                    </a:lnTo>
                    <a:lnTo>
                      <a:pt x="112" y="43"/>
                    </a:lnTo>
                    <a:lnTo>
                      <a:pt x="116" y="41"/>
                    </a:lnTo>
                    <a:lnTo>
                      <a:pt x="119" y="39"/>
                    </a:lnTo>
                    <a:lnTo>
                      <a:pt x="119" y="41"/>
                    </a:lnTo>
                    <a:lnTo>
                      <a:pt x="126" y="43"/>
                    </a:lnTo>
                    <a:lnTo>
                      <a:pt x="133" y="43"/>
                    </a:lnTo>
                    <a:lnTo>
                      <a:pt x="141" y="46"/>
                    </a:lnTo>
                    <a:lnTo>
                      <a:pt x="148" y="43"/>
                    </a:lnTo>
                    <a:lnTo>
                      <a:pt x="155" y="46"/>
                    </a:lnTo>
                    <a:lnTo>
                      <a:pt x="163" y="43"/>
                    </a:lnTo>
                    <a:lnTo>
                      <a:pt x="170" y="43"/>
                    </a:lnTo>
                    <a:lnTo>
                      <a:pt x="177" y="41"/>
                    </a:lnTo>
                    <a:lnTo>
                      <a:pt x="170" y="34"/>
                    </a:lnTo>
                    <a:lnTo>
                      <a:pt x="177" y="29"/>
                    </a:lnTo>
                    <a:lnTo>
                      <a:pt x="184" y="26"/>
                    </a:lnTo>
                    <a:lnTo>
                      <a:pt x="192" y="26"/>
                    </a:lnTo>
                    <a:lnTo>
                      <a:pt x="199" y="34"/>
                    </a:lnTo>
                    <a:lnTo>
                      <a:pt x="199" y="34"/>
                    </a:lnTo>
                    <a:lnTo>
                      <a:pt x="201" y="34"/>
                    </a:lnTo>
                    <a:lnTo>
                      <a:pt x="206" y="26"/>
                    </a:lnTo>
                    <a:lnTo>
                      <a:pt x="209" y="24"/>
                    </a:lnTo>
                    <a:lnTo>
                      <a:pt x="209" y="14"/>
                    </a:lnTo>
                    <a:lnTo>
                      <a:pt x="206" y="14"/>
                    </a:lnTo>
                    <a:lnTo>
                      <a:pt x="199" y="9"/>
                    </a:lnTo>
                    <a:lnTo>
                      <a:pt x="196" y="14"/>
                    </a:lnTo>
                    <a:lnTo>
                      <a:pt x="192" y="19"/>
                    </a:lnTo>
                    <a:lnTo>
                      <a:pt x="184" y="14"/>
                    </a:lnTo>
                    <a:lnTo>
                      <a:pt x="184" y="14"/>
                    </a:lnTo>
                    <a:lnTo>
                      <a:pt x="177" y="9"/>
                    </a:lnTo>
                    <a:lnTo>
                      <a:pt x="177" y="7"/>
                    </a:lnTo>
                    <a:lnTo>
                      <a:pt x="170" y="2"/>
                    </a:lnTo>
                    <a:lnTo>
                      <a:pt x="163" y="5"/>
                    </a:lnTo>
                    <a:lnTo>
                      <a:pt x="155" y="0"/>
                    </a:lnTo>
                    <a:lnTo>
                      <a:pt x="148" y="2"/>
                    </a:lnTo>
                    <a:lnTo>
                      <a:pt x="141" y="2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19" y="5"/>
                    </a:lnTo>
                    <a:lnTo>
                      <a:pt x="112" y="2"/>
                    </a:lnTo>
                    <a:lnTo>
                      <a:pt x="104" y="5"/>
                    </a:lnTo>
                    <a:lnTo>
                      <a:pt x="97" y="7"/>
                    </a:lnTo>
                    <a:lnTo>
                      <a:pt x="97" y="7"/>
                    </a:lnTo>
                    <a:lnTo>
                      <a:pt x="90" y="12"/>
                    </a:lnTo>
                    <a:lnTo>
                      <a:pt x="87" y="14"/>
                    </a:lnTo>
                    <a:lnTo>
                      <a:pt x="83" y="19"/>
                    </a:lnTo>
                    <a:lnTo>
                      <a:pt x="75" y="22"/>
                    </a:lnTo>
                    <a:lnTo>
                      <a:pt x="68" y="14"/>
                    </a:lnTo>
                    <a:lnTo>
                      <a:pt x="66" y="12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1" y="22"/>
                    </a:lnTo>
                    <a:lnTo>
                      <a:pt x="44" y="22"/>
                    </a:lnTo>
                    <a:lnTo>
                      <a:pt x="37" y="19"/>
                    </a:lnTo>
                    <a:lnTo>
                      <a:pt x="29" y="17"/>
                    </a:lnTo>
                    <a:lnTo>
                      <a:pt x="29" y="14"/>
                    </a:lnTo>
                    <a:lnTo>
                      <a:pt x="22" y="7"/>
                    </a:lnTo>
                    <a:lnTo>
                      <a:pt x="17" y="14"/>
                    </a:lnTo>
                    <a:lnTo>
                      <a:pt x="15" y="17"/>
                    </a:lnTo>
                    <a:lnTo>
                      <a:pt x="7" y="19"/>
                    </a:lnTo>
                    <a:close/>
                  </a:path>
                </a:pathLst>
              </a:custGeom>
              <a:solidFill>
                <a:srgbClr val="006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57" name="Freeform 2885"/>
              <p:cNvSpPr>
                <a:spLocks/>
              </p:cNvSpPr>
              <p:nvPr/>
            </p:nvSpPr>
            <p:spPr bwMode="auto">
              <a:xfrm>
                <a:off x="870" y="1445"/>
                <a:ext cx="209" cy="4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34"/>
                  </a:cxn>
                  <a:cxn ang="0">
                    <a:pos x="22" y="36"/>
                  </a:cxn>
                  <a:cxn ang="0">
                    <a:pos x="29" y="29"/>
                  </a:cxn>
                  <a:cxn ang="0">
                    <a:pos x="44" y="26"/>
                  </a:cxn>
                  <a:cxn ang="0">
                    <a:pos x="58" y="26"/>
                  </a:cxn>
                  <a:cxn ang="0">
                    <a:pos x="75" y="26"/>
                  </a:cxn>
                  <a:cxn ang="0">
                    <a:pos x="90" y="31"/>
                  </a:cxn>
                  <a:cxn ang="0">
                    <a:pos x="92" y="41"/>
                  </a:cxn>
                  <a:cxn ang="0">
                    <a:pos x="104" y="41"/>
                  </a:cxn>
                  <a:cxn ang="0">
                    <a:pos x="116" y="41"/>
                  </a:cxn>
                  <a:cxn ang="0">
                    <a:pos x="119" y="41"/>
                  </a:cxn>
                  <a:cxn ang="0">
                    <a:pos x="133" y="43"/>
                  </a:cxn>
                  <a:cxn ang="0">
                    <a:pos x="148" y="43"/>
                  </a:cxn>
                  <a:cxn ang="0">
                    <a:pos x="163" y="43"/>
                  </a:cxn>
                  <a:cxn ang="0">
                    <a:pos x="177" y="41"/>
                  </a:cxn>
                  <a:cxn ang="0">
                    <a:pos x="177" y="29"/>
                  </a:cxn>
                  <a:cxn ang="0">
                    <a:pos x="192" y="26"/>
                  </a:cxn>
                  <a:cxn ang="0">
                    <a:pos x="199" y="34"/>
                  </a:cxn>
                  <a:cxn ang="0">
                    <a:pos x="206" y="26"/>
                  </a:cxn>
                  <a:cxn ang="0">
                    <a:pos x="209" y="14"/>
                  </a:cxn>
                  <a:cxn ang="0">
                    <a:pos x="199" y="9"/>
                  </a:cxn>
                  <a:cxn ang="0">
                    <a:pos x="192" y="19"/>
                  </a:cxn>
                  <a:cxn ang="0">
                    <a:pos x="184" y="14"/>
                  </a:cxn>
                  <a:cxn ang="0">
                    <a:pos x="177" y="7"/>
                  </a:cxn>
                  <a:cxn ang="0">
                    <a:pos x="163" y="5"/>
                  </a:cxn>
                  <a:cxn ang="0">
                    <a:pos x="148" y="2"/>
                  </a:cxn>
                  <a:cxn ang="0">
                    <a:pos x="133" y="2"/>
                  </a:cxn>
                  <a:cxn ang="0">
                    <a:pos x="119" y="5"/>
                  </a:cxn>
                  <a:cxn ang="0">
                    <a:pos x="104" y="5"/>
                  </a:cxn>
                  <a:cxn ang="0">
                    <a:pos x="97" y="7"/>
                  </a:cxn>
                  <a:cxn ang="0">
                    <a:pos x="87" y="14"/>
                  </a:cxn>
                  <a:cxn ang="0">
                    <a:pos x="75" y="22"/>
                  </a:cxn>
                  <a:cxn ang="0">
                    <a:pos x="66" y="12"/>
                  </a:cxn>
                  <a:cxn ang="0">
                    <a:pos x="58" y="14"/>
                  </a:cxn>
                  <a:cxn ang="0">
                    <a:pos x="44" y="22"/>
                  </a:cxn>
                  <a:cxn ang="0">
                    <a:pos x="29" y="17"/>
                  </a:cxn>
                  <a:cxn ang="0">
                    <a:pos x="22" y="7"/>
                  </a:cxn>
                  <a:cxn ang="0">
                    <a:pos x="15" y="17"/>
                  </a:cxn>
                  <a:cxn ang="0">
                    <a:pos x="7" y="19"/>
                  </a:cxn>
                </a:cxnLst>
                <a:rect l="0" t="0" r="r" b="b"/>
                <a:pathLst>
                  <a:path w="209" h="46">
                    <a:moveTo>
                      <a:pt x="7" y="19"/>
                    </a:moveTo>
                    <a:lnTo>
                      <a:pt x="0" y="24"/>
                    </a:lnTo>
                    <a:lnTo>
                      <a:pt x="7" y="31"/>
                    </a:lnTo>
                    <a:lnTo>
                      <a:pt x="12" y="34"/>
                    </a:lnTo>
                    <a:lnTo>
                      <a:pt x="15" y="36"/>
                    </a:lnTo>
                    <a:lnTo>
                      <a:pt x="22" y="36"/>
                    </a:lnTo>
                    <a:lnTo>
                      <a:pt x="24" y="34"/>
                    </a:lnTo>
                    <a:lnTo>
                      <a:pt x="29" y="29"/>
                    </a:lnTo>
                    <a:lnTo>
                      <a:pt x="37" y="29"/>
                    </a:lnTo>
                    <a:lnTo>
                      <a:pt x="44" y="26"/>
                    </a:lnTo>
                    <a:lnTo>
                      <a:pt x="51" y="24"/>
                    </a:lnTo>
                    <a:lnTo>
                      <a:pt x="58" y="26"/>
                    </a:lnTo>
                    <a:lnTo>
                      <a:pt x="66" y="29"/>
                    </a:lnTo>
                    <a:lnTo>
                      <a:pt x="75" y="26"/>
                    </a:lnTo>
                    <a:lnTo>
                      <a:pt x="83" y="31"/>
                    </a:lnTo>
                    <a:lnTo>
                      <a:pt x="90" y="31"/>
                    </a:lnTo>
                    <a:lnTo>
                      <a:pt x="90" y="34"/>
                    </a:lnTo>
                    <a:lnTo>
                      <a:pt x="92" y="41"/>
                    </a:lnTo>
                    <a:lnTo>
                      <a:pt x="97" y="43"/>
                    </a:lnTo>
                    <a:lnTo>
                      <a:pt x="104" y="41"/>
                    </a:lnTo>
                    <a:lnTo>
                      <a:pt x="112" y="43"/>
                    </a:lnTo>
                    <a:lnTo>
                      <a:pt x="116" y="41"/>
                    </a:lnTo>
                    <a:lnTo>
                      <a:pt x="119" y="39"/>
                    </a:lnTo>
                    <a:lnTo>
                      <a:pt x="119" y="41"/>
                    </a:lnTo>
                    <a:lnTo>
                      <a:pt x="126" y="43"/>
                    </a:lnTo>
                    <a:lnTo>
                      <a:pt x="133" y="43"/>
                    </a:lnTo>
                    <a:lnTo>
                      <a:pt x="141" y="46"/>
                    </a:lnTo>
                    <a:lnTo>
                      <a:pt x="148" y="43"/>
                    </a:lnTo>
                    <a:lnTo>
                      <a:pt x="155" y="46"/>
                    </a:lnTo>
                    <a:lnTo>
                      <a:pt x="163" y="43"/>
                    </a:lnTo>
                    <a:lnTo>
                      <a:pt x="170" y="43"/>
                    </a:lnTo>
                    <a:lnTo>
                      <a:pt x="177" y="41"/>
                    </a:lnTo>
                    <a:lnTo>
                      <a:pt x="170" y="34"/>
                    </a:lnTo>
                    <a:lnTo>
                      <a:pt x="177" y="29"/>
                    </a:lnTo>
                    <a:lnTo>
                      <a:pt x="184" y="26"/>
                    </a:lnTo>
                    <a:lnTo>
                      <a:pt x="192" y="26"/>
                    </a:lnTo>
                    <a:lnTo>
                      <a:pt x="199" y="34"/>
                    </a:lnTo>
                    <a:lnTo>
                      <a:pt x="199" y="34"/>
                    </a:lnTo>
                    <a:lnTo>
                      <a:pt x="201" y="34"/>
                    </a:lnTo>
                    <a:lnTo>
                      <a:pt x="206" y="26"/>
                    </a:lnTo>
                    <a:lnTo>
                      <a:pt x="209" y="24"/>
                    </a:lnTo>
                    <a:lnTo>
                      <a:pt x="209" y="14"/>
                    </a:lnTo>
                    <a:lnTo>
                      <a:pt x="206" y="14"/>
                    </a:lnTo>
                    <a:lnTo>
                      <a:pt x="199" y="9"/>
                    </a:lnTo>
                    <a:lnTo>
                      <a:pt x="196" y="14"/>
                    </a:lnTo>
                    <a:lnTo>
                      <a:pt x="192" y="19"/>
                    </a:lnTo>
                    <a:lnTo>
                      <a:pt x="184" y="14"/>
                    </a:lnTo>
                    <a:lnTo>
                      <a:pt x="184" y="14"/>
                    </a:lnTo>
                    <a:lnTo>
                      <a:pt x="177" y="9"/>
                    </a:lnTo>
                    <a:lnTo>
                      <a:pt x="177" y="7"/>
                    </a:lnTo>
                    <a:lnTo>
                      <a:pt x="170" y="2"/>
                    </a:lnTo>
                    <a:lnTo>
                      <a:pt x="163" y="5"/>
                    </a:lnTo>
                    <a:lnTo>
                      <a:pt x="155" y="0"/>
                    </a:lnTo>
                    <a:lnTo>
                      <a:pt x="148" y="2"/>
                    </a:lnTo>
                    <a:lnTo>
                      <a:pt x="141" y="2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19" y="5"/>
                    </a:lnTo>
                    <a:lnTo>
                      <a:pt x="112" y="2"/>
                    </a:lnTo>
                    <a:lnTo>
                      <a:pt x="104" y="5"/>
                    </a:lnTo>
                    <a:lnTo>
                      <a:pt x="97" y="7"/>
                    </a:lnTo>
                    <a:lnTo>
                      <a:pt x="97" y="7"/>
                    </a:lnTo>
                    <a:lnTo>
                      <a:pt x="90" y="12"/>
                    </a:lnTo>
                    <a:lnTo>
                      <a:pt x="87" y="14"/>
                    </a:lnTo>
                    <a:lnTo>
                      <a:pt x="83" y="19"/>
                    </a:lnTo>
                    <a:lnTo>
                      <a:pt x="75" y="22"/>
                    </a:lnTo>
                    <a:lnTo>
                      <a:pt x="68" y="14"/>
                    </a:lnTo>
                    <a:lnTo>
                      <a:pt x="66" y="12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1" y="22"/>
                    </a:lnTo>
                    <a:lnTo>
                      <a:pt x="44" y="22"/>
                    </a:lnTo>
                    <a:lnTo>
                      <a:pt x="37" y="19"/>
                    </a:lnTo>
                    <a:lnTo>
                      <a:pt x="29" y="17"/>
                    </a:lnTo>
                    <a:lnTo>
                      <a:pt x="29" y="14"/>
                    </a:lnTo>
                    <a:lnTo>
                      <a:pt x="22" y="7"/>
                    </a:lnTo>
                    <a:lnTo>
                      <a:pt x="17" y="14"/>
                    </a:lnTo>
                    <a:lnTo>
                      <a:pt x="15" y="17"/>
                    </a:lnTo>
                    <a:lnTo>
                      <a:pt x="7" y="19"/>
                    </a:lnTo>
                    <a:lnTo>
                      <a:pt x="7" y="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58" name="Freeform 2886"/>
              <p:cNvSpPr>
                <a:spLocks/>
              </p:cNvSpPr>
              <p:nvPr/>
            </p:nvSpPr>
            <p:spPr bwMode="auto">
              <a:xfrm>
                <a:off x="521" y="1311"/>
                <a:ext cx="49" cy="129"/>
              </a:xfrm>
              <a:custGeom>
                <a:avLst/>
                <a:gdLst/>
                <a:ahLst/>
                <a:cxnLst>
                  <a:cxn ang="0">
                    <a:pos x="3" y="93"/>
                  </a:cxn>
                  <a:cxn ang="0">
                    <a:pos x="0" y="97"/>
                  </a:cxn>
                  <a:cxn ang="0">
                    <a:pos x="3" y="100"/>
                  </a:cxn>
                  <a:cxn ang="0">
                    <a:pos x="5" y="105"/>
                  </a:cxn>
                  <a:cxn ang="0">
                    <a:pos x="7" y="114"/>
                  </a:cxn>
                  <a:cxn ang="0">
                    <a:pos x="7" y="122"/>
                  </a:cxn>
                  <a:cxn ang="0">
                    <a:pos x="10" y="124"/>
                  </a:cxn>
                  <a:cxn ang="0">
                    <a:pos x="17" y="129"/>
                  </a:cxn>
                  <a:cxn ang="0">
                    <a:pos x="24" y="124"/>
                  </a:cxn>
                  <a:cxn ang="0">
                    <a:pos x="24" y="122"/>
                  </a:cxn>
                  <a:cxn ang="0">
                    <a:pos x="32" y="117"/>
                  </a:cxn>
                  <a:cxn ang="0">
                    <a:pos x="39" y="114"/>
                  </a:cxn>
                  <a:cxn ang="0">
                    <a:pos x="46" y="114"/>
                  </a:cxn>
                  <a:cxn ang="0">
                    <a:pos x="49" y="114"/>
                  </a:cxn>
                  <a:cxn ang="0">
                    <a:pos x="46" y="105"/>
                  </a:cxn>
                  <a:cxn ang="0">
                    <a:pos x="49" y="97"/>
                  </a:cxn>
                  <a:cxn ang="0">
                    <a:pos x="46" y="90"/>
                  </a:cxn>
                  <a:cxn ang="0">
                    <a:pos x="39" y="90"/>
                  </a:cxn>
                  <a:cxn ang="0">
                    <a:pos x="36" y="88"/>
                  </a:cxn>
                  <a:cxn ang="0">
                    <a:pos x="34" y="78"/>
                  </a:cxn>
                  <a:cxn ang="0">
                    <a:pos x="32" y="71"/>
                  </a:cxn>
                  <a:cxn ang="0">
                    <a:pos x="32" y="61"/>
                  </a:cxn>
                  <a:cxn ang="0">
                    <a:pos x="32" y="51"/>
                  </a:cxn>
                  <a:cxn ang="0">
                    <a:pos x="36" y="44"/>
                  </a:cxn>
                  <a:cxn ang="0">
                    <a:pos x="34" y="34"/>
                  </a:cxn>
                  <a:cxn ang="0">
                    <a:pos x="36" y="27"/>
                  </a:cxn>
                  <a:cxn ang="0">
                    <a:pos x="36" y="17"/>
                  </a:cxn>
                  <a:cxn ang="0">
                    <a:pos x="34" y="8"/>
                  </a:cxn>
                  <a:cxn ang="0">
                    <a:pos x="32" y="5"/>
                  </a:cxn>
                  <a:cxn ang="0">
                    <a:pos x="24" y="3"/>
                  </a:cxn>
                  <a:cxn ang="0">
                    <a:pos x="17" y="0"/>
                  </a:cxn>
                  <a:cxn ang="0">
                    <a:pos x="10" y="3"/>
                  </a:cxn>
                  <a:cxn ang="0">
                    <a:pos x="5" y="8"/>
                  </a:cxn>
                  <a:cxn ang="0">
                    <a:pos x="7" y="17"/>
                  </a:cxn>
                  <a:cxn ang="0">
                    <a:pos x="7" y="27"/>
                  </a:cxn>
                  <a:cxn ang="0">
                    <a:pos x="10" y="30"/>
                  </a:cxn>
                  <a:cxn ang="0">
                    <a:pos x="17" y="34"/>
                  </a:cxn>
                  <a:cxn ang="0">
                    <a:pos x="20" y="34"/>
                  </a:cxn>
                  <a:cxn ang="0">
                    <a:pos x="17" y="42"/>
                  </a:cxn>
                  <a:cxn ang="0">
                    <a:pos x="17" y="44"/>
                  </a:cxn>
                  <a:cxn ang="0">
                    <a:pos x="10" y="47"/>
                  </a:cxn>
                  <a:cxn ang="0">
                    <a:pos x="3" y="51"/>
                  </a:cxn>
                  <a:cxn ang="0">
                    <a:pos x="10" y="56"/>
                  </a:cxn>
                  <a:cxn ang="0">
                    <a:pos x="12" y="61"/>
                  </a:cxn>
                  <a:cxn ang="0">
                    <a:pos x="15" y="71"/>
                  </a:cxn>
                  <a:cxn ang="0">
                    <a:pos x="17" y="78"/>
                  </a:cxn>
                  <a:cxn ang="0">
                    <a:pos x="15" y="88"/>
                  </a:cxn>
                  <a:cxn ang="0">
                    <a:pos x="10" y="90"/>
                  </a:cxn>
                  <a:cxn ang="0">
                    <a:pos x="3" y="93"/>
                  </a:cxn>
                </a:cxnLst>
                <a:rect l="0" t="0" r="r" b="b"/>
                <a:pathLst>
                  <a:path w="49" h="129">
                    <a:moveTo>
                      <a:pt x="3" y="93"/>
                    </a:moveTo>
                    <a:lnTo>
                      <a:pt x="0" y="97"/>
                    </a:lnTo>
                    <a:lnTo>
                      <a:pt x="3" y="100"/>
                    </a:lnTo>
                    <a:lnTo>
                      <a:pt x="5" y="105"/>
                    </a:lnTo>
                    <a:lnTo>
                      <a:pt x="7" y="114"/>
                    </a:lnTo>
                    <a:lnTo>
                      <a:pt x="7" y="122"/>
                    </a:lnTo>
                    <a:lnTo>
                      <a:pt x="10" y="124"/>
                    </a:lnTo>
                    <a:lnTo>
                      <a:pt x="17" y="129"/>
                    </a:lnTo>
                    <a:lnTo>
                      <a:pt x="24" y="124"/>
                    </a:lnTo>
                    <a:lnTo>
                      <a:pt x="24" y="122"/>
                    </a:lnTo>
                    <a:lnTo>
                      <a:pt x="32" y="117"/>
                    </a:lnTo>
                    <a:lnTo>
                      <a:pt x="39" y="114"/>
                    </a:lnTo>
                    <a:lnTo>
                      <a:pt x="46" y="114"/>
                    </a:lnTo>
                    <a:lnTo>
                      <a:pt x="49" y="114"/>
                    </a:lnTo>
                    <a:lnTo>
                      <a:pt x="46" y="105"/>
                    </a:lnTo>
                    <a:lnTo>
                      <a:pt x="49" y="97"/>
                    </a:lnTo>
                    <a:lnTo>
                      <a:pt x="46" y="90"/>
                    </a:lnTo>
                    <a:lnTo>
                      <a:pt x="39" y="90"/>
                    </a:lnTo>
                    <a:lnTo>
                      <a:pt x="36" y="88"/>
                    </a:lnTo>
                    <a:lnTo>
                      <a:pt x="34" y="78"/>
                    </a:lnTo>
                    <a:lnTo>
                      <a:pt x="32" y="71"/>
                    </a:lnTo>
                    <a:lnTo>
                      <a:pt x="32" y="61"/>
                    </a:lnTo>
                    <a:lnTo>
                      <a:pt x="32" y="51"/>
                    </a:lnTo>
                    <a:lnTo>
                      <a:pt x="36" y="44"/>
                    </a:lnTo>
                    <a:lnTo>
                      <a:pt x="34" y="34"/>
                    </a:lnTo>
                    <a:lnTo>
                      <a:pt x="36" y="27"/>
                    </a:lnTo>
                    <a:lnTo>
                      <a:pt x="36" y="17"/>
                    </a:lnTo>
                    <a:lnTo>
                      <a:pt x="34" y="8"/>
                    </a:lnTo>
                    <a:lnTo>
                      <a:pt x="32" y="5"/>
                    </a:lnTo>
                    <a:lnTo>
                      <a:pt x="24" y="3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5" y="8"/>
                    </a:lnTo>
                    <a:lnTo>
                      <a:pt x="7" y="17"/>
                    </a:lnTo>
                    <a:lnTo>
                      <a:pt x="7" y="27"/>
                    </a:lnTo>
                    <a:lnTo>
                      <a:pt x="10" y="30"/>
                    </a:lnTo>
                    <a:lnTo>
                      <a:pt x="17" y="34"/>
                    </a:lnTo>
                    <a:lnTo>
                      <a:pt x="20" y="34"/>
                    </a:lnTo>
                    <a:lnTo>
                      <a:pt x="17" y="42"/>
                    </a:lnTo>
                    <a:lnTo>
                      <a:pt x="17" y="44"/>
                    </a:lnTo>
                    <a:lnTo>
                      <a:pt x="10" y="47"/>
                    </a:lnTo>
                    <a:lnTo>
                      <a:pt x="3" y="51"/>
                    </a:lnTo>
                    <a:lnTo>
                      <a:pt x="10" y="56"/>
                    </a:lnTo>
                    <a:lnTo>
                      <a:pt x="12" y="61"/>
                    </a:lnTo>
                    <a:lnTo>
                      <a:pt x="15" y="71"/>
                    </a:lnTo>
                    <a:lnTo>
                      <a:pt x="17" y="78"/>
                    </a:lnTo>
                    <a:lnTo>
                      <a:pt x="15" y="88"/>
                    </a:lnTo>
                    <a:lnTo>
                      <a:pt x="10" y="90"/>
                    </a:lnTo>
                    <a:lnTo>
                      <a:pt x="3" y="93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59" name="Freeform 2887"/>
              <p:cNvSpPr>
                <a:spLocks/>
              </p:cNvSpPr>
              <p:nvPr/>
            </p:nvSpPr>
            <p:spPr bwMode="auto">
              <a:xfrm>
                <a:off x="521" y="1311"/>
                <a:ext cx="49" cy="129"/>
              </a:xfrm>
              <a:custGeom>
                <a:avLst/>
                <a:gdLst/>
                <a:ahLst/>
                <a:cxnLst>
                  <a:cxn ang="0">
                    <a:pos x="3" y="93"/>
                  </a:cxn>
                  <a:cxn ang="0">
                    <a:pos x="0" y="97"/>
                  </a:cxn>
                  <a:cxn ang="0">
                    <a:pos x="3" y="100"/>
                  </a:cxn>
                  <a:cxn ang="0">
                    <a:pos x="5" y="105"/>
                  </a:cxn>
                  <a:cxn ang="0">
                    <a:pos x="7" y="114"/>
                  </a:cxn>
                  <a:cxn ang="0">
                    <a:pos x="7" y="122"/>
                  </a:cxn>
                  <a:cxn ang="0">
                    <a:pos x="10" y="124"/>
                  </a:cxn>
                  <a:cxn ang="0">
                    <a:pos x="17" y="129"/>
                  </a:cxn>
                  <a:cxn ang="0">
                    <a:pos x="24" y="124"/>
                  </a:cxn>
                  <a:cxn ang="0">
                    <a:pos x="24" y="122"/>
                  </a:cxn>
                  <a:cxn ang="0">
                    <a:pos x="32" y="117"/>
                  </a:cxn>
                  <a:cxn ang="0">
                    <a:pos x="39" y="114"/>
                  </a:cxn>
                  <a:cxn ang="0">
                    <a:pos x="46" y="114"/>
                  </a:cxn>
                  <a:cxn ang="0">
                    <a:pos x="49" y="114"/>
                  </a:cxn>
                  <a:cxn ang="0">
                    <a:pos x="46" y="105"/>
                  </a:cxn>
                  <a:cxn ang="0">
                    <a:pos x="49" y="97"/>
                  </a:cxn>
                  <a:cxn ang="0">
                    <a:pos x="46" y="90"/>
                  </a:cxn>
                  <a:cxn ang="0">
                    <a:pos x="39" y="90"/>
                  </a:cxn>
                  <a:cxn ang="0">
                    <a:pos x="36" y="88"/>
                  </a:cxn>
                  <a:cxn ang="0">
                    <a:pos x="34" y="78"/>
                  </a:cxn>
                  <a:cxn ang="0">
                    <a:pos x="32" y="71"/>
                  </a:cxn>
                  <a:cxn ang="0">
                    <a:pos x="32" y="61"/>
                  </a:cxn>
                  <a:cxn ang="0">
                    <a:pos x="32" y="51"/>
                  </a:cxn>
                  <a:cxn ang="0">
                    <a:pos x="36" y="44"/>
                  </a:cxn>
                  <a:cxn ang="0">
                    <a:pos x="34" y="34"/>
                  </a:cxn>
                  <a:cxn ang="0">
                    <a:pos x="36" y="27"/>
                  </a:cxn>
                  <a:cxn ang="0">
                    <a:pos x="36" y="17"/>
                  </a:cxn>
                  <a:cxn ang="0">
                    <a:pos x="34" y="8"/>
                  </a:cxn>
                  <a:cxn ang="0">
                    <a:pos x="32" y="5"/>
                  </a:cxn>
                  <a:cxn ang="0">
                    <a:pos x="24" y="3"/>
                  </a:cxn>
                  <a:cxn ang="0">
                    <a:pos x="17" y="0"/>
                  </a:cxn>
                  <a:cxn ang="0">
                    <a:pos x="10" y="3"/>
                  </a:cxn>
                  <a:cxn ang="0">
                    <a:pos x="5" y="8"/>
                  </a:cxn>
                  <a:cxn ang="0">
                    <a:pos x="7" y="17"/>
                  </a:cxn>
                  <a:cxn ang="0">
                    <a:pos x="7" y="27"/>
                  </a:cxn>
                  <a:cxn ang="0">
                    <a:pos x="10" y="30"/>
                  </a:cxn>
                  <a:cxn ang="0">
                    <a:pos x="17" y="34"/>
                  </a:cxn>
                  <a:cxn ang="0">
                    <a:pos x="20" y="34"/>
                  </a:cxn>
                  <a:cxn ang="0">
                    <a:pos x="17" y="42"/>
                  </a:cxn>
                  <a:cxn ang="0">
                    <a:pos x="17" y="44"/>
                  </a:cxn>
                  <a:cxn ang="0">
                    <a:pos x="10" y="47"/>
                  </a:cxn>
                  <a:cxn ang="0">
                    <a:pos x="3" y="51"/>
                  </a:cxn>
                  <a:cxn ang="0">
                    <a:pos x="10" y="56"/>
                  </a:cxn>
                  <a:cxn ang="0">
                    <a:pos x="12" y="61"/>
                  </a:cxn>
                  <a:cxn ang="0">
                    <a:pos x="15" y="71"/>
                  </a:cxn>
                  <a:cxn ang="0">
                    <a:pos x="17" y="78"/>
                  </a:cxn>
                  <a:cxn ang="0">
                    <a:pos x="15" y="88"/>
                  </a:cxn>
                  <a:cxn ang="0">
                    <a:pos x="10" y="90"/>
                  </a:cxn>
                  <a:cxn ang="0">
                    <a:pos x="3" y="93"/>
                  </a:cxn>
                  <a:cxn ang="0">
                    <a:pos x="3" y="93"/>
                  </a:cxn>
                </a:cxnLst>
                <a:rect l="0" t="0" r="r" b="b"/>
                <a:pathLst>
                  <a:path w="49" h="129">
                    <a:moveTo>
                      <a:pt x="3" y="93"/>
                    </a:moveTo>
                    <a:lnTo>
                      <a:pt x="0" y="97"/>
                    </a:lnTo>
                    <a:lnTo>
                      <a:pt x="3" y="100"/>
                    </a:lnTo>
                    <a:lnTo>
                      <a:pt x="5" y="105"/>
                    </a:lnTo>
                    <a:lnTo>
                      <a:pt x="7" y="114"/>
                    </a:lnTo>
                    <a:lnTo>
                      <a:pt x="7" y="122"/>
                    </a:lnTo>
                    <a:lnTo>
                      <a:pt x="10" y="124"/>
                    </a:lnTo>
                    <a:lnTo>
                      <a:pt x="17" y="129"/>
                    </a:lnTo>
                    <a:lnTo>
                      <a:pt x="24" y="124"/>
                    </a:lnTo>
                    <a:lnTo>
                      <a:pt x="24" y="122"/>
                    </a:lnTo>
                    <a:lnTo>
                      <a:pt x="32" y="117"/>
                    </a:lnTo>
                    <a:lnTo>
                      <a:pt x="39" y="114"/>
                    </a:lnTo>
                    <a:lnTo>
                      <a:pt x="46" y="114"/>
                    </a:lnTo>
                    <a:lnTo>
                      <a:pt x="49" y="114"/>
                    </a:lnTo>
                    <a:lnTo>
                      <a:pt x="46" y="105"/>
                    </a:lnTo>
                    <a:lnTo>
                      <a:pt x="49" y="97"/>
                    </a:lnTo>
                    <a:lnTo>
                      <a:pt x="46" y="90"/>
                    </a:lnTo>
                    <a:lnTo>
                      <a:pt x="39" y="90"/>
                    </a:lnTo>
                    <a:lnTo>
                      <a:pt x="36" y="88"/>
                    </a:lnTo>
                    <a:lnTo>
                      <a:pt x="34" y="78"/>
                    </a:lnTo>
                    <a:lnTo>
                      <a:pt x="32" y="71"/>
                    </a:lnTo>
                    <a:lnTo>
                      <a:pt x="32" y="61"/>
                    </a:lnTo>
                    <a:lnTo>
                      <a:pt x="32" y="51"/>
                    </a:lnTo>
                    <a:lnTo>
                      <a:pt x="36" y="44"/>
                    </a:lnTo>
                    <a:lnTo>
                      <a:pt x="34" y="34"/>
                    </a:lnTo>
                    <a:lnTo>
                      <a:pt x="36" y="27"/>
                    </a:lnTo>
                    <a:lnTo>
                      <a:pt x="36" y="17"/>
                    </a:lnTo>
                    <a:lnTo>
                      <a:pt x="34" y="8"/>
                    </a:lnTo>
                    <a:lnTo>
                      <a:pt x="32" y="5"/>
                    </a:lnTo>
                    <a:lnTo>
                      <a:pt x="24" y="3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5" y="8"/>
                    </a:lnTo>
                    <a:lnTo>
                      <a:pt x="7" y="17"/>
                    </a:lnTo>
                    <a:lnTo>
                      <a:pt x="7" y="27"/>
                    </a:lnTo>
                    <a:lnTo>
                      <a:pt x="10" y="30"/>
                    </a:lnTo>
                    <a:lnTo>
                      <a:pt x="17" y="34"/>
                    </a:lnTo>
                    <a:lnTo>
                      <a:pt x="20" y="34"/>
                    </a:lnTo>
                    <a:lnTo>
                      <a:pt x="17" y="42"/>
                    </a:lnTo>
                    <a:lnTo>
                      <a:pt x="17" y="44"/>
                    </a:lnTo>
                    <a:lnTo>
                      <a:pt x="10" y="47"/>
                    </a:lnTo>
                    <a:lnTo>
                      <a:pt x="3" y="51"/>
                    </a:lnTo>
                    <a:lnTo>
                      <a:pt x="10" y="56"/>
                    </a:lnTo>
                    <a:lnTo>
                      <a:pt x="12" y="61"/>
                    </a:lnTo>
                    <a:lnTo>
                      <a:pt x="15" y="71"/>
                    </a:lnTo>
                    <a:lnTo>
                      <a:pt x="17" y="78"/>
                    </a:lnTo>
                    <a:lnTo>
                      <a:pt x="15" y="88"/>
                    </a:lnTo>
                    <a:lnTo>
                      <a:pt x="10" y="90"/>
                    </a:lnTo>
                    <a:lnTo>
                      <a:pt x="3" y="93"/>
                    </a:lnTo>
                    <a:lnTo>
                      <a:pt x="3" y="9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60" name="Freeform 2888"/>
              <p:cNvSpPr>
                <a:spLocks/>
              </p:cNvSpPr>
              <p:nvPr/>
            </p:nvSpPr>
            <p:spPr bwMode="auto">
              <a:xfrm>
                <a:off x="366" y="2102"/>
                <a:ext cx="351" cy="1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5"/>
                  </a:cxn>
                  <a:cxn ang="0">
                    <a:pos x="24" y="7"/>
                  </a:cxn>
                  <a:cxn ang="0">
                    <a:pos x="32" y="12"/>
                  </a:cxn>
                  <a:cxn ang="0">
                    <a:pos x="39" y="14"/>
                  </a:cxn>
                  <a:cxn ang="0">
                    <a:pos x="53" y="17"/>
                  </a:cxn>
                  <a:cxn ang="0">
                    <a:pos x="68" y="14"/>
                  </a:cxn>
                  <a:cxn ang="0">
                    <a:pos x="68" y="14"/>
                  </a:cxn>
                  <a:cxn ang="0">
                    <a:pos x="68" y="7"/>
                  </a:cxn>
                  <a:cxn ang="0">
                    <a:pos x="82" y="5"/>
                  </a:cxn>
                  <a:cxn ang="0">
                    <a:pos x="97" y="5"/>
                  </a:cxn>
                  <a:cxn ang="0">
                    <a:pos x="111" y="5"/>
                  </a:cxn>
                  <a:cxn ang="0">
                    <a:pos x="128" y="5"/>
                  </a:cxn>
                  <a:cxn ang="0">
                    <a:pos x="143" y="5"/>
                  </a:cxn>
                  <a:cxn ang="0">
                    <a:pos x="158" y="5"/>
                  </a:cxn>
                  <a:cxn ang="0">
                    <a:pos x="172" y="5"/>
                  </a:cxn>
                  <a:cxn ang="0">
                    <a:pos x="187" y="5"/>
                  </a:cxn>
                  <a:cxn ang="0">
                    <a:pos x="201" y="5"/>
                  </a:cxn>
                  <a:cxn ang="0">
                    <a:pos x="216" y="5"/>
                  </a:cxn>
                  <a:cxn ang="0">
                    <a:pos x="230" y="5"/>
                  </a:cxn>
                  <a:cxn ang="0">
                    <a:pos x="245" y="5"/>
                  </a:cxn>
                  <a:cxn ang="0">
                    <a:pos x="259" y="7"/>
                  </a:cxn>
                  <a:cxn ang="0">
                    <a:pos x="269" y="9"/>
                  </a:cxn>
                  <a:cxn ang="0">
                    <a:pos x="284" y="12"/>
                  </a:cxn>
                  <a:cxn ang="0">
                    <a:pos x="298" y="14"/>
                  </a:cxn>
                  <a:cxn ang="0">
                    <a:pos x="313" y="14"/>
                  </a:cxn>
                  <a:cxn ang="0">
                    <a:pos x="327" y="12"/>
                  </a:cxn>
                  <a:cxn ang="0">
                    <a:pos x="339" y="9"/>
                  </a:cxn>
                  <a:cxn ang="0">
                    <a:pos x="349" y="5"/>
                  </a:cxn>
                  <a:cxn ang="0">
                    <a:pos x="349" y="5"/>
                  </a:cxn>
                  <a:cxn ang="0">
                    <a:pos x="334" y="2"/>
                  </a:cxn>
                  <a:cxn ang="0">
                    <a:pos x="320" y="0"/>
                  </a:cxn>
                  <a:cxn ang="0">
                    <a:pos x="305" y="0"/>
                  </a:cxn>
                  <a:cxn ang="0">
                    <a:pos x="291" y="0"/>
                  </a:cxn>
                  <a:cxn ang="0">
                    <a:pos x="276" y="0"/>
                  </a:cxn>
                  <a:cxn ang="0">
                    <a:pos x="259" y="0"/>
                  </a:cxn>
                  <a:cxn ang="0">
                    <a:pos x="245" y="0"/>
                  </a:cxn>
                  <a:cxn ang="0">
                    <a:pos x="230" y="0"/>
                  </a:cxn>
                  <a:cxn ang="0">
                    <a:pos x="216" y="0"/>
                  </a:cxn>
                  <a:cxn ang="0">
                    <a:pos x="201" y="0"/>
                  </a:cxn>
                  <a:cxn ang="0">
                    <a:pos x="187" y="0"/>
                  </a:cxn>
                  <a:cxn ang="0">
                    <a:pos x="172" y="2"/>
                  </a:cxn>
                  <a:cxn ang="0">
                    <a:pos x="158" y="0"/>
                  </a:cxn>
                  <a:cxn ang="0">
                    <a:pos x="143" y="0"/>
                  </a:cxn>
                  <a:cxn ang="0">
                    <a:pos x="128" y="2"/>
                  </a:cxn>
                  <a:cxn ang="0">
                    <a:pos x="111" y="2"/>
                  </a:cxn>
                  <a:cxn ang="0">
                    <a:pos x="97" y="0"/>
                  </a:cxn>
                  <a:cxn ang="0">
                    <a:pos x="82" y="0"/>
                  </a:cxn>
                  <a:cxn ang="0">
                    <a:pos x="68" y="2"/>
                  </a:cxn>
                  <a:cxn ang="0">
                    <a:pos x="53" y="0"/>
                  </a:cxn>
                  <a:cxn ang="0">
                    <a:pos x="39" y="0"/>
                  </a:cxn>
                  <a:cxn ang="0">
                    <a:pos x="24" y="0"/>
                  </a:cxn>
                  <a:cxn ang="0">
                    <a:pos x="10" y="2"/>
                  </a:cxn>
                </a:cxnLst>
                <a:rect l="0" t="0" r="r" b="b"/>
                <a:pathLst>
                  <a:path w="351" h="17">
                    <a:moveTo>
                      <a:pt x="2" y="2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10" y="5"/>
                    </a:lnTo>
                    <a:lnTo>
                      <a:pt x="17" y="5"/>
                    </a:lnTo>
                    <a:lnTo>
                      <a:pt x="24" y="7"/>
                    </a:lnTo>
                    <a:lnTo>
                      <a:pt x="27" y="9"/>
                    </a:lnTo>
                    <a:lnTo>
                      <a:pt x="32" y="12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46" y="17"/>
                    </a:lnTo>
                    <a:lnTo>
                      <a:pt x="53" y="17"/>
                    </a:lnTo>
                    <a:lnTo>
                      <a:pt x="61" y="17"/>
                    </a:lnTo>
                    <a:lnTo>
                      <a:pt x="68" y="14"/>
                    </a:lnTo>
                    <a:lnTo>
                      <a:pt x="70" y="14"/>
                    </a:lnTo>
                    <a:lnTo>
                      <a:pt x="68" y="14"/>
                    </a:lnTo>
                    <a:lnTo>
                      <a:pt x="65" y="9"/>
                    </a:lnTo>
                    <a:lnTo>
                      <a:pt x="68" y="7"/>
                    </a:lnTo>
                    <a:lnTo>
                      <a:pt x="75" y="5"/>
                    </a:lnTo>
                    <a:lnTo>
                      <a:pt x="82" y="5"/>
                    </a:lnTo>
                    <a:lnTo>
                      <a:pt x="90" y="5"/>
                    </a:lnTo>
                    <a:lnTo>
                      <a:pt x="97" y="5"/>
                    </a:lnTo>
                    <a:lnTo>
                      <a:pt x="104" y="5"/>
                    </a:lnTo>
                    <a:lnTo>
                      <a:pt x="111" y="5"/>
                    </a:lnTo>
                    <a:lnTo>
                      <a:pt x="121" y="5"/>
                    </a:lnTo>
                    <a:lnTo>
                      <a:pt x="128" y="5"/>
                    </a:lnTo>
                    <a:lnTo>
                      <a:pt x="136" y="5"/>
                    </a:lnTo>
                    <a:lnTo>
                      <a:pt x="143" y="5"/>
                    </a:lnTo>
                    <a:lnTo>
                      <a:pt x="150" y="5"/>
                    </a:lnTo>
                    <a:lnTo>
                      <a:pt x="158" y="5"/>
                    </a:lnTo>
                    <a:lnTo>
                      <a:pt x="165" y="5"/>
                    </a:lnTo>
                    <a:lnTo>
                      <a:pt x="172" y="5"/>
                    </a:lnTo>
                    <a:lnTo>
                      <a:pt x="179" y="5"/>
                    </a:lnTo>
                    <a:lnTo>
                      <a:pt x="187" y="5"/>
                    </a:lnTo>
                    <a:lnTo>
                      <a:pt x="194" y="5"/>
                    </a:lnTo>
                    <a:lnTo>
                      <a:pt x="201" y="5"/>
                    </a:lnTo>
                    <a:lnTo>
                      <a:pt x="208" y="5"/>
                    </a:lnTo>
                    <a:lnTo>
                      <a:pt x="216" y="5"/>
                    </a:lnTo>
                    <a:lnTo>
                      <a:pt x="223" y="5"/>
                    </a:lnTo>
                    <a:lnTo>
                      <a:pt x="230" y="5"/>
                    </a:lnTo>
                    <a:lnTo>
                      <a:pt x="238" y="5"/>
                    </a:lnTo>
                    <a:lnTo>
                      <a:pt x="245" y="5"/>
                    </a:lnTo>
                    <a:lnTo>
                      <a:pt x="252" y="7"/>
                    </a:lnTo>
                    <a:lnTo>
                      <a:pt x="259" y="7"/>
                    </a:lnTo>
                    <a:lnTo>
                      <a:pt x="267" y="9"/>
                    </a:lnTo>
                    <a:lnTo>
                      <a:pt x="269" y="9"/>
                    </a:lnTo>
                    <a:lnTo>
                      <a:pt x="276" y="12"/>
                    </a:lnTo>
                    <a:lnTo>
                      <a:pt x="284" y="12"/>
                    </a:lnTo>
                    <a:lnTo>
                      <a:pt x="291" y="12"/>
                    </a:lnTo>
                    <a:lnTo>
                      <a:pt x="298" y="14"/>
                    </a:lnTo>
                    <a:lnTo>
                      <a:pt x="305" y="14"/>
                    </a:lnTo>
                    <a:lnTo>
                      <a:pt x="313" y="14"/>
                    </a:lnTo>
                    <a:lnTo>
                      <a:pt x="320" y="14"/>
                    </a:lnTo>
                    <a:lnTo>
                      <a:pt x="327" y="12"/>
                    </a:lnTo>
                    <a:lnTo>
                      <a:pt x="334" y="12"/>
                    </a:lnTo>
                    <a:lnTo>
                      <a:pt x="339" y="9"/>
                    </a:lnTo>
                    <a:lnTo>
                      <a:pt x="342" y="5"/>
                    </a:lnTo>
                    <a:lnTo>
                      <a:pt x="349" y="5"/>
                    </a:lnTo>
                    <a:lnTo>
                      <a:pt x="351" y="5"/>
                    </a:lnTo>
                    <a:lnTo>
                      <a:pt x="349" y="5"/>
                    </a:lnTo>
                    <a:lnTo>
                      <a:pt x="342" y="2"/>
                    </a:lnTo>
                    <a:lnTo>
                      <a:pt x="334" y="2"/>
                    </a:lnTo>
                    <a:lnTo>
                      <a:pt x="327" y="0"/>
                    </a:lnTo>
                    <a:lnTo>
                      <a:pt x="320" y="0"/>
                    </a:lnTo>
                    <a:lnTo>
                      <a:pt x="313" y="0"/>
                    </a:lnTo>
                    <a:lnTo>
                      <a:pt x="305" y="0"/>
                    </a:lnTo>
                    <a:lnTo>
                      <a:pt x="298" y="0"/>
                    </a:lnTo>
                    <a:lnTo>
                      <a:pt x="291" y="0"/>
                    </a:lnTo>
                    <a:lnTo>
                      <a:pt x="284" y="0"/>
                    </a:lnTo>
                    <a:lnTo>
                      <a:pt x="276" y="0"/>
                    </a:lnTo>
                    <a:lnTo>
                      <a:pt x="267" y="0"/>
                    </a:lnTo>
                    <a:lnTo>
                      <a:pt x="259" y="0"/>
                    </a:lnTo>
                    <a:lnTo>
                      <a:pt x="252" y="0"/>
                    </a:lnTo>
                    <a:lnTo>
                      <a:pt x="245" y="0"/>
                    </a:lnTo>
                    <a:lnTo>
                      <a:pt x="238" y="0"/>
                    </a:lnTo>
                    <a:lnTo>
                      <a:pt x="230" y="0"/>
                    </a:lnTo>
                    <a:lnTo>
                      <a:pt x="223" y="0"/>
                    </a:lnTo>
                    <a:lnTo>
                      <a:pt x="216" y="0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4" y="0"/>
                    </a:lnTo>
                    <a:lnTo>
                      <a:pt x="187" y="0"/>
                    </a:lnTo>
                    <a:lnTo>
                      <a:pt x="179" y="2"/>
                    </a:lnTo>
                    <a:lnTo>
                      <a:pt x="172" y="2"/>
                    </a:lnTo>
                    <a:lnTo>
                      <a:pt x="165" y="2"/>
                    </a:lnTo>
                    <a:lnTo>
                      <a:pt x="158" y="0"/>
                    </a:lnTo>
                    <a:lnTo>
                      <a:pt x="150" y="0"/>
                    </a:lnTo>
                    <a:lnTo>
                      <a:pt x="143" y="0"/>
                    </a:lnTo>
                    <a:lnTo>
                      <a:pt x="136" y="0"/>
                    </a:lnTo>
                    <a:lnTo>
                      <a:pt x="128" y="2"/>
                    </a:lnTo>
                    <a:lnTo>
                      <a:pt x="121" y="2"/>
                    </a:lnTo>
                    <a:lnTo>
                      <a:pt x="111" y="2"/>
                    </a:lnTo>
                    <a:lnTo>
                      <a:pt x="104" y="0"/>
                    </a:lnTo>
                    <a:lnTo>
                      <a:pt x="97" y="0"/>
                    </a:lnTo>
                    <a:lnTo>
                      <a:pt x="90" y="0"/>
                    </a:lnTo>
                    <a:lnTo>
                      <a:pt x="82" y="0"/>
                    </a:lnTo>
                    <a:lnTo>
                      <a:pt x="75" y="0"/>
                    </a:lnTo>
                    <a:lnTo>
                      <a:pt x="68" y="2"/>
                    </a:lnTo>
                    <a:lnTo>
                      <a:pt x="61" y="2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7" y="2"/>
                    </a:lnTo>
                    <a:lnTo>
                      <a:pt x="1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61" name="Freeform 2889"/>
              <p:cNvSpPr>
                <a:spLocks/>
              </p:cNvSpPr>
              <p:nvPr/>
            </p:nvSpPr>
            <p:spPr bwMode="auto">
              <a:xfrm>
                <a:off x="366" y="2102"/>
                <a:ext cx="351" cy="1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5"/>
                  </a:cxn>
                  <a:cxn ang="0">
                    <a:pos x="24" y="7"/>
                  </a:cxn>
                  <a:cxn ang="0">
                    <a:pos x="32" y="12"/>
                  </a:cxn>
                  <a:cxn ang="0">
                    <a:pos x="39" y="14"/>
                  </a:cxn>
                  <a:cxn ang="0">
                    <a:pos x="53" y="17"/>
                  </a:cxn>
                  <a:cxn ang="0">
                    <a:pos x="68" y="14"/>
                  </a:cxn>
                  <a:cxn ang="0">
                    <a:pos x="68" y="14"/>
                  </a:cxn>
                  <a:cxn ang="0">
                    <a:pos x="68" y="7"/>
                  </a:cxn>
                  <a:cxn ang="0">
                    <a:pos x="82" y="5"/>
                  </a:cxn>
                  <a:cxn ang="0">
                    <a:pos x="97" y="5"/>
                  </a:cxn>
                  <a:cxn ang="0">
                    <a:pos x="111" y="5"/>
                  </a:cxn>
                  <a:cxn ang="0">
                    <a:pos x="128" y="5"/>
                  </a:cxn>
                  <a:cxn ang="0">
                    <a:pos x="143" y="5"/>
                  </a:cxn>
                  <a:cxn ang="0">
                    <a:pos x="158" y="5"/>
                  </a:cxn>
                  <a:cxn ang="0">
                    <a:pos x="172" y="5"/>
                  </a:cxn>
                  <a:cxn ang="0">
                    <a:pos x="187" y="5"/>
                  </a:cxn>
                  <a:cxn ang="0">
                    <a:pos x="201" y="5"/>
                  </a:cxn>
                  <a:cxn ang="0">
                    <a:pos x="216" y="5"/>
                  </a:cxn>
                  <a:cxn ang="0">
                    <a:pos x="230" y="5"/>
                  </a:cxn>
                  <a:cxn ang="0">
                    <a:pos x="245" y="5"/>
                  </a:cxn>
                  <a:cxn ang="0">
                    <a:pos x="259" y="7"/>
                  </a:cxn>
                  <a:cxn ang="0">
                    <a:pos x="269" y="9"/>
                  </a:cxn>
                  <a:cxn ang="0">
                    <a:pos x="284" y="12"/>
                  </a:cxn>
                  <a:cxn ang="0">
                    <a:pos x="298" y="14"/>
                  </a:cxn>
                  <a:cxn ang="0">
                    <a:pos x="313" y="14"/>
                  </a:cxn>
                  <a:cxn ang="0">
                    <a:pos x="327" y="12"/>
                  </a:cxn>
                  <a:cxn ang="0">
                    <a:pos x="339" y="9"/>
                  </a:cxn>
                  <a:cxn ang="0">
                    <a:pos x="349" y="5"/>
                  </a:cxn>
                  <a:cxn ang="0">
                    <a:pos x="349" y="5"/>
                  </a:cxn>
                  <a:cxn ang="0">
                    <a:pos x="334" y="2"/>
                  </a:cxn>
                  <a:cxn ang="0">
                    <a:pos x="320" y="0"/>
                  </a:cxn>
                  <a:cxn ang="0">
                    <a:pos x="305" y="0"/>
                  </a:cxn>
                  <a:cxn ang="0">
                    <a:pos x="291" y="0"/>
                  </a:cxn>
                  <a:cxn ang="0">
                    <a:pos x="276" y="0"/>
                  </a:cxn>
                  <a:cxn ang="0">
                    <a:pos x="259" y="0"/>
                  </a:cxn>
                  <a:cxn ang="0">
                    <a:pos x="245" y="0"/>
                  </a:cxn>
                  <a:cxn ang="0">
                    <a:pos x="230" y="0"/>
                  </a:cxn>
                  <a:cxn ang="0">
                    <a:pos x="216" y="0"/>
                  </a:cxn>
                  <a:cxn ang="0">
                    <a:pos x="201" y="0"/>
                  </a:cxn>
                  <a:cxn ang="0">
                    <a:pos x="187" y="0"/>
                  </a:cxn>
                  <a:cxn ang="0">
                    <a:pos x="172" y="2"/>
                  </a:cxn>
                  <a:cxn ang="0">
                    <a:pos x="158" y="0"/>
                  </a:cxn>
                  <a:cxn ang="0">
                    <a:pos x="143" y="0"/>
                  </a:cxn>
                  <a:cxn ang="0">
                    <a:pos x="128" y="2"/>
                  </a:cxn>
                  <a:cxn ang="0">
                    <a:pos x="111" y="2"/>
                  </a:cxn>
                  <a:cxn ang="0">
                    <a:pos x="97" y="0"/>
                  </a:cxn>
                  <a:cxn ang="0">
                    <a:pos x="82" y="0"/>
                  </a:cxn>
                  <a:cxn ang="0">
                    <a:pos x="68" y="2"/>
                  </a:cxn>
                  <a:cxn ang="0">
                    <a:pos x="53" y="0"/>
                  </a:cxn>
                  <a:cxn ang="0">
                    <a:pos x="39" y="0"/>
                  </a:cxn>
                  <a:cxn ang="0">
                    <a:pos x="24" y="0"/>
                  </a:cxn>
                  <a:cxn ang="0">
                    <a:pos x="10" y="2"/>
                  </a:cxn>
                  <a:cxn ang="0">
                    <a:pos x="2" y="2"/>
                  </a:cxn>
                </a:cxnLst>
                <a:rect l="0" t="0" r="r" b="b"/>
                <a:pathLst>
                  <a:path w="351" h="17">
                    <a:moveTo>
                      <a:pt x="2" y="2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10" y="5"/>
                    </a:lnTo>
                    <a:lnTo>
                      <a:pt x="17" y="5"/>
                    </a:lnTo>
                    <a:lnTo>
                      <a:pt x="24" y="7"/>
                    </a:lnTo>
                    <a:lnTo>
                      <a:pt x="27" y="9"/>
                    </a:lnTo>
                    <a:lnTo>
                      <a:pt x="32" y="12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46" y="17"/>
                    </a:lnTo>
                    <a:lnTo>
                      <a:pt x="53" y="17"/>
                    </a:lnTo>
                    <a:lnTo>
                      <a:pt x="61" y="17"/>
                    </a:lnTo>
                    <a:lnTo>
                      <a:pt x="68" y="14"/>
                    </a:lnTo>
                    <a:lnTo>
                      <a:pt x="70" y="14"/>
                    </a:lnTo>
                    <a:lnTo>
                      <a:pt x="68" y="14"/>
                    </a:lnTo>
                    <a:lnTo>
                      <a:pt x="65" y="9"/>
                    </a:lnTo>
                    <a:lnTo>
                      <a:pt x="68" y="7"/>
                    </a:lnTo>
                    <a:lnTo>
                      <a:pt x="75" y="5"/>
                    </a:lnTo>
                    <a:lnTo>
                      <a:pt x="82" y="5"/>
                    </a:lnTo>
                    <a:lnTo>
                      <a:pt x="90" y="5"/>
                    </a:lnTo>
                    <a:lnTo>
                      <a:pt x="97" y="5"/>
                    </a:lnTo>
                    <a:lnTo>
                      <a:pt x="104" y="5"/>
                    </a:lnTo>
                    <a:lnTo>
                      <a:pt x="111" y="5"/>
                    </a:lnTo>
                    <a:lnTo>
                      <a:pt x="121" y="5"/>
                    </a:lnTo>
                    <a:lnTo>
                      <a:pt x="128" y="5"/>
                    </a:lnTo>
                    <a:lnTo>
                      <a:pt x="136" y="5"/>
                    </a:lnTo>
                    <a:lnTo>
                      <a:pt x="143" y="5"/>
                    </a:lnTo>
                    <a:lnTo>
                      <a:pt x="150" y="5"/>
                    </a:lnTo>
                    <a:lnTo>
                      <a:pt x="158" y="5"/>
                    </a:lnTo>
                    <a:lnTo>
                      <a:pt x="165" y="5"/>
                    </a:lnTo>
                    <a:lnTo>
                      <a:pt x="172" y="5"/>
                    </a:lnTo>
                    <a:lnTo>
                      <a:pt x="179" y="5"/>
                    </a:lnTo>
                    <a:lnTo>
                      <a:pt x="187" y="5"/>
                    </a:lnTo>
                    <a:lnTo>
                      <a:pt x="194" y="5"/>
                    </a:lnTo>
                    <a:lnTo>
                      <a:pt x="201" y="5"/>
                    </a:lnTo>
                    <a:lnTo>
                      <a:pt x="208" y="5"/>
                    </a:lnTo>
                    <a:lnTo>
                      <a:pt x="216" y="5"/>
                    </a:lnTo>
                    <a:lnTo>
                      <a:pt x="223" y="5"/>
                    </a:lnTo>
                    <a:lnTo>
                      <a:pt x="230" y="5"/>
                    </a:lnTo>
                    <a:lnTo>
                      <a:pt x="238" y="5"/>
                    </a:lnTo>
                    <a:lnTo>
                      <a:pt x="245" y="5"/>
                    </a:lnTo>
                    <a:lnTo>
                      <a:pt x="252" y="7"/>
                    </a:lnTo>
                    <a:lnTo>
                      <a:pt x="259" y="7"/>
                    </a:lnTo>
                    <a:lnTo>
                      <a:pt x="267" y="9"/>
                    </a:lnTo>
                    <a:lnTo>
                      <a:pt x="269" y="9"/>
                    </a:lnTo>
                    <a:lnTo>
                      <a:pt x="276" y="12"/>
                    </a:lnTo>
                    <a:lnTo>
                      <a:pt x="284" y="12"/>
                    </a:lnTo>
                    <a:lnTo>
                      <a:pt x="291" y="12"/>
                    </a:lnTo>
                    <a:lnTo>
                      <a:pt x="298" y="14"/>
                    </a:lnTo>
                    <a:lnTo>
                      <a:pt x="305" y="14"/>
                    </a:lnTo>
                    <a:lnTo>
                      <a:pt x="313" y="14"/>
                    </a:lnTo>
                    <a:lnTo>
                      <a:pt x="320" y="14"/>
                    </a:lnTo>
                    <a:lnTo>
                      <a:pt x="327" y="12"/>
                    </a:lnTo>
                    <a:lnTo>
                      <a:pt x="334" y="12"/>
                    </a:lnTo>
                    <a:lnTo>
                      <a:pt x="339" y="9"/>
                    </a:lnTo>
                    <a:lnTo>
                      <a:pt x="342" y="5"/>
                    </a:lnTo>
                    <a:lnTo>
                      <a:pt x="349" y="5"/>
                    </a:lnTo>
                    <a:lnTo>
                      <a:pt x="351" y="5"/>
                    </a:lnTo>
                    <a:lnTo>
                      <a:pt x="349" y="5"/>
                    </a:lnTo>
                    <a:lnTo>
                      <a:pt x="342" y="2"/>
                    </a:lnTo>
                    <a:lnTo>
                      <a:pt x="334" y="2"/>
                    </a:lnTo>
                    <a:lnTo>
                      <a:pt x="327" y="0"/>
                    </a:lnTo>
                    <a:lnTo>
                      <a:pt x="320" y="0"/>
                    </a:lnTo>
                    <a:lnTo>
                      <a:pt x="313" y="0"/>
                    </a:lnTo>
                    <a:lnTo>
                      <a:pt x="305" y="0"/>
                    </a:lnTo>
                    <a:lnTo>
                      <a:pt x="298" y="0"/>
                    </a:lnTo>
                    <a:lnTo>
                      <a:pt x="291" y="0"/>
                    </a:lnTo>
                    <a:lnTo>
                      <a:pt x="284" y="0"/>
                    </a:lnTo>
                    <a:lnTo>
                      <a:pt x="276" y="0"/>
                    </a:lnTo>
                    <a:lnTo>
                      <a:pt x="267" y="0"/>
                    </a:lnTo>
                    <a:lnTo>
                      <a:pt x="259" y="0"/>
                    </a:lnTo>
                    <a:lnTo>
                      <a:pt x="252" y="0"/>
                    </a:lnTo>
                    <a:lnTo>
                      <a:pt x="245" y="0"/>
                    </a:lnTo>
                    <a:lnTo>
                      <a:pt x="238" y="0"/>
                    </a:lnTo>
                    <a:lnTo>
                      <a:pt x="230" y="0"/>
                    </a:lnTo>
                    <a:lnTo>
                      <a:pt x="223" y="0"/>
                    </a:lnTo>
                    <a:lnTo>
                      <a:pt x="216" y="0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4" y="0"/>
                    </a:lnTo>
                    <a:lnTo>
                      <a:pt x="187" y="0"/>
                    </a:lnTo>
                    <a:lnTo>
                      <a:pt x="179" y="2"/>
                    </a:lnTo>
                    <a:lnTo>
                      <a:pt x="172" y="2"/>
                    </a:lnTo>
                    <a:lnTo>
                      <a:pt x="165" y="2"/>
                    </a:lnTo>
                    <a:lnTo>
                      <a:pt x="158" y="0"/>
                    </a:lnTo>
                    <a:lnTo>
                      <a:pt x="150" y="0"/>
                    </a:lnTo>
                    <a:lnTo>
                      <a:pt x="143" y="0"/>
                    </a:lnTo>
                    <a:lnTo>
                      <a:pt x="136" y="0"/>
                    </a:lnTo>
                    <a:lnTo>
                      <a:pt x="128" y="2"/>
                    </a:lnTo>
                    <a:lnTo>
                      <a:pt x="121" y="2"/>
                    </a:lnTo>
                    <a:lnTo>
                      <a:pt x="111" y="2"/>
                    </a:lnTo>
                    <a:lnTo>
                      <a:pt x="104" y="0"/>
                    </a:lnTo>
                    <a:lnTo>
                      <a:pt x="97" y="0"/>
                    </a:lnTo>
                    <a:lnTo>
                      <a:pt x="90" y="0"/>
                    </a:lnTo>
                    <a:lnTo>
                      <a:pt x="82" y="0"/>
                    </a:lnTo>
                    <a:lnTo>
                      <a:pt x="75" y="0"/>
                    </a:lnTo>
                    <a:lnTo>
                      <a:pt x="68" y="2"/>
                    </a:lnTo>
                    <a:lnTo>
                      <a:pt x="61" y="2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7" y="2"/>
                    </a:lnTo>
                    <a:lnTo>
                      <a:pt x="10" y="2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62" name="Freeform 2890"/>
              <p:cNvSpPr>
                <a:spLocks/>
              </p:cNvSpPr>
              <p:nvPr/>
            </p:nvSpPr>
            <p:spPr bwMode="auto">
              <a:xfrm>
                <a:off x="366" y="2102"/>
                <a:ext cx="344" cy="1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5"/>
                  </a:cxn>
                  <a:cxn ang="0">
                    <a:pos x="24" y="7"/>
                  </a:cxn>
                  <a:cxn ang="0">
                    <a:pos x="32" y="12"/>
                  </a:cxn>
                  <a:cxn ang="0">
                    <a:pos x="41" y="14"/>
                  </a:cxn>
                  <a:cxn ang="0">
                    <a:pos x="53" y="14"/>
                  </a:cxn>
                  <a:cxn ang="0">
                    <a:pos x="68" y="14"/>
                  </a:cxn>
                  <a:cxn ang="0">
                    <a:pos x="68" y="7"/>
                  </a:cxn>
                  <a:cxn ang="0">
                    <a:pos x="82" y="5"/>
                  </a:cxn>
                  <a:cxn ang="0">
                    <a:pos x="97" y="5"/>
                  </a:cxn>
                  <a:cxn ang="0">
                    <a:pos x="111" y="5"/>
                  </a:cxn>
                  <a:cxn ang="0">
                    <a:pos x="128" y="5"/>
                  </a:cxn>
                  <a:cxn ang="0">
                    <a:pos x="143" y="5"/>
                  </a:cxn>
                  <a:cxn ang="0">
                    <a:pos x="158" y="5"/>
                  </a:cxn>
                  <a:cxn ang="0">
                    <a:pos x="172" y="5"/>
                  </a:cxn>
                  <a:cxn ang="0">
                    <a:pos x="187" y="5"/>
                  </a:cxn>
                  <a:cxn ang="0">
                    <a:pos x="201" y="5"/>
                  </a:cxn>
                  <a:cxn ang="0">
                    <a:pos x="216" y="5"/>
                  </a:cxn>
                  <a:cxn ang="0">
                    <a:pos x="230" y="5"/>
                  </a:cxn>
                  <a:cxn ang="0">
                    <a:pos x="245" y="5"/>
                  </a:cxn>
                  <a:cxn ang="0">
                    <a:pos x="259" y="7"/>
                  </a:cxn>
                  <a:cxn ang="0">
                    <a:pos x="274" y="9"/>
                  </a:cxn>
                  <a:cxn ang="0">
                    <a:pos x="284" y="9"/>
                  </a:cxn>
                  <a:cxn ang="0">
                    <a:pos x="298" y="14"/>
                  </a:cxn>
                  <a:cxn ang="0">
                    <a:pos x="313" y="14"/>
                  </a:cxn>
                  <a:cxn ang="0">
                    <a:pos x="327" y="12"/>
                  </a:cxn>
                  <a:cxn ang="0">
                    <a:pos x="339" y="9"/>
                  </a:cxn>
                  <a:cxn ang="0">
                    <a:pos x="344" y="5"/>
                  </a:cxn>
                  <a:cxn ang="0">
                    <a:pos x="334" y="2"/>
                  </a:cxn>
                  <a:cxn ang="0">
                    <a:pos x="320" y="2"/>
                  </a:cxn>
                  <a:cxn ang="0">
                    <a:pos x="305" y="2"/>
                  </a:cxn>
                  <a:cxn ang="0">
                    <a:pos x="291" y="2"/>
                  </a:cxn>
                  <a:cxn ang="0">
                    <a:pos x="276" y="0"/>
                  </a:cxn>
                  <a:cxn ang="0">
                    <a:pos x="259" y="0"/>
                  </a:cxn>
                  <a:cxn ang="0">
                    <a:pos x="245" y="0"/>
                  </a:cxn>
                  <a:cxn ang="0">
                    <a:pos x="230" y="0"/>
                  </a:cxn>
                  <a:cxn ang="0">
                    <a:pos x="216" y="0"/>
                  </a:cxn>
                  <a:cxn ang="0">
                    <a:pos x="201" y="0"/>
                  </a:cxn>
                  <a:cxn ang="0">
                    <a:pos x="187" y="2"/>
                  </a:cxn>
                  <a:cxn ang="0">
                    <a:pos x="172" y="2"/>
                  </a:cxn>
                  <a:cxn ang="0">
                    <a:pos x="158" y="0"/>
                  </a:cxn>
                  <a:cxn ang="0">
                    <a:pos x="143" y="0"/>
                  </a:cxn>
                  <a:cxn ang="0">
                    <a:pos x="128" y="2"/>
                  </a:cxn>
                  <a:cxn ang="0">
                    <a:pos x="111" y="2"/>
                  </a:cxn>
                  <a:cxn ang="0">
                    <a:pos x="97" y="0"/>
                  </a:cxn>
                  <a:cxn ang="0">
                    <a:pos x="82" y="0"/>
                  </a:cxn>
                  <a:cxn ang="0">
                    <a:pos x="68" y="2"/>
                  </a:cxn>
                  <a:cxn ang="0">
                    <a:pos x="53" y="0"/>
                  </a:cxn>
                  <a:cxn ang="0">
                    <a:pos x="39" y="0"/>
                  </a:cxn>
                  <a:cxn ang="0">
                    <a:pos x="24" y="2"/>
                  </a:cxn>
                  <a:cxn ang="0">
                    <a:pos x="10" y="2"/>
                  </a:cxn>
                </a:cxnLst>
                <a:rect l="0" t="0" r="r" b="b"/>
                <a:pathLst>
                  <a:path w="344" h="14">
                    <a:moveTo>
                      <a:pt x="2" y="2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10" y="5"/>
                    </a:lnTo>
                    <a:lnTo>
                      <a:pt x="17" y="5"/>
                    </a:lnTo>
                    <a:lnTo>
                      <a:pt x="24" y="7"/>
                    </a:lnTo>
                    <a:lnTo>
                      <a:pt x="27" y="9"/>
                    </a:lnTo>
                    <a:lnTo>
                      <a:pt x="32" y="12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46" y="14"/>
                    </a:lnTo>
                    <a:lnTo>
                      <a:pt x="53" y="14"/>
                    </a:lnTo>
                    <a:lnTo>
                      <a:pt x="61" y="14"/>
                    </a:lnTo>
                    <a:lnTo>
                      <a:pt x="68" y="14"/>
                    </a:lnTo>
                    <a:lnTo>
                      <a:pt x="63" y="9"/>
                    </a:lnTo>
                    <a:lnTo>
                      <a:pt x="68" y="7"/>
                    </a:lnTo>
                    <a:lnTo>
                      <a:pt x="75" y="5"/>
                    </a:lnTo>
                    <a:lnTo>
                      <a:pt x="82" y="5"/>
                    </a:lnTo>
                    <a:lnTo>
                      <a:pt x="90" y="5"/>
                    </a:lnTo>
                    <a:lnTo>
                      <a:pt x="97" y="5"/>
                    </a:lnTo>
                    <a:lnTo>
                      <a:pt x="104" y="5"/>
                    </a:lnTo>
                    <a:lnTo>
                      <a:pt x="111" y="5"/>
                    </a:lnTo>
                    <a:lnTo>
                      <a:pt x="121" y="5"/>
                    </a:lnTo>
                    <a:lnTo>
                      <a:pt x="128" y="5"/>
                    </a:lnTo>
                    <a:lnTo>
                      <a:pt x="136" y="5"/>
                    </a:lnTo>
                    <a:lnTo>
                      <a:pt x="143" y="5"/>
                    </a:lnTo>
                    <a:lnTo>
                      <a:pt x="150" y="5"/>
                    </a:lnTo>
                    <a:lnTo>
                      <a:pt x="158" y="5"/>
                    </a:lnTo>
                    <a:lnTo>
                      <a:pt x="165" y="5"/>
                    </a:lnTo>
                    <a:lnTo>
                      <a:pt x="172" y="5"/>
                    </a:lnTo>
                    <a:lnTo>
                      <a:pt x="179" y="5"/>
                    </a:lnTo>
                    <a:lnTo>
                      <a:pt x="187" y="5"/>
                    </a:lnTo>
                    <a:lnTo>
                      <a:pt x="194" y="5"/>
                    </a:lnTo>
                    <a:lnTo>
                      <a:pt x="201" y="5"/>
                    </a:lnTo>
                    <a:lnTo>
                      <a:pt x="208" y="5"/>
                    </a:lnTo>
                    <a:lnTo>
                      <a:pt x="216" y="5"/>
                    </a:lnTo>
                    <a:lnTo>
                      <a:pt x="223" y="5"/>
                    </a:lnTo>
                    <a:lnTo>
                      <a:pt x="230" y="5"/>
                    </a:lnTo>
                    <a:lnTo>
                      <a:pt x="238" y="5"/>
                    </a:lnTo>
                    <a:lnTo>
                      <a:pt x="245" y="5"/>
                    </a:lnTo>
                    <a:lnTo>
                      <a:pt x="252" y="5"/>
                    </a:lnTo>
                    <a:lnTo>
                      <a:pt x="259" y="7"/>
                    </a:lnTo>
                    <a:lnTo>
                      <a:pt x="267" y="9"/>
                    </a:lnTo>
                    <a:lnTo>
                      <a:pt x="274" y="9"/>
                    </a:lnTo>
                    <a:lnTo>
                      <a:pt x="276" y="9"/>
                    </a:lnTo>
                    <a:lnTo>
                      <a:pt x="284" y="9"/>
                    </a:lnTo>
                    <a:lnTo>
                      <a:pt x="291" y="12"/>
                    </a:lnTo>
                    <a:lnTo>
                      <a:pt x="298" y="14"/>
                    </a:lnTo>
                    <a:lnTo>
                      <a:pt x="305" y="14"/>
                    </a:lnTo>
                    <a:lnTo>
                      <a:pt x="313" y="14"/>
                    </a:lnTo>
                    <a:lnTo>
                      <a:pt x="320" y="12"/>
                    </a:lnTo>
                    <a:lnTo>
                      <a:pt x="327" y="12"/>
                    </a:lnTo>
                    <a:lnTo>
                      <a:pt x="334" y="12"/>
                    </a:lnTo>
                    <a:lnTo>
                      <a:pt x="339" y="9"/>
                    </a:lnTo>
                    <a:lnTo>
                      <a:pt x="342" y="5"/>
                    </a:lnTo>
                    <a:lnTo>
                      <a:pt x="344" y="5"/>
                    </a:lnTo>
                    <a:lnTo>
                      <a:pt x="342" y="2"/>
                    </a:lnTo>
                    <a:lnTo>
                      <a:pt x="334" y="2"/>
                    </a:lnTo>
                    <a:lnTo>
                      <a:pt x="327" y="2"/>
                    </a:lnTo>
                    <a:lnTo>
                      <a:pt x="320" y="2"/>
                    </a:lnTo>
                    <a:lnTo>
                      <a:pt x="313" y="2"/>
                    </a:lnTo>
                    <a:lnTo>
                      <a:pt x="305" y="2"/>
                    </a:lnTo>
                    <a:lnTo>
                      <a:pt x="298" y="2"/>
                    </a:lnTo>
                    <a:lnTo>
                      <a:pt x="291" y="2"/>
                    </a:lnTo>
                    <a:lnTo>
                      <a:pt x="284" y="0"/>
                    </a:lnTo>
                    <a:lnTo>
                      <a:pt x="276" y="0"/>
                    </a:lnTo>
                    <a:lnTo>
                      <a:pt x="267" y="0"/>
                    </a:lnTo>
                    <a:lnTo>
                      <a:pt x="259" y="0"/>
                    </a:lnTo>
                    <a:lnTo>
                      <a:pt x="252" y="0"/>
                    </a:lnTo>
                    <a:lnTo>
                      <a:pt x="245" y="0"/>
                    </a:lnTo>
                    <a:lnTo>
                      <a:pt x="238" y="0"/>
                    </a:lnTo>
                    <a:lnTo>
                      <a:pt x="230" y="0"/>
                    </a:lnTo>
                    <a:lnTo>
                      <a:pt x="223" y="0"/>
                    </a:lnTo>
                    <a:lnTo>
                      <a:pt x="216" y="0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4" y="0"/>
                    </a:lnTo>
                    <a:lnTo>
                      <a:pt x="187" y="2"/>
                    </a:lnTo>
                    <a:lnTo>
                      <a:pt x="179" y="2"/>
                    </a:lnTo>
                    <a:lnTo>
                      <a:pt x="172" y="2"/>
                    </a:lnTo>
                    <a:lnTo>
                      <a:pt x="165" y="2"/>
                    </a:lnTo>
                    <a:lnTo>
                      <a:pt x="158" y="0"/>
                    </a:lnTo>
                    <a:lnTo>
                      <a:pt x="150" y="0"/>
                    </a:lnTo>
                    <a:lnTo>
                      <a:pt x="143" y="0"/>
                    </a:lnTo>
                    <a:lnTo>
                      <a:pt x="136" y="0"/>
                    </a:lnTo>
                    <a:lnTo>
                      <a:pt x="128" y="2"/>
                    </a:lnTo>
                    <a:lnTo>
                      <a:pt x="121" y="2"/>
                    </a:lnTo>
                    <a:lnTo>
                      <a:pt x="111" y="2"/>
                    </a:lnTo>
                    <a:lnTo>
                      <a:pt x="104" y="0"/>
                    </a:lnTo>
                    <a:lnTo>
                      <a:pt x="97" y="0"/>
                    </a:lnTo>
                    <a:lnTo>
                      <a:pt x="90" y="0"/>
                    </a:lnTo>
                    <a:lnTo>
                      <a:pt x="82" y="0"/>
                    </a:lnTo>
                    <a:lnTo>
                      <a:pt x="75" y="2"/>
                    </a:lnTo>
                    <a:lnTo>
                      <a:pt x="68" y="2"/>
                    </a:lnTo>
                    <a:lnTo>
                      <a:pt x="61" y="2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4" y="2"/>
                    </a:lnTo>
                    <a:lnTo>
                      <a:pt x="17" y="2"/>
                    </a:lnTo>
                    <a:lnTo>
                      <a:pt x="1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63" name="Freeform 2891"/>
              <p:cNvSpPr>
                <a:spLocks/>
              </p:cNvSpPr>
              <p:nvPr/>
            </p:nvSpPr>
            <p:spPr bwMode="auto">
              <a:xfrm>
                <a:off x="366" y="2102"/>
                <a:ext cx="344" cy="1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5"/>
                  </a:cxn>
                  <a:cxn ang="0">
                    <a:pos x="24" y="7"/>
                  </a:cxn>
                  <a:cxn ang="0">
                    <a:pos x="32" y="12"/>
                  </a:cxn>
                  <a:cxn ang="0">
                    <a:pos x="41" y="14"/>
                  </a:cxn>
                  <a:cxn ang="0">
                    <a:pos x="53" y="14"/>
                  </a:cxn>
                  <a:cxn ang="0">
                    <a:pos x="68" y="14"/>
                  </a:cxn>
                  <a:cxn ang="0">
                    <a:pos x="68" y="7"/>
                  </a:cxn>
                  <a:cxn ang="0">
                    <a:pos x="82" y="5"/>
                  </a:cxn>
                  <a:cxn ang="0">
                    <a:pos x="97" y="5"/>
                  </a:cxn>
                  <a:cxn ang="0">
                    <a:pos x="111" y="5"/>
                  </a:cxn>
                  <a:cxn ang="0">
                    <a:pos x="128" y="5"/>
                  </a:cxn>
                  <a:cxn ang="0">
                    <a:pos x="143" y="5"/>
                  </a:cxn>
                  <a:cxn ang="0">
                    <a:pos x="158" y="5"/>
                  </a:cxn>
                  <a:cxn ang="0">
                    <a:pos x="172" y="5"/>
                  </a:cxn>
                  <a:cxn ang="0">
                    <a:pos x="187" y="5"/>
                  </a:cxn>
                  <a:cxn ang="0">
                    <a:pos x="201" y="5"/>
                  </a:cxn>
                  <a:cxn ang="0">
                    <a:pos x="216" y="5"/>
                  </a:cxn>
                  <a:cxn ang="0">
                    <a:pos x="230" y="5"/>
                  </a:cxn>
                  <a:cxn ang="0">
                    <a:pos x="245" y="5"/>
                  </a:cxn>
                  <a:cxn ang="0">
                    <a:pos x="259" y="7"/>
                  </a:cxn>
                  <a:cxn ang="0">
                    <a:pos x="274" y="9"/>
                  </a:cxn>
                  <a:cxn ang="0">
                    <a:pos x="284" y="9"/>
                  </a:cxn>
                  <a:cxn ang="0">
                    <a:pos x="298" y="14"/>
                  </a:cxn>
                  <a:cxn ang="0">
                    <a:pos x="313" y="14"/>
                  </a:cxn>
                  <a:cxn ang="0">
                    <a:pos x="327" y="12"/>
                  </a:cxn>
                  <a:cxn ang="0">
                    <a:pos x="339" y="9"/>
                  </a:cxn>
                  <a:cxn ang="0">
                    <a:pos x="344" y="5"/>
                  </a:cxn>
                  <a:cxn ang="0">
                    <a:pos x="334" y="2"/>
                  </a:cxn>
                  <a:cxn ang="0">
                    <a:pos x="320" y="2"/>
                  </a:cxn>
                  <a:cxn ang="0">
                    <a:pos x="305" y="2"/>
                  </a:cxn>
                  <a:cxn ang="0">
                    <a:pos x="291" y="2"/>
                  </a:cxn>
                  <a:cxn ang="0">
                    <a:pos x="276" y="0"/>
                  </a:cxn>
                  <a:cxn ang="0">
                    <a:pos x="259" y="0"/>
                  </a:cxn>
                  <a:cxn ang="0">
                    <a:pos x="245" y="0"/>
                  </a:cxn>
                  <a:cxn ang="0">
                    <a:pos x="230" y="0"/>
                  </a:cxn>
                  <a:cxn ang="0">
                    <a:pos x="216" y="0"/>
                  </a:cxn>
                  <a:cxn ang="0">
                    <a:pos x="201" y="0"/>
                  </a:cxn>
                  <a:cxn ang="0">
                    <a:pos x="187" y="2"/>
                  </a:cxn>
                  <a:cxn ang="0">
                    <a:pos x="172" y="2"/>
                  </a:cxn>
                  <a:cxn ang="0">
                    <a:pos x="158" y="0"/>
                  </a:cxn>
                  <a:cxn ang="0">
                    <a:pos x="143" y="0"/>
                  </a:cxn>
                  <a:cxn ang="0">
                    <a:pos x="128" y="2"/>
                  </a:cxn>
                  <a:cxn ang="0">
                    <a:pos x="111" y="2"/>
                  </a:cxn>
                  <a:cxn ang="0">
                    <a:pos x="97" y="0"/>
                  </a:cxn>
                  <a:cxn ang="0">
                    <a:pos x="82" y="0"/>
                  </a:cxn>
                  <a:cxn ang="0">
                    <a:pos x="68" y="2"/>
                  </a:cxn>
                  <a:cxn ang="0">
                    <a:pos x="53" y="0"/>
                  </a:cxn>
                  <a:cxn ang="0">
                    <a:pos x="39" y="0"/>
                  </a:cxn>
                  <a:cxn ang="0">
                    <a:pos x="24" y="2"/>
                  </a:cxn>
                  <a:cxn ang="0">
                    <a:pos x="10" y="2"/>
                  </a:cxn>
                  <a:cxn ang="0">
                    <a:pos x="2" y="2"/>
                  </a:cxn>
                </a:cxnLst>
                <a:rect l="0" t="0" r="r" b="b"/>
                <a:pathLst>
                  <a:path w="344" h="14">
                    <a:moveTo>
                      <a:pt x="2" y="2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10" y="5"/>
                    </a:lnTo>
                    <a:lnTo>
                      <a:pt x="17" y="5"/>
                    </a:lnTo>
                    <a:lnTo>
                      <a:pt x="24" y="7"/>
                    </a:lnTo>
                    <a:lnTo>
                      <a:pt x="27" y="9"/>
                    </a:lnTo>
                    <a:lnTo>
                      <a:pt x="32" y="12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46" y="14"/>
                    </a:lnTo>
                    <a:lnTo>
                      <a:pt x="53" y="14"/>
                    </a:lnTo>
                    <a:lnTo>
                      <a:pt x="61" y="14"/>
                    </a:lnTo>
                    <a:lnTo>
                      <a:pt x="68" y="14"/>
                    </a:lnTo>
                    <a:lnTo>
                      <a:pt x="63" y="9"/>
                    </a:lnTo>
                    <a:lnTo>
                      <a:pt x="68" y="7"/>
                    </a:lnTo>
                    <a:lnTo>
                      <a:pt x="75" y="5"/>
                    </a:lnTo>
                    <a:lnTo>
                      <a:pt x="82" y="5"/>
                    </a:lnTo>
                    <a:lnTo>
                      <a:pt x="90" y="5"/>
                    </a:lnTo>
                    <a:lnTo>
                      <a:pt x="97" y="5"/>
                    </a:lnTo>
                    <a:lnTo>
                      <a:pt x="104" y="5"/>
                    </a:lnTo>
                    <a:lnTo>
                      <a:pt x="111" y="5"/>
                    </a:lnTo>
                    <a:lnTo>
                      <a:pt x="121" y="5"/>
                    </a:lnTo>
                    <a:lnTo>
                      <a:pt x="128" y="5"/>
                    </a:lnTo>
                    <a:lnTo>
                      <a:pt x="136" y="5"/>
                    </a:lnTo>
                    <a:lnTo>
                      <a:pt x="143" y="5"/>
                    </a:lnTo>
                    <a:lnTo>
                      <a:pt x="150" y="5"/>
                    </a:lnTo>
                    <a:lnTo>
                      <a:pt x="158" y="5"/>
                    </a:lnTo>
                    <a:lnTo>
                      <a:pt x="165" y="5"/>
                    </a:lnTo>
                    <a:lnTo>
                      <a:pt x="172" y="5"/>
                    </a:lnTo>
                    <a:lnTo>
                      <a:pt x="179" y="5"/>
                    </a:lnTo>
                    <a:lnTo>
                      <a:pt x="187" y="5"/>
                    </a:lnTo>
                    <a:lnTo>
                      <a:pt x="194" y="5"/>
                    </a:lnTo>
                    <a:lnTo>
                      <a:pt x="201" y="5"/>
                    </a:lnTo>
                    <a:lnTo>
                      <a:pt x="208" y="5"/>
                    </a:lnTo>
                    <a:lnTo>
                      <a:pt x="216" y="5"/>
                    </a:lnTo>
                    <a:lnTo>
                      <a:pt x="223" y="5"/>
                    </a:lnTo>
                    <a:lnTo>
                      <a:pt x="230" y="5"/>
                    </a:lnTo>
                    <a:lnTo>
                      <a:pt x="238" y="5"/>
                    </a:lnTo>
                    <a:lnTo>
                      <a:pt x="245" y="5"/>
                    </a:lnTo>
                    <a:lnTo>
                      <a:pt x="252" y="5"/>
                    </a:lnTo>
                    <a:lnTo>
                      <a:pt x="259" y="7"/>
                    </a:lnTo>
                    <a:lnTo>
                      <a:pt x="267" y="9"/>
                    </a:lnTo>
                    <a:lnTo>
                      <a:pt x="274" y="9"/>
                    </a:lnTo>
                    <a:lnTo>
                      <a:pt x="276" y="9"/>
                    </a:lnTo>
                    <a:lnTo>
                      <a:pt x="284" y="9"/>
                    </a:lnTo>
                    <a:lnTo>
                      <a:pt x="291" y="12"/>
                    </a:lnTo>
                    <a:lnTo>
                      <a:pt x="298" y="14"/>
                    </a:lnTo>
                    <a:lnTo>
                      <a:pt x="305" y="14"/>
                    </a:lnTo>
                    <a:lnTo>
                      <a:pt x="313" y="14"/>
                    </a:lnTo>
                    <a:lnTo>
                      <a:pt x="320" y="12"/>
                    </a:lnTo>
                    <a:lnTo>
                      <a:pt x="327" y="12"/>
                    </a:lnTo>
                    <a:lnTo>
                      <a:pt x="334" y="12"/>
                    </a:lnTo>
                    <a:lnTo>
                      <a:pt x="339" y="9"/>
                    </a:lnTo>
                    <a:lnTo>
                      <a:pt x="342" y="5"/>
                    </a:lnTo>
                    <a:lnTo>
                      <a:pt x="344" y="5"/>
                    </a:lnTo>
                    <a:lnTo>
                      <a:pt x="342" y="2"/>
                    </a:lnTo>
                    <a:lnTo>
                      <a:pt x="334" y="2"/>
                    </a:lnTo>
                    <a:lnTo>
                      <a:pt x="327" y="2"/>
                    </a:lnTo>
                    <a:lnTo>
                      <a:pt x="320" y="2"/>
                    </a:lnTo>
                    <a:lnTo>
                      <a:pt x="313" y="2"/>
                    </a:lnTo>
                    <a:lnTo>
                      <a:pt x="305" y="2"/>
                    </a:lnTo>
                    <a:lnTo>
                      <a:pt x="298" y="2"/>
                    </a:lnTo>
                    <a:lnTo>
                      <a:pt x="291" y="2"/>
                    </a:lnTo>
                    <a:lnTo>
                      <a:pt x="284" y="0"/>
                    </a:lnTo>
                    <a:lnTo>
                      <a:pt x="276" y="0"/>
                    </a:lnTo>
                    <a:lnTo>
                      <a:pt x="267" y="0"/>
                    </a:lnTo>
                    <a:lnTo>
                      <a:pt x="259" y="0"/>
                    </a:lnTo>
                    <a:lnTo>
                      <a:pt x="252" y="0"/>
                    </a:lnTo>
                    <a:lnTo>
                      <a:pt x="245" y="0"/>
                    </a:lnTo>
                    <a:lnTo>
                      <a:pt x="238" y="0"/>
                    </a:lnTo>
                    <a:lnTo>
                      <a:pt x="230" y="0"/>
                    </a:lnTo>
                    <a:lnTo>
                      <a:pt x="223" y="0"/>
                    </a:lnTo>
                    <a:lnTo>
                      <a:pt x="216" y="0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4" y="0"/>
                    </a:lnTo>
                    <a:lnTo>
                      <a:pt x="187" y="2"/>
                    </a:lnTo>
                    <a:lnTo>
                      <a:pt x="179" y="2"/>
                    </a:lnTo>
                    <a:lnTo>
                      <a:pt x="172" y="2"/>
                    </a:lnTo>
                    <a:lnTo>
                      <a:pt x="165" y="2"/>
                    </a:lnTo>
                    <a:lnTo>
                      <a:pt x="158" y="0"/>
                    </a:lnTo>
                    <a:lnTo>
                      <a:pt x="150" y="0"/>
                    </a:lnTo>
                    <a:lnTo>
                      <a:pt x="143" y="0"/>
                    </a:lnTo>
                    <a:lnTo>
                      <a:pt x="136" y="0"/>
                    </a:lnTo>
                    <a:lnTo>
                      <a:pt x="128" y="2"/>
                    </a:lnTo>
                    <a:lnTo>
                      <a:pt x="121" y="2"/>
                    </a:lnTo>
                    <a:lnTo>
                      <a:pt x="111" y="2"/>
                    </a:lnTo>
                    <a:lnTo>
                      <a:pt x="104" y="0"/>
                    </a:lnTo>
                    <a:lnTo>
                      <a:pt x="97" y="0"/>
                    </a:lnTo>
                    <a:lnTo>
                      <a:pt x="90" y="0"/>
                    </a:lnTo>
                    <a:lnTo>
                      <a:pt x="82" y="0"/>
                    </a:lnTo>
                    <a:lnTo>
                      <a:pt x="75" y="2"/>
                    </a:lnTo>
                    <a:lnTo>
                      <a:pt x="68" y="2"/>
                    </a:lnTo>
                    <a:lnTo>
                      <a:pt x="61" y="2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4" y="2"/>
                    </a:lnTo>
                    <a:lnTo>
                      <a:pt x="17" y="2"/>
                    </a:lnTo>
                    <a:lnTo>
                      <a:pt x="10" y="2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64" name="Freeform 2892"/>
              <p:cNvSpPr>
                <a:spLocks/>
              </p:cNvSpPr>
              <p:nvPr/>
            </p:nvSpPr>
            <p:spPr bwMode="auto">
              <a:xfrm>
                <a:off x="725" y="2102"/>
                <a:ext cx="516" cy="12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26" y="5"/>
                  </a:cxn>
                  <a:cxn ang="0">
                    <a:pos x="48" y="5"/>
                  </a:cxn>
                  <a:cxn ang="0">
                    <a:pos x="72" y="5"/>
                  </a:cxn>
                  <a:cxn ang="0">
                    <a:pos x="94" y="5"/>
                  </a:cxn>
                  <a:cxn ang="0">
                    <a:pos x="116" y="5"/>
                  </a:cxn>
                  <a:cxn ang="0">
                    <a:pos x="138" y="5"/>
                  </a:cxn>
                  <a:cxn ang="0">
                    <a:pos x="160" y="5"/>
                  </a:cxn>
                  <a:cxn ang="0">
                    <a:pos x="182" y="9"/>
                  </a:cxn>
                  <a:cxn ang="0">
                    <a:pos x="194" y="9"/>
                  </a:cxn>
                  <a:cxn ang="0">
                    <a:pos x="211" y="5"/>
                  </a:cxn>
                  <a:cxn ang="0">
                    <a:pos x="235" y="5"/>
                  </a:cxn>
                  <a:cxn ang="0">
                    <a:pos x="249" y="9"/>
                  </a:cxn>
                  <a:cxn ang="0">
                    <a:pos x="271" y="9"/>
                  </a:cxn>
                  <a:cxn ang="0">
                    <a:pos x="293" y="9"/>
                  </a:cxn>
                  <a:cxn ang="0">
                    <a:pos x="315" y="9"/>
                  </a:cxn>
                  <a:cxn ang="0">
                    <a:pos x="337" y="9"/>
                  </a:cxn>
                  <a:cxn ang="0">
                    <a:pos x="358" y="9"/>
                  </a:cxn>
                  <a:cxn ang="0">
                    <a:pos x="383" y="12"/>
                  </a:cxn>
                  <a:cxn ang="0">
                    <a:pos x="404" y="9"/>
                  </a:cxn>
                  <a:cxn ang="0">
                    <a:pos x="426" y="9"/>
                  </a:cxn>
                  <a:cxn ang="0">
                    <a:pos x="448" y="9"/>
                  </a:cxn>
                  <a:cxn ang="0">
                    <a:pos x="470" y="9"/>
                  </a:cxn>
                  <a:cxn ang="0">
                    <a:pos x="492" y="9"/>
                  </a:cxn>
                  <a:cxn ang="0">
                    <a:pos x="514" y="9"/>
                  </a:cxn>
                  <a:cxn ang="0">
                    <a:pos x="506" y="7"/>
                  </a:cxn>
                  <a:cxn ang="0">
                    <a:pos x="484" y="7"/>
                  </a:cxn>
                  <a:cxn ang="0">
                    <a:pos x="463" y="7"/>
                  </a:cxn>
                  <a:cxn ang="0">
                    <a:pos x="441" y="9"/>
                  </a:cxn>
                  <a:cxn ang="0">
                    <a:pos x="419" y="5"/>
                  </a:cxn>
                  <a:cxn ang="0">
                    <a:pos x="404" y="2"/>
                  </a:cxn>
                  <a:cxn ang="0">
                    <a:pos x="383" y="2"/>
                  </a:cxn>
                  <a:cxn ang="0">
                    <a:pos x="358" y="2"/>
                  </a:cxn>
                  <a:cxn ang="0">
                    <a:pos x="337" y="0"/>
                  </a:cxn>
                  <a:cxn ang="0">
                    <a:pos x="315" y="2"/>
                  </a:cxn>
                  <a:cxn ang="0">
                    <a:pos x="293" y="2"/>
                  </a:cxn>
                  <a:cxn ang="0">
                    <a:pos x="271" y="2"/>
                  </a:cxn>
                  <a:cxn ang="0">
                    <a:pos x="249" y="2"/>
                  </a:cxn>
                  <a:cxn ang="0">
                    <a:pos x="228" y="2"/>
                  </a:cxn>
                  <a:cxn ang="0">
                    <a:pos x="203" y="2"/>
                  </a:cxn>
                  <a:cxn ang="0">
                    <a:pos x="182" y="2"/>
                  </a:cxn>
                  <a:cxn ang="0">
                    <a:pos x="160" y="2"/>
                  </a:cxn>
                  <a:cxn ang="0">
                    <a:pos x="138" y="2"/>
                  </a:cxn>
                  <a:cxn ang="0">
                    <a:pos x="116" y="2"/>
                  </a:cxn>
                  <a:cxn ang="0">
                    <a:pos x="94" y="2"/>
                  </a:cxn>
                  <a:cxn ang="0">
                    <a:pos x="72" y="2"/>
                  </a:cxn>
                  <a:cxn ang="0">
                    <a:pos x="48" y="2"/>
                  </a:cxn>
                  <a:cxn ang="0">
                    <a:pos x="26" y="2"/>
                  </a:cxn>
                  <a:cxn ang="0">
                    <a:pos x="5" y="2"/>
                  </a:cxn>
                </a:cxnLst>
                <a:rect l="0" t="0" r="r" b="b"/>
                <a:pathLst>
                  <a:path w="516" h="12">
                    <a:moveTo>
                      <a:pt x="5" y="2"/>
                    </a:moveTo>
                    <a:lnTo>
                      <a:pt x="0" y="5"/>
                    </a:lnTo>
                    <a:lnTo>
                      <a:pt x="5" y="5"/>
                    </a:lnTo>
                    <a:lnTo>
                      <a:pt x="12" y="5"/>
                    </a:lnTo>
                    <a:lnTo>
                      <a:pt x="19" y="5"/>
                    </a:lnTo>
                    <a:lnTo>
                      <a:pt x="26" y="5"/>
                    </a:lnTo>
                    <a:lnTo>
                      <a:pt x="34" y="5"/>
                    </a:lnTo>
                    <a:lnTo>
                      <a:pt x="41" y="5"/>
                    </a:lnTo>
                    <a:lnTo>
                      <a:pt x="48" y="5"/>
                    </a:lnTo>
                    <a:lnTo>
                      <a:pt x="55" y="5"/>
                    </a:lnTo>
                    <a:lnTo>
                      <a:pt x="65" y="5"/>
                    </a:lnTo>
                    <a:lnTo>
                      <a:pt x="72" y="5"/>
                    </a:lnTo>
                    <a:lnTo>
                      <a:pt x="80" y="5"/>
                    </a:lnTo>
                    <a:lnTo>
                      <a:pt x="87" y="5"/>
                    </a:lnTo>
                    <a:lnTo>
                      <a:pt x="94" y="5"/>
                    </a:lnTo>
                    <a:lnTo>
                      <a:pt x="102" y="5"/>
                    </a:lnTo>
                    <a:lnTo>
                      <a:pt x="109" y="5"/>
                    </a:lnTo>
                    <a:lnTo>
                      <a:pt x="116" y="5"/>
                    </a:lnTo>
                    <a:lnTo>
                      <a:pt x="123" y="5"/>
                    </a:lnTo>
                    <a:lnTo>
                      <a:pt x="131" y="5"/>
                    </a:lnTo>
                    <a:lnTo>
                      <a:pt x="138" y="5"/>
                    </a:lnTo>
                    <a:lnTo>
                      <a:pt x="145" y="5"/>
                    </a:lnTo>
                    <a:lnTo>
                      <a:pt x="152" y="5"/>
                    </a:lnTo>
                    <a:lnTo>
                      <a:pt x="160" y="5"/>
                    </a:lnTo>
                    <a:lnTo>
                      <a:pt x="167" y="5"/>
                    </a:lnTo>
                    <a:lnTo>
                      <a:pt x="174" y="7"/>
                    </a:lnTo>
                    <a:lnTo>
                      <a:pt x="182" y="9"/>
                    </a:lnTo>
                    <a:lnTo>
                      <a:pt x="182" y="9"/>
                    </a:lnTo>
                    <a:lnTo>
                      <a:pt x="189" y="9"/>
                    </a:lnTo>
                    <a:lnTo>
                      <a:pt x="194" y="9"/>
                    </a:lnTo>
                    <a:lnTo>
                      <a:pt x="196" y="7"/>
                    </a:lnTo>
                    <a:lnTo>
                      <a:pt x="203" y="5"/>
                    </a:lnTo>
                    <a:lnTo>
                      <a:pt x="211" y="5"/>
                    </a:lnTo>
                    <a:lnTo>
                      <a:pt x="220" y="5"/>
                    </a:lnTo>
                    <a:lnTo>
                      <a:pt x="228" y="5"/>
                    </a:lnTo>
                    <a:lnTo>
                      <a:pt x="235" y="5"/>
                    </a:lnTo>
                    <a:lnTo>
                      <a:pt x="242" y="7"/>
                    </a:lnTo>
                    <a:lnTo>
                      <a:pt x="249" y="9"/>
                    </a:lnTo>
                    <a:lnTo>
                      <a:pt x="249" y="9"/>
                    </a:lnTo>
                    <a:lnTo>
                      <a:pt x="257" y="9"/>
                    </a:lnTo>
                    <a:lnTo>
                      <a:pt x="264" y="9"/>
                    </a:lnTo>
                    <a:lnTo>
                      <a:pt x="271" y="9"/>
                    </a:lnTo>
                    <a:lnTo>
                      <a:pt x="278" y="9"/>
                    </a:lnTo>
                    <a:lnTo>
                      <a:pt x="286" y="9"/>
                    </a:lnTo>
                    <a:lnTo>
                      <a:pt x="293" y="9"/>
                    </a:lnTo>
                    <a:lnTo>
                      <a:pt x="300" y="9"/>
                    </a:lnTo>
                    <a:lnTo>
                      <a:pt x="308" y="9"/>
                    </a:lnTo>
                    <a:lnTo>
                      <a:pt x="315" y="9"/>
                    </a:lnTo>
                    <a:lnTo>
                      <a:pt x="322" y="9"/>
                    </a:lnTo>
                    <a:lnTo>
                      <a:pt x="329" y="9"/>
                    </a:lnTo>
                    <a:lnTo>
                      <a:pt x="337" y="9"/>
                    </a:lnTo>
                    <a:lnTo>
                      <a:pt x="344" y="9"/>
                    </a:lnTo>
                    <a:lnTo>
                      <a:pt x="351" y="9"/>
                    </a:lnTo>
                    <a:lnTo>
                      <a:pt x="358" y="9"/>
                    </a:lnTo>
                    <a:lnTo>
                      <a:pt x="368" y="9"/>
                    </a:lnTo>
                    <a:lnTo>
                      <a:pt x="375" y="12"/>
                    </a:lnTo>
                    <a:lnTo>
                      <a:pt x="383" y="12"/>
                    </a:lnTo>
                    <a:lnTo>
                      <a:pt x="390" y="9"/>
                    </a:lnTo>
                    <a:lnTo>
                      <a:pt x="397" y="9"/>
                    </a:lnTo>
                    <a:lnTo>
                      <a:pt x="404" y="9"/>
                    </a:lnTo>
                    <a:lnTo>
                      <a:pt x="412" y="9"/>
                    </a:lnTo>
                    <a:lnTo>
                      <a:pt x="419" y="9"/>
                    </a:lnTo>
                    <a:lnTo>
                      <a:pt x="426" y="9"/>
                    </a:lnTo>
                    <a:lnTo>
                      <a:pt x="434" y="9"/>
                    </a:lnTo>
                    <a:lnTo>
                      <a:pt x="441" y="9"/>
                    </a:lnTo>
                    <a:lnTo>
                      <a:pt x="448" y="9"/>
                    </a:lnTo>
                    <a:lnTo>
                      <a:pt x="455" y="9"/>
                    </a:lnTo>
                    <a:lnTo>
                      <a:pt x="463" y="9"/>
                    </a:lnTo>
                    <a:lnTo>
                      <a:pt x="470" y="9"/>
                    </a:lnTo>
                    <a:lnTo>
                      <a:pt x="477" y="9"/>
                    </a:lnTo>
                    <a:lnTo>
                      <a:pt x="484" y="9"/>
                    </a:lnTo>
                    <a:lnTo>
                      <a:pt x="492" y="9"/>
                    </a:lnTo>
                    <a:lnTo>
                      <a:pt x="499" y="9"/>
                    </a:lnTo>
                    <a:lnTo>
                      <a:pt x="506" y="9"/>
                    </a:lnTo>
                    <a:lnTo>
                      <a:pt x="514" y="9"/>
                    </a:lnTo>
                    <a:lnTo>
                      <a:pt x="516" y="9"/>
                    </a:lnTo>
                    <a:lnTo>
                      <a:pt x="514" y="9"/>
                    </a:lnTo>
                    <a:lnTo>
                      <a:pt x="506" y="7"/>
                    </a:lnTo>
                    <a:lnTo>
                      <a:pt x="499" y="7"/>
                    </a:lnTo>
                    <a:lnTo>
                      <a:pt x="492" y="7"/>
                    </a:lnTo>
                    <a:lnTo>
                      <a:pt x="484" y="7"/>
                    </a:lnTo>
                    <a:lnTo>
                      <a:pt x="477" y="7"/>
                    </a:lnTo>
                    <a:lnTo>
                      <a:pt x="470" y="7"/>
                    </a:lnTo>
                    <a:lnTo>
                      <a:pt x="463" y="7"/>
                    </a:lnTo>
                    <a:lnTo>
                      <a:pt x="455" y="7"/>
                    </a:lnTo>
                    <a:lnTo>
                      <a:pt x="448" y="7"/>
                    </a:lnTo>
                    <a:lnTo>
                      <a:pt x="441" y="9"/>
                    </a:lnTo>
                    <a:lnTo>
                      <a:pt x="434" y="7"/>
                    </a:lnTo>
                    <a:lnTo>
                      <a:pt x="426" y="7"/>
                    </a:lnTo>
                    <a:lnTo>
                      <a:pt x="419" y="5"/>
                    </a:lnTo>
                    <a:lnTo>
                      <a:pt x="412" y="5"/>
                    </a:lnTo>
                    <a:lnTo>
                      <a:pt x="412" y="5"/>
                    </a:lnTo>
                    <a:lnTo>
                      <a:pt x="404" y="2"/>
                    </a:lnTo>
                    <a:lnTo>
                      <a:pt x="397" y="2"/>
                    </a:lnTo>
                    <a:lnTo>
                      <a:pt x="390" y="2"/>
                    </a:lnTo>
                    <a:lnTo>
                      <a:pt x="383" y="2"/>
                    </a:lnTo>
                    <a:lnTo>
                      <a:pt x="375" y="2"/>
                    </a:lnTo>
                    <a:lnTo>
                      <a:pt x="368" y="2"/>
                    </a:lnTo>
                    <a:lnTo>
                      <a:pt x="358" y="2"/>
                    </a:lnTo>
                    <a:lnTo>
                      <a:pt x="351" y="0"/>
                    </a:lnTo>
                    <a:lnTo>
                      <a:pt x="344" y="0"/>
                    </a:lnTo>
                    <a:lnTo>
                      <a:pt x="337" y="0"/>
                    </a:lnTo>
                    <a:lnTo>
                      <a:pt x="329" y="0"/>
                    </a:lnTo>
                    <a:lnTo>
                      <a:pt x="322" y="0"/>
                    </a:lnTo>
                    <a:lnTo>
                      <a:pt x="315" y="2"/>
                    </a:lnTo>
                    <a:lnTo>
                      <a:pt x="308" y="2"/>
                    </a:lnTo>
                    <a:lnTo>
                      <a:pt x="300" y="2"/>
                    </a:lnTo>
                    <a:lnTo>
                      <a:pt x="293" y="2"/>
                    </a:lnTo>
                    <a:lnTo>
                      <a:pt x="286" y="2"/>
                    </a:lnTo>
                    <a:lnTo>
                      <a:pt x="278" y="2"/>
                    </a:lnTo>
                    <a:lnTo>
                      <a:pt x="271" y="2"/>
                    </a:lnTo>
                    <a:lnTo>
                      <a:pt x="264" y="2"/>
                    </a:lnTo>
                    <a:lnTo>
                      <a:pt x="257" y="2"/>
                    </a:lnTo>
                    <a:lnTo>
                      <a:pt x="249" y="2"/>
                    </a:lnTo>
                    <a:lnTo>
                      <a:pt x="242" y="2"/>
                    </a:lnTo>
                    <a:lnTo>
                      <a:pt x="235" y="2"/>
                    </a:lnTo>
                    <a:lnTo>
                      <a:pt x="228" y="2"/>
                    </a:lnTo>
                    <a:lnTo>
                      <a:pt x="220" y="2"/>
                    </a:lnTo>
                    <a:lnTo>
                      <a:pt x="211" y="2"/>
                    </a:lnTo>
                    <a:lnTo>
                      <a:pt x="203" y="2"/>
                    </a:lnTo>
                    <a:lnTo>
                      <a:pt x="196" y="2"/>
                    </a:lnTo>
                    <a:lnTo>
                      <a:pt x="189" y="2"/>
                    </a:lnTo>
                    <a:lnTo>
                      <a:pt x="182" y="2"/>
                    </a:lnTo>
                    <a:lnTo>
                      <a:pt x="174" y="2"/>
                    </a:lnTo>
                    <a:lnTo>
                      <a:pt x="167" y="2"/>
                    </a:lnTo>
                    <a:lnTo>
                      <a:pt x="160" y="2"/>
                    </a:lnTo>
                    <a:lnTo>
                      <a:pt x="152" y="2"/>
                    </a:lnTo>
                    <a:lnTo>
                      <a:pt x="145" y="2"/>
                    </a:lnTo>
                    <a:lnTo>
                      <a:pt x="138" y="2"/>
                    </a:lnTo>
                    <a:lnTo>
                      <a:pt x="131" y="2"/>
                    </a:lnTo>
                    <a:lnTo>
                      <a:pt x="123" y="2"/>
                    </a:lnTo>
                    <a:lnTo>
                      <a:pt x="116" y="2"/>
                    </a:lnTo>
                    <a:lnTo>
                      <a:pt x="109" y="2"/>
                    </a:lnTo>
                    <a:lnTo>
                      <a:pt x="102" y="2"/>
                    </a:lnTo>
                    <a:lnTo>
                      <a:pt x="94" y="2"/>
                    </a:lnTo>
                    <a:lnTo>
                      <a:pt x="87" y="2"/>
                    </a:lnTo>
                    <a:lnTo>
                      <a:pt x="80" y="2"/>
                    </a:lnTo>
                    <a:lnTo>
                      <a:pt x="72" y="2"/>
                    </a:lnTo>
                    <a:lnTo>
                      <a:pt x="65" y="2"/>
                    </a:lnTo>
                    <a:lnTo>
                      <a:pt x="55" y="2"/>
                    </a:lnTo>
                    <a:lnTo>
                      <a:pt x="48" y="2"/>
                    </a:lnTo>
                    <a:lnTo>
                      <a:pt x="41" y="2"/>
                    </a:lnTo>
                    <a:lnTo>
                      <a:pt x="34" y="2"/>
                    </a:lnTo>
                    <a:lnTo>
                      <a:pt x="26" y="2"/>
                    </a:lnTo>
                    <a:lnTo>
                      <a:pt x="19" y="2"/>
                    </a:lnTo>
                    <a:lnTo>
                      <a:pt x="12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65" name="Freeform 2893"/>
              <p:cNvSpPr>
                <a:spLocks/>
              </p:cNvSpPr>
              <p:nvPr/>
            </p:nvSpPr>
            <p:spPr bwMode="auto">
              <a:xfrm>
                <a:off x="725" y="2102"/>
                <a:ext cx="516" cy="12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26" y="5"/>
                  </a:cxn>
                  <a:cxn ang="0">
                    <a:pos x="48" y="5"/>
                  </a:cxn>
                  <a:cxn ang="0">
                    <a:pos x="72" y="5"/>
                  </a:cxn>
                  <a:cxn ang="0">
                    <a:pos x="94" y="5"/>
                  </a:cxn>
                  <a:cxn ang="0">
                    <a:pos x="116" y="5"/>
                  </a:cxn>
                  <a:cxn ang="0">
                    <a:pos x="138" y="5"/>
                  </a:cxn>
                  <a:cxn ang="0">
                    <a:pos x="160" y="5"/>
                  </a:cxn>
                  <a:cxn ang="0">
                    <a:pos x="182" y="9"/>
                  </a:cxn>
                  <a:cxn ang="0">
                    <a:pos x="194" y="9"/>
                  </a:cxn>
                  <a:cxn ang="0">
                    <a:pos x="211" y="5"/>
                  </a:cxn>
                  <a:cxn ang="0">
                    <a:pos x="235" y="5"/>
                  </a:cxn>
                  <a:cxn ang="0">
                    <a:pos x="249" y="9"/>
                  </a:cxn>
                  <a:cxn ang="0">
                    <a:pos x="271" y="9"/>
                  </a:cxn>
                  <a:cxn ang="0">
                    <a:pos x="293" y="9"/>
                  </a:cxn>
                  <a:cxn ang="0">
                    <a:pos x="315" y="9"/>
                  </a:cxn>
                  <a:cxn ang="0">
                    <a:pos x="337" y="9"/>
                  </a:cxn>
                  <a:cxn ang="0">
                    <a:pos x="358" y="9"/>
                  </a:cxn>
                  <a:cxn ang="0">
                    <a:pos x="383" y="12"/>
                  </a:cxn>
                  <a:cxn ang="0">
                    <a:pos x="404" y="9"/>
                  </a:cxn>
                  <a:cxn ang="0">
                    <a:pos x="426" y="9"/>
                  </a:cxn>
                  <a:cxn ang="0">
                    <a:pos x="448" y="9"/>
                  </a:cxn>
                  <a:cxn ang="0">
                    <a:pos x="470" y="9"/>
                  </a:cxn>
                  <a:cxn ang="0">
                    <a:pos x="492" y="9"/>
                  </a:cxn>
                  <a:cxn ang="0">
                    <a:pos x="514" y="9"/>
                  </a:cxn>
                  <a:cxn ang="0">
                    <a:pos x="506" y="7"/>
                  </a:cxn>
                  <a:cxn ang="0">
                    <a:pos x="484" y="7"/>
                  </a:cxn>
                  <a:cxn ang="0">
                    <a:pos x="463" y="7"/>
                  </a:cxn>
                  <a:cxn ang="0">
                    <a:pos x="441" y="9"/>
                  </a:cxn>
                  <a:cxn ang="0">
                    <a:pos x="419" y="5"/>
                  </a:cxn>
                  <a:cxn ang="0">
                    <a:pos x="404" y="2"/>
                  </a:cxn>
                  <a:cxn ang="0">
                    <a:pos x="383" y="2"/>
                  </a:cxn>
                  <a:cxn ang="0">
                    <a:pos x="358" y="2"/>
                  </a:cxn>
                  <a:cxn ang="0">
                    <a:pos x="337" y="0"/>
                  </a:cxn>
                  <a:cxn ang="0">
                    <a:pos x="315" y="2"/>
                  </a:cxn>
                  <a:cxn ang="0">
                    <a:pos x="293" y="2"/>
                  </a:cxn>
                  <a:cxn ang="0">
                    <a:pos x="271" y="2"/>
                  </a:cxn>
                  <a:cxn ang="0">
                    <a:pos x="249" y="2"/>
                  </a:cxn>
                  <a:cxn ang="0">
                    <a:pos x="228" y="2"/>
                  </a:cxn>
                  <a:cxn ang="0">
                    <a:pos x="203" y="2"/>
                  </a:cxn>
                  <a:cxn ang="0">
                    <a:pos x="182" y="2"/>
                  </a:cxn>
                  <a:cxn ang="0">
                    <a:pos x="160" y="2"/>
                  </a:cxn>
                  <a:cxn ang="0">
                    <a:pos x="138" y="2"/>
                  </a:cxn>
                  <a:cxn ang="0">
                    <a:pos x="116" y="2"/>
                  </a:cxn>
                  <a:cxn ang="0">
                    <a:pos x="94" y="2"/>
                  </a:cxn>
                  <a:cxn ang="0">
                    <a:pos x="72" y="2"/>
                  </a:cxn>
                  <a:cxn ang="0">
                    <a:pos x="48" y="2"/>
                  </a:cxn>
                  <a:cxn ang="0">
                    <a:pos x="26" y="2"/>
                  </a:cxn>
                  <a:cxn ang="0">
                    <a:pos x="5" y="2"/>
                  </a:cxn>
                </a:cxnLst>
                <a:rect l="0" t="0" r="r" b="b"/>
                <a:pathLst>
                  <a:path w="516" h="12">
                    <a:moveTo>
                      <a:pt x="5" y="2"/>
                    </a:moveTo>
                    <a:lnTo>
                      <a:pt x="0" y="5"/>
                    </a:lnTo>
                    <a:lnTo>
                      <a:pt x="5" y="5"/>
                    </a:lnTo>
                    <a:lnTo>
                      <a:pt x="12" y="5"/>
                    </a:lnTo>
                    <a:lnTo>
                      <a:pt x="19" y="5"/>
                    </a:lnTo>
                    <a:lnTo>
                      <a:pt x="26" y="5"/>
                    </a:lnTo>
                    <a:lnTo>
                      <a:pt x="34" y="5"/>
                    </a:lnTo>
                    <a:lnTo>
                      <a:pt x="41" y="5"/>
                    </a:lnTo>
                    <a:lnTo>
                      <a:pt x="48" y="5"/>
                    </a:lnTo>
                    <a:lnTo>
                      <a:pt x="55" y="5"/>
                    </a:lnTo>
                    <a:lnTo>
                      <a:pt x="65" y="5"/>
                    </a:lnTo>
                    <a:lnTo>
                      <a:pt x="72" y="5"/>
                    </a:lnTo>
                    <a:lnTo>
                      <a:pt x="80" y="5"/>
                    </a:lnTo>
                    <a:lnTo>
                      <a:pt x="87" y="5"/>
                    </a:lnTo>
                    <a:lnTo>
                      <a:pt x="94" y="5"/>
                    </a:lnTo>
                    <a:lnTo>
                      <a:pt x="102" y="5"/>
                    </a:lnTo>
                    <a:lnTo>
                      <a:pt x="109" y="5"/>
                    </a:lnTo>
                    <a:lnTo>
                      <a:pt x="116" y="5"/>
                    </a:lnTo>
                    <a:lnTo>
                      <a:pt x="123" y="5"/>
                    </a:lnTo>
                    <a:lnTo>
                      <a:pt x="131" y="5"/>
                    </a:lnTo>
                    <a:lnTo>
                      <a:pt x="138" y="5"/>
                    </a:lnTo>
                    <a:lnTo>
                      <a:pt x="145" y="5"/>
                    </a:lnTo>
                    <a:lnTo>
                      <a:pt x="152" y="5"/>
                    </a:lnTo>
                    <a:lnTo>
                      <a:pt x="160" y="5"/>
                    </a:lnTo>
                    <a:lnTo>
                      <a:pt x="167" y="5"/>
                    </a:lnTo>
                    <a:lnTo>
                      <a:pt x="174" y="7"/>
                    </a:lnTo>
                    <a:lnTo>
                      <a:pt x="182" y="9"/>
                    </a:lnTo>
                    <a:lnTo>
                      <a:pt x="182" y="9"/>
                    </a:lnTo>
                    <a:lnTo>
                      <a:pt x="189" y="9"/>
                    </a:lnTo>
                    <a:lnTo>
                      <a:pt x="194" y="9"/>
                    </a:lnTo>
                    <a:lnTo>
                      <a:pt x="196" y="7"/>
                    </a:lnTo>
                    <a:lnTo>
                      <a:pt x="203" y="5"/>
                    </a:lnTo>
                    <a:lnTo>
                      <a:pt x="211" y="5"/>
                    </a:lnTo>
                    <a:lnTo>
                      <a:pt x="220" y="5"/>
                    </a:lnTo>
                    <a:lnTo>
                      <a:pt x="228" y="5"/>
                    </a:lnTo>
                    <a:lnTo>
                      <a:pt x="235" y="5"/>
                    </a:lnTo>
                    <a:lnTo>
                      <a:pt x="242" y="7"/>
                    </a:lnTo>
                    <a:lnTo>
                      <a:pt x="249" y="9"/>
                    </a:lnTo>
                    <a:lnTo>
                      <a:pt x="249" y="9"/>
                    </a:lnTo>
                    <a:lnTo>
                      <a:pt x="257" y="9"/>
                    </a:lnTo>
                    <a:lnTo>
                      <a:pt x="264" y="9"/>
                    </a:lnTo>
                    <a:lnTo>
                      <a:pt x="271" y="9"/>
                    </a:lnTo>
                    <a:lnTo>
                      <a:pt x="278" y="9"/>
                    </a:lnTo>
                    <a:lnTo>
                      <a:pt x="286" y="9"/>
                    </a:lnTo>
                    <a:lnTo>
                      <a:pt x="293" y="9"/>
                    </a:lnTo>
                    <a:lnTo>
                      <a:pt x="300" y="9"/>
                    </a:lnTo>
                    <a:lnTo>
                      <a:pt x="308" y="9"/>
                    </a:lnTo>
                    <a:lnTo>
                      <a:pt x="315" y="9"/>
                    </a:lnTo>
                    <a:lnTo>
                      <a:pt x="322" y="9"/>
                    </a:lnTo>
                    <a:lnTo>
                      <a:pt x="329" y="9"/>
                    </a:lnTo>
                    <a:lnTo>
                      <a:pt x="337" y="9"/>
                    </a:lnTo>
                    <a:lnTo>
                      <a:pt x="344" y="9"/>
                    </a:lnTo>
                    <a:lnTo>
                      <a:pt x="351" y="9"/>
                    </a:lnTo>
                    <a:lnTo>
                      <a:pt x="358" y="9"/>
                    </a:lnTo>
                    <a:lnTo>
                      <a:pt x="368" y="9"/>
                    </a:lnTo>
                    <a:lnTo>
                      <a:pt x="375" y="12"/>
                    </a:lnTo>
                    <a:lnTo>
                      <a:pt x="383" y="12"/>
                    </a:lnTo>
                    <a:lnTo>
                      <a:pt x="390" y="9"/>
                    </a:lnTo>
                    <a:lnTo>
                      <a:pt x="397" y="9"/>
                    </a:lnTo>
                    <a:lnTo>
                      <a:pt x="404" y="9"/>
                    </a:lnTo>
                    <a:lnTo>
                      <a:pt x="412" y="9"/>
                    </a:lnTo>
                    <a:lnTo>
                      <a:pt x="419" y="9"/>
                    </a:lnTo>
                    <a:lnTo>
                      <a:pt x="426" y="9"/>
                    </a:lnTo>
                    <a:lnTo>
                      <a:pt x="434" y="9"/>
                    </a:lnTo>
                    <a:lnTo>
                      <a:pt x="441" y="9"/>
                    </a:lnTo>
                    <a:lnTo>
                      <a:pt x="448" y="9"/>
                    </a:lnTo>
                    <a:lnTo>
                      <a:pt x="455" y="9"/>
                    </a:lnTo>
                    <a:lnTo>
                      <a:pt x="463" y="9"/>
                    </a:lnTo>
                    <a:lnTo>
                      <a:pt x="470" y="9"/>
                    </a:lnTo>
                    <a:lnTo>
                      <a:pt x="477" y="9"/>
                    </a:lnTo>
                    <a:lnTo>
                      <a:pt x="484" y="9"/>
                    </a:lnTo>
                    <a:lnTo>
                      <a:pt x="492" y="9"/>
                    </a:lnTo>
                    <a:lnTo>
                      <a:pt x="499" y="9"/>
                    </a:lnTo>
                    <a:lnTo>
                      <a:pt x="506" y="9"/>
                    </a:lnTo>
                    <a:lnTo>
                      <a:pt x="514" y="9"/>
                    </a:lnTo>
                    <a:lnTo>
                      <a:pt x="516" y="9"/>
                    </a:lnTo>
                    <a:lnTo>
                      <a:pt x="514" y="9"/>
                    </a:lnTo>
                    <a:lnTo>
                      <a:pt x="506" y="7"/>
                    </a:lnTo>
                    <a:lnTo>
                      <a:pt x="499" y="7"/>
                    </a:lnTo>
                    <a:lnTo>
                      <a:pt x="492" y="7"/>
                    </a:lnTo>
                    <a:lnTo>
                      <a:pt x="484" y="7"/>
                    </a:lnTo>
                    <a:lnTo>
                      <a:pt x="477" y="7"/>
                    </a:lnTo>
                    <a:lnTo>
                      <a:pt x="470" y="7"/>
                    </a:lnTo>
                    <a:lnTo>
                      <a:pt x="463" y="7"/>
                    </a:lnTo>
                    <a:lnTo>
                      <a:pt x="455" y="7"/>
                    </a:lnTo>
                    <a:lnTo>
                      <a:pt x="448" y="7"/>
                    </a:lnTo>
                    <a:lnTo>
                      <a:pt x="441" y="9"/>
                    </a:lnTo>
                    <a:lnTo>
                      <a:pt x="434" y="7"/>
                    </a:lnTo>
                    <a:lnTo>
                      <a:pt x="426" y="7"/>
                    </a:lnTo>
                    <a:lnTo>
                      <a:pt x="419" y="5"/>
                    </a:lnTo>
                    <a:lnTo>
                      <a:pt x="412" y="5"/>
                    </a:lnTo>
                    <a:lnTo>
                      <a:pt x="412" y="5"/>
                    </a:lnTo>
                    <a:lnTo>
                      <a:pt x="404" y="2"/>
                    </a:lnTo>
                    <a:lnTo>
                      <a:pt x="397" y="2"/>
                    </a:lnTo>
                    <a:lnTo>
                      <a:pt x="390" y="2"/>
                    </a:lnTo>
                    <a:lnTo>
                      <a:pt x="383" y="2"/>
                    </a:lnTo>
                    <a:lnTo>
                      <a:pt x="375" y="2"/>
                    </a:lnTo>
                    <a:lnTo>
                      <a:pt x="368" y="2"/>
                    </a:lnTo>
                    <a:lnTo>
                      <a:pt x="358" y="2"/>
                    </a:lnTo>
                    <a:lnTo>
                      <a:pt x="351" y="0"/>
                    </a:lnTo>
                    <a:lnTo>
                      <a:pt x="344" y="0"/>
                    </a:lnTo>
                    <a:lnTo>
                      <a:pt x="337" y="0"/>
                    </a:lnTo>
                    <a:lnTo>
                      <a:pt x="329" y="0"/>
                    </a:lnTo>
                    <a:lnTo>
                      <a:pt x="322" y="0"/>
                    </a:lnTo>
                    <a:lnTo>
                      <a:pt x="315" y="2"/>
                    </a:lnTo>
                    <a:lnTo>
                      <a:pt x="308" y="2"/>
                    </a:lnTo>
                    <a:lnTo>
                      <a:pt x="300" y="2"/>
                    </a:lnTo>
                    <a:lnTo>
                      <a:pt x="293" y="2"/>
                    </a:lnTo>
                    <a:lnTo>
                      <a:pt x="286" y="2"/>
                    </a:lnTo>
                    <a:lnTo>
                      <a:pt x="278" y="2"/>
                    </a:lnTo>
                    <a:lnTo>
                      <a:pt x="271" y="2"/>
                    </a:lnTo>
                    <a:lnTo>
                      <a:pt x="264" y="2"/>
                    </a:lnTo>
                    <a:lnTo>
                      <a:pt x="257" y="2"/>
                    </a:lnTo>
                    <a:lnTo>
                      <a:pt x="249" y="2"/>
                    </a:lnTo>
                    <a:lnTo>
                      <a:pt x="242" y="2"/>
                    </a:lnTo>
                    <a:lnTo>
                      <a:pt x="235" y="2"/>
                    </a:lnTo>
                    <a:lnTo>
                      <a:pt x="228" y="2"/>
                    </a:lnTo>
                    <a:lnTo>
                      <a:pt x="220" y="2"/>
                    </a:lnTo>
                    <a:lnTo>
                      <a:pt x="211" y="2"/>
                    </a:lnTo>
                    <a:lnTo>
                      <a:pt x="203" y="2"/>
                    </a:lnTo>
                    <a:lnTo>
                      <a:pt x="196" y="2"/>
                    </a:lnTo>
                    <a:lnTo>
                      <a:pt x="189" y="2"/>
                    </a:lnTo>
                    <a:lnTo>
                      <a:pt x="182" y="2"/>
                    </a:lnTo>
                    <a:lnTo>
                      <a:pt x="174" y="2"/>
                    </a:lnTo>
                    <a:lnTo>
                      <a:pt x="167" y="2"/>
                    </a:lnTo>
                    <a:lnTo>
                      <a:pt x="160" y="2"/>
                    </a:lnTo>
                    <a:lnTo>
                      <a:pt x="152" y="2"/>
                    </a:lnTo>
                    <a:lnTo>
                      <a:pt x="145" y="2"/>
                    </a:lnTo>
                    <a:lnTo>
                      <a:pt x="138" y="2"/>
                    </a:lnTo>
                    <a:lnTo>
                      <a:pt x="131" y="2"/>
                    </a:lnTo>
                    <a:lnTo>
                      <a:pt x="123" y="2"/>
                    </a:lnTo>
                    <a:lnTo>
                      <a:pt x="116" y="2"/>
                    </a:lnTo>
                    <a:lnTo>
                      <a:pt x="109" y="2"/>
                    </a:lnTo>
                    <a:lnTo>
                      <a:pt x="102" y="2"/>
                    </a:lnTo>
                    <a:lnTo>
                      <a:pt x="94" y="2"/>
                    </a:lnTo>
                    <a:lnTo>
                      <a:pt x="87" y="2"/>
                    </a:lnTo>
                    <a:lnTo>
                      <a:pt x="80" y="2"/>
                    </a:lnTo>
                    <a:lnTo>
                      <a:pt x="72" y="2"/>
                    </a:lnTo>
                    <a:lnTo>
                      <a:pt x="65" y="2"/>
                    </a:lnTo>
                    <a:lnTo>
                      <a:pt x="55" y="2"/>
                    </a:lnTo>
                    <a:lnTo>
                      <a:pt x="48" y="2"/>
                    </a:lnTo>
                    <a:lnTo>
                      <a:pt x="41" y="2"/>
                    </a:lnTo>
                    <a:lnTo>
                      <a:pt x="34" y="2"/>
                    </a:lnTo>
                    <a:lnTo>
                      <a:pt x="26" y="2"/>
                    </a:lnTo>
                    <a:lnTo>
                      <a:pt x="19" y="2"/>
                    </a:lnTo>
                    <a:lnTo>
                      <a:pt x="12" y="2"/>
                    </a:lnTo>
                    <a:lnTo>
                      <a:pt x="5" y="2"/>
                    </a:lnTo>
                    <a:lnTo>
                      <a:pt x="5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66" name="Freeform 2894"/>
              <p:cNvSpPr>
                <a:spLocks/>
              </p:cNvSpPr>
              <p:nvPr/>
            </p:nvSpPr>
            <p:spPr bwMode="auto">
              <a:xfrm>
                <a:off x="422" y="1459"/>
                <a:ext cx="63" cy="54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0" y="10"/>
                  </a:cxn>
                  <a:cxn ang="0">
                    <a:pos x="0" y="20"/>
                  </a:cxn>
                  <a:cxn ang="0">
                    <a:pos x="0" y="27"/>
                  </a:cxn>
                  <a:cxn ang="0">
                    <a:pos x="5" y="32"/>
                  </a:cxn>
                  <a:cxn ang="0">
                    <a:pos x="12" y="29"/>
                  </a:cxn>
                  <a:cxn ang="0">
                    <a:pos x="19" y="32"/>
                  </a:cxn>
                  <a:cxn ang="0">
                    <a:pos x="24" y="37"/>
                  </a:cxn>
                  <a:cxn ang="0">
                    <a:pos x="26" y="44"/>
                  </a:cxn>
                  <a:cxn ang="0">
                    <a:pos x="34" y="44"/>
                  </a:cxn>
                  <a:cxn ang="0">
                    <a:pos x="36" y="44"/>
                  </a:cxn>
                  <a:cxn ang="0">
                    <a:pos x="41" y="54"/>
                  </a:cxn>
                  <a:cxn ang="0">
                    <a:pos x="41" y="54"/>
                  </a:cxn>
                  <a:cxn ang="0">
                    <a:pos x="43" y="54"/>
                  </a:cxn>
                  <a:cxn ang="0">
                    <a:pos x="48" y="49"/>
                  </a:cxn>
                  <a:cxn ang="0">
                    <a:pos x="55" y="46"/>
                  </a:cxn>
                  <a:cxn ang="0">
                    <a:pos x="58" y="44"/>
                  </a:cxn>
                  <a:cxn ang="0">
                    <a:pos x="60" y="37"/>
                  </a:cxn>
                  <a:cxn ang="0">
                    <a:pos x="63" y="27"/>
                  </a:cxn>
                  <a:cxn ang="0">
                    <a:pos x="63" y="20"/>
                  </a:cxn>
                  <a:cxn ang="0">
                    <a:pos x="63" y="10"/>
                  </a:cxn>
                  <a:cxn ang="0">
                    <a:pos x="58" y="0"/>
                  </a:cxn>
                  <a:cxn ang="0">
                    <a:pos x="55" y="0"/>
                  </a:cxn>
                  <a:cxn ang="0">
                    <a:pos x="55" y="0"/>
                  </a:cxn>
                  <a:cxn ang="0">
                    <a:pos x="48" y="8"/>
                  </a:cxn>
                  <a:cxn ang="0">
                    <a:pos x="41" y="8"/>
                  </a:cxn>
                  <a:cxn ang="0">
                    <a:pos x="34" y="5"/>
                  </a:cxn>
                  <a:cxn ang="0">
                    <a:pos x="26" y="8"/>
                  </a:cxn>
                  <a:cxn ang="0">
                    <a:pos x="24" y="10"/>
                  </a:cxn>
                  <a:cxn ang="0">
                    <a:pos x="19" y="20"/>
                  </a:cxn>
                  <a:cxn ang="0">
                    <a:pos x="19" y="20"/>
                  </a:cxn>
                  <a:cxn ang="0">
                    <a:pos x="12" y="20"/>
                  </a:cxn>
                  <a:cxn ang="0">
                    <a:pos x="12" y="20"/>
                  </a:cxn>
                  <a:cxn ang="0">
                    <a:pos x="9" y="10"/>
                  </a:cxn>
                  <a:cxn ang="0">
                    <a:pos x="5" y="5"/>
                  </a:cxn>
                </a:cxnLst>
                <a:rect l="0" t="0" r="r" b="b"/>
                <a:pathLst>
                  <a:path w="63" h="54">
                    <a:moveTo>
                      <a:pt x="5" y="5"/>
                    </a:moveTo>
                    <a:lnTo>
                      <a:pt x="0" y="10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5" y="32"/>
                    </a:lnTo>
                    <a:lnTo>
                      <a:pt x="12" y="29"/>
                    </a:lnTo>
                    <a:lnTo>
                      <a:pt x="19" y="32"/>
                    </a:lnTo>
                    <a:lnTo>
                      <a:pt x="24" y="37"/>
                    </a:lnTo>
                    <a:lnTo>
                      <a:pt x="26" y="44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43" y="54"/>
                    </a:lnTo>
                    <a:lnTo>
                      <a:pt x="48" y="49"/>
                    </a:lnTo>
                    <a:lnTo>
                      <a:pt x="55" y="46"/>
                    </a:lnTo>
                    <a:lnTo>
                      <a:pt x="58" y="44"/>
                    </a:lnTo>
                    <a:lnTo>
                      <a:pt x="60" y="37"/>
                    </a:lnTo>
                    <a:lnTo>
                      <a:pt x="63" y="27"/>
                    </a:lnTo>
                    <a:lnTo>
                      <a:pt x="63" y="20"/>
                    </a:lnTo>
                    <a:lnTo>
                      <a:pt x="63" y="1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48" y="8"/>
                    </a:lnTo>
                    <a:lnTo>
                      <a:pt x="41" y="8"/>
                    </a:lnTo>
                    <a:lnTo>
                      <a:pt x="34" y="5"/>
                    </a:lnTo>
                    <a:lnTo>
                      <a:pt x="26" y="8"/>
                    </a:lnTo>
                    <a:lnTo>
                      <a:pt x="24" y="10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9" y="1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67" name="Freeform 2895"/>
              <p:cNvSpPr>
                <a:spLocks/>
              </p:cNvSpPr>
              <p:nvPr/>
            </p:nvSpPr>
            <p:spPr bwMode="auto">
              <a:xfrm>
                <a:off x="422" y="1459"/>
                <a:ext cx="63" cy="54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0" y="10"/>
                  </a:cxn>
                  <a:cxn ang="0">
                    <a:pos x="0" y="20"/>
                  </a:cxn>
                  <a:cxn ang="0">
                    <a:pos x="0" y="27"/>
                  </a:cxn>
                  <a:cxn ang="0">
                    <a:pos x="5" y="32"/>
                  </a:cxn>
                  <a:cxn ang="0">
                    <a:pos x="12" y="29"/>
                  </a:cxn>
                  <a:cxn ang="0">
                    <a:pos x="19" y="32"/>
                  </a:cxn>
                  <a:cxn ang="0">
                    <a:pos x="24" y="37"/>
                  </a:cxn>
                  <a:cxn ang="0">
                    <a:pos x="26" y="44"/>
                  </a:cxn>
                  <a:cxn ang="0">
                    <a:pos x="34" y="44"/>
                  </a:cxn>
                  <a:cxn ang="0">
                    <a:pos x="36" y="44"/>
                  </a:cxn>
                  <a:cxn ang="0">
                    <a:pos x="41" y="54"/>
                  </a:cxn>
                  <a:cxn ang="0">
                    <a:pos x="41" y="54"/>
                  </a:cxn>
                  <a:cxn ang="0">
                    <a:pos x="43" y="54"/>
                  </a:cxn>
                  <a:cxn ang="0">
                    <a:pos x="48" y="49"/>
                  </a:cxn>
                  <a:cxn ang="0">
                    <a:pos x="55" y="46"/>
                  </a:cxn>
                  <a:cxn ang="0">
                    <a:pos x="58" y="44"/>
                  </a:cxn>
                  <a:cxn ang="0">
                    <a:pos x="60" y="37"/>
                  </a:cxn>
                  <a:cxn ang="0">
                    <a:pos x="63" y="27"/>
                  </a:cxn>
                  <a:cxn ang="0">
                    <a:pos x="63" y="20"/>
                  </a:cxn>
                  <a:cxn ang="0">
                    <a:pos x="63" y="10"/>
                  </a:cxn>
                  <a:cxn ang="0">
                    <a:pos x="58" y="0"/>
                  </a:cxn>
                  <a:cxn ang="0">
                    <a:pos x="55" y="0"/>
                  </a:cxn>
                  <a:cxn ang="0">
                    <a:pos x="55" y="0"/>
                  </a:cxn>
                  <a:cxn ang="0">
                    <a:pos x="48" y="8"/>
                  </a:cxn>
                  <a:cxn ang="0">
                    <a:pos x="41" y="8"/>
                  </a:cxn>
                  <a:cxn ang="0">
                    <a:pos x="34" y="5"/>
                  </a:cxn>
                  <a:cxn ang="0">
                    <a:pos x="26" y="8"/>
                  </a:cxn>
                  <a:cxn ang="0">
                    <a:pos x="24" y="10"/>
                  </a:cxn>
                  <a:cxn ang="0">
                    <a:pos x="19" y="20"/>
                  </a:cxn>
                  <a:cxn ang="0">
                    <a:pos x="19" y="20"/>
                  </a:cxn>
                  <a:cxn ang="0">
                    <a:pos x="12" y="20"/>
                  </a:cxn>
                  <a:cxn ang="0">
                    <a:pos x="12" y="20"/>
                  </a:cxn>
                  <a:cxn ang="0">
                    <a:pos x="9" y="1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63" h="54">
                    <a:moveTo>
                      <a:pt x="5" y="5"/>
                    </a:moveTo>
                    <a:lnTo>
                      <a:pt x="0" y="10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5" y="32"/>
                    </a:lnTo>
                    <a:lnTo>
                      <a:pt x="12" y="29"/>
                    </a:lnTo>
                    <a:lnTo>
                      <a:pt x="19" y="32"/>
                    </a:lnTo>
                    <a:lnTo>
                      <a:pt x="24" y="37"/>
                    </a:lnTo>
                    <a:lnTo>
                      <a:pt x="26" y="44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43" y="54"/>
                    </a:lnTo>
                    <a:lnTo>
                      <a:pt x="48" y="49"/>
                    </a:lnTo>
                    <a:lnTo>
                      <a:pt x="55" y="46"/>
                    </a:lnTo>
                    <a:lnTo>
                      <a:pt x="58" y="44"/>
                    </a:lnTo>
                    <a:lnTo>
                      <a:pt x="60" y="37"/>
                    </a:lnTo>
                    <a:lnTo>
                      <a:pt x="63" y="27"/>
                    </a:lnTo>
                    <a:lnTo>
                      <a:pt x="63" y="20"/>
                    </a:lnTo>
                    <a:lnTo>
                      <a:pt x="63" y="1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48" y="8"/>
                    </a:lnTo>
                    <a:lnTo>
                      <a:pt x="41" y="8"/>
                    </a:lnTo>
                    <a:lnTo>
                      <a:pt x="34" y="5"/>
                    </a:lnTo>
                    <a:lnTo>
                      <a:pt x="26" y="8"/>
                    </a:lnTo>
                    <a:lnTo>
                      <a:pt x="24" y="10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9" y="10"/>
                    </a:lnTo>
                    <a:lnTo>
                      <a:pt x="5" y="5"/>
                    </a:lnTo>
                    <a:lnTo>
                      <a:pt x="5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68" name="Freeform 2896"/>
              <p:cNvSpPr>
                <a:spLocks/>
              </p:cNvSpPr>
              <p:nvPr/>
            </p:nvSpPr>
            <p:spPr bwMode="auto">
              <a:xfrm>
                <a:off x="368" y="2102"/>
                <a:ext cx="335" cy="1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5" y="5"/>
                  </a:cxn>
                  <a:cxn ang="0">
                    <a:pos x="27" y="9"/>
                  </a:cxn>
                  <a:cxn ang="0">
                    <a:pos x="37" y="14"/>
                  </a:cxn>
                  <a:cxn ang="0">
                    <a:pos x="44" y="14"/>
                  </a:cxn>
                  <a:cxn ang="0">
                    <a:pos x="59" y="14"/>
                  </a:cxn>
                  <a:cxn ang="0">
                    <a:pos x="61" y="9"/>
                  </a:cxn>
                  <a:cxn ang="0">
                    <a:pos x="73" y="5"/>
                  </a:cxn>
                  <a:cxn ang="0">
                    <a:pos x="88" y="5"/>
                  </a:cxn>
                  <a:cxn ang="0">
                    <a:pos x="102" y="5"/>
                  </a:cxn>
                  <a:cxn ang="0">
                    <a:pos x="119" y="5"/>
                  </a:cxn>
                  <a:cxn ang="0">
                    <a:pos x="134" y="5"/>
                  </a:cxn>
                  <a:cxn ang="0">
                    <a:pos x="148" y="5"/>
                  </a:cxn>
                  <a:cxn ang="0">
                    <a:pos x="163" y="5"/>
                  </a:cxn>
                  <a:cxn ang="0">
                    <a:pos x="177" y="5"/>
                  </a:cxn>
                  <a:cxn ang="0">
                    <a:pos x="192" y="5"/>
                  </a:cxn>
                  <a:cxn ang="0">
                    <a:pos x="206" y="5"/>
                  </a:cxn>
                  <a:cxn ang="0">
                    <a:pos x="221" y="5"/>
                  </a:cxn>
                  <a:cxn ang="0">
                    <a:pos x="236" y="5"/>
                  </a:cxn>
                  <a:cxn ang="0">
                    <a:pos x="250" y="5"/>
                  </a:cxn>
                  <a:cxn ang="0">
                    <a:pos x="265" y="7"/>
                  </a:cxn>
                  <a:cxn ang="0">
                    <a:pos x="277" y="9"/>
                  </a:cxn>
                  <a:cxn ang="0">
                    <a:pos x="289" y="12"/>
                  </a:cxn>
                  <a:cxn ang="0">
                    <a:pos x="303" y="14"/>
                  </a:cxn>
                  <a:cxn ang="0">
                    <a:pos x="318" y="12"/>
                  </a:cxn>
                  <a:cxn ang="0">
                    <a:pos x="332" y="9"/>
                  </a:cxn>
                  <a:cxn ang="0">
                    <a:pos x="335" y="5"/>
                  </a:cxn>
                  <a:cxn ang="0">
                    <a:pos x="325" y="2"/>
                  </a:cxn>
                  <a:cxn ang="0">
                    <a:pos x="311" y="2"/>
                  </a:cxn>
                  <a:cxn ang="0">
                    <a:pos x="296" y="2"/>
                  </a:cxn>
                  <a:cxn ang="0">
                    <a:pos x="282" y="2"/>
                  </a:cxn>
                  <a:cxn ang="0">
                    <a:pos x="265" y="0"/>
                  </a:cxn>
                  <a:cxn ang="0">
                    <a:pos x="250" y="0"/>
                  </a:cxn>
                  <a:cxn ang="0">
                    <a:pos x="236" y="2"/>
                  </a:cxn>
                  <a:cxn ang="0">
                    <a:pos x="221" y="0"/>
                  </a:cxn>
                  <a:cxn ang="0">
                    <a:pos x="206" y="0"/>
                  </a:cxn>
                  <a:cxn ang="0">
                    <a:pos x="192" y="2"/>
                  </a:cxn>
                  <a:cxn ang="0">
                    <a:pos x="177" y="2"/>
                  </a:cxn>
                  <a:cxn ang="0">
                    <a:pos x="163" y="2"/>
                  </a:cxn>
                  <a:cxn ang="0">
                    <a:pos x="148" y="0"/>
                  </a:cxn>
                  <a:cxn ang="0">
                    <a:pos x="134" y="2"/>
                  </a:cxn>
                  <a:cxn ang="0">
                    <a:pos x="119" y="2"/>
                  </a:cxn>
                  <a:cxn ang="0">
                    <a:pos x="102" y="2"/>
                  </a:cxn>
                  <a:cxn ang="0">
                    <a:pos x="88" y="0"/>
                  </a:cxn>
                  <a:cxn ang="0">
                    <a:pos x="73" y="2"/>
                  </a:cxn>
                  <a:cxn ang="0">
                    <a:pos x="59" y="2"/>
                  </a:cxn>
                  <a:cxn ang="0">
                    <a:pos x="44" y="0"/>
                  </a:cxn>
                  <a:cxn ang="0">
                    <a:pos x="30" y="0"/>
                  </a:cxn>
                  <a:cxn ang="0">
                    <a:pos x="15" y="2"/>
                  </a:cxn>
                </a:cxnLst>
                <a:rect l="0" t="0" r="r" b="b"/>
                <a:pathLst>
                  <a:path w="335" h="14">
                    <a:moveTo>
                      <a:pt x="8" y="2"/>
                    </a:moveTo>
                    <a:lnTo>
                      <a:pt x="0" y="5"/>
                    </a:lnTo>
                    <a:lnTo>
                      <a:pt x="8" y="5"/>
                    </a:lnTo>
                    <a:lnTo>
                      <a:pt x="15" y="5"/>
                    </a:lnTo>
                    <a:lnTo>
                      <a:pt x="22" y="7"/>
                    </a:lnTo>
                    <a:lnTo>
                      <a:pt x="27" y="9"/>
                    </a:lnTo>
                    <a:lnTo>
                      <a:pt x="30" y="12"/>
                    </a:lnTo>
                    <a:lnTo>
                      <a:pt x="37" y="14"/>
                    </a:lnTo>
                    <a:lnTo>
                      <a:pt x="42" y="14"/>
                    </a:lnTo>
                    <a:lnTo>
                      <a:pt x="44" y="14"/>
                    </a:lnTo>
                    <a:lnTo>
                      <a:pt x="51" y="14"/>
                    </a:lnTo>
                    <a:lnTo>
                      <a:pt x="59" y="14"/>
                    </a:lnTo>
                    <a:lnTo>
                      <a:pt x="61" y="14"/>
                    </a:lnTo>
                    <a:lnTo>
                      <a:pt x="61" y="9"/>
                    </a:lnTo>
                    <a:lnTo>
                      <a:pt x="66" y="5"/>
                    </a:lnTo>
                    <a:lnTo>
                      <a:pt x="73" y="5"/>
                    </a:lnTo>
                    <a:lnTo>
                      <a:pt x="80" y="5"/>
                    </a:lnTo>
                    <a:lnTo>
                      <a:pt x="88" y="5"/>
                    </a:lnTo>
                    <a:lnTo>
                      <a:pt x="95" y="5"/>
                    </a:lnTo>
                    <a:lnTo>
                      <a:pt x="102" y="5"/>
                    </a:lnTo>
                    <a:lnTo>
                      <a:pt x="109" y="5"/>
                    </a:lnTo>
                    <a:lnTo>
                      <a:pt x="119" y="5"/>
                    </a:lnTo>
                    <a:lnTo>
                      <a:pt x="126" y="5"/>
                    </a:lnTo>
                    <a:lnTo>
                      <a:pt x="134" y="5"/>
                    </a:lnTo>
                    <a:lnTo>
                      <a:pt x="141" y="5"/>
                    </a:lnTo>
                    <a:lnTo>
                      <a:pt x="148" y="5"/>
                    </a:lnTo>
                    <a:lnTo>
                      <a:pt x="156" y="5"/>
                    </a:lnTo>
                    <a:lnTo>
                      <a:pt x="163" y="5"/>
                    </a:lnTo>
                    <a:lnTo>
                      <a:pt x="170" y="5"/>
                    </a:lnTo>
                    <a:lnTo>
                      <a:pt x="177" y="5"/>
                    </a:lnTo>
                    <a:lnTo>
                      <a:pt x="185" y="5"/>
                    </a:lnTo>
                    <a:lnTo>
                      <a:pt x="192" y="5"/>
                    </a:lnTo>
                    <a:lnTo>
                      <a:pt x="199" y="5"/>
                    </a:lnTo>
                    <a:lnTo>
                      <a:pt x="206" y="5"/>
                    </a:lnTo>
                    <a:lnTo>
                      <a:pt x="214" y="5"/>
                    </a:lnTo>
                    <a:lnTo>
                      <a:pt x="221" y="5"/>
                    </a:lnTo>
                    <a:lnTo>
                      <a:pt x="228" y="5"/>
                    </a:lnTo>
                    <a:lnTo>
                      <a:pt x="236" y="5"/>
                    </a:lnTo>
                    <a:lnTo>
                      <a:pt x="243" y="5"/>
                    </a:lnTo>
                    <a:lnTo>
                      <a:pt x="250" y="5"/>
                    </a:lnTo>
                    <a:lnTo>
                      <a:pt x="257" y="7"/>
                    </a:lnTo>
                    <a:lnTo>
                      <a:pt x="265" y="7"/>
                    </a:lnTo>
                    <a:lnTo>
                      <a:pt x="274" y="9"/>
                    </a:lnTo>
                    <a:lnTo>
                      <a:pt x="277" y="9"/>
                    </a:lnTo>
                    <a:lnTo>
                      <a:pt x="282" y="9"/>
                    </a:lnTo>
                    <a:lnTo>
                      <a:pt x="289" y="12"/>
                    </a:lnTo>
                    <a:lnTo>
                      <a:pt x="296" y="14"/>
                    </a:lnTo>
                    <a:lnTo>
                      <a:pt x="303" y="14"/>
                    </a:lnTo>
                    <a:lnTo>
                      <a:pt x="311" y="14"/>
                    </a:lnTo>
                    <a:lnTo>
                      <a:pt x="318" y="12"/>
                    </a:lnTo>
                    <a:lnTo>
                      <a:pt x="325" y="12"/>
                    </a:lnTo>
                    <a:lnTo>
                      <a:pt x="332" y="9"/>
                    </a:lnTo>
                    <a:lnTo>
                      <a:pt x="335" y="9"/>
                    </a:lnTo>
                    <a:lnTo>
                      <a:pt x="335" y="5"/>
                    </a:lnTo>
                    <a:lnTo>
                      <a:pt x="332" y="2"/>
                    </a:lnTo>
                    <a:lnTo>
                      <a:pt x="325" y="2"/>
                    </a:lnTo>
                    <a:lnTo>
                      <a:pt x="318" y="2"/>
                    </a:lnTo>
                    <a:lnTo>
                      <a:pt x="311" y="2"/>
                    </a:lnTo>
                    <a:lnTo>
                      <a:pt x="303" y="2"/>
                    </a:lnTo>
                    <a:lnTo>
                      <a:pt x="296" y="2"/>
                    </a:lnTo>
                    <a:lnTo>
                      <a:pt x="289" y="2"/>
                    </a:lnTo>
                    <a:lnTo>
                      <a:pt x="282" y="2"/>
                    </a:lnTo>
                    <a:lnTo>
                      <a:pt x="274" y="0"/>
                    </a:lnTo>
                    <a:lnTo>
                      <a:pt x="265" y="0"/>
                    </a:lnTo>
                    <a:lnTo>
                      <a:pt x="257" y="0"/>
                    </a:lnTo>
                    <a:lnTo>
                      <a:pt x="250" y="0"/>
                    </a:lnTo>
                    <a:lnTo>
                      <a:pt x="243" y="0"/>
                    </a:lnTo>
                    <a:lnTo>
                      <a:pt x="236" y="2"/>
                    </a:lnTo>
                    <a:lnTo>
                      <a:pt x="228" y="2"/>
                    </a:lnTo>
                    <a:lnTo>
                      <a:pt x="221" y="0"/>
                    </a:lnTo>
                    <a:lnTo>
                      <a:pt x="214" y="0"/>
                    </a:lnTo>
                    <a:lnTo>
                      <a:pt x="206" y="0"/>
                    </a:lnTo>
                    <a:lnTo>
                      <a:pt x="199" y="0"/>
                    </a:lnTo>
                    <a:lnTo>
                      <a:pt x="192" y="2"/>
                    </a:lnTo>
                    <a:lnTo>
                      <a:pt x="185" y="2"/>
                    </a:lnTo>
                    <a:lnTo>
                      <a:pt x="177" y="2"/>
                    </a:lnTo>
                    <a:lnTo>
                      <a:pt x="170" y="5"/>
                    </a:lnTo>
                    <a:lnTo>
                      <a:pt x="163" y="2"/>
                    </a:lnTo>
                    <a:lnTo>
                      <a:pt x="156" y="2"/>
                    </a:lnTo>
                    <a:lnTo>
                      <a:pt x="148" y="0"/>
                    </a:lnTo>
                    <a:lnTo>
                      <a:pt x="141" y="0"/>
                    </a:lnTo>
                    <a:lnTo>
                      <a:pt x="134" y="2"/>
                    </a:lnTo>
                    <a:lnTo>
                      <a:pt x="126" y="2"/>
                    </a:lnTo>
                    <a:lnTo>
                      <a:pt x="119" y="2"/>
                    </a:lnTo>
                    <a:lnTo>
                      <a:pt x="109" y="2"/>
                    </a:lnTo>
                    <a:lnTo>
                      <a:pt x="102" y="2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0" y="2"/>
                    </a:lnTo>
                    <a:lnTo>
                      <a:pt x="73" y="2"/>
                    </a:lnTo>
                    <a:lnTo>
                      <a:pt x="66" y="2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15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69" name="Freeform 2897"/>
              <p:cNvSpPr>
                <a:spLocks/>
              </p:cNvSpPr>
              <p:nvPr/>
            </p:nvSpPr>
            <p:spPr bwMode="auto">
              <a:xfrm>
                <a:off x="368" y="2102"/>
                <a:ext cx="335" cy="1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5" y="5"/>
                  </a:cxn>
                  <a:cxn ang="0">
                    <a:pos x="27" y="9"/>
                  </a:cxn>
                  <a:cxn ang="0">
                    <a:pos x="37" y="14"/>
                  </a:cxn>
                  <a:cxn ang="0">
                    <a:pos x="44" y="14"/>
                  </a:cxn>
                  <a:cxn ang="0">
                    <a:pos x="59" y="14"/>
                  </a:cxn>
                  <a:cxn ang="0">
                    <a:pos x="61" y="9"/>
                  </a:cxn>
                  <a:cxn ang="0">
                    <a:pos x="73" y="5"/>
                  </a:cxn>
                  <a:cxn ang="0">
                    <a:pos x="88" y="5"/>
                  </a:cxn>
                  <a:cxn ang="0">
                    <a:pos x="102" y="5"/>
                  </a:cxn>
                  <a:cxn ang="0">
                    <a:pos x="119" y="5"/>
                  </a:cxn>
                  <a:cxn ang="0">
                    <a:pos x="134" y="5"/>
                  </a:cxn>
                  <a:cxn ang="0">
                    <a:pos x="148" y="5"/>
                  </a:cxn>
                  <a:cxn ang="0">
                    <a:pos x="163" y="5"/>
                  </a:cxn>
                  <a:cxn ang="0">
                    <a:pos x="177" y="5"/>
                  </a:cxn>
                  <a:cxn ang="0">
                    <a:pos x="192" y="5"/>
                  </a:cxn>
                  <a:cxn ang="0">
                    <a:pos x="206" y="5"/>
                  </a:cxn>
                  <a:cxn ang="0">
                    <a:pos x="221" y="5"/>
                  </a:cxn>
                  <a:cxn ang="0">
                    <a:pos x="236" y="5"/>
                  </a:cxn>
                  <a:cxn ang="0">
                    <a:pos x="250" y="5"/>
                  </a:cxn>
                  <a:cxn ang="0">
                    <a:pos x="265" y="7"/>
                  </a:cxn>
                  <a:cxn ang="0">
                    <a:pos x="277" y="9"/>
                  </a:cxn>
                  <a:cxn ang="0">
                    <a:pos x="289" y="12"/>
                  </a:cxn>
                  <a:cxn ang="0">
                    <a:pos x="303" y="14"/>
                  </a:cxn>
                  <a:cxn ang="0">
                    <a:pos x="318" y="12"/>
                  </a:cxn>
                  <a:cxn ang="0">
                    <a:pos x="332" y="9"/>
                  </a:cxn>
                  <a:cxn ang="0">
                    <a:pos x="335" y="5"/>
                  </a:cxn>
                  <a:cxn ang="0">
                    <a:pos x="325" y="2"/>
                  </a:cxn>
                  <a:cxn ang="0">
                    <a:pos x="311" y="2"/>
                  </a:cxn>
                  <a:cxn ang="0">
                    <a:pos x="296" y="2"/>
                  </a:cxn>
                  <a:cxn ang="0">
                    <a:pos x="282" y="2"/>
                  </a:cxn>
                  <a:cxn ang="0">
                    <a:pos x="265" y="0"/>
                  </a:cxn>
                  <a:cxn ang="0">
                    <a:pos x="250" y="0"/>
                  </a:cxn>
                  <a:cxn ang="0">
                    <a:pos x="236" y="2"/>
                  </a:cxn>
                  <a:cxn ang="0">
                    <a:pos x="221" y="0"/>
                  </a:cxn>
                  <a:cxn ang="0">
                    <a:pos x="206" y="0"/>
                  </a:cxn>
                  <a:cxn ang="0">
                    <a:pos x="192" y="2"/>
                  </a:cxn>
                  <a:cxn ang="0">
                    <a:pos x="177" y="2"/>
                  </a:cxn>
                  <a:cxn ang="0">
                    <a:pos x="163" y="2"/>
                  </a:cxn>
                  <a:cxn ang="0">
                    <a:pos x="148" y="0"/>
                  </a:cxn>
                  <a:cxn ang="0">
                    <a:pos x="134" y="2"/>
                  </a:cxn>
                  <a:cxn ang="0">
                    <a:pos x="119" y="2"/>
                  </a:cxn>
                  <a:cxn ang="0">
                    <a:pos x="102" y="2"/>
                  </a:cxn>
                  <a:cxn ang="0">
                    <a:pos x="88" y="0"/>
                  </a:cxn>
                  <a:cxn ang="0">
                    <a:pos x="73" y="2"/>
                  </a:cxn>
                  <a:cxn ang="0">
                    <a:pos x="59" y="2"/>
                  </a:cxn>
                  <a:cxn ang="0">
                    <a:pos x="44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8" y="2"/>
                  </a:cxn>
                </a:cxnLst>
                <a:rect l="0" t="0" r="r" b="b"/>
                <a:pathLst>
                  <a:path w="335" h="14">
                    <a:moveTo>
                      <a:pt x="8" y="2"/>
                    </a:moveTo>
                    <a:lnTo>
                      <a:pt x="0" y="5"/>
                    </a:lnTo>
                    <a:lnTo>
                      <a:pt x="8" y="5"/>
                    </a:lnTo>
                    <a:lnTo>
                      <a:pt x="15" y="5"/>
                    </a:lnTo>
                    <a:lnTo>
                      <a:pt x="22" y="7"/>
                    </a:lnTo>
                    <a:lnTo>
                      <a:pt x="27" y="9"/>
                    </a:lnTo>
                    <a:lnTo>
                      <a:pt x="30" y="12"/>
                    </a:lnTo>
                    <a:lnTo>
                      <a:pt x="37" y="14"/>
                    </a:lnTo>
                    <a:lnTo>
                      <a:pt x="42" y="14"/>
                    </a:lnTo>
                    <a:lnTo>
                      <a:pt x="44" y="14"/>
                    </a:lnTo>
                    <a:lnTo>
                      <a:pt x="51" y="14"/>
                    </a:lnTo>
                    <a:lnTo>
                      <a:pt x="59" y="14"/>
                    </a:lnTo>
                    <a:lnTo>
                      <a:pt x="61" y="14"/>
                    </a:lnTo>
                    <a:lnTo>
                      <a:pt x="61" y="9"/>
                    </a:lnTo>
                    <a:lnTo>
                      <a:pt x="66" y="5"/>
                    </a:lnTo>
                    <a:lnTo>
                      <a:pt x="73" y="5"/>
                    </a:lnTo>
                    <a:lnTo>
                      <a:pt x="80" y="5"/>
                    </a:lnTo>
                    <a:lnTo>
                      <a:pt x="88" y="5"/>
                    </a:lnTo>
                    <a:lnTo>
                      <a:pt x="95" y="5"/>
                    </a:lnTo>
                    <a:lnTo>
                      <a:pt x="102" y="5"/>
                    </a:lnTo>
                    <a:lnTo>
                      <a:pt x="109" y="5"/>
                    </a:lnTo>
                    <a:lnTo>
                      <a:pt x="119" y="5"/>
                    </a:lnTo>
                    <a:lnTo>
                      <a:pt x="126" y="5"/>
                    </a:lnTo>
                    <a:lnTo>
                      <a:pt x="134" y="5"/>
                    </a:lnTo>
                    <a:lnTo>
                      <a:pt x="141" y="5"/>
                    </a:lnTo>
                    <a:lnTo>
                      <a:pt x="148" y="5"/>
                    </a:lnTo>
                    <a:lnTo>
                      <a:pt x="156" y="5"/>
                    </a:lnTo>
                    <a:lnTo>
                      <a:pt x="163" y="5"/>
                    </a:lnTo>
                    <a:lnTo>
                      <a:pt x="170" y="5"/>
                    </a:lnTo>
                    <a:lnTo>
                      <a:pt x="177" y="5"/>
                    </a:lnTo>
                    <a:lnTo>
                      <a:pt x="185" y="5"/>
                    </a:lnTo>
                    <a:lnTo>
                      <a:pt x="192" y="5"/>
                    </a:lnTo>
                    <a:lnTo>
                      <a:pt x="199" y="5"/>
                    </a:lnTo>
                    <a:lnTo>
                      <a:pt x="206" y="5"/>
                    </a:lnTo>
                    <a:lnTo>
                      <a:pt x="214" y="5"/>
                    </a:lnTo>
                    <a:lnTo>
                      <a:pt x="221" y="5"/>
                    </a:lnTo>
                    <a:lnTo>
                      <a:pt x="228" y="5"/>
                    </a:lnTo>
                    <a:lnTo>
                      <a:pt x="236" y="5"/>
                    </a:lnTo>
                    <a:lnTo>
                      <a:pt x="243" y="5"/>
                    </a:lnTo>
                    <a:lnTo>
                      <a:pt x="250" y="5"/>
                    </a:lnTo>
                    <a:lnTo>
                      <a:pt x="257" y="7"/>
                    </a:lnTo>
                    <a:lnTo>
                      <a:pt x="265" y="7"/>
                    </a:lnTo>
                    <a:lnTo>
                      <a:pt x="274" y="9"/>
                    </a:lnTo>
                    <a:lnTo>
                      <a:pt x="277" y="9"/>
                    </a:lnTo>
                    <a:lnTo>
                      <a:pt x="282" y="9"/>
                    </a:lnTo>
                    <a:lnTo>
                      <a:pt x="289" y="12"/>
                    </a:lnTo>
                    <a:lnTo>
                      <a:pt x="296" y="14"/>
                    </a:lnTo>
                    <a:lnTo>
                      <a:pt x="303" y="14"/>
                    </a:lnTo>
                    <a:lnTo>
                      <a:pt x="311" y="14"/>
                    </a:lnTo>
                    <a:lnTo>
                      <a:pt x="318" y="12"/>
                    </a:lnTo>
                    <a:lnTo>
                      <a:pt x="325" y="12"/>
                    </a:lnTo>
                    <a:lnTo>
                      <a:pt x="332" y="9"/>
                    </a:lnTo>
                    <a:lnTo>
                      <a:pt x="335" y="9"/>
                    </a:lnTo>
                    <a:lnTo>
                      <a:pt x="335" y="5"/>
                    </a:lnTo>
                    <a:lnTo>
                      <a:pt x="332" y="2"/>
                    </a:lnTo>
                    <a:lnTo>
                      <a:pt x="325" y="2"/>
                    </a:lnTo>
                    <a:lnTo>
                      <a:pt x="318" y="2"/>
                    </a:lnTo>
                    <a:lnTo>
                      <a:pt x="311" y="2"/>
                    </a:lnTo>
                    <a:lnTo>
                      <a:pt x="303" y="2"/>
                    </a:lnTo>
                    <a:lnTo>
                      <a:pt x="296" y="2"/>
                    </a:lnTo>
                    <a:lnTo>
                      <a:pt x="289" y="2"/>
                    </a:lnTo>
                    <a:lnTo>
                      <a:pt x="282" y="2"/>
                    </a:lnTo>
                    <a:lnTo>
                      <a:pt x="274" y="0"/>
                    </a:lnTo>
                    <a:lnTo>
                      <a:pt x="265" y="0"/>
                    </a:lnTo>
                    <a:lnTo>
                      <a:pt x="257" y="0"/>
                    </a:lnTo>
                    <a:lnTo>
                      <a:pt x="250" y="0"/>
                    </a:lnTo>
                    <a:lnTo>
                      <a:pt x="243" y="0"/>
                    </a:lnTo>
                    <a:lnTo>
                      <a:pt x="236" y="2"/>
                    </a:lnTo>
                    <a:lnTo>
                      <a:pt x="228" y="2"/>
                    </a:lnTo>
                    <a:lnTo>
                      <a:pt x="221" y="0"/>
                    </a:lnTo>
                    <a:lnTo>
                      <a:pt x="214" y="0"/>
                    </a:lnTo>
                    <a:lnTo>
                      <a:pt x="206" y="0"/>
                    </a:lnTo>
                    <a:lnTo>
                      <a:pt x="199" y="0"/>
                    </a:lnTo>
                    <a:lnTo>
                      <a:pt x="192" y="2"/>
                    </a:lnTo>
                    <a:lnTo>
                      <a:pt x="185" y="2"/>
                    </a:lnTo>
                    <a:lnTo>
                      <a:pt x="177" y="2"/>
                    </a:lnTo>
                    <a:lnTo>
                      <a:pt x="170" y="5"/>
                    </a:lnTo>
                    <a:lnTo>
                      <a:pt x="163" y="2"/>
                    </a:lnTo>
                    <a:lnTo>
                      <a:pt x="156" y="2"/>
                    </a:lnTo>
                    <a:lnTo>
                      <a:pt x="148" y="0"/>
                    </a:lnTo>
                    <a:lnTo>
                      <a:pt x="141" y="0"/>
                    </a:lnTo>
                    <a:lnTo>
                      <a:pt x="134" y="2"/>
                    </a:lnTo>
                    <a:lnTo>
                      <a:pt x="126" y="2"/>
                    </a:lnTo>
                    <a:lnTo>
                      <a:pt x="119" y="2"/>
                    </a:lnTo>
                    <a:lnTo>
                      <a:pt x="109" y="2"/>
                    </a:lnTo>
                    <a:lnTo>
                      <a:pt x="102" y="2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0" y="2"/>
                    </a:lnTo>
                    <a:lnTo>
                      <a:pt x="73" y="2"/>
                    </a:lnTo>
                    <a:lnTo>
                      <a:pt x="66" y="2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15" y="2"/>
                    </a:lnTo>
                    <a:lnTo>
                      <a:pt x="8" y="2"/>
                    </a:lnTo>
                    <a:lnTo>
                      <a:pt x="8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70" name="Freeform 2898"/>
              <p:cNvSpPr>
                <a:spLocks/>
              </p:cNvSpPr>
              <p:nvPr/>
            </p:nvSpPr>
            <p:spPr bwMode="auto">
              <a:xfrm>
                <a:off x="436" y="2107"/>
                <a:ext cx="184" cy="12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12" y="2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1" y="0"/>
                  </a:cxn>
                  <a:cxn ang="0">
                    <a:pos x="51" y="0"/>
                  </a:cxn>
                  <a:cxn ang="0">
                    <a:pos x="58" y="2"/>
                  </a:cxn>
                  <a:cxn ang="0">
                    <a:pos x="66" y="2"/>
                  </a:cxn>
                  <a:cxn ang="0">
                    <a:pos x="73" y="2"/>
                  </a:cxn>
                  <a:cxn ang="0">
                    <a:pos x="80" y="2"/>
                  </a:cxn>
                  <a:cxn ang="0">
                    <a:pos x="88" y="0"/>
                  </a:cxn>
                  <a:cxn ang="0">
                    <a:pos x="95" y="0"/>
                  </a:cxn>
                  <a:cxn ang="0">
                    <a:pos x="102" y="0"/>
                  </a:cxn>
                  <a:cxn ang="0">
                    <a:pos x="109" y="0"/>
                  </a:cxn>
                  <a:cxn ang="0">
                    <a:pos x="117" y="2"/>
                  </a:cxn>
                  <a:cxn ang="0">
                    <a:pos x="124" y="2"/>
                  </a:cxn>
                  <a:cxn ang="0">
                    <a:pos x="131" y="2"/>
                  </a:cxn>
                  <a:cxn ang="0">
                    <a:pos x="138" y="2"/>
                  </a:cxn>
                  <a:cxn ang="0">
                    <a:pos x="146" y="0"/>
                  </a:cxn>
                  <a:cxn ang="0">
                    <a:pos x="153" y="0"/>
                  </a:cxn>
                  <a:cxn ang="0">
                    <a:pos x="160" y="0"/>
                  </a:cxn>
                  <a:cxn ang="0">
                    <a:pos x="168" y="0"/>
                  </a:cxn>
                  <a:cxn ang="0">
                    <a:pos x="175" y="2"/>
                  </a:cxn>
                  <a:cxn ang="0">
                    <a:pos x="182" y="4"/>
                  </a:cxn>
                  <a:cxn ang="0">
                    <a:pos x="184" y="4"/>
                  </a:cxn>
                  <a:cxn ang="0">
                    <a:pos x="182" y="4"/>
                  </a:cxn>
                  <a:cxn ang="0">
                    <a:pos x="175" y="7"/>
                  </a:cxn>
                  <a:cxn ang="0">
                    <a:pos x="168" y="9"/>
                  </a:cxn>
                  <a:cxn ang="0">
                    <a:pos x="160" y="9"/>
                  </a:cxn>
                  <a:cxn ang="0">
                    <a:pos x="153" y="9"/>
                  </a:cxn>
                  <a:cxn ang="0">
                    <a:pos x="146" y="9"/>
                  </a:cxn>
                  <a:cxn ang="0">
                    <a:pos x="138" y="9"/>
                  </a:cxn>
                  <a:cxn ang="0">
                    <a:pos x="131" y="7"/>
                  </a:cxn>
                  <a:cxn ang="0">
                    <a:pos x="124" y="7"/>
                  </a:cxn>
                  <a:cxn ang="0">
                    <a:pos x="117" y="7"/>
                  </a:cxn>
                  <a:cxn ang="0">
                    <a:pos x="109" y="7"/>
                  </a:cxn>
                  <a:cxn ang="0">
                    <a:pos x="102" y="9"/>
                  </a:cxn>
                  <a:cxn ang="0">
                    <a:pos x="95" y="9"/>
                  </a:cxn>
                  <a:cxn ang="0">
                    <a:pos x="88" y="9"/>
                  </a:cxn>
                  <a:cxn ang="0">
                    <a:pos x="80" y="9"/>
                  </a:cxn>
                  <a:cxn ang="0">
                    <a:pos x="73" y="9"/>
                  </a:cxn>
                  <a:cxn ang="0">
                    <a:pos x="66" y="9"/>
                  </a:cxn>
                  <a:cxn ang="0">
                    <a:pos x="66" y="12"/>
                  </a:cxn>
                  <a:cxn ang="0">
                    <a:pos x="58" y="12"/>
                  </a:cxn>
                  <a:cxn ang="0">
                    <a:pos x="51" y="9"/>
                  </a:cxn>
                  <a:cxn ang="0">
                    <a:pos x="51" y="9"/>
                  </a:cxn>
                  <a:cxn ang="0">
                    <a:pos x="44" y="9"/>
                  </a:cxn>
                  <a:cxn ang="0">
                    <a:pos x="41" y="9"/>
                  </a:cxn>
                  <a:cxn ang="0">
                    <a:pos x="34" y="12"/>
                  </a:cxn>
                  <a:cxn ang="0">
                    <a:pos x="27" y="9"/>
                  </a:cxn>
                  <a:cxn ang="0">
                    <a:pos x="27" y="9"/>
                  </a:cxn>
                  <a:cxn ang="0">
                    <a:pos x="20" y="9"/>
                  </a:cxn>
                  <a:cxn ang="0">
                    <a:pos x="12" y="9"/>
                  </a:cxn>
                  <a:cxn ang="0">
                    <a:pos x="5" y="7"/>
                  </a:cxn>
                  <a:cxn ang="0">
                    <a:pos x="0" y="4"/>
                  </a:cxn>
                  <a:cxn ang="0">
                    <a:pos x="5" y="2"/>
                  </a:cxn>
                </a:cxnLst>
                <a:rect l="0" t="0" r="r" b="b"/>
                <a:pathLst>
                  <a:path w="184" h="12">
                    <a:moveTo>
                      <a:pt x="5" y="2"/>
                    </a:moveTo>
                    <a:lnTo>
                      <a:pt x="12" y="2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51" y="0"/>
                    </a:lnTo>
                    <a:lnTo>
                      <a:pt x="58" y="2"/>
                    </a:lnTo>
                    <a:lnTo>
                      <a:pt x="66" y="2"/>
                    </a:lnTo>
                    <a:lnTo>
                      <a:pt x="73" y="2"/>
                    </a:lnTo>
                    <a:lnTo>
                      <a:pt x="80" y="2"/>
                    </a:lnTo>
                    <a:lnTo>
                      <a:pt x="88" y="0"/>
                    </a:lnTo>
                    <a:lnTo>
                      <a:pt x="95" y="0"/>
                    </a:lnTo>
                    <a:lnTo>
                      <a:pt x="102" y="0"/>
                    </a:lnTo>
                    <a:lnTo>
                      <a:pt x="109" y="0"/>
                    </a:lnTo>
                    <a:lnTo>
                      <a:pt x="117" y="2"/>
                    </a:lnTo>
                    <a:lnTo>
                      <a:pt x="124" y="2"/>
                    </a:lnTo>
                    <a:lnTo>
                      <a:pt x="131" y="2"/>
                    </a:lnTo>
                    <a:lnTo>
                      <a:pt x="138" y="2"/>
                    </a:lnTo>
                    <a:lnTo>
                      <a:pt x="146" y="0"/>
                    </a:lnTo>
                    <a:lnTo>
                      <a:pt x="153" y="0"/>
                    </a:lnTo>
                    <a:lnTo>
                      <a:pt x="160" y="0"/>
                    </a:lnTo>
                    <a:lnTo>
                      <a:pt x="168" y="0"/>
                    </a:lnTo>
                    <a:lnTo>
                      <a:pt x="175" y="2"/>
                    </a:lnTo>
                    <a:lnTo>
                      <a:pt x="182" y="4"/>
                    </a:lnTo>
                    <a:lnTo>
                      <a:pt x="184" y="4"/>
                    </a:lnTo>
                    <a:lnTo>
                      <a:pt x="182" y="4"/>
                    </a:lnTo>
                    <a:lnTo>
                      <a:pt x="175" y="7"/>
                    </a:lnTo>
                    <a:lnTo>
                      <a:pt x="168" y="9"/>
                    </a:lnTo>
                    <a:lnTo>
                      <a:pt x="160" y="9"/>
                    </a:lnTo>
                    <a:lnTo>
                      <a:pt x="153" y="9"/>
                    </a:lnTo>
                    <a:lnTo>
                      <a:pt x="146" y="9"/>
                    </a:lnTo>
                    <a:lnTo>
                      <a:pt x="138" y="9"/>
                    </a:lnTo>
                    <a:lnTo>
                      <a:pt x="131" y="7"/>
                    </a:lnTo>
                    <a:lnTo>
                      <a:pt x="124" y="7"/>
                    </a:lnTo>
                    <a:lnTo>
                      <a:pt x="117" y="7"/>
                    </a:lnTo>
                    <a:lnTo>
                      <a:pt x="109" y="7"/>
                    </a:lnTo>
                    <a:lnTo>
                      <a:pt x="102" y="9"/>
                    </a:lnTo>
                    <a:lnTo>
                      <a:pt x="95" y="9"/>
                    </a:lnTo>
                    <a:lnTo>
                      <a:pt x="88" y="9"/>
                    </a:lnTo>
                    <a:lnTo>
                      <a:pt x="80" y="9"/>
                    </a:lnTo>
                    <a:lnTo>
                      <a:pt x="73" y="9"/>
                    </a:lnTo>
                    <a:lnTo>
                      <a:pt x="66" y="9"/>
                    </a:lnTo>
                    <a:lnTo>
                      <a:pt x="66" y="12"/>
                    </a:lnTo>
                    <a:lnTo>
                      <a:pt x="58" y="12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44" y="9"/>
                    </a:lnTo>
                    <a:lnTo>
                      <a:pt x="41" y="9"/>
                    </a:lnTo>
                    <a:lnTo>
                      <a:pt x="34" y="12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0" y="9"/>
                    </a:lnTo>
                    <a:lnTo>
                      <a:pt x="12" y="9"/>
                    </a:lnTo>
                    <a:lnTo>
                      <a:pt x="5" y="7"/>
                    </a:lnTo>
                    <a:lnTo>
                      <a:pt x="0" y="4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71" name="Freeform 2899"/>
              <p:cNvSpPr>
                <a:spLocks/>
              </p:cNvSpPr>
              <p:nvPr/>
            </p:nvSpPr>
            <p:spPr bwMode="auto">
              <a:xfrm>
                <a:off x="436" y="2107"/>
                <a:ext cx="184" cy="12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12" y="2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1" y="0"/>
                  </a:cxn>
                  <a:cxn ang="0">
                    <a:pos x="51" y="0"/>
                  </a:cxn>
                  <a:cxn ang="0">
                    <a:pos x="58" y="2"/>
                  </a:cxn>
                  <a:cxn ang="0">
                    <a:pos x="66" y="2"/>
                  </a:cxn>
                  <a:cxn ang="0">
                    <a:pos x="73" y="2"/>
                  </a:cxn>
                  <a:cxn ang="0">
                    <a:pos x="80" y="2"/>
                  </a:cxn>
                  <a:cxn ang="0">
                    <a:pos x="88" y="0"/>
                  </a:cxn>
                  <a:cxn ang="0">
                    <a:pos x="95" y="0"/>
                  </a:cxn>
                  <a:cxn ang="0">
                    <a:pos x="102" y="0"/>
                  </a:cxn>
                  <a:cxn ang="0">
                    <a:pos x="109" y="0"/>
                  </a:cxn>
                  <a:cxn ang="0">
                    <a:pos x="117" y="2"/>
                  </a:cxn>
                  <a:cxn ang="0">
                    <a:pos x="124" y="2"/>
                  </a:cxn>
                  <a:cxn ang="0">
                    <a:pos x="131" y="2"/>
                  </a:cxn>
                  <a:cxn ang="0">
                    <a:pos x="138" y="2"/>
                  </a:cxn>
                  <a:cxn ang="0">
                    <a:pos x="146" y="0"/>
                  </a:cxn>
                  <a:cxn ang="0">
                    <a:pos x="153" y="0"/>
                  </a:cxn>
                  <a:cxn ang="0">
                    <a:pos x="160" y="0"/>
                  </a:cxn>
                  <a:cxn ang="0">
                    <a:pos x="168" y="0"/>
                  </a:cxn>
                  <a:cxn ang="0">
                    <a:pos x="175" y="2"/>
                  </a:cxn>
                  <a:cxn ang="0">
                    <a:pos x="182" y="4"/>
                  </a:cxn>
                  <a:cxn ang="0">
                    <a:pos x="184" y="4"/>
                  </a:cxn>
                  <a:cxn ang="0">
                    <a:pos x="182" y="4"/>
                  </a:cxn>
                  <a:cxn ang="0">
                    <a:pos x="175" y="7"/>
                  </a:cxn>
                  <a:cxn ang="0">
                    <a:pos x="168" y="9"/>
                  </a:cxn>
                  <a:cxn ang="0">
                    <a:pos x="160" y="9"/>
                  </a:cxn>
                  <a:cxn ang="0">
                    <a:pos x="153" y="9"/>
                  </a:cxn>
                  <a:cxn ang="0">
                    <a:pos x="146" y="9"/>
                  </a:cxn>
                  <a:cxn ang="0">
                    <a:pos x="138" y="9"/>
                  </a:cxn>
                  <a:cxn ang="0">
                    <a:pos x="131" y="7"/>
                  </a:cxn>
                  <a:cxn ang="0">
                    <a:pos x="124" y="7"/>
                  </a:cxn>
                  <a:cxn ang="0">
                    <a:pos x="117" y="7"/>
                  </a:cxn>
                  <a:cxn ang="0">
                    <a:pos x="109" y="7"/>
                  </a:cxn>
                  <a:cxn ang="0">
                    <a:pos x="102" y="9"/>
                  </a:cxn>
                  <a:cxn ang="0">
                    <a:pos x="95" y="9"/>
                  </a:cxn>
                  <a:cxn ang="0">
                    <a:pos x="88" y="9"/>
                  </a:cxn>
                  <a:cxn ang="0">
                    <a:pos x="80" y="9"/>
                  </a:cxn>
                  <a:cxn ang="0">
                    <a:pos x="73" y="9"/>
                  </a:cxn>
                  <a:cxn ang="0">
                    <a:pos x="66" y="9"/>
                  </a:cxn>
                  <a:cxn ang="0">
                    <a:pos x="66" y="12"/>
                  </a:cxn>
                  <a:cxn ang="0">
                    <a:pos x="58" y="12"/>
                  </a:cxn>
                  <a:cxn ang="0">
                    <a:pos x="51" y="9"/>
                  </a:cxn>
                  <a:cxn ang="0">
                    <a:pos x="51" y="9"/>
                  </a:cxn>
                  <a:cxn ang="0">
                    <a:pos x="44" y="9"/>
                  </a:cxn>
                  <a:cxn ang="0">
                    <a:pos x="41" y="9"/>
                  </a:cxn>
                  <a:cxn ang="0">
                    <a:pos x="34" y="12"/>
                  </a:cxn>
                  <a:cxn ang="0">
                    <a:pos x="27" y="9"/>
                  </a:cxn>
                  <a:cxn ang="0">
                    <a:pos x="27" y="9"/>
                  </a:cxn>
                  <a:cxn ang="0">
                    <a:pos x="20" y="9"/>
                  </a:cxn>
                  <a:cxn ang="0">
                    <a:pos x="12" y="9"/>
                  </a:cxn>
                  <a:cxn ang="0">
                    <a:pos x="5" y="7"/>
                  </a:cxn>
                  <a:cxn ang="0">
                    <a:pos x="0" y="4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184" h="12">
                    <a:moveTo>
                      <a:pt x="5" y="2"/>
                    </a:moveTo>
                    <a:lnTo>
                      <a:pt x="12" y="2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51" y="0"/>
                    </a:lnTo>
                    <a:lnTo>
                      <a:pt x="58" y="2"/>
                    </a:lnTo>
                    <a:lnTo>
                      <a:pt x="66" y="2"/>
                    </a:lnTo>
                    <a:lnTo>
                      <a:pt x="73" y="2"/>
                    </a:lnTo>
                    <a:lnTo>
                      <a:pt x="80" y="2"/>
                    </a:lnTo>
                    <a:lnTo>
                      <a:pt x="88" y="0"/>
                    </a:lnTo>
                    <a:lnTo>
                      <a:pt x="95" y="0"/>
                    </a:lnTo>
                    <a:lnTo>
                      <a:pt x="102" y="0"/>
                    </a:lnTo>
                    <a:lnTo>
                      <a:pt x="109" y="0"/>
                    </a:lnTo>
                    <a:lnTo>
                      <a:pt x="117" y="2"/>
                    </a:lnTo>
                    <a:lnTo>
                      <a:pt x="124" y="2"/>
                    </a:lnTo>
                    <a:lnTo>
                      <a:pt x="131" y="2"/>
                    </a:lnTo>
                    <a:lnTo>
                      <a:pt x="138" y="2"/>
                    </a:lnTo>
                    <a:lnTo>
                      <a:pt x="146" y="0"/>
                    </a:lnTo>
                    <a:lnTo>
                      <a:pt x="153" y="0"/>
                    </a:lnTo>
                    <a:lnTo>
                      <a:pt x="160" y="0"/>
                    </a:lnTo>
                    <a:lnTo>
                      <a:pt x="168" y="0"/>
                    </a:lnTo>
                    <a:lnTo>
                      <a:pt x="175" y="2"/>
                    </a:lnTo>
                    <a:lnTo>
                      <a:pt x="182" y="4"/>
                    </a:lnTo>
                    <a:lnTo>
                      <a:pt x="184" y="4"/>
                    </a:lnTo>
                    <a:lnTo>
                      <a:pt x="182" y="4"/>
                    </a:lnTo>
                    <a:lnTo>
                      <a:pt x="175" y="7"/>
                    </a:lnTo>
                    <a:lnTo>
                      <a:pt x="168" y="9"/>
                    </a:lnTo>
                    <a:lnTo>
                      <a:pt x="160" y="9"/>
                    </a:lnTo>
                    <a:lnTo>
                      <a:pt x="153" y="9"/>
                    </a:lnTo>
                    <a:lnTo>
                      <a:pt x="146" y="9"/>
                    </a:lnTo>
                    <a:lnTo>
                      <a:pt x="138" y="9"/>
                    </a:lnTo>
                    <a:lnTo>
                      <a:pt x="131" y="7"/>
                    </a:lnTo>
                    <a:lnTo>
                      <a:pt x="124" y="7"/>
                    </a:lnTo>
                    <a:lnTo>
                      <a:pt x="117" y="7"/>
                    </a:lnTo>
                    <a:lnTo>
                      <a:pt x="109" y="7"/>
                    </a:lnTo>
                    <a:lnTo>
                      <a:pt x="102" y="9"/>
                    </a:lnTo>
                    <a:lnTo>
                      <a:pt x="95" y="9"/>
                    </a:lnTo>
                    <a:lnTo>
                      <a:pt x="88" y="9"/>
                    </a:lnTo>
                    <a:lnTo>
                      <a:pt x="80" y="9"/>
                    </a:lnTo>
                    <a:lnTo>
                      <a:pt x="73" y="9"/>
                    </a:lnTo>
                    <a:lnTo>
                      <a:pt x="66" y="9"/>
                    </a:lnTo>
                    <a:lnTo>
                      <a:pt x="66" y="12"/>
                    </a:lnTo>
                    <a:lnTo>
                      <a:pt x="58" y="12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44" y="9"/>
                    </a:lnTo>
                    <a:lnTo>
                      <a:pt x="41" y="9"/>
                    </a:lnTo>
                    <a:lnTo>
                      <a:pt x="34" y="12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0" y="9"/>
                    </a:lnTo>
                    <a:lnTo>
                      <a:pt x="12" y="9"/>
                    </a:lnTo>
                    <a:lnTo>
                      <a:pt x="5" y="7"/>
                    </a:lnTo>
                    <a:lnTo>
                      <a:pt x="0" y="4"/>
                    </a:lnTo>
                    <a:lnTo>
                      <a:pt x="5" y="2"/>
                    </a:lnTo>
                    <a:lnTo>
                      <a:pt x="5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72" name="Freeform 2900"/>
              <p:cNvSpPr>
                <a:spLocks/>
              </p:cNvSpPr>
              <p:nvPr/>
            </p:nvSpPr>
            <p:spPr bwMode="auto">
              <a:xfrm>
                <a:off x="688" y="1224"/>
                <a:ext cx="51" cy="37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12" y="0"/>
                  </a:cxn>
                  <a:cxn ang="0">
                    <a:pos x="20" y="3"/>
                  </a:cxn>
                  <a:cxn ang="0">
                    <a:pos x="27" y="5"/>
                  </a:cxn>
                  <a:cxn ang="0">
                    <a:pos x="34" y="5"/>
                  </a:cxn>
                  <a:cxn ang="0">
                    <a:pos x="42" y="5"/>
                  </a:cxn>
                  <a:cxn ang="0">
                    <a:pos x="46" y="7"/>
                  </a:cxn>
                  <a:cxn ang="0">
                    <a:pos x="49" y="10"/>
                  </a:cxn>
                  <a:cxn ang="0">
                    <a:pos x="51" y="17"/>
                  </a:cxn>
                  <a:cxn ang="0">
                    <a:pos x="51" y="24"/>
                  </a:cxn>
                  <a:cxn ang="0">
                    <a:pos x="49" y="27"/>
                  </a:cxn>
                  <a:cxn ang="0">
                    <a:pos x="42" y="27"/>
                  </a:cxn>
                  <a:cxn ang="0">
                    <a:pos x="34" y="32"/>
                  </a:cxn>
                  <a:cxn ang="0">
                    <a:pos x="29" y="34"/>
                  </a:cxn>
                  <a:cxn ang="0">
                    <a:pos x="27" y="37"/>
                  </a:cxn>
                  <a:cxn ang="0">
                    <a:pos x="20" y="34"/>
                  </a:cxn>
                  <a:cxn ang="0">
                    <a:pos x="17" y="34"/>
                  </a:cxn>
                  <a:cxn ang="0">
                    <a:pos x="12" y="32"/>
                  </a:cxn>
                  <a:cxn ang="0">
                    <a:pos x="5" y="32"/>
                  </a:cxn>
                  <a:cxn ang="0">
                    <a:pos x="0" y="24"/>
                  </a:cxn>
                  <a:cxn ang="0">
                    <a:pos x="5" y="17"/>
                  </a:cxn>
                  <a:cxn ang="0">
                    <a:pos x="12" y="17"/>
                  </a:cxn>
                  <a:cxn ang="0">
                    <a:pos x="5" y="15"/>
                  </a:cxn>
                  <a:cxn ang="0">
                    <a:pos x="0" y="7"/>
                  </a:cxn>
                  <a:cxn ang="0">
                    <a:pos x="5" y="3"/>
                  </a:cxn>
                </a:cxnLst>
                <a:rect l="0" t="0" r="r" b="b"/>
                <a:pathLst>
                  <a:path w="51" h="37">
                    <a:moveTo>
                      <a:pt x="5" y="3"/>
                    </a:moveTo>
                    <a:lnTo>
                      <a:pt x="12" y="0"/>
                    </a:lnTo>
                    <a:lnTo>
                      <a:pt x="20" y="3"/>
                    </a:lnTo>
                    <a:lnTo>
                      <a:pt x="27" y="5"/>
                    </a:lnTo>
                    <a:lnTo>
                      <a:pt x="34" y="5"/>
                    </a:lnTo>
                    <a:lnTo>
                      <a:pt x="42" y="5"/>
                    </a:lnTo>
                    <a:lnTo>
                      <a:pt x="46" y="7"/>
                    </a:lnTo>
                    <a:lnTo>
                      <a:pt x="49" y="10"/>
                    </a:lnTo>
                    <a:lnTo>
                      <a:pt x="51" y="17"/>
                    </a:lnTo>
                    <a:lnTo>
                      <a:pt x="51" y="24"/>
                    </a:lnTo>
                    <a:lnTo>
                      <a:pt x="49" y="27"/>
                    </a:lnTo>
                    <a:lnTo>
                      <a:pt x="42" y="27"/>
                    </a:lnTo>
                    <a:lnTo>
                      <a:pt x="34" y="32"/>
                    </a:lnTo>
                    <a:lnTo>
                      <a:pt x="29" y="34"/>
                    </a:lnTo>
                    <a:lnTo>
                      <a:pt x="27" y="37"/>
                    </a:lnTo>
                    <a:lnTo>
                      <a:pt x="20" y="34"/>
                    </a:lnTo>
                    <a:lnTo>
                      <a:pt x="17" y="34"/>
                    </a:lnTo>
                    <a:lnTo>
                      <a:pt x="12" y="32"/>
                    </a:lnTo>
                    <a:lnTo>
                      <a:pt x="5" y="32"/>
                    </a:lnTo>
                    <a:lnTo>
                      <a:pt x="0" y="24"/>
                    </a:lnTo>
                    <a:lnTo>
                      <a:pt x="5" y="17"/>
                    </a:lnTo>
                    <a:lnTo>
                      <a:pt x="12" y="17"/>
                    </a:lnTo>
                    <a:lnTo>
                      <a:pt x="5" y="15"/>
                    </a:lnTo>
                    <a:lnTo>
                      <a:pt x="0" y="7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B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73" name="Freeform 2901"/>
              <p:cNvSpPr>
                <a:spLocks/>
              </p:cNvSpPr>
              <p:nvPr/>
            </p:nvSpPr>
            <p:spPr bwMode="auto">
              <a:xfrm>
                <a:off x="688" y="1224"/>
                <a:ext cx="51" cy="37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12" y="0"/>
                  </a:cxn>
                  <a:cxn ang="0">
                    <a:pos x="20" y="3"/>
                  </a:cxn>
                  <a:cxn ang="0">
                    <a:pos x="27" y="5"/>
                  </a:cxn>
                  <a:cxn ang="0">
                    <a:pos x="34" y="5"/>
                  </a:cxn>
                  <a:cxn ang="0">
                    <a:pos x="42" y="5"/>
                  </a:cxn>
                  <a:cxn ang="0">
                    <a:pos x="46" y="7"/>
                  </a:cxn>
                  <a:cxn ang="0">
                    <a:pos x="49" y="10"/>
                  </a:cxn>
                  <a:cxn ang="0">
                    <a:pos x="51" y="17"/>
                  </a:cxn>
                  <a:cxn ang="0">
                    <a:pos x="51" y="24"/>
                  </a:cxn>
                  <a:cxn ang="0">
                    <a:pos x="49" y="27"/>
                  </a:cxn>
                  <a:cxn ang="0">
                    <a:pos x="42" y="27"/>
                  </a:cxn>
                  <a:cxn ang="0">
                    <a:pos x="34" y="32"/>
                  </a:cxn>
                  <a:cxn ang="0">
                    <a:pos x="29" y="34"/>
                  </a:cxn>
                  <a:cxn ang="0">
                    <a:pos x="27" y="37"/>
                  </a:cxn>
                  <a:cxn ang="0">
                    <a:pos x="20" y="34"/>
                  </a:cxn>
                  <a:cxn ang="0">
                    <a:pos x="17" y="34"/>
                  </a:cxn>
                  <a:cxn ang="0">
                    <a:pos x="12" y="32"/>
                  </a:cxn>
                  <a:cxn ang="0">
                    <a:pos x="5" y="32"/>
                  </a:cxn>
                  <a:cxn ang="0">
                    <a:pos x="0" y="24"/>
                  </a:cxn>
                  <a:cxn ang="0">
                    <a:pos x="5" y="17"/>
                  </a:cxn>
                  <a:cxn ang="0">
                    <a:pos x="12" y="17"/>
                  </a:cxn>
                  <a:cxn ang="0">
                    <a:pos x="5" y="15"/>
                  </a:cxn>
                  <a:cxn ang="0">
                    <a:pos x="0" y="7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51" h="37">
                    <a:moveTo>
                      <a:pt x="5" y="3"/>
                    </a:moveTo>
                    <a:lnTo>
                      <a:pt x="12" y="0"/>
                    </a:lnTo>
                    <a:lnTo>
                      <a:pt x="20" y="3"/>
                    </a:lnTo>
                    <a:lnTo>
                      <a:pt x="27" y="5"/>
                    </a:lnTo>
                    <a:lnTo>
                      <a:pt x="34" y="5"/>
                    </a:lnTo>
                    <a:lnTo>
                      <a:pt x="42" y="5"/>
                    </a:lnTo>
                    <a:lnTo>
                      <a:pt x="46" y="7"/>
                    </a:lnTo>
                    <a:lnTo>
                      <a:pt x="49" y="10"/>
                    </a:lnTo>
                    <a:lnTo>
                      <a:pt x="51" y="17"/>
                    </a:lnTo>
                    <a:lnTo>
                      <a:pt x="51" y="24"/>
                    </a:lnTo>
                    <a:lnTo>
                      <a:pt x="49" y="27"/>
                    </a:lnTo>
                    <a:lnTo>
                      <a:pt x="42" y="27"/>
                    </a:lnTo>
                    <a:lnTo>
                      <a:pt x="34" y="32"/>
                    </a:lnTo>
                    <a:lnTo>
                      <a:pt x="29" y="34"/>
                    </a:lnTo>
                    <a:lnTo>
                      <a:pt x="27" y="37"/>
                    </a:lnTo>
                    <a:lnTo>
                      <a:pt x="20" y="34"/>
                    </a:lnTo>
                    <a:lnTo>
                      <a:pt x="17" y="34"/>
                    </a:lnTo>
                    <a:lnTo>
                      <a:pt x="12" y="32"/>
                    </a:lnTo>
                    <a:lnTo>
                      <a:pt x="5" y="32"/>
                    </a:lnTo>
                    <a:lnTo>
                      <a:pt x="0" y="24"/>
                    </a:lnTo>
                    <a:lnTo>
                      <a:pt x="5" y="17"/>
                    </a:lnTo>
                    <a:lnTo>
                      <a:pt x="12" y="17"/>
                    </a:lnTo>
                    <a:lnTo>
                      <a:pt x="5" y="15"/>
                    </a:lnTo>
                    <a:lnTo>
                      <a:pt x="0" y="7"/>
                    </a:lnTo>
                    <a:lnTo>
                      <a:pt x="5" y="3"/>
                    </a:lnTo>
                    <a:lnTo>
                      <a:pt x="5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74" name="Freeform 2902"/>
              <p:cNvSpPr>
                <a:spLocks/>
              </p:cNvSpPr>
              <p:nvPr/>
            </p:nvSpPr>
            <p:spPr bwMode="auto">
              <a:xfrm>
                <a:off x="436" y="2107"/>
                <a:ext cx="182" cy="9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12" y="2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1" y="0"/>
                  </a:cxn>
                  <a:cxn ang="0">
                    <a:pos x="51" y="0"/>
                  </a:cxn>
                  <a:cxn ang="0">
                    <a:pos x="58" y="2"/>
                  </a:cxn>
                  <a:cxn ang="0">
                    <a:pos x="66" y="2"/>
                  </a:cxn>
                  <a:cxn ang="0">
                    <a:pos x="73" y="2"/>
                  </a:cxn>
                  <a:cxn ang="0">
                    <a:pos x="80" y="2"/>
                  </a:cxn>
                  <a:cxn ang="0">
                    <a:pos x="88" y="2"/>
                  </a:cxn>
                  <a:cxn ang="0">
                    <a:pos x="95" y="0"/>
                  </a:cxn>
                  <a:cxn ang="0">
                    <a:pos x="102" y="0"/>
                  </a:cxn>
                  <a:cxn ang="0">
                    <a:pos x="109" y="0"/>
                  </a:cxn>
                  <a:cxn ang="0">
                    <a:pos x="117" y="2"/>
                  </a:cxn>
                  <a:cxn ang="0">
                    <a:pos x="124" y="2"/>
                  </a:cxn>
                  <a:cxn ang="0">
                    <a:pos x="131" y="2"/>
                  </a:cxn>
                  <a:cxn ang="0">
                    <a:pos x="138" y="2"/>
                  </a:cxn>
                  <a:cxn ang="0">
                    <a:pos x="146" y="0"/>
                  </a:cxn>
                  <a:cxn ang="0">
                    <a:pos x="153" y="0"/>
                  </a:cxn>
                  <a:cxn ang="0">
                    <a:pos x="160" y="0"/>
                  </a:cxn>
                  <a:cxn ang="0">
                    <a:pos x="168" y="0"/>
                  </a:cxn>
                  <a:cxn ang="0">
                    <a:pos x="175" y="2"/>
                  </a:cxn>
                  <a:cxn ang="0">
                    <a:pos x="182" y="4"/>
                  </a:cxn>
                  <a:cxn ang="0">
                    <a:pos x="175" y="7"/>
                  </a:cxn>
                  <a:cxn ang="0">
                    <a:pos x="168" y="7"/>
                  </a:cxn>
                  <a:cxn ang="0">
                    <a:pos x="160" y="9"/>
                  </a:cxn>
                  <a:cxn ang="0">
                    <a:pos x="153" y="9"/>
                  </a:cxn>
                  <a:cxn ang="0">
                    <a:pos x="146" y="9"/>
                  </a:cxn>
                  <a:cxn ang="0">
                    <a:pos x="138" y="7"/>
                  </a:cxn>
                  <a:cxn ang="0">
                    <a:pos x="131" y="7"/>
                  </a:cxn>
                  <a:cxn ang="0">
                    <a:pos x="124" y="7"/>
                  </a:cxn>
                  <a:cxn ang="0">
                    <a:pos x="117" y="7"/>
                  </a:cxn>
                  <a:cxn ang="0">
                    <a:pos x="109" y="7"/>
                  </a:cxn>
                  <a:cxn ang="0">
                    <a:pos x="102" y="7"/>
                  </a:cxn>
                  <a:cxn ang="0">
                    <a:pos x="95" y="7"/>
                  </a:cxn>
                  <a:cxn ang="0">
                    <a:pos x="88" y="7"/>
                  </a:cxn>
                  <a:cxn ang="0">
                    <a:pos x="80" y="7"/>
                  </a:cxn>
                  <a:cxn ang="0">
                    <a:pos x="73" y="9"/>
                  </a:cxn>
                  <a:cxn ang="0">
                    <a:pos x="66" y="9"/>
                  </a:cxn>
                  <a:cxn ang="0">
                    <a:pos x="58" y="9"/>
                  </a:cxn>
                  <a:cxn ang="0">
                    <a:pos x="51" y="9"/>
                  </a:cxn>
                  <a:cxn ang="0">
                    <a:pos x="41" y="9"/>
                  </a:cxn>
                  <a:cxn ang="0">
                    <a:pos x="34" y="9"/>
                  </a:cxn>
                  <a:cxn ang="0">
                    <a:pos x="27" y="9"/>
                  </a:cxn>
                  <a:cxn ang="0">
                    <a:pos x="20" y="9"/>
                  </a:cxn>
                  <a:cxn ang="0">
                    <a:pos x="12" y="9"/>
                  </a:cxn>
                  <a:cxn ang="0">
                    <a:pos x="5" y="7"/>
                  </a:cxn>
                  <a:cxn ang="0">
                    <a:pos x="0" y="4"/>
                  </a:cxn>
                  <a:cxn ang="0">
                    <a:pos x="5" y="2"/>
                  </a:cxn>
                </a:cxnLst>
                <a:rect l="0" t="0" r="r" b="b"/>
                <a:pathLst>
                  <a:path w="182" h="9">
                    <a:moveTo>
                      <a:pt x="5" y="2"/>
                    </a:moveTo>
                    <a:lnTo>
                      <a:pt x="12" y="2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51" y="0"/>
                    </a:lnTo>
                    <a:lnTo>
                      <a:pt x="58" y="2"/>
                    </a:lnTo>
                    <a:lnTo>
                      <a:pt x="66" y="2"/>
                    </a:lnTo>
                    <a:lnTo>
                      <a:pt x="73" y="2"/>
                    </a:lnTo>
                    <a:lnTo>
                      <a:pt x="80" y="2"/>
                    </a:lnTo>
                    <a:lnTo>
                      <a:pt x="88" y="2"/>
                    </a:lnTo>
                    <a:lnTo>
                      <a:pt x="95" y="0"/>
                    </a:lnTo>
                    <a:lnTo>
                      <a:pt x="102" y="0"/>
                    </a:lnTo>
                    <a:lnTo>
                      <a:pt x="109" y="0"/>
                    </a:lnTo>
                    <a:lnTo>
                      <a:pt x="117" y="2"/>
                    </a:lnTo>
                    <a:lnTo>
                      <a:pt x="124" y="2"/>
                    </a:lnTo>
                    <a:lnTo>
                      <a:pt x="131" y="2"/>
                    </a:lnTo>
                    <a:lnTo>
                      <a:pt x="138" y="2"/>
                    </a:lnTo>
                    <a:lnTo>
                      <a:pt x="146" y="0"/>
                    </a:lnTo>
                    <a:lnTo>
                      <a:pt x="153" y="0"/>
                    </a:lnTo>
                    <a:lnTo>
                      <a:pt x="160" y="0"/>
                    </a:lnTo>
                    <a:lnTo>
                      <a:pt x="168" y="0"/>
                    </a:lnTo>
                    <a:lnTo>
                      <a:pt x="175" y="2"/>
                    </a:lnTo>
                    <a:lnTo>
                      <a:pt x="182" y="4"/>
                    </a:lnTo>
                    <a:lnTo>
                      <a:pt x="175" y="7"/>
                    </a:lnTo>
                    <a:lnTo>
                      <a:pt x="168" y="7"/>
                    </a:lnTo>
                    <a:lnTo>
                      <a:pt x="160" y="9"/>
                    </a:lnTo>
                    <a:lnTo>
                      <a:pt x="153" y="9"/>
                    </a:lnTo>
                    <a:lnTo>
                      <a:pt x="146" y="9"/>
                    </a:lnTo>
                    <a:lnTo>
                      <a:pt x="138" y="7"/>
                    </a:lnTo>
                    <a:lnTo>
                      <a:pt x="131" y="7"/>
                    </a:lnTo>
                    <a:lnTo>
                      <a:pt x="124" y="7"/>
                    </a:lnTo>
                    <a:lnTo>
                      <a:pt x="117" y="7"/>
                    </a:lnTo>
                    <a:lnTo>
                      <a:pt x="109" y="7"/>
                    </a:lnTo>
                    <a:lnTo>
                      <a:pt x="102" y="7"/>
                    </a:lnTo>
                    <a:lnTo>
                      <a:pt x="95" y="7"/>
                    </a:lnTo>
                    <a:lnTo>
                      <a:pt x="88" y="7"/>
                    </a:lnTo>
                    <a:lnTo>
                      <a:pt x="80" y="7"/>
                    </a:lnTo>
                    <a:lnTo>
                      <a:pt x="73" y="9"/>
                    </a:lnTo>
                    <a:lnTo>
                      <a:pt x="66" y="9"/>
                    </a:lnTo>
                    <a:lnTo>
                      <a:pt x="58" y="9"/>
                    </a:lnTo>
                    <a:lnTo>
                      <a:pt x="51" y="9"/>
                    </a:lnTo>
                    <a:lnTo>
                      <a:pt x="41" y="9"/>
                    </a:lnTo>
                    <a:lnTo>
                      <a:pt x="34" y="9"/>
                    </a:lnTo>
                    <a:lnTo>
                      <a:pt x="27" y="9"/>
                    </a:lnTo>
                    <a:lnTo>
                      <a:pt x="20" y="9"/>
                    </a:lnTo>
                    <a:lnTo>
                      <a:pt x="12" y="9"/>
                    </a:lnTo>
                    <a:lnTo>
                      <a:pt x="5" y="7"/>
                    </a:lnTo>
                    <a:lnTo>
                      <a:pt x="0" y="4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24FF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75" name="Freeform 2903"/>
              <p:cNvSpPr>
                <a:spLocks/>
              </p:cNvSpPr>
              <p:nvPr/>
            </p:nvSpPr>
            <p:spPr bwMode="auto">
              <a:xfrm>
                <a:off x="436" y="2107"/>
                <a:ext cx="182" cy="9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12" y="2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1" y="0"/>
                  </a:cxn>
                  <a:cxn ang="0">
                    <a:pos x="51" y="0"/>
                  </a:cxn>
                  <a:cxn ang="0">
                    <a:pos x="58" y="2"/>
                  </a:cxn>
                  <a:cxn ang="0">
                    <a:pos x="66" y="2"/>
                  </a:cxn>
                  <a:cxn ang="0">
                    <a:pos x="73" y="2"/>
                  </a:cxn>
                  <a:cxn ang="0">
                    <a:pos x="80" y="2"/>
                  </a:cxn>
                  <a:cxn ang="0">
                    <a:pos x="88" y="2"/>
                  </a:cxn>
                  <a:cxn ang="0">
                    <a:pos x="95" y="0"/>
                  </a:cxn>
                  <a:cxn ang="0">
                    <a:pos x="102" y="0"/>
                  </a:cxn>
                  <a:cxn ang="0">
                    <a:pos x="109" y="0"/>
                  </a:cxn>
                  <a:cxn ang="0">
                    <a:pos x="117" y="2"/>
                  </a:cxn>
                  <a:cxn ang="0">
                    <a:pos x="124" y="2"/>
                  </a:cxn>
                  <a:cxn ang="0">
                    <a:pos x="131" y="2"/>
                  </a:cxn>
                  <a:cxn ang="0">
                    <a:pos x="138" y="2"/>
                  </a:cxn>
                  <a:cxn ang="0">
                    <a:pos x="146" y="0"/>
                  </a:cxn>
                  <a:cxn ang="0">
                    <a:pos x="153" y="0"/>
                  </a:cxn>
                  <a:cxn ang="0">
                    <a:pos x="160" y="0"/>
                  </a:cxn>
                  <a:cxn ang="0">
                    <a:pos x="168" y="0"/>
                  </a:cxn>
                  <a:cxn ang="0">
                    <a:pos x="175" y="2"/>
                  </a:cxn>
                  <a:cxn ang="0">
                    <a:pos x="182" y="4"/>
                  </a:cxn>
                  <a:cxn ang="0">
                    <a:pos x="175" y="7"/>
                  </a:cxn>
                  <a:cxn ang="0">
                    <a:pos x="168" y="7"/>
                  </a:cxn>
                  <a:cxn ang="0">
                    <a:pos x="160" y="9"/>
                  </a:cxn>
                  <a:cxn ang="0">
                    <a:pos x="153" y="9"/>
                  </a:cxn>
                  <a:cxn ang="0">
                    <a:pos x="146" y="9"/>
                  </a:cxn>
                  <a:cxn ang="0">
                    <a:pos x="138" y="7"/>
                  </a:cxn>
                  <a:cxn ang="0">
                    <a:pos x="131" y="7"/>
                  </a:cxn>
                  <a:cxn ang="0">
                    <a:pos x="124" y="7"/>
                  </a:cxn>
                  <a:cxn ang="0">
                    <a:pos x="117" y="7"/>
                  </a:cxn>
                  <a:cxn ang="0">
                    <a:pos x="109" y="7"/>
                  </a:cxn>
                  <a:cxn ang="0">
                    <a:pos x="102" y="7"/>
                  </a:cxn>
                  <a:cxn ang="0">
                    <a:pos x="95" y="7"/>
                  </a:cxn>
                  <a:cxn ang="0">
                    <a:pos x="88" y="7"/>
                  </a:cxn>
                  <a:cxn ang="0">
                    <a:pos x="80" y="7"/>
                  </a:cxn>
                  <a:cxn ang="0">
                    <a:pos x="73" y="9"/>
                  </a:cxn>
                  <a:cxn ang="0">
                    <a:pos x="66" y="9"/>
                  </a:cxn>
                  <a:cxn ang="0">
                    <a:pos x="58" y="9"/>
                  </a:cxn>
                  <a:cxn ang="0">
                    <a:pos x="51" y="9"/>
                  </a:cxn>
                  <a:cxn ang="0">
                    <a:pos x="41" y="9"/>
                  </a:cxn>
                  <a:cxn ang="0">
                    <a:pos x="34" y="9"/>
                  </a:cxn>
                  <a:cxn ang="0">
                    <a:pos x="27" y="9"/>
                  </a:cxn>
                  <a:cxn ang="0">
                    <a:pos x="20" y="9"/>
                  </a:cxn>
                  <a:cxn ang="0">
                    <a:pos x="12" y="9"/>
                  </a:cxn>
                  <a:cxn ang="0">
                    <a:pos x="5" y="7"/>
                  </a:cxn>
                  <a:cxn ang="0">
                    <a:pos x="0" y="4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182" h="9">
                    <a:moveTo>
                      <a:pt x="5" y="2"/>
                    </a:moveTo>
                    <a:lnTo>
                      <a:pt x="12" y="2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51" y="0"/>
                    </a:lnTo>
                    <a:lnTo>
                      <a:pt x="58" y="2"/>
                    </a:lnTo>
                    <a:lnTo>
                      <a:pt x="66" y="2"/>
                    </a:lnTo>
                    <a:lnTo>
                      <a:pt x="73" y="2"/>
                    </a:lnTo>
                    <a:lnTo>
                      <a:pt x="80" y="2"/>
                    </a:lnTo>
                    <a:lnTo>
                      <a:pt x="88" y="2"/>
                    </a:lnTo>
                    <a:lnTo>
                      <a:pt x="95" y="0"/>
                    </a:lnTo>
                    <a:lnTo>
                      <a:pt x="102" y="0"/>
                    </a:lnTo>
                    <a:lnTo>
                      <a:pt x="109" y="0"/>
                    </a:lnTo>
                    <a:lnTo>
                      <a:pt x="117" y="2"/>
                    </a:lnTo>
                    <a:lnTo>
                      <a:pt x="124" y="2"/>
                    </a:lnTo>
                    <a:lnTo>
                      <a:pt x="131" y="2"/>
                    </a:lnTo>
                    <a:lnTo>
                      <a:pt x="138" y="2"/>
                    </a:lnTo>
                    <a:lnTo>
                      <a:pt x="146" y="0"/>
                    </a:lnTo>
                    <a:lnTo>
                      <a:pt x="153" y="0"/>
                    </a:lnTo>
                    <a:lnTo>
                      <a:pt x="160" y="0"/>
                    </a:lnTo>
                    <a:lnTo>
                      <a:pt x="168" y="0"/>
                    </a:lnTo>
                    <a:lnTo>
                      <a:pt x="175" y="2"/>
                    </a:lnTo>
                    <a:lnTo>
                      <a:pt x="182" y="4"/>
                    </a:lnTo>
                    <a:lnTo>
                      <a:pt x="175" y="7"/>
                    </a:lnTo>
                    <a:lnTo>
                      <a:pt x="168" y="7"/>
                    </a:lnTo>
                    <a:lnTo>
                      <a:pt x="160" y="9"/>
                    </a:lnTo>
                    <a:lnTo>
                      <a:pt x="153" y="9"/>
                    </a:lnTo>
                    <a:lnTo>
                      <a:pt x="146" y="9"/>
                    </a:lnTo>
                    <a:lnTo>
                      <a:pt x="138" y="7"/>
                    </a:lnTo>
                    <a:lnTo>
                      <a:pt x="131" y="7"/>
                    </a:lnTo>
                    <a:lnTo>
                      <a:pt x="124" y="7"/>
                    </a:lnTo>
                    <a:lnTo>
                      <a:pt x="117" y="7"/>
                    </a:lnTo>
                    <a:lnTo>
                      <a:pt x="109" y="7"/>
                    </a:lnTo>
                    <a:lnTo>
                      <a:pt x="102" y="7"/>
                    </a:lnTo>
                    <a:lnTo>
                      <a:pt x="95" y="7"/>
                    </a:lnTo>
                    <a:lnTo>
                      <a:pt x="88" y="7"/>
                    </a:lnTo>
                    <a:lnTo>
                      <a:pt x="80" y="7"/>
                    </a:lnTo>
                    <a:lnTo>
                      <a:pt x="73" y="9"/>
                    </a:lnTo>
                    <a:lnTo>
                      <a:pt x="66" y="9"/>
                    </a:lnTo>
                    <a:lnTo>
                      <a:pt x="58" y="9"/>
                    </a:lnTo>
                    <a:lnTo>
                      <a:pt x="51" y="9"/>
                    </a:lnTo>
                    <a:lnTo>
                      <a:pt x="41" y="9"/>
                    </a:lnTo>
                    <a:lnTo>
                      <a:pt x="34" y="9"/>
                    </a:lnTo>
                    <a:lnTo>
                      <a:pt x="27" y="9"/>
                    </a:lnTo>
                    <a:lnTo>
                      <a:pt x="20" y="9"/>
                    </a:lnTo>
                    <a:lnTo>
                      <a:pt x="12" y="9"/>
                    </a:lnTo>
                    <a:lnTo>
                      <a:pt x="5" y="7"/>
                    </a:lnTo>
                    <a:lnTo>
                      <a:pt x="0" y="4"/>
                    </a:lnTo>
                    <a:lnTo>
                      <a:pt x="5" y="2"/>
                    </a:lnTo>
                    <a:lnTo>
                      <a:pt x="5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76" name="Freeform 2904"/>
              <p:cNvSpPr>
                <a:spLocks/>
              </p:cNvSpPr>
              <p:nvPr/>
            </p:nvSpPr>
            <p:spPr bwMode="auto">
              <a:xfrm>
                <a:off x="436" y="2107"/>
                <a:ext cx="182" cy="9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12" y="2"/>
                  </a:cxn>
                  <a:cxn ang="0">
                    <a:pos x="20" y="2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1" y="0"/>
                  </a:cxn>
                  <a:cxn ang="0">
                    <a:pos x="51" y="0"/>
                  </a:cxn>
                  <a:cxn ang="0">
                    <a:pos x="58" y="2"/>
                  </a:cxn>
                  <a:cxn ang="0">
                    <a:pos x="66" y="2"/>
                  </a:cxn>
                  <a:cxn ang="0">
                    <a:pos x="73" y="2"/>
                  </a:cxn>
                  <a:cxn ang="0">
                    <a:pos x="80" y="2"/>
                  </a:cxn>
                  <a:cxn ang="0">
                    <a:pos x="88" y="2"/>
                  </a:cxn>
                  <a:cxn ang="0">
                    <a:pos x="95" y="0"/>
                  </a:cxn>
                  <a:cxn ang="0">
                    <a:pos x="102" y="0"/>
                  </a:cxn>
                  <a:cxn ang="0">
                    <a:pos x="109" y="0"/>
                  </a:cxn>
                  <a:cxn ang="0">
                    <a:pos x="117" y="2"/>
                  </a:cxn>
                  <a:cxn ang="0">
                    <a:pos x="124" y="2"/>
                  </a:cxn>
                  <a:cxn ang="0">
                    <a:pos x="131" y="2"/>
                  </a:cxn>
                  <a:cxn ang="0">
                    <a:pos x="138" y="2"/>
                  </a:cxn>
                  <a:cxn ang="0">
                    <a:pos x="146" y="2"/>
                  </a:cxn>
                  <a:cxn ang="0">
                    <a:pos x="153" y="0"/>
                  </a:cxn>
                  <a:cxn ang="0">
                    <a:pos x="160" y="0"/>
                  </a:cxn>
                  <a:cxn ang="0">
                    <a:pos x="168" y="0"/>
                  </a:cxn>
                  <a:cxn ang="0">
                    <a:pos x="175" y="2"/>
                  </a:cxn>
                  <a:cxn ang="0">
                    <a:pos x="182" y="4"/>
                  </a:cxn>
                  <a:cxn ang="0">
                    <a:pos x="175" y="7"/>
                  </a:cxn>
                  <a:cxn ang="0">
                    <a:pos x="168" y="7"/>
                  </a:cxn>
                  <a:cxn ang="0">
                    <a:pos x="160" y="9"/>
                  </a:cxn>
                  <a:cxn ang="0">
                    <a:pos x="153" y="9"/>
                  </a:cxn>
                  <a:cxn ang="0">
                    <a:pos x="146" y="7"/>
                  </a:cxn>
                  <a:cxn ang="0">
                    <a:pos x="138" y="7"/>
                  </a:cxn>
                  <a:cxn ang="0">
                    <a:pos x="131" y="7"/>
                  </a:cxn>
                  <a:cxn ang="0">
                    <a:pos x="124" y="7"/>
                  </a:cxn>
                  <a:cxn ang="0">
                    <a:pos x="117" y="7"/>
                  </a:cxn>
                  <a:cxn ang="0">
                    <a:pos x="109" y="7"/>
                  </a:cxn>
                  <a:cxn ang="0">
                    <a:pos x="102" y="7"/>
                  </a:cxn>
                  <a:cxn ang="0">
                    <a:pos x="95" y="7"/>
                  </a:cxn>
                  <a:cxn ang="0">
                    <a:pos x="88" y="7"/>
                  </a:cxn>
                  <a:cxn ang="0">
                    <a:pos x="80" y="7"/>
                  </a:cxn>
                  <a:cxn ang="0">
                    <a:pos x="73" y="7"/>
                  </a:cxn>
                  <a:cxn ang="0">
                    <a:pos x="66" y="9"/>
                  </a:cxn>
                  <a:cxn ang="0">
                    <a:pos x="58" y="9"/>
                  </a:cxn>
                  <a:cxn ang="0">
                    <a:pos x="51" y="9"/>
                  </a:cxn>
                  <a:cxn ang="0">
                    <a:pos x="41" y="9"/>
                  </a:cxn>
                  <a:cxn ang="0">
                    <a:pos x="34" y="9"/>
                  </a:cxn>
                  <a:cxn ang="0">
                    <a:pos x="27" y="9"/>
                  </a:cxn>
                  <a:cxn ang="0">
                    <a:pos x="20" y="9"/>
                  </a:cxn>
                  <a:cxn ang="0">
                    <a:pos x="12" y="9"/>
                  </a:cxn>
                  <a:cxn ang="0">
                    <a:pos x="5" y="7"/>
                  </a:cxn>
                  <a:cxn ang="0">
                    <a:pos x="0" y="4"/>
                  </a:cxn>
                  <a:cxn ang="0">
                    <a:pos x="5" y="2"/>
                  </a:cxn>
                </a:cxnLst>
                <a:rect l="0" t="0" r="r" b="b"/>
                <a:pathLst>
                  <a:path w="182" h="9">
                    <a:moveTo>
                      <a:pt x="5" y="2"/>
                    </a:moveTo>
                    <a:lnTo>
                      <a:pt x="12" y="2"/>
                    </a:lnTo>
                    <a:lnTo>
                      <a:pt x="20" y="2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51" y="0"/>
                    </a:lnTo>
                    <a:lnTo>
                      <a:pt x="58" y="2"/>
                    </a:lnTo>
                    <a:lnTo>
                      <a:pt x="66" y="2"/>
                    </a:lnTo>
                    <a:lnTo>
                      <a:pt x="73" y="2"/>
                    </a:lnTo>
                    <a:lnTo>
                      <a:pt x="80" y="2"/>
                    </a:lnTo>
                    <a:lnTo>
                      <a:pt x="88" y="2"/>
                    </a:lnTo>
                    <a:lnTo>
                      <a:pt x="95" y="0"/>
                    </a:lnTo>
                    <a:lnTo>
                      <a:pt x="102" y="0"/>
                    </a:lnTo>
                    <a:lnTo>
                      <a:pt x="109" y="0"/>
                    </a:lnTo>
                    <a:lnTo>
                      <a:pt x="117" y="2"/>
                    </a:lnTo>
                    <a:lnTo>
                      <a:pt x="124" y="2"/>
                    </a:lnTo>
                    <a:lnTo>
                      <a:pt x="131" y="2"/>
                    </a:lnTo>
                    <a:lnTo>
                      <a:pt x="138" y="2"/>
                    </a:lnTo>
                    <a:lnTo>
                      <a:pt x="146" y="2"/>
                    </a:lnTo>
                    <a:lnTo>
                      <a:pt x="153" y="0"/>
                    </a:lnTo>
                    <a:lnTo>
                      <a:pt x="160" y="0"/>
                    </a:lnTo>
                    <a:lnTo>
                      <a:pt x="168" y="0"/>
                    </a:lnTo>
                    <a:lnTo>
                      <a:pt x="175" y="2"/>
                    </a:lnTo>
                    <a:lnTo>
                      <a:pt x="182" y="4"/>
                    </a:lnTo>
                    <a:lnTo>
                      <a:pt x="175" y="7"/>
                    </a:lnTo>
                    <a:lnTo>
                      <a:pt x="168" y="7"/>
                    </a:lnTo>
                    <a:lnTo>
                      <a:pt x="160" y="9"/>
                    </a:lnTo>
                    <a:lnTo>
                      <a:pt x="153" y="9"/>
                    </a:lnTo>
                    <a:lnTo>
                      <a:pt x="146" y="7"/>
                    </a:lnTo>
                    <a:lnTo>
                      <a:pt x="138" y="7"/>
                    </a:lnTo>
                    <a:lnTo>
                      <a:pt x="131" y="7"/>
                    </a:lnTo>
                    <a:lnTo>
                      <a:pt x="124" y="7"/>
                    </a:lnTo>
                    <a:lnTo>
                      <a:pt x="117" y="7"/>
                    </a:lnTo>
                    <a:lnTo>
                      <a:pt x="109" y="7"/>
                    </a:lnTo>
                    <a:lnTo>
                      <a:pt x="102" y="7"/>
                    </a:lnTo>
                    <a:lnTo>
                      <a:pt x="95" y="7"/>
                    </a:lnTo>
                    <a:lnTo>
                      <a:pt x="88" y="7"/>
                    </a:lnTo>
                    <a:lnTo>
                      <a:pt x="80" y="7"/>
                    </a:lnTo>
                    <a:lnTo>
                      <a:pt x="73" y="7"/>
                    </a:lnTo>
                    <a:lnTo>
                      <a:pt x="66" y="9"/>
                    </a:lnTo>
                    <a:lnTo>
                      <a:pt x="58" y="9"/>
                    </a:lnTo>
                    <a:lnTo>
                      <a:pt x="51" y="9"/>
                    </a:lnTo>
                    <a:lnTo>
                      <a:pt x="41" y="9"/>
                    </a:lnTo>
                    <a:lnTo>
                      <a:pt x="34" y="9"/>
                    </a:lnTo>
                    <a:lnTo>
                      <a:pt x="27" y="9"/>
                    </a:lnTo>
                    <a:lnTo>
                      <a:pt x="20" y="9"/>
                    </a:lnTo>
                    <a:lnTo>
                      <a:pt x="12" y="9"/>
                    </a:lnTo>
                    <a:lnTo>
                      <a:pt x="5" y="7"/>
                    </a:lnTo>
                    <a:lnTo>
                      <a:pt x="0" y="4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6DFF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77" name="Freeform 2905"/>
              <p:cNvSpPr>
                <a:spLocks/>
              </p:cNvSpPr>
              <p:nvPr/>
            </p:nvSpPr>
            <p:spPr bwMode="auto">
              <a:xfrm>
                <a:off x="436" y="2107"/>
                <a:ext cx="182" cy="9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12" y="2"/>
                  </a:cxn>
                  <a:cxn ang="0">
                    <a:pos x="20" y="2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1" y="0"/>
                  </a:cxn>
                  <a:cxn ang="0">
                    <a:pos x="51" y="0"/>
                  </a:cxn>
                  <a:cxn ang="0">
                    <a:pos x="58" y="2"/>
                  </a:cxn>
                  <a:cxn ang="0">
                    <a:pos x="66" y="2"/>
                  </a:cxn>
                  <a:cxn ang="0">
                    <a:pos x="73" y="2"/>
                  </a:cxn>
                  <a:cxn ang="0">
                    <a:pos x="80" y="2"/>
                  </a:cxn>
                  <a:cxn ang="0">
                    <a:pos x="88" y="2"/>
                  </a:cxn>
                  <a:cxn ang="0">
                    <a:pos x="95" y="0"/>
                  </a:cxn>
                  <a:cxn ang="0">
                    <a:pos x="102" y="0"/>
                  </a:cxn>
                  <a:cxn ang="0">
                    <a:pos x="109" y="0"/>
                  </a:cxn>
                  <a:cxn ang="0">
                    <a:pos x="117" y="2"/>
                  </a:cxn>
                  <a:cxn ang="0">
                    <a:pos x="124" y="2"/>
                  </a:cxn>
                  <a:cxn ang="0">
                    <a:pos x="131" y="2"/>
                  </a:cxn>
                  <a:cxn ang="0">
                    <a:pos x="138" y="2"/>
                  </a:cxn>
                  <a:cxn ang="0">
                    <a:pos x="146" y="2"/>
                  </a:cxn>
                  <a:cxn ang="0">
                    <a:pos x="153" y="0"/>
                  </a:cxn>
                  <a:cxn ang="0">
                    <a:pos x="160" y="0"/>
                  </a:cxn>
                  <a:cxn ang="0">
                    <a:pos x="168" y="0"/>
                  </a:cxn>
                  <a:cxn ang="0">
                    <a:pos x="175" y="2"/>
                  </a:cxn>
                  <a:cxn ang="0">
                    <a:pos x="182" y="4"/>
                  </a:cxn>
                  <a:cxn ang="0">
                    <a:pos x="175" y="7"/>
                  </a:cxn>
                  <a:cxn ang="0">
                    <a:pos x="168" y="7"/>
                  </a:cxn>
                  <a:cxn ang="0">
                    <a:pos x="160" y="9"/>
                  </a:cxn>
                  <a:cxn ang="0">
                    <a:pos x="153" y="9"/>
                  </a:cxn>
                  <a:cxn ang="0">
                    <a:pos x="146" y="7"/>
                  </a:cxn>
                  <a:cxn ang="0">
                    <a:pos x="138" y="7"/>
                  </a:cxn>
                  <a:cxn ang="0">
                    <a:pos x="131" y="7"/>
                  </a:cxn>
                  <a:cxn ang="0">
                    <a:pos x="124" y="7"/>
                  </a:cxn>
                  <a:cxn ang="0">
                    <a:pos x="117" y="7"/>
                  </a:cxn>
                  <a:cxn ang="0">
                    <a:pos x="109" y="7"/>
                  </a:cxn>
                  <a:cxn ang="0">
                    <a:pos x="102" y="7"/>
                  </a:cxn>
                  <a:cxn ang="0">
                    <a:pos x="95" y="7"/>
                  </a:cxn>
                  <a:cxn ang="0">
                    <a:pos x="88" y="7"/>
                  </a:cxn>
                  <a:cxn ang="0">
                    <a:pos x="80" y="7"/>
                  </a:cxn>
                  <a:cxn ang="0">
                    <a:pos x="73" y="7"/>
                  </a:cxn>
                  <a:cxn ang="0">
                    <a:pos x="66" y="9"/>
                  </a:cxn>
                  <a:cxn ang="0">
                    <a:pos x="58" y="9"/>
                  </a:cxn>
                  <a:cxn ang="0">
                    <a:pos x="51" y="9"/>
                  </a:cxn>
                  <a:cxn ang="0">
                    <a:pos x="41" y="9"/>
                  </a:cxn>
                  <a:cxn ang="0">
                    <a:pos x="34" y="9"/>
                  </a:cxn>
                  <a:cxn ang="0">
                    <a:pos x="27" y="9"/>
                  </a:cxn>
                  <a:cxn ang="0">
                    <a:pos x="20" y="9"/>
                  </a:cxn>
                  <a:cxn ang="0">
                    <a:pos x="12" y="9"/>
                  </a:cxn>
                  <a:cxn ang="0">
                    <a:pos x="5" y="7"/>
                  </a:cxn>
                  <a:cxn ang="0">
                    <a:pos x="0" y="4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182" h="9">
                    <a:moveTo>
                      <a:pt x="5" y="2"/>
                    </a:moveTo>
                    <a:lnTo>
                      <a:pt x="12" y="2"/>
                    </a:lnTo>
                    <a:lnTo>
                      <a:pt x="20" y="2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51" y="0"/>
                    </a:lnTo>
                    <a:lnTo>
                      <a:pt x="58" y="2"/>
                    </a:lnTo>
                    <a:lnTo>
                      <a:pt x="66" y="2"/>
                    </a:lnTo>
                    <a:lnTo>
                      <a:pt x="73" y="2"/>
                    </a:lnTo>
                    <a:lnTo>
                      <a:pt x="80" y="2"/>
                    </a:lnTo>
                    <a:lnTo>
                      <a:pt x="88" y="2"/>
                    </a:lnTo>
                    <a:lnTo>
                      <a:pt x="95" y="0"/>
                    </a:lnTo>
                    <a:lnTo>
                      <a:pt x="102" y="0"/>
                    </a:lnTo>
                    <a:lnTo>
                      <a:pt x="109" y="0"/>
                    </a:lnTo>
                    <a:lnTo>
                      <a:pt x="117" y="2"/>
                    </a:lnTo>
                    <a:lnTo>
                      <a:pt x="124" y="2"/>
                    </a:lnTo>
                    <a:lnTo>
                      <a:pt x="131" y="2"/>
                    </a:lnTo>
                    <a:lnTo>
                      <a:pt x="138" y="2"/>
                    </a:lnTo>
                    <a:lnTo>
                      <a:pt x="146" y="2"/>
                    </a:lnTo>
                    <a:lnTo>
                      <a:pt x="153" y="0"/>
                    </a:lnTo>
                    <a:lnTo>
                      <a:pt x="160" y="0"/>
                    </a:lnTo>
                    <a:lnTo>
                      <a:pt x="168" y="0"/>
                    </a:lnTo>
                    <a:lnTo>
                      <a:pt x="175" y="2"/>
                    </a:lnTo>
                    <a:lnTo>
                      <a:pt x="182" y="4"/>
                    </a:lnTo>
                    <a:lnTo>
                      <a:pt x="175" y="7"/>
                    </a:lnTo>
                    <a:lnTo>
                      <a:pt x="168" y="7"/>
                    </a:lnTo>
                    <a:lnTo>
                      <a:pt x="160" y="9"/>
                    </a:lnTo>
                    <a:lnTo>
                      <a:pt x="153" y="9"/>
                    </a:lnTo>
                    <a:lnTo>
                      <a:pt x="146" y="7"/>
                    </a:lnTo>
                    <a:lnTo>
                      <a:pt x="138" y="7"/>
                    </a:lnTo>
                    <a:lnTo>
                      <a:pt x="131" y="7"/>
                    </a:lnTo>
                    <a:lnTo>
                      <a:pt x="124" y="7"/>
                    </a:lnTo>
                    <a:lnTo>
                      <a:pt x="117" y="7"/>
                    </a:lnTo>
                    <a:lnTo>
                      <a:pt x="109" y="7"/>
                    </a:lnTo>
                    <a:lnTo>
                      <a:pt x="102" y="7"/>
                    </a:lnTo>
                    <a:lnTo>
                      <a:pt x="95" y="7"/>
                    </a:lnTo>
                    <a:lnTo>
                      <a:pt x="88" y="7"/>
                    </a:lnTo>
                    <a:lnTo>
                      <a:pt x="80" y="7"/>
                    </a:lnTo>
                    <a:lnTo>
                      <a:pt x="73" y="7"/>
                    </a:lnTo>
                    <a:lnTo>
                      <a:pt x="66" y="9"/>
                    </a:lnTo>
                    <a:lnTo>
                      <a:pt x="58" y="9"/>
                    </a:lnTo>
                    <a:lnTo>
                      <a:pt x="51" y="9"/>
                    </a:lnTo>
                    <a:lnTo>
                      <a:pt x="41" y="9"/>
                    </a:lnTo>
                    <a:lnTo>
                      <a:pt x="34" y="9"/>
                    </a:lnTo>
                    <a:lnTo>
                      <a:pt x="27" y="9"/>
                    </a:lnTo>
                    <a:lnTo>
                      <a:pt x="20" y="9"/>
                    </a:lnTo>
                    <a:lnTo>
                      <a:pt x="12" y="9"/>
                    </a:lnTo>
                    <a:lnTo>
                      <a:pt x="5" y="7"/>
                    </a:lnTo>
                    <a:lnTo>
                      <a:pt x="0" y="4"/>
                    </a:lnTo>
                    <a:lnTo>
                      <a:pt x="5" y="2"/>
                    </a:lnTo>
                    <a:lnTo>
                      <a:pt x="5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78" name="Freeform 2906"/>
              <p:cNvSpPr>
                <a:spLocks/>
              </p:cNvSpPr>
              <p:nvPr/>
            </p:nvSpPr>
            <p:spPr bwMode="auto">
              <a:xfrm>
                <a:off x="351" y="1719"/>
                <a:ext cx="22" cy="114"/>
              </a:xfrm>
              <a:custGeom>
                <a:avLst/>
                <a:gdLst/>
                <a:ahLst/>
                <a:cxnLst>
                  <a:cxn ang="0">
                    <a:pos x="3" y="53"/>
                  </a:cxn>
                  <a:cxn ang="0">
                    <a:pos x="3" y="46"/>
                  </a:cxn>
                  <a:cxn ang="0">
                    <a:pos x="5" y="38"/>
                  </a:cxn>
                  <a:cxn ang="0">
                    <a:pos x="8" y="29"/>
                  </a:cxn>
                  <a:cxn ang="0">
                    <a:pos x="3" y="22"/>
                  </a:cxn>
                  <a:cxn ang="0">
                    <a:pos x="8" y="12"/>
                  </a:cxn>
                  <a:cxn ang="0">
                    <a:pos x="5" y="2"/>
                  </a:cxn>
                  <a:cxn ang="0">
                    <a:pos x="1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5"/>
                  </a:cxn>
                  <a:cxn ang="0">
                    <a:pos x="13" y="12"/>
                  </a:cxn>
                  <a:cxn ang="0">
                    <a:pos x="15" y="22"/>
                  </a:cxn>
                  <a:cxn ang="0">
                    <a:pos x="10" y="29"/>
                  </a:cxn>
                  <a:cxn ang="0">
                    <a:pos x="17" y="36"/>
                  </a:cxn>
                  <a:cxn ang="0">
                    <a:pos x="22" y="38"/>
                  </a:cxn>
                  <a:cxn ang="0">
                    <a:pos x="17" y="46"/>
                  </a:cxn>
                  <a:cxn ang="0">
                    <a:pos x="17" y="46"/>
                  </a:cxn>
                  <a:cxn ang="0">
                    <a:pos x="17" y="55"/>
                  </a:cxn>
                  <a:cxn ang="0">
                    <a:pos x="10" y="63"/>
                  </a:cxn>
                  <a:cxn ang="0">
                    <a:pos x="15" y="72"/>
                  </a:cxn>
                  <a:cxn ang="0">
                    <a:pos x="13" y="80"/>
                  </a:cxn>
                  <a:cxn ang="0">
                    <a:pos x="17" y="85"/>
                  </a:cxn>
                  <a:cxn ang="0">
                    <a:pos x="20" y="89"/>
                  </a:cxn>
                  <a:cxn ang="0">
                    <a:pos x="17" y="97"/>
                  </a:cxn>
                  <a:cxn ang="0">
                    <a:pos x="20" y="106"/>
                  </a:cxn>
                  <a:cxn ang="0">
                    <a:pos x="17" y="111"/>
                  </a:cxn>
                  <a:cxn ang="0">
                    <a:pos x="10" y="114"/>
                  </a:cxn>
                  <a:cxn ang="0">
                    <a:pos x="3" y="106"/>
                  </a:cxn>
                  <a:cxn ang="0">
                    <a:pos x="3" y="102"/>
                  </a:cxn>
                  <a:cxn ang="0">
                    <a:pos x="0" y="97"/>
                  </a:cxn>
                  <a:cxn ang="0">
                    <a:pos x="3" y="94"/>
                  </a:cxn>
                  <a:cxn ang="0">
                    <a:pos x="5" y="89"/>
                  </a:cxn>
                  <a:cxn ang="0">
                    <a:pos x="8" y="80"/>
                  </a:cxn>
                  <a:cxn ang="0">
                    <a:pos x="5" y="72"/>
                  </a:cxn>
                  <a:cxn ang="0">
                    <a:pos x="10" y="63"/>
                  </a:cxn>
                  <a:cxn ang="0">
                    <a:pos x="3" y="55"/>
                  </a:cxn>
                  <a:cxn ang="0">
                    <a:pos x="0" y="55"/>
                  </a:cxn>
                  <a:cxn ang="0">
                    <a:pos x="3" y="53"/>
                  </a:cxn>
                </a:cxnLst>
                <a:rect l="0" t="0" r="r" b="b"/>
                <a:pathLst>
                  <a:path w="22" h="114">
                    <a:moveTo>
                      <a:pt x="3" y="53"/>
                    </a:moveTo>
                    <a:lnTo>
                      <a:pt x="3" y="46"/>
                    </a:lnTo>
                    <a:lnTo>
                      <a:pt x="5" y="38"/>
                    </a:lnTo>
                    <a:lnTo>
                      <a:pt x="8" y="29"/>
                    </a:lnTo>
                    <a:lnTo>
                      <a:pt x="3" y="22"/>
                    </a:lnTo>
                    <a:lnTo>
                      <a:pt x="8" y="12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3" y="12"/>
                    </a:lnTo>
                    <a:lnTo>
                      <a:pt x="15" y="22"/>
                    </a:lnTo>
                    <a:lnTo>
                      <a:pt x="10" y="29"/>
                    </a:lnTo>
                    <a:lnTo>
                      <a:pt x="17" y="36"/>
                    </a:lnTo>
                    <a:lnTo>
                      <a:pt x="22" y="38"/>
                    </a:lnTo>
                    <a:lnTo>
                      <a:pt x="17" y="46"/>
                    </a:lnTo>
                    <a:lnTo>
                      <a:pt x="17" y="46"/>
                    </a:lnTo>
                    <a:lnTo>
                      <a:pt x="17" y="55"/>
                    </a:lnTo>
                    <a:lnTo>
                      <a:pt x="10" y="63"/>
                    </a:lnTo>
                    <a:lnTo>
                      <a:pt x="15" y="72"/>
                    </a:lnTo>
                    <a:lnTo>
                      <a:pt x="13" y="80"/>
                    </a:lnTo>
                    <a:lnTo>
                      <a:pt x="17" y="85"/>
                    </a:lnTo>
                    <a:lnTo>
                      <a:pt x="20" y="89"/>
                    </a:lnTo>
                    <a:lnTo>
                      <a:pt x="17" y="97"/>
                    </a:lnTo>
                    <a:lnTo>
                      <a:pt x="20" y="106"/>
                    </a:lnTo>
                    <a:lnTo>
                      <a:pt x="17" y="111"/>
                    </a:lnTo>
                    <a:lnTo>
                      <a:pt x="10" y="114"/>
                    </a:lnTo>
                    <a:lnTo>
                      <a:pt x="3" y="106"/>
                    </a:lnTo>
                    <a:lnTo>
                      <a:pt x="3" y="102"/>
                    </a:lnTo>
                    <a:lnTo>
                      <a:pt x="0" y="97"/>
                    </a:lnTo>
                    <a:lnTo>
                      <a:pt x="3" y="94"/>
                    </a:lnTo>
                    <a:lnTo>
                      <a:pt x="5" y="89"/>
                    </a:lnTo>
                    <a:lnTo>
                      <a:pt x="8" y="80"/>
                    </a:lnTo>
                    <a:lnTo>
                      <a:pt x="5" y="72"/>
                    </a:lnTo>
                    <a:lnTo>
                      <a:pt x="10" y="63"/>
                    </a:lnTo>
                    <a:lnTo>
                      <a:pt x="3" y="55"/>
                    </a:lnTo>
                    <a:lnTo>
                      <a:pt x="0" y="55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79" name="Freeform 2907"/>
              <p:cNvSpPr>
                <a:spLocks/>
              </p:cNvSpPr>
              <p:nvPr/>
            </p:nvSpPr>
            <p:spPr bwMode="auto">
              <a:xfrm>
                <a:off x="351" y="1719"/>
                <a:ext cx="22" cy="114"/>
              </a:xfrm>
              <a:custGeom>
                <a:avLst/>
                <a:gdLst/>
                <a:ahLst/>
                <a:cxnLst>
                  <a:cxn ang="0">
                    <a:pos x="3" y="53"/>
                  </a:cxn>
                  <a:cxn ang="0">
                    <a:pos x="3" y="46"/>
                  </a:cxn>
                  <a:cxn ang="0">
                    <a:pos x="5" y="38"/>
                  </a:cxn>
                  <a:cxn ang="0">
                    <a:pos x="8" y="29"/>
                  </a:cxn>
                  <a:cxn ang="0">
                    <a:pos x="3" y="22"/>
                  </a:cxn>
                  <a:cxn ang="0">
                    <a:pos x="8" y="12"/>
                  </a:cxn>
                  <a:cxn ang="0">
                    <a:pos x="5" y="2"/>
                  </a:cxn>
                  <a:cxn ang="0">
                    <a:pos x="1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5"/>
                  </a:cxn>
                  <a:cxn ang="0">
                    <a:pos x="13" y="12"/>
                  </a:cxn>
                  <a:cxn ang="0">
                    <a:pos x="15" y="22"/>
                  </a:cxn>
                  <a:cxn ang="0">
                    <a:pos x="10" y="29"/>
                  </a:cxn>
                  <a:cxn ang="0">
                    <a:pos x="17" y="36"/>
                  </a:cxn>
                  <a:cxn ang="0">
                    <a:pos x="22" y="38"/>
                  </a:cxn>
                  <a:cxn ang="0">
                    <a:pos x="17" y="46"/>
                  </a:cxn>
                  <a:cxn ang="0">
                    <a:pos x="17" y="46"/>
                  </a:cxn>
                  <a:cxn ang="0">
                    <a:pos x="17" y="55"/>
                  </a:cxn>
                  <a:cxn ang="0">
                    <a:pos x="10" y="63"/>
                  </a:cxn>
                  <a:cxn ang="0">
                    <a:pos x="15" y="72"/>
                  </a:cxn>
                  <a:cxn ang="0">
                    <a:pos x="13" y="80"/>
                  </a:cxn>
                  <a:cxn ang="0">
                    <a:pos x="17" y="85"/>
                  </a:cxn>
                  <a:cxn ang="0">
                    <a:pos x="20" y="89"/>
                  </a:cxn>
                  <a:cxn ang="0">
                    <a:pos x="17" y="97"/>
                  </a:cxn>
                  <a:cxn ang="0">
                    <a:pos x="20" y="106"/>
                  </a:cxn>
                  <a:cxn ang="0">
                    <a:pos x="17" y="111"/>
                  </a:cxn>
                  <a:cxn ang="0">
                    <a:pos x="10" y="114"/>
                  </a:cxn>
                  <a:cxn ang="0">
                    <a:pos x="3" y="106"/>
                  </a:cxn>
                  <a:cxn ang="0">
                    <a:pos x="3" y="102"/>
                  </a:cxn>
                  <a:cxn ang="0">
                    <a:pos x="0" y="97"/>
                  </a:cxn>
                  <a:cxn ang="0">
                    <a:pos x="3" y="94"/>
                  </a:cxn>
                  <a:cxn ang="0">
                    <a:pos x="5" y="89"/>
                  </a:cxn>
                  <a:cxn ang="0">
                    <a:pos x="8" y="80"/>
                  </a:cxn>
                  <a:cxn ang="0">
                    <a:pos x="5" y="72"/>
                  </a:cxn>
                  <a:cxn ang="0">
                    <a:pos x="10" y="63"/>
                  </a:cxn>
                  <a:cxn ang="0">
                    <a:pos x="3" y="55"/>
                  </a:cxn>
                  <a:cxn ang="0">
                    <a:pos x="0" y="55"/>
                  </a:cxn>
                  <a:cxn ang="0">
                    <a:pos x="3" y="53"/>
                  </a:cxn>
                  <a:cxn ang="0">
                    <a:pos x="3" y="53"/>
                  </a:cxn>
                </a:cxnLst>
                <a:rect l="0" t="0" r="r" b="b"/>
                <a:pathLst>
                  <a:path w="22" h="114">
                    <a:moveTo>
                      <a:pt x="3" y="53"/>
                    </a:moveTo>
                    <a:lnTo>
                      <a:pt x="3" y="46"/>
                    </a:lnTo>
                    <a:lnTo>
                      <a:pt x="5" y="38"/>
                    </a:lnTo>
                    <a:lnTo>
                      <a:pt x="8" y="29"/>
                    </a:lnTo>
                    <a:lnTo>
                      <a:pt x="3" y="22"/>
                    </a:lnTo>
                    <a:lnTo>
                      <a:pt x="8" y="12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3" y="12"/>
                    </a:lnTo>
                    <a:lnTo>
                      <a:pt x="15" y="22"/>
                    </a:lnTo>
                    <a:lnTo>
                      <a:pt x="10" y="29"/>
                    </a:lnTo>
                    <a:lnTo>
                      <a:pt x="17" y="36"/>
                    </a:lnTo>
                    <a:lnTo>
                      <a:pt x="22" y="38"/>
                    </a:lnTo>
                    <a:lnTo>
                      <a:pt x="17" y="46"/>
                    </a:lnTo>
                    <a:lnTo>
                      <a:pt x="17" y="46"/>
                    </a:lnTo>
                    <a:lnTo>
                      <a:pt x="17" y="55"/>
                    </a:lnTo>
                    <a:lnTo>
                      <a:pt x="10" y="63"/>
                    </a:lnTo>
                    <a:lnTo>
                      <a:pt x="15" y="72"/>
                    </a:lnTo>
                    <a:lnTo>
                      <a:pt x="13" y="80"/>
                    </a:lnTo>
                    <a:lnTo>
                      <a:pt x="17" y="85"/>
                    </a:lnTo>
                    <a:lnTo>
                      <a:pt x="20" y="89"/>
                    </a:lnTo>
                    <a:lnTo>
                      <a:pt x="17" y="97"/>
                    </a:lnTo>
                    <a:lnTo>
                      <a:pt x="20" y="106"/>
                    </a:lnTo>
                    <a:lnTo>
                      <a:pt x="17" y="111"/>
                    </a:lnTo>
                    <a:lnTo>
                      <a:pt x="10" y="114"/>
                    </a:lnTo>
                    <a:lnTo>
                      <a:pt x="3" y="106"/>
                    </a:lnTo>
                    <a:lnTo>
                      <a:pt x="3" y="102"/>
                    </a:lnTo>
                    <a:lnTo>
                      <a:pt x="0" y="97"/>
                    </a:lnTo>
                    <a:lnTo>
                      <a:pt x="3" y="94"/>
                    </a:lnTo>
                    <a:lnTo>
                      <a:pt x="5" y="89"/>
                    </a:lnTo>
                    <a:lnTo>
                      <a:pt x="8" y="80"/>
                    </a:lnTo>
                    <a:lnTo>
                      <a:pt x="5" y="72"/>
                    </a:lnTo>
                    <a:lnTo>
                      <a:pt x="10" y="63"/>
                    </a:lnTo>
                    <a:lnTo>
                      <a:pt x="3" y="55"/>
                    </a:lnTo>
                    <a:lnTo>
                      <a:pt x="0" y="55"/>
                    </a:lnTo>
                    <a:lnTo>
                      <a:pt x="3" y="53"/>
                    </a:lnTo>
                    <a:lnTo>
                      <a:pt x="3" y="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80" name="Freeform 2908"/>
              <p:cNvSpPr>
                <a:spLocks/>
              </p:cNvSpPr>
              <p:nvPr/>
            </p:nvSpPr>
            <p:spPr bwMode="auto">
              <a:xfrm>
                <a:off x="436" y="2107"/>
                <a:ext cx="182" cy="9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12" y="2"/>
                  </a:cxn>
                  <a:cxn ang="0">
                    <a:pos x="20" y="2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1" y="0"/>
                  </a:cxn>
                  <a:cxn ang="0">
                    <a:pos x="51" y="0"/>
                  </a:cxn>
                  <a:cxn ang="0">
                    <a:pos x="58" y="2"/>
                  </a:cxn>
                  <a:cxn ang="0">
                    <a:pos x="66" y="2"/>
                  </a:cxn>
                  <a:cxn ang="0">
                    <a:pos x="73" y="2"/>
                  </a:cxn>
                  <a:cxn ang="0">
                    <a:pos x="80" y="2"/>
                  </a:cxn>
                  <a:cxn ang="0">
                    <a:pos x="88" y="2"/>
                  </a:cxn>
                  <a:cxn ang="0">
                    <a:pos x="95" y="0"/>
                  </a:cxn>
                  <a:cxn ang="0">
                    <a:pos x="102" y="0"/>
                  </a:cxn>
                  <a:cxn ang="0">
                    <a:pos x="109" y="0"/>
                  </a:cxn>
                  <a:cxn ang="0">
                    <a:pos x="117" y="2"/>
                  </a:cxn>
                  <a:cxn ang="0">
                    <a:pos x="124" y="2"/>
                  </a:cxn>
                  <a:cxn ang="0">
                    <a:pos x="131" y="2"/>
                  </a:cxn>
                  <a:cxn ang="0">
                    <a:pos x="138" y="2"/>
                  </a:cxn>
                  <a:cxn ang="0">
                    <a:pos x="146" y="2"/>
                  </a:cxn>
                  <a:cxn ang="0">
                    <a:pos x="153" y="0"/>
                  </a:cxn>
                  <a:cxn ang="0">
                    <a:pos x="160" y="0"/>
                  </a:cxn>
                  <a:cxn ang="0">
                    <a:pos x="168" y="2"/>
                  </a:cxn>
                  <a:cxn ang="0">
                    <a:pos x="175" y="2"/>
                  </a:cxn>
                  <a:cxn ang="0">
                    <a:pos x="182" y="4"/>
                  </a:cxn>
                  <a:cxn ang="0">
                    <a:pos x="175" y="7"/>
                  </a:cxn>
                  <a:cxn ang="0">
                    <a:pos x="168" y="7"/>
                  </a:cxn>
                  <a:cxn ang="0">
                    <a:pos x="160" y="9"/>
                  </a:cxn>
                  <a:cxn ang="0">
                    <a:pos x="153" y="9"/>
                  </a:cxn>
                  <a:cxn ang="0">
                    <a:pos x="146" y="7"/>
                  </a:cxn>
                  <a:cxn ang="0">
                    <a:pos x="138" y="7"/>
                  </a:cxn>
                  <a:cxn ang="0">
                    <a:pos x="131" y="7"/>
                  </a:cxn>
                  <a:cxn ang="0">
                    <a:pos x="124" y="7"/>
                  </a:cxn>
                  <a:cxn ang="0">
                    <a:pos x="117" y="7"/>
                  </a:cxn>
                  <a:cxn ang="0">
                    <a:pos x="109" y="7"/>
                  </a:cxn>
                  <a:cxn ang="0">
                    <a:pos x="102" y="7"/>
                  </a:cxn>
                  <a:cxn ang="0">
                    <a:pos x="95" y="7"/>
                  </a:cxn>
                  <a:cxn ang="0">
                    <a:pos x="88" y="7"/>
                  </a:cxn>
                  <a:cxn ang="0">
                    <a:pos x="80" y="7"/>
                  </a:cxn>
                  <a:cxn ang="0">
                    <a:pos x="73" y="7"/>
                  </a:cxn>
                  <a:cxn ang="0">
                    <a:pos x="66" y="7"/>
                  </a:cxn>
                  <a:cxn ang="0">
                    <a:pos x="58" y="9"/>
                  </a:cxn>
                  <a:cxn ang="0">
                    <a:pos x="51" y="9"/>
                  </a:cxn>
                  <a:cxn ang="0">
                    <a:pos x="41" y="9"/>
                  </a:cxn>
                  <a:cxn ang="0">
                    <a:pos x="34" y="9"/>
                  </a:cxn>
                  <a:cxn ang="0">
                    <a:pos x="27" y="9"/>
                  </a:cxn>
                  <a:cxn ang="0">
                    <a:pos x="20" y="9"/>
                  </a:cxn>
                  <a:cxn ang="0">
                    <a:pos x="12" y="7"/>
                  </a:cxn>
                  <a:cxn ang="0">
                    <a:pos x="5" y="7"/>
                  </a:cxn>
                  <a:cxn ang="0">
                    <a:pos x="0" y="4"/>
                  </a:cxn>
                  <a:cxn ang="0">
                    <a:pos x="5" y="2"/>
                  </a:cxn>
                </a:cxnLst>
                <a:rect l="0" t="0" r="r" b="b"/>
                <a:pathLst>
                  <a:path w="182" h="9">
                    <a:moveTo>
                      <a:pt x="5" y="2"/>
                    </a:moveTo>
                    <a:lnTo>
                      <a:pt x="12" y="2"/>
                    </a:lnTo>
                    <a:lnTo>
                      <a:pt x="20" y="2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51" y="0"/>
                    </a:lnTo>
                    <a:lnTo>
                      <a:pt x="58" y="2"/>
                    </a:lnTo>
                    <a:lnTo>
                      <a:pt x="66" y="2"/>
                    </a:lnTo>
                    <a:lnTo>
                      <a:pt x="73" y="2"/>
                    </a:lnTo>
                    <a:lnTo>
                      <a:pt x="80" y="2"/>
                    </a:lnTo>
                    <a:lnTo>
                      <a:pt x="88" y="2"/>
                    </a:lnTo>
                    <a:lnTo>
                      <a:pt x="95" y="0"/>
                    </a:lnTo>
                    <a:lnTo>
                      <a:pt x="102" y="0"/>
                    </a:lnTo>
                    <a:lnTo>
                      <a:pt x="109" y="0"/>
                    </a:lnTo>
                    <a:lnTo>
                      <a:pt x="117" y="2"/>
                    </a:lnTo>
                    <a:lnTo>
                      <a:pt x="124" y="2"/>
                    </a:lnTo>
                    <a:lnTo>
                      <a:pt x="131" y="2"/>
                    </a:lnTo>
                    <a:lnTo>
                      <a:pt x="138" y="2"/>
                    </a:lnTo>
                    <a:lnTo>
                      <a:pt x="146" y="2"/>
                    </a:lnTo>
                    <a:lnTo>
                      <a:pt x="153" y="0"/>
                    </a:lnTo>
                    <a:lnTo>
                      <a:pt x="160" y="0"/>
                    </a:lnTo>
                    <a:lnTo>
                      <a:pt x="168" y="2"/>
                    </a:lnTo>
                    <a:lnTo>
                      <a:pt x="175" y="2"/>
                    </a:lnTo>
                    <a:lnTo>
                      <a:pt x="182" y="4"/>
                    </a:lnTo>
                    <a:lnTo>
                      <a:pt x="175" y="7"/>
                    </a:lnTo>
                    <a:lnTo>
                      <a:pt x="168" y="7"/>
                    </a:lnTo>
                    <a:lnTo>
                      <a:pt x="160" y="9"/>
                    </a:lnTo>
                    <a:lnTo>
                      <a:pt x="153" y="9"/>
                    </a:lnTo>
                    <a:lnTo>
                      <a:pt x="146" y="7"/>
                    </a:lnTo>
                    <a:lnTo>
                      <a:pt x="138" y="7"/>
                    </a:lnTo>
                    <a:lnTo>
                      <a:pt x="131" y="7"/>
                    </a:lnTo>
                    <a:lnTo>
                      <a:pt x="124" y="7"/>
                    </a:lnTo>
                    <a:lnTo>
                      <a:pt x="117" y="7"/>
                    </a:lnTo>
                    <a:lnTo>
                      <a:pt x="109" y="7"/>
                    </a:lnTo>
                    <a:lnTo>
                      <a:pt x="102" y="7"/>
                    </a:lnTo>
                    <a:lnTo>
                      <a:pt x="95" y="7"/>
                    </a:lnTo>
                    <a:lnTo>
                      <a:pt x="88" y="7"/>
                    </a:lnTo>
                    <a:lnTo>
                      <a:pt x="80" y="7"/>
                    </a:lnTo>
                    <a:lnTo>
                      <a:pt x="73" y="7"/>
                    </a:lnTo>
                    <a:lnTo>
                      <a:pt x="66" y="7"/>
                    </a:lnTo>
                    <a:lnTo>
                      <a:pt x="58" y="9"/>
                    </a:lnTo>
                    <a:lnTo>
                      <a:pt x="51" y="9"/>
                    </a:lnTo>
                    <a:lnTo>
                      <a:pt x="41" y="9"/>
                    </a:lnTo>
                    <a:lnTo>
                      <a:pt x="34" y="9"/>
                    </a:lnTo>
                    <a:lnTo>
                      <a:pt x="27" y="9"/>
                    </a:lnTo>
                    <a:lnTo>
                      <a:pt x="20" y="9"/>
                    </a:lnTo>
                    <a:lnTo>
                      <a:pt x="12" y="7"/>
                    </a:lnTo>
                    <a:lnTo>
                      <a:pt x="5" y="7"/>
                    </a:lnTo>
                    <a:lnTo>
                      <a:pt x="0" y="4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92FF6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81" name="Freeform 2909"/>
              <p:cNvSpPr>
                <a:spLocks/>
              </p:cNvSpPr>
              <p:nvPr/>
            </p:nvSpPr>
            <p:spPr bwMode="auto">
              <a:xfrm>
                <a:off x="436" y="2107"/>
                <a:ext cx="182" cy="9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12" y="2"/>
                  </a:cxn>
                  <a:cxn ang="0">
                    <a:pos x="20" y="2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1" y="0"/>
                  </a:cxn>
                  <a:cxn ang="0">
                    <a:pos x="51" y="0"/>
                  </a:cxn>
                  <a:cxn ang="0">
                    <a:pos x="58" y="2"/>
                  </a:cxn>
                  <a:cxn ang="0">
                    <a:pos x="66" y="2"/>
                  </a:cxn>
                  <a:cxn ang="0">
                    <a:pos x="73" y="2"/>
                  </a:cxn>
                  <a:cxn ang="0">
                    <a:pos x="80" y="2"/>
                  </a:cxn>
                  <a:cxn ang="0">
                    <a:pos x="88" y="2"/>
                  </a:cxn>
                  <a:cxn ang="0">
                    <a:pos x="95" y="0"/>
                  </a:cxn>
                  <a:cxn ang="0">
                    <a:pos x="102" y="0"/>
                  </a:cxn>
                  <a:cxn ang="0">
                    <a:pos x="109" y="0"/>
                  </a:cxn>
                  <a:cxn ang="0">
                    <a:pos x="117" y="2"/>
                  </a:cxn>
                  <a:cxn ang="0">
                    <a:pos x="124" y="2"/>
                  </a:cxn>
                  <a:cxn ang="0">
                    <a:pos x="131" y="2"/>
                  </a:cxn>
                  <a:cxn ang="0">
                    <a:pos x="138" y="2"/>
                  </a:cxn>
                  <a:cxn ang="0">
                    <a:pos x="146" y="2"/>
                  </a:cxn>
                  <a:cxn ang="0">
                    <a:pos x="153" y="0"/>
                  </a:cxn>
                  <a:cxn ang="0">
                    <a:pos x="160" y="0"/>
                  </a:cxn>
                  <a:cxn ang="0">
                    <a:pos x="168" y="2"/>
                  </a:cxn>
                  <a:cxn ang="0">
                    <a:pos x="175" y="2"/>
                  </a:cxn>
                  <a:cxn ang="0">
                    <a:pos x="182" y="4"/>
                  </a:cxn>
                  <a:cxn ang="0">
                    <a:pos x="175" y="7"/>
                  </a:cxn>
                  <a:cxn ang="0">
                    <a:pos x="168" y="7"/>
                  </a:cxn>
                  <a:cxn ang="0">
                    <a:pos x="160" y="9"/>
                  </a:cxn>
                  <a:cxn ang="0">
                    <a:pos x="153" y="9"/>
                  </a:cxn>
                  <a:cxn ang="0">
                    <a:pos x="146" y="7"/>
                  </a:cxn>
                  <a:cxn ang="0">
                    <a:pos x="138" y="7"/>
                  </a:cxn>
                  <a:cxn ang="0">
                    <a:pos x="131" y="7"/>
                  </a:cxn>
                  <a:cxn ang="0">
                    <a:pos x="124" y="7"/>
                  </a:cxn>
                  <a:cxn ang="0">
                    <a:pos x="117" y="7"/>
                  </a:cxn>
                  <a:cxn ang="0">
                    <a:pos x="109" y="7"/>
                  </a:cxn>
                  <a:cxn ang="0">
                    <a:pos x="102" y="7"/>
                  </a:cxn>
                  <a:cxn ang="0">
                    <a:pos x="95" y="7"/>
                  </a:cxn>
                  <a:cxn ang="0">
                    <a:pos x="88" y="7"/>
                  </a:cxn>
                  <a:cxn ang="0">
                    <a:pos x="80" y="7"/>
                  </a:cxn>
                  <a:cxn ang="0">
                    <a:pos x="73" y="7"/>
                  </a:cxn>
                  <a:cxn ang="0">
                    <a:pos x="66" y="7"/>
                  </a:cxn>
                  <a:cxn ang="0">
                    <a:pos x="58" y="9"/>
                  </a:cxn>
                  <a:cxn ang="0">
                    <a:pos x="51" y="9"/>
                  </a:cxn>
                  <a:cxn ang="0">
                    <a:pos x="41" y="9"/>
                  </a:cxn>
                  <a:cxn ang="0">
                    <a:pos x="34" y="9"/>
                  </a:cxn>
                  <a:cxn ang="0">
                    <a:pos x="27" y="9"/>
                  </a:cxn>
                  <a:cxn ang="0">
                    <a:pos x="20" y="9"/>
                  </a:cxn>
                  <a:cxn ang="0">
                    <a:pos x="12" y="7"/>
                  </a:cxn>
                  <a:cxn ang="0">
                    <a:pos x="5" y="7"/>
                  </a:cxn>
                  <a:cxn ang="0">
                    <a:pos x="0" y="4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182" h="9">
                    <a:moveTo>
                      <a:pt x="5" y="2"/>
                    </a:moveTo>
                    <a:lnTo>
                      <a:pt x="12" y="2"/>
                    </a:lnTo>
                    <a:lnTo>
                      <a:pt x="20" y="2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51" y="0"/>
                    </a:lnTo>
                    <a:lnTo>
                      <a:pt x="58" y="2"/>
                    </a:lnTo>
                    <a:lnTo>
                      <a:pt x="66" y="2"/>
                    </a:lnTo>
                    <a:lnTo>
                      <a:pt x="73" y="2"/>
                    </a:lnTo>
                    <a:lnTo>
                      <a:pt x="80" y="2"/>
                    </a:lnTo>
                    <a:lnTo>
                      <a:pt x="88" y="2"/>
                    </a:lnTo>
                    <a:lnTo>
                      <a:pt x="95" y="0"/>
                    </a:lnTo>
                    <a:lnTo>
                      <a:pt x="102" y="0"/>
                    </a:lnTo>
                    <a:lnTo>
                      <a:pt x="109" y="0"/>
                    </a:lnTo>
                    <a:lnTo>
                      <a:pt x="117" y="2"/>
                    </a:lnTo>
                    <a:lnTo>
                      <a:pt x="124" y="2"/>
                    </a:lnTo>
                    <a:lnTo>
                      <a:pt x="131" y="2"/>
                    </a:lnTo>
                    <a:lnTo>
                      <a:pt x="138" y="2"/>
                    </a:lnTo>
                    <a:lnTo>
                      <a:pt x="146" y="2"/>
                    </a:lnTo>
                    <a:lnTo>
                      <a:pt x="153" y="0"/>
                    </a:lnTo>
                    <a:lnTo>
                      <a:pt x="160" y="0"/>
                    </a:lnTo>
                    <a:lnTo>
                      <a:pt x="168" y="2"/>
                    </a:lnTo>
                    <a:lnTo>
                      <a:pt x="175" y="2"/>
                    </a:lnTo>
                    <a:lnTo>
                      <a:pt x="182" y="4"/>
                    </a:lnTo>
                    <a:lnTo>
                      <a:pt x="175" y="7"/>
                    </a:lnTo>
                    <a:lnTo>
                      <a:pt x="168" y="7"/>
                    </a:lnTo>
                    <a:lnTo>
                      <a:pt x="160" y="9"/>
                    </a:lnTo>
                    <a:lnTo>
                      <a:pt x="153" y="9"/>
                    </a:lnTo>
                    <a:lnTo>
                      <a:pt x="146" y="7"/>
                    </a:lnTo>
                    <a:lnTo>
                      <a:pt x="138" y="7"/>
                    </a:lnTo>
                    <a:lnTo>
                      <a:pt x="131" y="7"/>
                    </a:lnTo>
                    <a:lnTo>
                      <a:pt x="124" y="7"/>
                    </a:lnTo>
                    <a:lnTo>
                      <a:pt x="117" y="7"/>
                    </a:lnTo>
                    <a:lnTo>
                      <a:pt x="109" y="7"/>
                    </a:lnTo>
                    <a:lnTo>
                      <a:pt x="102" y="7"/>
                    </a:lnTo>
                    <a:lnTo>
                      <a:pt x="95" y="7"/>
                    </a:lnTo>
                    <a:lnTo>
                      <a:pt x="88" y="7"/>
                    </a:lnTo>
                    <a:lnTo>
                      <a:pt x="80" y="7"/>
                    </a:lnTo>
                    <a:lnTo>
                      <a:pt x="73" y="7"/>
                    </a:lnTo>
                    <a:lnTo>
                      <a:pt x="66" y="7"/>
                    </a:lnTo>
                    <a:lnTo>
                      <a:pt x="58" y="9"/>
                    </a:lnTo>
                    <a:lnTo>
                      <a:pt x="51" y="9"/>
                    </a:lnTo>
                    <a:lnTo>
                      <a:pt x="41" y="9"/>
                    </a:lnTo>
                    <a:lnTo>
                      <a:pt x="34" y="9"/>
                    </a:lnTo>
                    <a:lnTo>
                      <a:pt x="27" y="9"/>
                    </a:lnTo>
                    <a:lnTo>
                      <a:pt x="20" y="9"/>
                    </a:lnTo>
                    <a:lnTo>
                      <a:pt x="12" y="7"/>
                    </a:lnTo>
                    <a:lnTo>
                      <a:pt x="5" y="7"/>
                    </a:lnTo>
                    <a:lnTo>
                      <a:pt x="0" y="4"/>
                    </a:lnTo>
                    <a:lnTo>
                      <a:pt x="5" y="2"/>
                    </a:lnTo>
                    <a:lnTo>
                      <a:pt x="5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82" name="Freeform 2910"/>
              <p:cNvSpPr>
                <a:spLocks/>
              </p:cNvSpPr>
              <p:nvPr/>
            </p:nvSpPr>
            <p:spPr bwMode="auto">
              <a:xfrm>
                <a:off x="439" y="2107"/>
                <a:ext cx="177" cy="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9" y="2"/>
                  </a:cxn>
                  <a:cxn ang="0">
                    <a:pos x="17" y="2"/>
                  </a:cxn>
                  <a:cxn ang="0">
                    <a:pos x="24" y="0"/>
                  </a:cxn>
                  <a:cxn ang="0">
                    <a:pos x="31" y="0"/>
                  </a:cxn>
                  <a:cxn ang="0">
                    <a:pos x="38" y="0"/>
                  </a:cxn>
                  <a:cxn ang="0">
                    <a:pos x="48" y="0"/>
                  </a:cxn>
                  <a:cxn ang="0">
                    <a:pos x="55" y="2"/>
                  </a:cxn>
                  <a:cxn ang="0">
                    <a:pos x="63" y="2"/>
                  </a:cxn>
                  <a:cxn ang="0">
                    <a:pos x="70" y="2"/>
                  </a:cxn>
                  <a:cxn ang="0">
                    <a:pos x="77" y="2"/>
                  </a:cxn>
                  <a:cxn ang="0">
                    <a:pos x="85" y="2"/>
                  </a:cxn>
                  <a:cxn ang="0">
                    <a:pos x="92" y="0"/>
                  </a:cxn>
                  <a:cxn ang="0">
                    <a:pos x="99" y="0"/>
                  </a:cxn>
                  <a:cxn ang="0">
                    <a:pos x="106" y="0"/>
                  </a:cxn>
                  <a:cxn ang="0">
                    <a:pos x="114" y="2"/>
                  </a:cxn>
                  <a:cxn ang="0">
                    <a:pos x="121" y="2"/>
                  </a:cxn>
                  <a:cxn ang="0">
                    <a:pos x="128" y="2"/>
                  </a:cxn>
                  <a:cxn ang="0">
                    <a:pos x="135" y="2"/>
                  </a:cxn>
                  <a:cxn ang="0">
                    <a:pos x="143" y="2"/>
                  </a:cxn>
                  <a:cxn ang="0">
                    <a:pos x="150" y="0"/>
                  </a:cxn>
                  <a:cxn ang="0">
                    <a:pos x="157" y="0"/>
                  </a:cxn>
                  <a:cxn ang="0">
                    <a:pos x="165" y="2"/>
                  </a:cxn>
                  <a:cxn ang="0">
                    <a:pos x="172" y="2"/>
                  </a:cxn>
                  <a:cxn ang="0">
                    <a:pos x="177" y="4"/>
                  </a:cxn>
                  <a:cxn ang="0">
                    <a:pos x="172" y="7"/>
                  </a:cxn>
                  <a:cxn ang="0">
                    <a:pos x="165" y="7"/>
                  </a:cxn>
                  <a:cxn ang="0">
                    <a:pos x="157" y="7"/>
                  </a:cxn>
                  <a:cxn ang="0">
                    <a:pos x="150" y="7"/>
                  </a:cxn>
                  <a:cxn ang="0">
                    <a:pos x="143" y="7"/>
                  </a:cxn>
                  <a:cxn ang="0">
                    <a:pos x="135" y="7"/>
                  </a:cxn>
                  <a:cxn ang="0">
                    <a:pos x="128" y="7"/>
                  </a:cxn>
                  <a:cxn ang="0">
                    <a:pos x="121" y="7"/>
                  </a:cxn>
                  <a:cxn ang="0">
                    <a:pos x="114" y="7"/>
                  </a:cxn>
                  <a:cxn ang="0">
                    <a:pos x="106" y="7"/>
                  </a:cxn>
                  <a:cxn ang="0">
                    <a:pos x="99" y="7"/>
                  </a:cxn>
                  <a:cxn ang="0">
                    <a:pos x="92" y="7"/>
                  </a:cxn>
                  <a:cxn ang="0">
                    <a:pos x="85" y="7"/>
                  </a:cxn>
                  <a:cxn ang="0">
                    <a:pos x="77" y="7"/>
                  </a:cxn>
                  <a:cxn ang="0">
                    <a:pos x="70" y="7"/>
                  </a:cxn>
                  <a:cxn ang="0">
                    <a:pos x="63" y="7"/>
                  </a:cxn>
                  <a:cxn ang="0">
                    <a:pos x="55" y="9"/>
                  </a:cxn>
                  <a:cxn ang="0">
                    <a:pos x="48" y="9"/>
                  </a:cxn>
                  <a:cxn ang="0">
                    <a:pos x="38" y="9"/>
                  </a:cxn>
                  <a:cxn ang="0">
                    <a:pos x="31" y="9"/>
                  </a:cxn>
                  <a:cxn ang="0">
                    <a:pos x="24" y="9"/>
                  </a:cxn>
                  <a:cxn ang="0">
                    <a:pos x="17" y="9"/>
                  </a:cxn>
                  <a:cxn ang="0">
                    <a:pos x="9" y="7"/>
                  </a:cxn>
                  <a:cxn ang="0">
                    <a:pos x="2" y="7"/>
                  </a:cxn>
                  <a:cxn ang="0">
                    <a:pos x="0" y="4"/>
                  </a:cxn>
                  <a:cxn ang="0">
                    <a:pos x="2" y="2"/>
                  </a:cxn>
                </a:cxnLst>
                <a:rect l="0" t="0" r="r" b="b"/>
                <a:pathLst>
                  <a:path w="177" h="9">
                    <a:moveTo>
                      <a:pt x="2" y="2"/>
                    </a:moveTo>
                    <a:lnTo>
                      <a:pt x="9" y="2"/>
                    </a:lnTo>
                    <a:lnTo>
                      <a:pt x="17" y="2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55" y="2"/>
                    </a:lnTo>
                    <a:lnTo>
                      <a:pt x="63" y="2"/>
                    </a:lnTo>
                    <a:lnTo>
                      <a:pt x="70" y="2"/>
                    </a:lnTo>
                    <a:lnTo>
                      <a:pt x="77" y="2"/>
                    </a:lnTo>
                    <a:lnTo>
                      <a:pt x="85" y="2"/>
                    </a:lnTo>
                    <a:lnTo>
                      <a:pt x="92" y="0"/>
                    </a:lnTo>
                    <a:lnTo>
                      <a:pt x="99" y="0"/>
                    </a:lnTo>
                    <a:lnTo>
                      <a:pt x="106" y="0"/>
                    </a:lnTo>
                    <a:lnTo>
                      <a:pt x="114" y="2"/>
                    </a:lnTo>
                    <a:lnTo>
                      <a:pt x="121" y="2"/>
                    </a:lnTo>
                    <a:lnTo>
                      <a:pt x="128" y="2"/>
                    </a:lnTo>
                    <a:lnTo>
                      <a:pt x="135" y="2"/>
                    </a:lnTo>
                    <a:lnTo>
                      <a:pt x="143" y="2"/>
                    </a:lnTo>
                    <a:lnTo>
                      <a:pt x="150" y="0"/>
                    </a:lnTo>
                    <a:lnTo>
                      <a:pt x="157" y="0"/>
                    </a:lnTo>
                    <a:lnTo>
                      <a:pt x="165" y="2"/>
                    </a:lnTo>
                    <a:lnTo>
                      <a:pt x="172" y="2"/>
                    </a:lnTo>
                    <a:lnTo>
                      <a:pt x="177" y="4"/>
                    </a:lnTo>
                    <a:lnTo>
                      <a:pt x="172" y="7"/>
                    </a:lnTo>
                    <a:lnTo>
                      <a:pt x="165" y="7"/>
                    </a:lnTo>
                    <a:lnTo>
                      <a:pt x="157" y="7"/>
                    </a:lnTo>
                    <a:lnTo>
                      <a:pt x="150" y="7"/>
                    </a:lnTo>
                    <a:lnTo>
                      <a:pt x="143" y="7"/>
                    </a:lnTo>
                    <a:lnTo>
                      <a:pt x="135" y="7"/>
                    </a:lnTo>
                    <a:lnTo>
                      <a:pt x="128" y="7"/>
                    </a:lnTo>
                    <a:lnTo>
                      <a:pt x="121" y="7"/>
                    </a:lnTo>
                    <a:lnTo>
                      <a:pt x="114" y="7"/>
                    </a:lnTo>
                    <a:lnTo>
                      <a:pt x="106" y="7"/>
                    </a:lnTo>
                    <a:lnTo>
                      <a:pt x="99" y="7"/>
                    </a:lnTo>
                    <a:lnTo>
                      <a:pt x="92" y="7"/>
                    </a:lnTo>
                    <a:lnTo>
                      <a:pt x="85" y="7"/>
                    </a:lnTo>
                    <a:lnTo>
                      <a:pt x="77" y="7"/>
                    </a:lnTo>
                    <a:lnTo>
                      <a:pt x="70" y="7"/>
                    </a:lnTo>
                    <a:lnTo>
                      <a:pt x="63" y="7"/>
                    </a:lnTo>
                    <a:lnTo>
                      <a:pt x="55" y="9"/>
                    </a:lnTo>
                    <a:lnTo>
                      <a:pt x="48" y="9"/>
                    </a:lnTo>
                    <a:lnTo>
                      <a:pt x="38" y="9"/>
                    </a:lnTo>
                    <a:lnTo>
                      <a:pt x="31" y="9"/>
                    </a:lnTo>
                    <a:lnTo>
                      <a:pt x="24" y="9"/>
                    </a:lnTo>
                    <a:lnTo>
                      <a:pt x="17" y="9"/>
                    </a:lnTo>
                    <a:lnTo>
                      <a:pt x="9" y="7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B6F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83" name="Freeform 2911"/>
              <p:cNvSpPr>
                <a:spLocks/>
              </p:cNvSpPr>
              <p:nvPr/>
            </p:nvSpPr>
            <p:spPr bwMode="auto">
              <a:xfrm>
                <a:off x="439" y="2107"/>
                <a:ext cx="177" cy="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9" y="2"/>
                  </a:cxn>
                  <a:cxn ang="0">
                    <a:pos x="17" y="2"/>
                  </a:cxn>
                  <a:cxn ang="0">
                    <a:pos x="24" y="0"/>
                  </a:cxn>
                  <a:cxn ang="0">
                    <a:pos x="31" y="0"/>
                  </a:cxn>
                  <a:cxn ang="0">
                    <a:pos x="38" y="0"/>
                  </a:cxn>
                  <a:cxn ang="0">
                    <a:pos x="48" y="0"/>
                  </a:cxn>
                  <a:cxn ang="0">
                    <a:pos x="55" y="2"/>
                  </a:cxn>
                  <a:cxn ang="0">
                    <a:pos x="63" y="2"/>
                  </a:cxn>
                  <a:cxn ang="0">
                    <a:pos x="70" y="2"/>
                  </a:cxn>
                  <a:cxn ang="0">
                    <a:pos x="77" y="2"/>
                  </a:cxn>
                  <a:cxn ang="0">
                    <a:pos x="85" y="2"/>
                  </a:cxn>
                  <a:cxn ang="0">
                    <a:pos x="92" y="0"/>
                  </a:cxn>
                  <a:cxn ang="0">
                    <a:pos x="99" y="0"/>
                  </a:cxn>
                  <a:cxn ang="0">
                    <a:pos x="106" y="0"/>
                  </a:cxn>
                  <a:cxn ang="0">
                    <a:pos x="114" y="2"/>
                  </a:cxn>
                  <a:cxn ang="0">
                    <a:pos x="121" y="2"/>
                  </a:cxn>
                  <a:cxn ang="0">
                    <a:pos x="128" y="2"/>
                  </a:cxn>
                  <a:cxn ang="0">
                    <a:pos x="135" y="2"/>
                  </a:cxn>
                  <a:cxn ang="0">
                    <a:pos x="143" y="2"/>
                  </a:cxn>
                  <a:cxn ang="0">
                    <a:pos x="150" y="0"/>
                  </a:cxn>
                  <a:cxn ang="0">
                    <a:pos x="157" y="0"/>
                  </a:cxn>
                  <a:cxn ang="0">
                    <a:pos x="165" y="2"/>
                  </a:cxn>
                  <a:cxn ang="0">
                    <a:pos x="172" y="2"/>
                  </a:cxn>
                  <a:cxn ang="0">
                    <a:pos x="177" y="4"/>
                  </a:cxn>
                  <a:cxn ang="0">
                    <a:pos x="172" y="7"/>
                  </a:cxn>
                  <a:cxn ang="0">
                    <a:pos x="165" y="7"/>
                  </a:cxn>
                  <a:cxn ang="0">
                    <a:pos x="157" y="7"/>
                  </a:cxn>
                  <a:cxn ang="0">
                    <a:pos x="150" y="7"/>
                  </a:cxn>
                  <a:cxn ang="0">
                    <a:pos x="143" y="7"/>
                  </a:cxn>
                  <a:cxn ang="0">
                    <a:pos x="135" y="7"/>
                  </a:cxn>
                  <a:cxn ang="0">
                    <a:pos x="128" y="7"/>
                  </a:cxn>
                  <a:cxn ang="0">
                    <a:pos x="121" y="7"/>
                  </a:cxn>
                  <a:cxn ang="0">
                    <a:pos x="114" y="7"/>
                  </a:cxn>
                  <a:cxn ang="0">
                    <a:pos x="106" y="7"/>
                  </a:cxn>
                  <a:cxn ang="0">
                    <a:pos x="99" y="7"/>
                  </a:cxn>
                  <a:cxn ang="0">
                    <a:pos x="92" y="7"/>
                  </a:cxn>
                  <a:cxn ang="0">
                    <a:pos x="85" y="7"/>
                  </a:cxn>
                  <a:cxn ang="0">
                    <a:pos x="77" y="7"/>
                  </a:cxn>
                  <a:cxn ang="0">
                    <a:pos x="70" y="7"/>
                  </a:cxn>
                  <a:cxn ang="0">
                    <a:pos x="63" y="7"/>
                  </a:cxn>
                  <a:cxn ang="0">
                    <a:pos x="55" y="9"/>
                  </a:cxn>
                  <a:cxn ang="0">
                    <a:pos x="48" y="9"/>
                  </a:cxn>
                  <a:cxn ang="0">
                    <a:pos x="38" y="9"/>
                  </a:cxn>
                  <a:cxn ang="0">
                    <a:pos x="31" y="9"/>
                  </a:cxn>
                  <a:cxn ang="0">
                    <a:pos x="24" y="9"/>
                  </a:cxn>
                  <a:cxn ang="0">
                    <a:pos x="17" y="9"/>
                  </a:cxn>
                  <a:cxn ang="0">
                    <a:pos x="9" y="7"/>
                  </a:cxn>
                  <a:cxn ang="0">
                    <a:pos x="2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177" h="9">
                    <a:moveTo>
                      <a:pt x="2" y="2"/>
                    </a:moveTo>
                    <a:lnTo>
                      <a:pt x="9" y="2"/>
                    </a:lnTo>
                    <a:lnTo>
                      <a:pt x="17" y="2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55" y="2"/>
                    </a:lnTo>
                    <a:lnTo>
                      <a:pt x="63" y="2"/>
                    </a:lnTo>
                    <a:lnTo>
                      <a:pt x="70" y="2"/>
                    </a:lnTo>
                    <a:lnTo>
                      <a:pt x="77" y="2"/>
                    </a:lnTo>
                    <a:lnTo>
                      <a:pt x="85" y="2"/>
                    </a:lnTo>
                    <a:lnTo>
                      <a:pt x="92" y="0"/>
                    </a:lnTo>
                    <a:lnTo>
                      <a:pt x="99" y="0"/>
                    </a:lnTo>
                    <a:lnTo>
                      <a:pt x="106" y="0"/>
                    </a:lnTo>
                    <a:lnTo>
                      <a:pt x="114" y="2"/>
                    </a:lnTo>
                    <a:lnTo>
                      <a:pt x="121" y="2"/>
                    </a:lnTo>
                    <a:lnTo>
                      <a:pt x="128" y="2"/>
                    </a:lnTo>
                    <a:lnTo>
                      <a:pt x="135" y="2"/>
                    </a:lnTo>
                    <a:lnTo>
                      <a:pt x="143" y="2"/>
                    </a:lnTo>
                    <a:lnTo>
                      <a:pt x="150" y="0"/>
                    </a:lnTo>
                    <a:lnTo>
                      <a:pt x="157" y="0"/>
                    </a:lnTo>
                    <a:lnTo>
                      <a:pt x="165" y="2"/>
                    </a:lnTo>
                    <a:lnTo>
                      <a:pt x="172" y="2"/>
                    </a:lnTo>
                    <a:lnTo>
                      <a:pt x="177" y="4"/>
                    </a:lnTo>
                    <a:lnTo>
                      <a:pt x="172" y="7"/>
                    </a:lnTo>
                    <a:lnTo>
                      <a:pt x="165" y="7"/>
                    </a:lnTo>
                    <a:lnTo>
                      <a:pt x="157" y="7"/>
                    </a:lnTo>
                    <a:lnTo>
                      <a:pt x="150" y="7"/>
                    </a:lnTo>
                    <a:lnTo>
                      <a:pt x="143" y="7"/>
                    </a:lnTo>
                    <a:lnTo>
                      <a:pt x="135" y="7"/>
                    </a:lnTo>
                    <a:lnTo>
                      <a:pt x="128" y="7"/>
                    </a:lnTo>
                    <a:lnTo>
                      <a:pt x="121" y="7"/>
                    </a:lnTo>
                    <a:lnTo>
                      <a:pt x="114" y="7"/>
                    </a:lnTo>
                    <a:lnTo>
                      <a:pt x="106" y="7"/>
                    </a:lnTo>
                    <a:lnTo>
                      <a:pt x="99" y="7"/>
                    </a:lnTo>
                    <a:lnTo>
                      <a:pt x="92" y="7"/>
                    </a:lnTo>
                    <a:lnTo>
                      <a:pt x="85" y="7"/>
                    </a:lnTo>
                    <a:lnTo>
                      <a:pt x="77" y="7"/>
                    </a:lnTo>
                    <a:lnTo>
                      <a:pt x="70" y="7"/>
                    </a:lnTo>
                    <a:lnTo>
                      <a:pt x="63" y="7"/>
                    </a:lnTo>
                    <a:lnTo>
                      <a:pt x="55" y="9"/>
                    </a:lnTo>
                    <a:lnTo>
                      <a:pt x="48" y="9"/>
                    </a:lnTo>
                    <a:lnTo>
                      <a:pt x="38" y="9"/>
                    </a:lnTo>
                    <a:lnTo>
                      <a:pt x="31" y="9"/>
                    </a:lnTo>
                    <a:lnTo>
                      <a:pt x="24" y="9"/>
                    </a:lnTo>
                    <a:lnTo>
                      <a:pt x="17" y="9"/>
                    </a:lnTo>
                    <a:lnTo>
                      <a:pt x="9" y="7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84" name="Freeform 2912"/>
              <p:cNvSpPr>
                <a:spLocks/>
              </p:cNvSpPr>
              <p:nvPr/>
            </p:nvSpPr>
            <p:spPr bwMode="auto">
              <a:xfrm>
                <a:off x="446" y="1384"/>
                <a:ext cx="36" cy="41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0" y="15"/>
                  </a:cxn>
                  <a:cxn ang="0">
                    <a:pos x="2" y="22"/>
                  </a:cxn>
                  <a:cxn ang="0">
                    <a:pos x="5" y="24"/>
                  </a:cxn>
                  <a:cxn ang="0">
                    <a:pos x="10" y="32"/>
                  </a:cxn>
                  <a:cxn ang="0">
                    <a:pos x="12" y="32"/>
                  </a:cxn>
                  <a:cxn ang="0">
                    <a:pos x="17" y="34"/>
                  </a:cxn>
                  <a:cxn ang="0">
                    <a:pos x="24" y="34"/>
                  </a:cxn>
                  <a:cxn ang="0">
                    <a:pos x="29" y="41"/>
                  </a:cxn>
                  <a:cxn ang="0">
                    <a:pos x="31" y="41"/>
                  </a:cxn>
                  <a:cxn ang="0">
                    <a:pos x="34" y="41"/>
                  </a:cxn>
                  <a:cxn ang="0">
                    <a:pos x="34" y="32"/>
                  </a:cxn>
                  <a:cxn ang="0">
                    <a:pos x="34" y="24"/>
                  </a:cxn>
                  <a:cxn ang="0">
                    <a:pos x="36" y="15"/>
                  </a:cxn>
                  <a:cxn ang="0">
                    <a:pos x="36" y="5"/>
                  </a:cxn>
                  <a:cxn ang="0">
                    <a:pos x="31" y="0"/>
                  </a:cxn>
                  <a:cxn ang="0">
                    <a:pos x="24" y="3"/>
                  </a:cxn>
                  <a:cxn ang="0">
                    <a:pos x="17" y="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2" y="10"/>
                  </a:cxn>
                </a:cxnLst>
                <a:rect l="0" t="0" r="r" b="b"/>
                <a:pathLst>
                  <a:path w="36" h="41">
                    <a:moveTo>
                      <a:pt x="2" y="10"/>
                    </a:moveTo>
                    <a:lnTo>
                      <a:pt x="0" y="15"/>
                    </a:lnTo>
                    <a:lnTo>
                      <a:pt x="2" y="22"/>
                    </a:lnTo>
                    <a:lnTo>
                      <a:pt x="5" y="24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7" y="34"/>
                    </a:lnTo>
                    <a:lnTo>
                      <a:pt x="24" y="34"/>
                    </a:lnTo>
                    <a:lnTo>
                      <a:pt x="29" y="41"/>
                    </a:lnTo>
                    <a:lnTo>
                      <a:pt x="31" y="41"/>
                    </a:lnTo>
                    <a:lnTo>
                      <a:pt x="34" y="41"/>
                    </a:lnTo>
                    <a:lnTo>
                      <a:pt x="34" y="32"/>
                    </a:lnTo>
                    <a:lnTo>
                      <a:pt x="34" y="24"/>
                    </a:lnTo>
                    <a:lnTo>
                      <a:pt x="36" y="15"/>
                    </a:lnTo>
                    <a:lnTo>
                      <a:pt x="36" y="5"/>
                    </a:lnTo>
                    <a:lnTo>
                      <a:pt x="31" y="0"/>
                    </a:lnTo>
                    <a:lnTo>
                      <a:pt x="24" y="3"/>
                    </a:lnTo>
                    <a:lnTo>
                      <a:pt x="17" y="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85" name="Freeform 2913"/>
              <p:cNvSpPr>
                <a:spLocks/>
              </p:cNvSpPr>
              <p:nvPr/>
            </p:nvSpPr>
            <p:spPr bwMode="auto">
              <a:xfrm>
                <a:off x="446" y="1384"/>
                <a:ext cx="36" cy="41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0" y="15"/>
                  </a:cxn>
                  <a:cxn ang="0">
                    <a:pos x="2" y="22"/>
                  </a:cxn>
                  <a:cxn ang="0">
                    <a:pos x="5" y="24"/>
                  </a:cxn>
                  <a:cxn ang="0">
                    <a:pos x="10" y="32"/>
                  </a:cxn>
                  <a:cxn ang="0">
                    <a:pos x="12" y="32"/>
                  </a:cxn>
                  <a:cxn ang="0">
                    <a:pos x="17" y="34"/>
                  </a:cxn>
                  <a:cxn ang="0">
                    <a:pos x="24" y="34"/>
                  </a:cxn>
                  <a:cxn ang="0">
                    <a:pos x="29" y="41"/>
                  </a:cxn>
                  <a:cxn ang="0">
                    <a:pos x="31" y="41"/>
                  </a:cxn>
                  <a:cxn ang="0">
                    <a:pos x="34" y="41"/>
                  </a:cxn>
                  <a:cxn ang="0">
                    <a:pos x="34" y="32"/>
                  </a:cxn>
                  <a:cxn ang="0">
                    <a:pos x="34" y="24"/>
                  </a:cxn>
                  <a:cxn ang="0">
                    <a:pos x="36" y="15"/>
                  </a:cxn>
                  <a:cxn ang="0">
                    <a:pos x="36" y="5"/>
                  </a:cxn>
                  <a:cxn ang="0">
                    <a:pos x="31" y="0"/>
                  </a:cxn>
                  <a:cxn ang="0">
                    <a:pos x="24" y="3"/>
                  </a:cxn>
                  <a:cxn ang="0">
                    <a:pos x="17" y="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2" y="10"/>
                  </a:cxn>
                  <a:cxn ang="0">
                    <a:pos x="2" y="10"/>
                  </a:cxn>
                </a:cxnLst>
                <a:rect l="0" t="0" r="r" b="b"/>
                <a:pathLst>
                  <a:path w="36" h="41">
                    <a:moveTo>
                      <a:pt x="2" y="10"/>
                    </a:moveTo>
                    <a:lnTo>
                      <a:pt x="0" y="15"/>
                    </a:lnTo>
                    <a:lnTo>
                      <a:pt x="2" y="22"/>
                    </a:lnTo>
                    <a:lnTo>
                      <a:pt x="5" y="24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7" y="34"/>
                    </a:lnTo>
                    <a:lnTo>
                      <a:pt x="24" y="34"/>
                    </a:lnTo>
                    <a:lnTo>
                      <a:pt x="29" y="41"/>
                    </a:lnTo>
                    <a:lnTo>
                      <a:pt x="31" y="41"/>
                    </a:lnTo>
                    <a:lnTo>
                      <a:pt x="34" y="41"/>
                    </a:lnTo>
                    <a:lnTo>
                      <a:pt x="34" y="32"/>
                    </a:lnTo>
                    <a:lnTo>
                      <a:pt x="34" y="24"/>
                    </a:lnTo>
                    <a:lnTo>
                      <a:pt x="36" y="15"/>
                    </a:lnTo>
                    <a:lnTo>
                      <a:pt x="36" y="5"/>
                    </a:lnTo>
                    <a:lnTo>
                      <a:pt x="31" y="0"/>
                    </a:lnTo>
                    <a:lnTo>
                      <a:pt x="24" y="3"/>
                    </a:lnTo>
                    <a:lnTo>
                      <a:pt x="17" y="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2" y="10"/>
                    </a:lnTo>
                    <a:lnTo>
                      <a:pt x="2" y="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86" name="Freeform 2914"/>
              <p:cNvSpPr>
                <a:spLocks/>
              </p:cNvSpPr>
              <p:nvPr/>
            </p:nvSpPr>
            <p:spPr bwMode="auto">
              <a:xfrm>
                <a:off x="439" y="2107"/>
                <a:ext cx="177" cy="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9" y="2"/>
                  </a:cxn>
                  <a:cxn ang="0">
                    <a:pos x="17" y="2"/>
                  </a:cxn>
                  <a:cxn ang="0">
                    <a:pos x="24" y="0"/>
                  </a:cxn>
                  <a:cxn ang="0">
                    <a:pos x="31" y="0"/>
                  </a:cxn>
                  <a:cxn ang="0">
                    <a:pos x="38" y="0"/>
                  </a:cxn>
                  <a:cxn ang="0">
                    <a:pos x="48" y="0"/>
                  </a:cxn>
                  <a:cxn ang="0">
                    <a:pos x="55" y="2"/>
                  </a:cxn>
                  <a:cxn ang="0">
                    <a:pos x="63" y="2"/>
                  </a:cxn>
                  <a:cxn ang="0">
                    <a:pos x="70" y="2"/>
                  </a:cxn>
                  <a:cxn ang="0">
                    <a:pos x="77" y="2"/>
                  </a:cxn>
                  <a:cxn ang="0">
                    <a:pos x="85" y="2"/>
                  </a:cxn>
                  <a:cxn ang="0">
                    <a:pos x="92" y="2"/>
                  </a:cxn>
                  <a:cxn ang="0">
                    <a:pos x="99" y="0"/>
                  </a:cxn>
                  <a:cxn ang="0">
                    <a:pos x="106" y="2"/>
                  </a:cxn>
                  <a:cxn ang="0">
                    <a:pos x="114" y="2"/>
                  </a:cxn>
                  <a:cxn ang="0">
                    <a:pos x="121" y="2"/>
                  </a:cxn>
                  <a:cxn ang="0">
                    <a:pos x="128" y="2"/>
                  </a:cxn>
                  <a:cxn ang="0">
                    <a:pos x="135" y="2"/>
                  </a:cxn>
                  <a:cxn ang="0">
                    <a:pos x="143" y="2"/>
                  </a:cxn>
                  <a:cxn ang="0">
                    <a:pos x="150" y="0"/>
                  </a:cxn>
                  <a:cxn ang="0">
                    <a:pos x="157" y="0"/>
                  </a:cxn>
                  <a:cxn ang="0">
                    <a:pos x="165" y="2"/>
                  </a:cxn>
                  <a:cxn ang="0">
                    <a:pos x="172" y="2"/>
                  </a:cxn>
                  <a:cxn ang="0">
                    <a:pos x="177" y="4"/>
                  </a:cxn>
                  <a:cxn ang="0">
                    <a:pos x="172" y="7"/>
                  </a:cxn>
                  <a:cxn ang="0">
                    <a:pos x="165" y="7"/>
                  </a:cxn>
                  <a:cxn ang="0">
                    <a:pos x="157" y="7"/>
                  </a:cxn>
                  <a:cxn ang="0">
                    <a:pos x="150" y="7"/>
                  </a:cxn>
                  <a:cxn ang="0">
                    <a:pos x="143" y="7"/>
                  </a:cxn>
                  <a:cxn ang="0">
                    <a:pos x="135" y="7"/>
                  </a:cxn>
                  <a:cxn ang="0">
                    <a:pos x="128" y="7"/>
                  </a:cxn>
                  <a:cxn ang="0">
                    <a:pos x="121" y="7"/>
                  </a:cxn>
                  <a:cxn ang="0">
                    <a:pos x="114" y="7"/>
                  </a:cxn>
                  <a:cxn ang="0">
                    <a:pos x="106" y="7"/>
                  </a:cxn>
                  <a:cxn ang="0">
                    <a:pos x="99" y="7"/>
                  </a:cxn>
                  <a:cxn ang="0">
                    <a:pos x="92" y="7"/>
                  </a:cxn>
                  <a:cxn ang="0">
                    <a:pos x="85" y="7"/>
                  </a:cxn>
                  <a:cxn ang="0">
                    <a:pos x="77" y="7"/>
                  </a:cxn>
                  <a:cxn ang="0">
                    <a:pos x="70" y="7"/>
                  </a:cxn>
                  <a:cxn ang="0">
                    <a:pos x="63" y="7"/>
                  </a:cxn>
                  <a:cxn ang="0">
                    <a:pos x="55" y="7"/>
                  </a:cxn>
                  <a:cxn ang="0">
                    <a:pos x="48" y="9"/>
                  </a:cxn>
                  <a:cxn ang="0">
                    <a:pos x="38" y="9"/>
                  </a:cxn>
                  <a:cxn ang="0">
                    <a:pos x="31" y="9"/>
                  </a:cxn>
                  <a:cxn ang="0">
                    <a:pos x="24" y="9"/>
                  </a:cxn>
                  <a:cxn ang="0">
                    <a:pos x="17" y="9"/>
                  </a:cxn>
                  <a:cxn ang="0">
                    <a:pos x="9" y="7"/>
                  </a:cxn>
                  <a:cxn ang="0">
                    <a:pos x="2" y="7"/>
                  </a:cxn>
                  <a:cxn ang="0">
                    <a:pos x="0" y="4"/>
                  </a:cxn>
                  <a:cxn ang="0">
                    <a:pos x="2" y="2"/>
                  </a:cxn>
                </a:cxnLst>
                <a:rect l="0" t="0" r="r" b="b"/>
                <a:pathLst>
                  <a:path w="177" h="9">
                    <a:moveTo>
                      <a:pt x="2" y="2"/>
                    </a:moveTo>
                    <a:lnTo>
                      <a:pt x="9" y="2"/>
                    </a:lnTo>
                    <a:lnTo>
                      <a:pt x="17" y="2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55" y="2"/>
                    </a:lnTo>
                    <a:lnTo>
                      <a:pt x="63" y="2"/>
                    </a:lnTo>
                    <a:lnTo>
                      <a:pt x="70" y="2"/>
                    </a:lnTo>
                    <a:lnTo>
                      <a:pt x="77" y="2"/>
                    </a:lnTo>
                    <a:lnTo>
                      <a:pt x="85" y="2"/>
                    </a:lnTo>
                    <a:lnTo>
                      <a:pt x="92" y="2"/>
                    </a:lnTo>
                    <a:lnTo>
                      <a:pt x="99" y="0"/>
                    </a:lnTo>
                    <a:lnTo>
                      <a:pt x="106" y="2"/>
                    </a:lnTo>
                    <a:lnTo>
                      <a:pt x="114" y="2"/>
                    </a:lnTo>
                    <a:lnTo>
                      <a:pt x="121" y="2"/>
                    </a:lnTo>
                    <a:lnTo>
                      <a:pt x="128" y="2"/>
                    </a:lnTo>
                    <a:lnTo>
                      <a:pt x="135" y="2"/>
                    </a:lnTo>
                    <a:lnTo>
                      <a:pt x="143" y="2"/>
                    </a:lnTo>
                    <a:lnTo>
                      <a:pt x="150" y="0"/>
                    </a:lnTo>
                    <a:lnTo>
                      <a:pt x="157" y="0"/>
                    </a:lnTo>
                    <a:lnTo>
                      <a:pt x="165" y="2"/>
                    </a:lnTo>
                    <a:lnTo>
                      <a:pt x="172" y="2"/>
                    </a:lnTo>
                    <a:lnTo>
                      <a:pt x="177" y="4"/>
                    </a:lnTo>
                    <a:lnTo>
                      <a:pt x="172" y="7"/>
                    </a:lnTo>
                    <a:lnTo>
                      <a:pt x="165" y="7"/>
                    </a:lnTo>
                    <a:lnTo>
                      <a:pt x="157" y="7"/>
                    </a:lnTo>
                    <a:lnTo>
                      <a:pt x="150" y="7"/>
                    </a:lnTo>
                    <a:lnTo>
                      <a:pt x="143" y="7"/>
                    </a:lnTo>
                    <a:lnTo>
                      <a:pt x="135" y="7"/>
                    </a:lnTo>
                    <a:lnTo>
                      <a:pt x="128" y="7"/>
                    </a:lnTo>
                    <a:lnTo>
                      <a:pt x="121" y="7"/>
                    </a:lnTo>
                    <a:lnTo>
                      <a:pt x="114" y="7"/>
                    </a:lnTo>
                    <a:lnTo>
                      <a:pt x="106" y="7"/>
                    </a:lnTo>
                    <a:lnTo>
                      <a:pt x="99" y="7"/>
                    </a:lnTo>
                    <a:lnTo>
                      <a:pt x="92" y="7"/>
                    </a:lnTo>
                    <a:lnTo>
                      <a:pt x="85" y="7"/>
                    </a:lnTo>
                    <a:lnTo>
                      <a:pt x="77" y="7"/>
                    </a:lnTo>
                    <a:lnTo>
                      <a:pt x="70" y="7"/>
                    </a:lnTo>
                    <a:lnTo>
                      <a:pt x="63" y="7"/>
                    </a:lnTo>
                    <a:lnTo>
                      <a:pt x="55" y="7"/>
                    </a:lnTo>
                    <a:lnTo>
                      <a:pt x="48" y="9"/>
                    </a:lnTo>
                    <a:lnTo>
                      <a:pt x="38" y="9"/>
                    </a:lnTo>
                    <a:lnTo>
                      <a:pt x="31" y="9"/>
                    </a:lnTo>
                    <a:lnTo>
                      <a:pt x="24" y="9"/>
                    </a:lnTo>
                    <a:lnTo>
                      <a:pt x="17" y="9"/>
                    </a:lnTo>
                    <a:lnTo>
                      <a:pt x="9" y="7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87" name="Freeform 2915"/>
              <p:cNvSpPr>
                <a:spLocks/>
              </p:cNvSpPr>
              <p:nvPr/>
            </p:nvSpPr>
            <p:spPr bwMode="auto">
              <a:xfrm>
                <a:off x="439" y="2107"/>
                <a:ext cx="177" cy="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9" y="2"/>
                  </a:cxn>
                  <a:cxn ang="0">
                    <a:pos x="17" y="2"/>
                  </a:cxn>
                  <a:cxn ang="0">
                    <a:pos x="24" y="0"/>
                  </a:cxn>
                  <a:cxn ang="0">
                    <a:pos x="31" y="0"/>
                  </a:cxn>
                  <a:cxn ang="0">
                    <a:pos x="38" y="0"/>
                  </a:cxn>
                  <a:cxn ang="0">
                    <a:pos x="48" y="0"/>
                  </a:cxn>
                  <a:cxn ang="0">
                    <a:pos x="55" y="2"/>
                  </a:cxn>
                  <a:cxn ang="0">
                    <a:pos x="63" y="2"/>
                  </a:cxn>
                  <a:cxn ang="0">
                    <a:pos x="70" y="2"/>
                  </a:cxn>
                  <a:cxn ang="0">
                    <a:pos x="77" y="2"/>
                  </a:cxn>
                  <a:cxn ang="0">
                    <a:pos x="85" y="2"/>
                  </a:cxn>
                  <a:cxn ang="0">
                    <a:pos x="92" y="2"/>
                  </a:cxn>
                  <a:cxn ang="0">
                    <a:pos x="99" y="0"/>
                  </a:cxn>
                  <a:cxn ang="0">
                    <a:pos x="106" y="2"/>
                  </a:cxn>
                  <a:cxn ang="0">
                    <a:pos x="114" y="2"/>
                  </a:cxn>
                  <a:cxn ang="0">
                    <a:pos x="121" y="2"/>
                  </a:cxn>
                  <a:cxn ang="0">
                    <a:pos x="128" y="2"/>
                  </a:cxn>
                  <a:cxn ang="0">
                    <a:pos x="135" y="2"/>
                  </a:cxn>
                  <a:cxn ang="0">
                    <a:pos x="143" y="2"/>
                  </a:cxn>
                  <a:cxn ang="0">
                    <a:pos x="150" y="0"/>
                  </a:cxn>
                  <a:cxn ang="0">
                    <a:pos x="157" y="0"/>
                  </a:cxn>
                  <a:cxn ang="0">
                    <a:pos x="165" y="2"/>
                  </a:cxn>
                  <a:cxn ang="0">
                    <a:pos x="172" y="2"/>
                  </a:cxn>
                  <a:cxn ang="0">
                    <a:pos x="177" y="4"/>
                  </a:cxn>
                  <a:cxn ang="0">
                    <a:pos x="172" y="7"/>
                  </a:cxn>
                  <a:cxn ang="0">
                    <a:pos x="165" y="7"/>
                  </a:cxn>
                  <a:cxn ang="0">
                    <a:pos x="157" y="7"/>
                  </a:cxn>
                  <a:cxn ang="0">
                    <a:pos x="150" y="7"/>
                  </a:cxn>
                  <a:cxn ang="0">
                    <a:pos x="143" y="7"/>
                  </a:cxn>
                  <a:cxn ang="0">
                    <a:pos x="135" y="7"/>
                  </a:cxn>
                  <a:cxn ang="0">
                    <a:pos x="128" y="7"/>
                  </a:cxn>
                  <a:cxn ang="0">
                    <a:pos x="121" y="7"/>
                  </a:cxn>
                  <a:cxn ang="0">
                    <a:pos x="114" y="7"/>
                  </a:cxn>
                  <a:cxn ang="0">
                    <a:pos x="106" y="7"/>
                  </a:cxn>
                  <a:cxn ang="0">
                    <a:pos x="99" y="7"/>
                  </a:cxn>
                  <a:cxn ang="0">
                    <a:pos x="92" y="7"/>
                  </a:cxn>
                  <a:cxn ang="0">
                    <a:pos x="85" y="7"/>
                  </a:cxn>
                  <a:cxn ang="0">
                    <a:pos x="77" y="7"/>
                  </a:cxn>
                  <a:cxn ang="0">
                    <a:pos x="70" y="7"/>
                  </a:cxn>
                  <a:cxn ang="0">
                    <a:pos x="63" y="7"/>
                  </a:cxn>
                  <a:cxn ang="0">
                    <a:pos x="55" y="7"/>
                  </a:cxn>
                  <a:cxn ang="0">
                    <a:pos x="48" y="9"/>
                  </a:cxn>
                  <a:cxn ang="0">
                    <a:pos x="38" y="9"/>
                  </a:cxn>
                  <a:cxn ang="0">
                    <a:pos x="31" y="9"/>
                  </a:cxn>
                  <a:cxn ang="0">
                    <a:pos x="24" y="9"/>
                  </a:cxn>
                  <a:cxn ang="0">
                    <a:pos x="17" y="9"/>
                  </a:cxn>
                  <a:cxn ang="0">
                    <a:pos x="9" y="7"/>
                  </a:cxn>
                  <a:cxn ang="0">
                    <a:pos x="2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177" h="9">
                    <a:moveTo>
                      <a:pt x="2" y="2"/>
                    </a:moveTo>
                    <a:lnTo>
                      <a:pt x="9" y="2"/>
                    </a:lnTo>
                    <a:lnTo>
                      <a:pt x="17" y="2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55" y="2"/>
                    </a:lnTo>
                    <a:lnTo>
                      <a:pt x="63" y="2"/>
                    </a:lnTo>
                    <a:lnTo>
                      <a:pt x="70" y="2"/>
                    </a:lnTo>
                    <a:lnTo>
                      <a:pt x="77" y="2"/>
                    </a:lnTo>
                    <a:lnTo>
                      <a:pt x="85" y="2"/>
                    </a:lnTo>
                    <a:lnTo>
                      <a:pt x="92" y="2"/>
                    </a:lnTo>
                    <a:lnTo>
                      <a:pt x="99" y="0"/>
                    </a:lnTo>
                    <a:lnTo>
                      <a:pt x="106" y="2"/>
                    </a:lnTo>
                    <a:lnTo>
                      <a:pt x="114" y="2"/>
                    </a:lnTo>
                    <a:lnTo>
                      <a:pt x="121" y="2"/>
                    </a:lnTo>
                    <a:lnTo>
                      <a:pt x="128" y="2"/>
                    </a:lnTo>
                    <a:lnTo>
                      <a:pt x="135" y="2"/>
                    </a:lnTo>
                    <a:lnTo>
                      <a:pt x="143" y="2"/>
                    </a:lnTo>
                    <a:lnTo>
                      <a:pt x="150" y="0"/>
                    </a:lnTo>
                    <a:lnTo>
                      <a:pt x="157" y="0"/>
                    </a:lnTo>
                    <a:lnTo>
                      <a:pt x="165" y="2"/>
                    </a:lnTo>
                    <a:lnTo>
                      <a:pt x="172" y="2"/>
                    </a:lnTo>
                    <a:lnTo>
                      <a:pt x="177" y="4"/>
                    </a:lnTo>
                    <a:lnTo>
                      <a:pt x="172" y="7"/>
                    </a:lnTo>
                    <a:lnTo>
                      <a:pt x="165" y="7"/>
                    </a:lnTo>
                    <a:lnTo>
                      <a:pt x="157" y="7"/>
                    </a:lnTo>
                    <a:lnTo>
                      <a:pt x="150" y="7"/>
                    </a:lnTo>
                    <a:lnTo>
                      <a:pt x="143" y="7"/>
                    </a:lnTo>
                    <a:lnTo>
                      <a:pt x="135" y="7"/>
                    </a:lnTo>
                    <a:lnTo>
                      <a:pt x="128" y="7"/>
                    </a:lnTo>
                    <a:lnTo>
                      <a:pt x="121" y="7"/>
                    </a:lnTo>
                    <a:lnTo>
                      <a:pt x="114" y="7"/>
                    </a:lnTo>
                    <a:lnTo>
                      <a:pt x="106" y="7"/>
                    </a:lnTo>
                    <a:lnTo>
                      <a:pt x="99" y="7"/>
                    </a:lnTo>
                    <a:lnTo>
                      <a:pt x="92" y="7"/>
                    </a:lnTo>
                    <a:lnTo>
                      <a:pt x="85" y="7"/>
                    </a:lnTo>
                    <a:lnTo>
                      <a:pt x="77" y="7"/>
                    </a:lnTo>
                    <a:lnTo>
                      <a:pt x="70" y="7"/>
                    </a:lnTo>
                    <a:lnTo>
                      <a:pt x="63" y="7"/>
                    </a:lnTo>
                    <a:lnTo>
                      <a:pt x="55" y="7"/>
                    </a:lnTo>
                    <a:lnTo>
                      <a:pt x="48" y="9"/>
                    </a:lnTo>
                    <a:lnTo>
                      <a:pt x="38" y="9"/>
                    </a:lnTo>
                    <a:lnTo>
                      <a:pt x="31" y="9"/>
                    </a:lnTo>
                    <a:lnTo>
                      <a:pt x="24" y="9"/>
                    </a:lnTo>
                    <a:lnTo>
                      <a:pt x="17" y="9"/>
                    </a:lnTo>
                    <a:lnTo>
                      <a:pt x="9" y="7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88" name="Freeform 2916"/>
              <p:cNvSpPr>
                <a:spLocks/>
              </p:cNvSpPr>
              <p:nvPr/>
            </p:nvSpPr>
            <p:spPr bwMode="auto">
              <a:xfrm>
                <a:off x="764" y="1564"/>
                <a:ext cx="31" cy="50"/>
              </a:xfrm>
              <a:custGeom>
                <a:avLst/>
                <a:gdLst/>
                <a:ahLst/>
                <a:cxnLst>
                  <a:cxn ang="0">
                    <a:pos x="2" y="19"/>
                  </a:cxn>
                  <a:cxn ang="0">
                    <a:pos x="0" y="29"/>
                  </a:cxn>
                  <a:cxn ang="0">
                    <a:pos x="0" y="36"/>
                  </a:cxn>
                  <a:cxn ang="0">
                    <a:pos x="2" y="38"/>
                  </a:cxn>
                  <a:cxn ang="0">
                    <a:pos x="9" y="46"/>
                  </a:cxn>
                  <a:cxn ang="0">
                    <a:pos x="9" y="50"/>
                  </a:cxn>
                  <a:cxn ang="0">
                    <a:pos x="12" y="46"/>
                  </a:cxn>
                  <a:cxn ang="0">
                    <a:pos x="16" y="41"/>
                  </a:cxn>
                  <a:cxn ang="0">
                    <a:pos x="21" y="36"/>
                  </a:cxn>
                  <a:cxn ang="0">
                    <a:pos x="26" y="31"/>
                  </a:cxn>
                  <a:cxn ang="0">
                    <a:pos x="31" y="29"/>
                  </a:cxn>
                  <a:cxn ang="0">
                    <a:pos x="29" y="19"/>
                  </a:cxn>
                  <a:cxn ang="0">
                    <a:pos x="29" y="9"/>
                  </a:cxn>
                  <a:cxn ang="0">
                    <a:pos x="26" y="4"/>
                  </a:cxn>
                  <a:cxn ang="0">
                    <a:pos x="21" y="2"/>
                  </a:cxn>
                  <a:cxn ang="0">
                    <a:pos x="16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4" y="9"/>
                  </a:cxn>
                  <a:cxn ang="0">
                    <a:pos x="2" y="19"/>
                  </a:cxn>
                  <a:cxn ang="0">
                    <a:pos x="2" y="19"/>
                  </a:cxn>
                </a:cxnLst>
                <a:rect l="0" t="0" r="r" b="b"/>
                <a:pathLst>
                  <a:path w="31" h="50">
                    <a:moveTo>
                      <a:pt x="2" y="19"/>
                    </a:moveTo>
                    <a:lnTo>
                      <a:pt x="0" y="29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9" y="46"/>
                    </a:lnTo>
                    <a:lnTo>
                      <a:pt x="9" y="50"/>
                    </a:lnTo>
                    <a:lnTo>
                      <a:pt x="12" y="46"/>
                    </a:lnTo>
                    <a:lnTo>
                      <a:pt x="16" y="41"/>
                    </a:lnTo>
                    <a:lnTo>
                      <a:pt x="21" y="36"/>
                    </a:lnTo>
                    <a:lnTo>
                      <a:pt x="26" y="31"/>
                    </a:lnTo>
                    <a:lnTo>
                      <a:pt x="31" y="29"/>
                    </a:lnTo>
                    <a:lnTo>
                      <a:pt x="29" y="19"/>
                    </a:lnTo>
                    <a:lnTo>
                      <a:pt x="29" y="9"/>
                    </a:lnTo>
                    <a:lnTo>
                      <a:pt x="26" y="4"/>
                    </a:lnTo>
                    <a:lnTo>
                      <a:pt x="21" y="2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4" y="9"/>
                    </a:lnTo>
                    <a:lnTo>
                      <a:pt x="2" y="19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006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89" name="Freeform 2917"/>
              <p:cNvSpPr>
                <a:spLocks/>
              </p:cNvSpPr>
              <p:nvPr/>
            </p:nvSpPr>
            <p:spPr bwMode="auto">
              <a:xfrm>
                <a:off x="764" y="1564"/>
                <a:ext cx="31" cy="50"/>
              </a:xfrm>
              <a:custGeom>
                <a:avLst/>
                <a:gdLst/>
                <a:ahLst/>
                <a:cxnLst>
                  <a:cxn ang="0">
                    <a:pos x="2" y="19"/>
                  </a:cxn>
                  <a:cxn ang="0">
                    <a:pos x="0" y="29"/>
                  </a:cxn>
                  <a:cxn ang="0">
                    <a:pos x="0" y="36"/>
                  </a:cxn>
                  <a:cxn ang="0">
                    <a:pos x="2" y="38"/>
                  </a:cxn>
                  <a:cxn ang="0">
                    <a:pos x="9" y="46"/>
                  </a:cxn>
                  <a:cxn ang="0">
                    <a:pos x="9" y="50"/>
                  </a:cxn>
                  <a:cxn ang="0">
                    <a:pos x="12" y="46"/>
                  </a:cxn>
                  <a:cxn ang="0">
                    <a:pos x="16" y="41"/>
                  </a:cxn>
                  <a:cxn ang="0">
                    <a:pos x="21" y="36"/>
                  </a:cxn>
                  <a:cxn ang="0">
                    <a:pos x="26" y="31"/>
                  </a:cxn>
                  <a:cxn ang="0">
                    <a:pos x="31" y="29"/>
                  </a:cxn>
                  <a:cxn ang="0">
                    <a:pos x="29" y="19"/>
                  </a:cxn>
                  <a:cxn ang="0">
                    <a:pos x="29" y="9"/>
                  </a:cxn>
                  <a:cxn ang="0">
                    <a:pos x="26" y="4"/>
                  </a:cxn>
                  <a:cxn ang="0">
                    <a:pos x="21" y="2"/>
                  </a:cxn>
                  <a:cxn ang="0">
                    <a:pos x="16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4" y="9"/>
                  </a:cxn>
                  <a:cxn ang="0">
                    <a:pos x="2" y="19"/>
                  </a:cxn>
                  <a:cxn ang="0">
                    <a:pos x="2" y="19"/>
                  </a:cxn>
                  <a:cxn ang="0">
                    <a:pos x="2" y="19"/>
                  </a:cxn>
                </a:cxnLst>
                <a:rect l="0" t="0" r="r" b="b"/>
                <a:pathLst>
                  <a:path w="31" h="50">
                    <a:moveTo>
                      <a:pt x="2" y="19"/>
                    </a:moveTo>
                    <a:lnTo>
                      <a:pt x="0" y="29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9" y="46"/>
                    </a:lnTo>
                    <a:lnTo>
                      <a:pt x="9" y="50"/>
                    </a:lnTo>
                    <a:lnTo>
                      <a:pt x="12" y="46"/>
                    </a:lnTo>
                    <a:lnTo>
                      <a:pt x="16" y="41"/>
                    </a:lnTo>
                    <a:lnTo>
                      <a:pt x="21" y="36"/>
                    </a:lnTo>
                    <a:lnTo>
                      <a:pt x="26" y="31"/>
                    </a:lnTo>
                    <a:lnTo>
                      <a:pt x="31" y="29"/>
                    </a:lnTo>
                    <a:lnTo>
                      <a:pt x="29" y="19"/>
                    </a:lnTo>
                    <a:lnTo>
                      <a:pt x="29" y="9"/>
                    </a:lnTo>
                    <a:lnTo>
                      <a:pt x="26" y="4"/>
                    </a:lnTo>
                    <a:lnTo>
                      <a:pt x="21" y="2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4" y="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90" name="Freeform 2918"/>
              <p:cNvSpPr>
                <a:spLocks/>
              </p:cNvSpPr>
              <p:nvPr/>
            </p:nvSpPr>
            <p:spPr bwMode="auto">
              <a:xfrm>
                <a:off x="439" y="2107"/>
                <a:ext cx="177" cy="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9" y="2"/>
                  </a:cxn>
                  <a:cxn ang="0">
                    <a:pos x="17" y="2"/>
                  </a:cxn>
                  <a:cxn ang="0">
                    <a:pos x="24" y="2"/>
                  </a:cxn>
                  <a:cxn ang="0">
                    <a:pos x="31" y="0"/>
                  </a:cxn>
                  <a:cxn ang="0">
                    <a:pos x="38" y="0"/>
                  </a:cxn>
                  <a:cxn ang="0">
                    <a:pos x="48" y="2"/>
                  </a:cxn>
                  <a:cxn ang="0">
                    <a:pos x="55" y="2"/>
                  </a:cxn>
                  <a:cxn ang="0">
                    <a:pos x="63" y="2"/>
                  </a:cxn>
                  <a:cxn ang="0">
                    <a:pos x="70" y="2"/>
                  </a:cxn>
                  <a:cxn ang="0">
                    <a:pos x="77" y="2"/>
                  </a:cxn>
                  <a:cxn ang="0">
                    <a:pos x="85" y="2"/>
                  </a:cxn>
                  <a:cxn ang="0">
                    <a:pos x="92" y="2"/>
                  </a:cxn>
                  <a:cxn ang="0">
                    <a:pos x="99" y="0"/>
                  </a:cxn>
                  <a:cxn ang="0">
                    <a:pos x="106" y="2"/>
                  </a:cxn>
                  <a:cxn ang="0">
                    <a:pos x="114" y="2"/>
                  </a:cxn>
                  <a:cxn ang="0">
                    <a:pos x="121" y="2"/>
                  </a:cxn>
                  <a:cxn ang="0">
                    <a:pos x="128" y="2"/>
                  </a:cxn>
                  <a:cxn ang="0">
                    <a:pos x="135" y="2"/>
                  </a:cxn>
                  <a:cxn ang="0">
                    <a:pos x="143" y="2"/>
                  </a:cxn>
                  <a:cxn ang="0">
                    <a:pos x="150" y="2"/>
                  </a:cxn>
                  <a:cxn ang="0">
                    <a:pos x="157" y="0"/>
                  </a:cxn>
                  <a:cxn ang="0">
                    <a:pos x="165" y="2"/>
                  </a:cxn>
                  <a:cxn ang="0">
                    <a:pos x="172" y="2"/>
                  </a:cxn>
                  <a:cxn ang="0">
                    <a:pos x="177" y="4"/>
                  </a:cxn>
                  <a:cxn ang="0">
                    <a:pos x="172" y="4"/>
                  </a:cxn>
                  <a:cxn ang="0">
                    <a:pos x="165" y="7"/>
                  </a:cxn>
                  <a:cxn ang="0">
                    <a:pos x="157" y="7"/>
                  </a:cxn>
                  <a:cxn ang="0">
                    <a:pos x="150" y="7"/>
                  </a:cxn>
                  <a:cxn ang="0">
                    <a:pos x="143" y="7"/>
                  </a:cxn>
                  <a:cxn ang="0">
                    <a:pos x="135" y="7"/>
                  </a:cxn>
                  <a:cxn ang="0">
                    <a:pos x="128" y="7"/>
                  </a:cxn>
                  <a:cxn ang="0">
                    <a:pos x="121" y="4"/>
                  </a:cxn>
                  <a:cxn ang="0">
                    <a:pos x="114" y="7"/>
                  </a:cxn>
                  <a:cxn ang="0">
                    <a:pos x="106" y="7"/>
                  </a:cxn>
                  <a:cxn ang="0">
                    <a:pos x="99" y="7"/>
                  </a:cxn>
                  <a:cxn ang="0">
                    <a:pos x="92" y="7"/>
                  </a:cxn>
                  <a:cxn ang="0">
                    <a:pos x="85" y="7"/>
                  </a:cxn>
                  <a:cxn ang="0">
                    <a:pos x="77" y="7"/>
                  </a:cxn>
                  <a:cxn ang="0">
                    <a:pos x="70" y="7"/>
                  </a:cxn>
                  <a:cxn ang="0">
                    <a:pos x="63" y="7"/>
                  </a:cxn>
                  <a:cxn ang="0">
                    <a:pos x="55" y="7"/>
                  </a:cxn>
                  <a:cxn ang="0">
                    <a:pos x="48" y="7"/>
                  </a:cxn>
                  <a:cxn ang="0">
                    <a:pos x="38" y="9"/>
                  </a:cxn>
                  <a:cxn ang="0">
                    <a:pos x="31" y="9"/>
                  </a:cxn>
                  <a:cxn ang="0">
                    <a:pos x="24" y="9"/>
                  </a:cxn>
                  <a:cxn ang="0">
                    <a:pos x="17" y="7"/>
                  </a:cxn>
                  <a:cxn ang="0">
                    <a:pos x="9" y="7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2" y="2"/>
                  </a:cxn>
                </a:cxnLst>
                <a:rect l="0" t="0" r="r" b="b"/>
                <a:pathLst>
                  <a:path w="177" h="9">
                    <a:moveTo>
                      <a:pt x="2" y="2"/>
                    </a:moveTo>
                    <a:lnTo>
                      <a:pt x="9" y="2"/>
                    </a:lnTo>
                    <a:lnTo>
                      <a:pt x="17" y="2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8" y="2"/>
                    </a:lnTo>
                    <a:lnTo>
                      <a:pt x="55" y="2"/>
                    </a:lnTo>
                    <a:lnTo>
                      <a:pt x="63" y="2"/>
                    </a:lnTo>
                    <a:lnTo>
                      <a:pt x="70" y="2"/>
                    </a:lnTo>
                    <a:lnTo>
                      <a:pt x="77" y="2"/>
                    </a:lnTo>
                    <a:lnTo>
                      <a:pt x="85" y="2"/>
                    </a:lnTo>
                    <a:lnTo>
                      <a:pt x="92" y="2"/>
                    </a:lnTo>
                    <a:lnTo>
                      <a:pt x="99" y="0"/>
                    </a:lnTo>
                    <a:lnTo>
                      <a:pt x="106" y="2"/>
                    </a:lnTo>
                    <a:lnTo>
                      <a:pt x="114" y="2"/>
                    </a:lnTo>
                    <a:lnTo>
                      <a:pt x="121" y="2"/>
                    </a:lnTo>
                    <a:lnTo>
                      <a:pt x="128" y="2"/>
                    </a:lnTo>
                    <a:lnTo>
                      <a:pt x="135" y="2"/>
                    </a:lnTo>
                    <a:lnTo>
                      <a:pt x="143" y="2"/>
                    </a:lnTo>
                    <a:lnTo>
                      <a:pt x="150" y="2"/>
                    </a:lnTo>
                    <a:lnTo>
                      <a:pt x="157" y="0"/>
                    </a:lnTo>
                    <a:lnTo>
                      <a:pt x="165" y="2"/>
                    </a:lnTo>
                    <a:lnTo>
                      <a:pt x="172" y="2"/>
                    </a:lnTo>
                    <a:lnTo>
                      <a:pt x="177" y="4"/>
                    </a:lnTo>
                    <a:lnTo>
                      <a:pt x="172" y="4"/>
                    </a:lnTo>
                    <a:lnTo>
                      <a:pt x="165" y="7"/>
                    </a:lnTo>
                    <a:lnTo>
                      <a:pt x="157" y="7"/>
                    </a:lnTo>
                    <a:lnTo>
                      <a:pt x="150" y="7"/>
                    </a:lnTo>
                    <a:lnTo>
                      <a:pt x="143" y="7"/>
                    </a:lnTo>
                    <a:lnTo>
                      <a:pt x="135" y="7"/>
                    </a:lnTo>
                    <a:lnTo>
                      <a:pt x="128" y="7"/>
                    </a:lnTo>
                    <a:lnTo>
                      <a:pt x="121" y="4"/>
                    </a:lnTo>
                    <a:lnTo>
                      <a:pt x="114" y="7"/>
                    </a:lnTo>
                    <a:lnTo>
                      <a:pt x="106" y="7"/>
                    </a:lnTo>
                    <a:lnTo>
                      <a:pt x="99" y="7"/>
                    </a:lnTo>
                    <a:lnTo>
                      <a:pt x="92" y="7"/>
                    </a:lnTo>
                    <a:lnTo>
                      <a:pt x="85" y="7"/>
                    </a:lnTo>
                    <a:lnTo>
                      <a:pt x="77" y="7"/>
                    </a:lnTo>
                    <a:lnTo>
                      <a:pt x="70" y="7"/>
                    </a:lnTo>
                    <a:lnTo>
                      <a:pt x="63" y="7"/>
                    </a:lnTo>
                    <a:lnTo>
                      <a:pt x="55" y="7"/>
                    </a:lnTo>
                    <a:lnTo>
                      <a:pt x="48" y="7"/>
                    </a:lnTo>
                    <a:lnTo>
                      <a:pt x="38" y="9"/>
                    </a:lnTo>
                    <a:lnTo>
                      <a:pt x="31" y="9"/>
                    </a:lnTo>
                    <a:lnTo>
                      <a:pt x="24" y="9"/>
                    </a:lnTo>
                    <a:lnTo>
                      <a:pt x="17" y="7"/>
                    </a:lnTo>
                    <a:lnTo>
                      <a:pt x="9" y="7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91" name="Freeform 2919"/>
              <p:cNvSpPr>
                <a:spLocks/>
              </p:cNvSpPr>
              <p:nvPr/>
            </p:nvSpPr>
            <p:spPr bwMode="auto">
              <a:xfrm>
                <a:off x="439" y="2107"/>
                <a:ext cx="177" cy="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9" y="2"/>
                  </a:cxn>
                  <a:cxn ang="0">
                    <a:pos x="17" y="2"/>
                  </a:cxn>
                  <a:cxn ang="0">
                    <a:pos x="24" y="2"/>
                  </a:cxn>
                  <a:cxn ang="0">
                    <a:pos x="31" y="0"/>
                  </a:cxn>
                  <a:cxn ang="0">
                    <a:pos x="38" y="0"/>
                  </a:cxn>
                  <a:cxn ang="0">
                    <a:pos x="48" y="2"/>
                  </a:cxn>
                  <a:cxn ang="0">
                    <a:pos x="55" y="2"/>
                  </a:cxn>
                  <a:cxn ang="0">
                    <a:pos x="63" y="2"/>
                  </a:cxn>
                  <a:cxn ang="0">
                    <a:pos x="70" y="2"/>
                  </a:cxn>
                  <a:cxn ang="0">
                    <a:pos x="77" y="2"/>
                  </a:cxn>
                  <a:cxn ang="0">
                    <a:pos x="85" y="2"/>
                  </a:cxn>
                  <a:cxn ang="0">
                    <a:pos x="92" y="2"/>
                  </a:cxn>
                  <a:cxn ang="0">
                    <a:pos x="99" y="0"/>
                  </a:cxn>
                  <a:cxn ang="0">
                    <a:pos x="106" y="2"/>
                  </a:cxn>
                  <a:cxn ang="0">
                    <a:pos x="114" y="2"/>
                  </a:cxn>
                  <a:cxn ang="0">
                    <a:pos x="121" y="2"/>
                  </a:cxn>
                  <a:cxn ang="0">
                    <a:pos x="128" y="2"/>
                  </a:cxn>
                  <a:cxn ang="0">
                    <a:pos x="135" y="2"/>
                  </a:cxn>
                  <a:cxn ang="0">
                    <a:pos x="143" y="2"/>
                  </a:cxn>
                  <a:cxn ang="0">
                    <a:pos x="150" y="2"/>
                  </a:cxn>
                  <a:cxn ang="0">
                    <a:pos x="157" y="0"/>
                  </a:cxn>
                  <a:cxn ang="0">
                    <a:pos x="165" y="2"/>
                  </a:cxn>
                  <a:cxn ang="0">
                    <a:pos x="172" y="2"/>
                  </a:cxn>
                  <a:cxn ang="0">
                    <a:pos x="177" y="4"/>
                  </a:cxn>
                  <a:cxn ang="0">
                    <a:pos x="172" y="4"/>
                  </a:cxn>
                  <a:cxn ang="0">
                    <a:pos x="165" y="7"/>
                  </a:cxn>
                  <a:cxn ang="0">
                    <a:pos x="157" y="7"/>
                  </a:cxn>
                  <a:cxn ang="0">
                    <a:pos x="150" y="7"/>
                  </a:cxn>
                  <a:cxn ang="0">
                    <a:pos x="143" y="7"/>
                  </a:cxn>
                  <a:cxn ang="0">
                    <a:pos x="135" y="7"/>
                  </a:cxn>
                  <a:cxn ang="0">
                    <a:pos x="128" y="7"/>
                  </a:cxn>
                  <a:cxn ang="0">
                    <a:pos x="121" y="4"/>
                  </a:cxn>
                  <a:cxn ang="0">
                    <a:pos x="114" y="7"/>
                  </a:cxn>
                  <a:cxn ang="0">
                    <a:pos x="106" y="7"/>
                  </a:cxn>
                  <a:cxn ang="0">
                    <a:pos x="99" y="7"/>
                  </a:cxn>
                  <a:cxn ang="0">
                    <a:pos x="92" y="7"/>
                  </a:cxn>
                  <a:cxn ang="0">
                    <a:pos x="85" y="7"/>
                  </a:cxn>
                  <a:cxn ang="0">
                    <a:pos x="77" y="7"/>
                  </a:cxn>
                  <a:cxn ang="0">
                    <a:pos x="70" y="7"/>
                  </a:cxn>
                  <a:cxn ang="0">
                    <a:pos x="63" y="7"/>
                  </a:cxn>
                  <a:cxn ang="0">
                    <a:pos x="55" y="7"/>
                  </a:cxn>
                  <a:cxn ang="0">
                    <a:pos x="48" y="7"/>
                  </a:cxn>
                  <a:cxn ang="0">
                    <a:pos x="38" y="9"/>
                  </a:cxn>
                  <a:cxn ang="0">
                    <a:pos x="31" y="9"/>
                  </a:cxn>
                  <a:cxn ang="0">
                    <a:pos x="24" y="9"/>
                  </a:cxn>
                  <a:cxn ang="0">
                    <a:pos x="17" y="7"/>
                  </a:cxn>
                  <a:cxn ang="0">
                    <a:pos x="9" y="7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177" h="9">
                    <a:moveTo>
                      <a:pt x="2" y="2"/>
                    </a:moveTo>
                    <a:lnTo>
                      <a:pt x="9" y="2"/>
                    </a:lnTo>
                    <a:lnTo>
                      <a:pt x="17" y="2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8" y="2"/>
                    </a:lnTo>
                    <a:lnTo>
                      <a:pt x="55" y="2"/>
                    </a:lnTo>
                    <a:lnTo>
                      <a:pt x="63" y="2"/>
                    </a:lnTo>
                    <a:lnTo>
                      <a:pt x="70" y="2"/>
                    </a:lnTo>
                    <a:lnTo>
                      <a:pt x="77" y="2"/>
                    </a:lnTo>
                    <a:lnTo>
                      <a:pt x="85" y="2"/>
                    </a:lnTo>
                    <a:lnTo>
                      <a:pt x="92" y="2"/>
                    </a:lnTo>
                    <a:lnTo>
                      <a:pt x="99" y="0"/>
                    </a:lnTo>
                    <a:lnTo>
                      <a:pt x="106" y="2"/>
                    </a:lnTo>
                    <a:lnTo>
                      <a:pt x="114" y="2"/>
                    </a:lnTo>
                    <a:lnTo>
                      <a:pt x="121" y="2"/>
                    </a:lnTo>
                    <a:lnTo>
                      <a:pt x="128" y="2"/>
                    </a:lnTo>
                    <a:lnTo>
                      <a:pt x="135" y="2"/>
                    </a:lnTo>
                    <a:lnTo>
                      <a:pt x="143" y="2"/>
                    </a:lnTo>
                    <a:lnTo>
                      <a:pt x="150" y="2"/>
                    </a:lnTo>
                    <a:lnTo>
                      <a:pt x="157" y="0"/>
                    </a:lnTo>
                    <a:lnTo>
                      <a:pt x="165" y="2"/>
                    </a:lnTo>
                    <a:lnTo>
                      <a:pt x="172" y="2"/>
                    </a:lnTo>
                    <a:lnTo>
                      <a:pt x="177" y="4"/>
                    </a:lnTo>
                    <a:lnTo>
                      <a:pt x="172" y="4"/>
                    </a:lnTo>
                    <a:lnTo>
                      <a:pt x="165" y="7"/>
                    </a:lnTo>
                    <a:lnTo>
                      <a:pt x="157" y="7"/>
                    </a:lnTo>
                    <a:lnTo>
                      <a:pt x="150" y="7"/>
                    </a:lnTo>
                    <a:lnTo>
                      <a:pt x="143" y="7"/>
                    </a:lnTo>
                    <a:lnTo>
                      <a:pt x="135" y="7"/>
                    </a:lnTo>
                    <a:lnTo>
                      <a:pt x="128" y="7"/>
                    </a:lnTo>
                    <a:lnTo>
                      <a:pt x="121" y="4"/>
                    </a:lnTo>
                    <a:lnTo>
                      <a:pt x="114" y="7"/>
                    </a:lnTo>
                    <a:lnTo>
                      <a:pt x="106" y="7"/>
                    </a:lnTo>
                    <a:lnTo>
                      <a:pt x="99" y="7"/>
                    </a:lnTo>
                    <a:lnTo>
                      <a:pt x="92" y="7"/>
                    </a:lnTo>
                    <a:lnTo>
                      <a:pt x="85" y="7"/>
                    </a:lnTo>
                    <a:lnTo>
                      <a:pt x="77" y="7"/>
                    </a:lnTo>
                    <a:lnTo>
                      <a:pt x="70" y="7"/>
                    </a:lnTo>
                    <a:lnTo>
                      <a:pt x="63" y="7"/>
                    </a:lnTo>
                    <a:lnTo>
                      <a:pt x="55" y="7"/>
                    </a:lnTo>
                    <a:lnTo>
                      <a:pt x="48" y="7"/>
                    </a:lnTo>
                    <a:lnTo>
                      <a:pt x="38" y="9"/>
                    </a:lnTo>
                    <a:lnTo>
                      <a:pt x="31" y="9"/>
                    </a:lnTo>
                    <a:lnTo>
                      <a:pt x="24" y="9"/>
                    </a:lnTo>
                    <a:lnTo>
                      <a:pt x="17" y="7"/>
                    </a:lnTo>
                    <a:lnTo>
                      <a:pt x="9" y="7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92" name="Freeform 2920"/>
              <p:cNvSpPr>
                <a:spLocks/>
              </p:cNvSpPr>
              <p:nvPr/>
            </p:nvSpPr>
            <p:spPr bwMode="auto">
              <a:xfrm>
                <a:off x="439" y="2107"/>
                <a:ext cx="174" cy="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9" y="2"/>
                  </a:cxn>
                  <a:cxn ang="0">
                    <a:pos x="17" y="2"/>
                  </a:cxn>
                  <a:cxn ang="0">
                    <a:pos x="24" y="2"/>
                  </a:cxn>
                  <a:cxn ang="0">
                    <a:pos x="31" y="0"/>
                  </a:cxn>
                  <a:cxn ang="0">
                    <a:pos x="38" y="0"/>
                  </a:cxn>
                  <a:cxn ang="0">
                    <a:pos x="48" y="2"/>
                  </a:cxn>
                  <a:cxn ang="0">
                    <a:pos x="55" y="2"/>
                  </a:cxn>
                  <a:cxn ang="0">
                    <a:pos x="63" y="2"/>
                  </a:cxn>
                  <a:cxn ang="0">
                    <a:pos x="70" y="2"/>
                  </a:cxn>
                  <a:cxn ang="0">
                    <a:pos x="77" y="2"/>
                  </a:cxn>
                  <a:cxn ang="0">
                    <a:pos x="85" y="2"/>
                  </a:cxn>
                  <a:cxn ang="0">
                    <a:pos x="92" y="2"/>
                  </a:cxn>
                  <a:cxn ang="0">
                    <a:pos x="99" y="0"/>
                  </a:cxn>
                  <a:cxn ang="0">
                    <a:pos x="106" y="2"/>
                  </a:cxn>
                  <a:cxn ang="0">
                    <a:pos x="114" y="2"/>
                  </a:cxn>
                  <a:cxn ang="0">
                    <a:pos x="121" y="2"/>
                  </a:cxn>
                  <a:cxn ang="0">
                    <a:pos x="128" y="2"/>
                  </a:cxn>
                  <a:cxn ang="0">
                    <a:pos x="135" y="2"/>
                  </a:cxn>
                  <a:cxn ang="0">
                    <a:pos x="143" y="2"/>
                  </a:cxn>
                  <a:cxn ang="0">
                    <a:pos x="150" y="2"/>
                  </a:cxn>
                  <a:cxn ang="0">
                    <a:pos x="157" y="0"/>
                  </a:cxn>
                  <a:cxn ang="0">
                    <a:pos x="165" y="2"/>
                  </a:cxn>
                  <a:cxn ang="0">
                    <a:pos x="172" y="2"/>
                  </a:cxn>
                  <a:cxn ang="0">
                    <a:pos x="174" y="4"/>
                  </a:cxn>
                  <a:cxn ang="0">
                    <a:pos x="172" y="4"/>
                  </a:cxn>
                  <a:cxn ang="0">
                    <a:pos x="165" y="7"/>
                  </a:cxn>
                  <a:cxn ang="0">
                    <a:pos x="157" y="7"/>
                  </a:cxn>
                  <a:cxn ang="0">
                    <a:pos x="150" y="7"/>
                  </a:cxn>
                  <a:cxn ang="0">
                    <a:pos x="143" y="7"/>
                  </a:cxn>
                  <a:cxn ang="0">
                    <a:pos x="135" y="7"/>
                  </a:cxn>
                  <a:cxn ang="0">
                    <a:pos x="128" y="7"/>
                  </a:cxn>
                  <a:cxn ang="0">
                    <a:pos x="121" y="4"/>
                  </a:cxn>
                  <a:cxn ang="0">
                    <a:pos x="114" y="7"/>
                  </a:cxn>
                  <a:cxn ang="0">
                    <a:pos x="106" y="7"/>
                  </a:cxn>
                  <a:cxn ang="0">
                    <a:pos x="99" y="7"/>
                  </a:cxn>
                  <a:cxn ang="0">
                    <a:pos x="92" y="7"/>
                  </a:cxn>
                  <a:cxn ang="0">
                    <a:pos x="85" y="7"/>
                  </a:cxn>
                  <a:cxn ang="0">
                    <a:pos x="77" y="7"/>
                  </a:cxn>
                  <a:cxn ang="0">
                    <a:pos x="70" y="7"/>
                  </a:cxn>
                  <a:cxn ang="0">
                    <a:pos x="63" y="7"/>
                  </a:cxn>
                  <a:cxn ang="0">
                    <a:pos x="55" y="7"/>
                  </a:cxn>
                  <a:cxn ang="0">
                    <a:pos x="48" y="7"/>
                  </a:cxn>
                  <a:cxn ang="0">
                    <a:pos x="38" y="9"/>
                  </a:cxn>
                  <a:cxn ang="0">
                    <a:pos x="31" y="9"/>
                  </a:cxn>
                  <a:cxn ang="0">
                    <a:pos x="24" y="9"/>
                  </a:cxn>
                  <a:cxn ang="0">
                    <a:pos x="17" y="7"/>
                  </a:cxn>
                  <a:cxn ang="0">
                    <a:pos x="9" y="7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2" y="2"/>
                  </a:cxn>
                </a:cxnLst>
                <a:rect l="0" t="0" r="r" b="b"/>
                <a:pathLst>
                  <a:path w="174" h="9">
                    <a:moveTo>
                      <a:pt x="2" y="2"/>
                    </a:moveTo>
                    <a:lnTo>
                      <a:pt x="9" y="2"/>
                    </a:lnTo>
                    <a:lnTo>
                      <a:pt x="17" y="2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8" y="2"/>
                    </a:lnTo>
                    <a:lnTo>
                      <a:pt x="55" y="2"/>
                    </a:lnTo>
                    <a:lnTo>
                      <a:pt x="63" y="2"/>
                    </a:lnTo>
                    <a:lnTo>
                      <a:pt x="70" y="2"/>
                    </a:lnTo>
                    <a:lnTo>
                      <a:pt x="77" y="2"/>
                    </a:lnTo>
                    <a:lnTo>
                      <a:pt x="85" y="2"/>
                    </a:lnTo>
                    <a:lnTo>
                      <a:pt x="92" y="2"/>
                    </a:lnTo>
                    <a:lnTo>
                      <a:pt x="99" y="0"/>
                    </a:lnTo>
                    <a:lnTo>
                      <a:pt x="106" y="2"/>
                    </a:lnTo>
                    <a:lnTo>
                      <a:pt x="114" y="2"/>
                    </a:lnTo>
                    <a:lnTo>
                      <a:pt x="121" y="2"/>
                    </a:lnTo>
                    <a:lnTo>
                      <a:pt x="128" y="2"/>
                    </a:lnTo>
                    <a:lnTo>
                      <a:pt x="135" y="2"/>
                    </a:lnTo>
                    <a:lnTo>
                      <a:pt x="143" y="2"/>
                    </a:lnTo>
                    <a:lnTo>
                      <a:pt x="150" y="2"/>
                    </a:lnTo>
                    <a:lnTo>
                      <a:pt x="157" y="0"/>
                    </a:lnTo>
                    <a:lnTo>
                      <a:pt x="165" y="2"/>
                    </a:lnTo>
                    <a:lnTo>
                      <a:pt x="172" y="2"/>
                    </a:lnTo>
                    <a:lnTo>
                      <a:pt x="174" y="4"/>
                    </a:lnTo>
                    <a:lnTo>
                      <a:pt x="172" y="4"/>
                    </a:lnTo>
                    <a:lnTo>
                      <a:pt x="165" y="7"/>
                    </a:lnTo>
                    <a:lnTo>
                      <a:pt x="157" y="7"/>
                    </a:lnTo>
                    <a:lnTo>
                      <a:pt x="150" y="7"/>
                    </a:lnTo>
                    <a:lnTo>
                      <a:pt x="143" y="7"/>
                    </a:lnTo>
                    <a:lnTo>
                      <a:pt x="135" y="7"/>
                    </a:lnTo>
                    <a:lnTo>
                      <a:pt x="128" y="7"/>
                    </a:lnTo>
                    <a:lnTo>
                      <a:pt x="121" y="4"/>
                    </a:lnTo>
                    <a:lnTo>
                      <a:pt x="114" y="7"/>
                    </a:lnTo>
                    <a:lnTo>
                      <a:pt x="106" y="7"/>
                    </a:lnTo>
                    <a:lnTo>
                      <a:pt x="99" y="7"/>
                    </a:lnTo>
                    <a:lnTo>
                      <a:pt x="92" y="7"/>
                    </a:lnTo>
                    <a:lnTo>
                      <a:pt x="85" y="7"/>
                    </a:lnTo>
                    <a:lnTo>
                      <a:pt x="77" y="7"/>
                    </a:lnTo>
                    <a:lnTo>
                      <a:pt x="70" y="7"/>
                    </a:lnTo>
                    <a:lnTo>
                      <a:pt x="63" y="7"/>
                    </a:lnTo>
                    <a:lnTo>
                      <a:pt x="55" y="7"/>
                    </a:lnTo>
                    <a:lnTo>
                      <a:pt x="48" y="7"/>
                    </a:lnTo>
                    <a:lnTo>
                      <a:pt x="38" y="9"/>
                    </a:lnTo>
                    <a:lnTo>
                      <a:pt x="31" y="9"/>
                    </a:lnTo>
                    <a:lnTo>
                      <a:pt x="24" y="9"/>
                    </a:lnTo>
                    <a:lnTo>
                      <a:pt x="17" y="7"/>
                    </a:lnTo>
                    <a:lnTo>
                      <a:pt x="9" y="7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93" name="Freeform 2921"/>
              <p:cNvSpPr>
                <a:spLocks/>
              </p:cNvSpPr>
              <p:nvPr/>
            </p:nvSpPr>
            <p:spPr bwMode="auto">
              <a:xfrm>
                <a:off x="439" y="2107"/>
                <a:ext cx="174" cy="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9" y="2"/>
                  </a:cxn>
                  <a:cxn ang="0">
                    <a:pos x="17" y="2"/>
                  </a:cxn>
                  <a:cxn ang="0">
                    <a:pos x="24" y="2"/>
                  </a:cxn>
                  <a:cxn ang="0">
                    <a:pos x="31" y="0"/>
                  </a:cxn>
                  <a:cxn ang="0">
                    <a:pos x="38" y="0"/>
                  </a:cxn>
                  <a:cxn ang="0">
                    <a:pos x="48" y="2"/>
                  </a:cxn>
                  <a:cxn ang="0">
                    <a:pos x="55" y="2"/>
                  </a:cxn>
                  <a:cxn ang="0">
                    <a:pos x="63" y="2"/>
                  </a:cxn>
                  <a:cxn ang="0">
                    <a:pos x="70" y="2"/>
                  </a:cxn>
                  <a:cxn ang="0">
                    <a:pos x="77" y="2"/>
                  </a:cxn>
                  <a:cxn ang="0">
                    <a:pos x="85" y="2"/>
                  </a:cxn>
                  <a:cxn ang="0">
                    <a:pos x="92" y="2"/>
                  </a:cxn>
                  <a:cxn ang="0">
                    <a:pos x="99" y="0"/>
                  </a:cxn>
                  <a:cxn ang="0">
                    <a:pos x="106" y="2"/>
                  </a:cxn>
                  <a:cxn ang="0">
                    <a:pos x="114" y="2"/>
                  </a:cxn>
                  <a:cxn ang="0">
                    <a:pos x="121" y="2"/>
                  </a:cxn>
                  <a:cxn ang="0">
                    <a:pos x="128" y="2"/>
                  </a:cxn>
                  <a:cxn ang="0">
                    <a:pos x="135" y="2"/>
                  </a:cxn>
                  <a:cxn ang="0">
                    <a:pos x="143" y="2"/>
                  </a:cxn>
                  <a:cxn ang="0">
                    <a:pos x="150" y="2"/>
                  </a:cxn>
                  <a:cxn ang="0">
                    <a:pos x="157" y="0"/>
                  </a:cxn>
                  <a:cxn ang="0">
                    <a:pos x="165" y="2"/>
                  </a:cxn>
                  <a:cxn ang="0">
                    <a:pos x="172" y="2"/>
                  </a:cxn>
                  <a:cxn ang="0">
                    <a:pos x="174" y="4"/>
                  </a:cxn>
                  <a:cxn ang="0">
                    <a:pos x="172" y="4"/>
                  </a:cxn>
                  <a:cxn ang="0">
                    <a:pos x="165" y="7"/>
                  </a:cxn>
                  <a:cxn ang="0">
                    <a:pos x="157" y="7"/>
                  </a:cxn>
                  <a:cxn ang="0">
                    <a:pos x="150" y="7"/>
                  </a:cxn>
                  <a:cxn ang="0">
                    <a:pos x="143" y="7"/>
                  </a:cxn>
                  <a:cxn ang="0">
                    <a:pos x="135" y="7"/>
                  </a:cxn>
                  <a:cxn ang="0">
                    <a:pos x="128" y="7"/>
                  </a:cxn>
                  <a:cxn ang="0">
                    <a:pos x="121" y="4"/>
                  </a:cxn>
                  <a:cxn ang="0">
                    <a:pos x="114" y="7"/>
                  </a:cxn>
                  <a:cxn ang="0">
                    <a:pos x="106" y="7"/>
                  </a:cxn>
                  <a:cxn ang="0">
                    <a:pos x="99" y="7"/>
                  </a:cxn>
                  <a:cxn ang="0">
                    <a:pos x="92" y="7"/>
                  </a:cxn>
                  <a:cxn ang="0">
                    <a:pos x="85" y="7"/>
                  </a:cxn>
                  <a:cxn ang="0">
                    <a:pos x="77" y="7"/>
                  </a:cxn>
                  <a:cxn ang="0">
                    <a:pos x="70" y="7"/>
                  </a:cxn>
                  <a:cxn ang="0">
                    <a:pos x="63" y="7"/>
                  </a:cxn>
                  <a:cxn ang="0">
                    <a:pos x="55" y="7"/>
                  </a:cxn>
                  <a:cxn ang="0">
                    <a:pos x="48" y="7"/>
                  </a:cxn>
                  <a:cxn ang="0">
                    <a:pos x="38" y="9"/>
                  </a:cxn>
                  <a:cxn ang="0">
                    <a:pos x="31" y="9"/>
                  </a:cxn>
                  <a:cxn ang="0">
                    <a:pos x="24" y="9"/>
                  </a:cxn>
                  <a:cxn ang="0">
                    <a:pos x="17" y="7"/>
                  </a:cxn>
                  <a:cxn ang="0">
                    <a:pos x="9" y="7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174" h="9">
                    <a:moveTo>
                      <a:pt x="2" y="2"/>
                    </a:moveTo>
                    <a:lnTo>
                      <a:pt x="9" y="2"/>
                    </a:lnTo>
                    <a:lnTo>
                      <a:pt x="17" y="2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8" y="2"/>
                    </a:lnTo>
                    <a:lnTo>
                      <a:pt x="55" y="2"/>
                    </a:lnTo>
                    <a:lnTo>
                      <a:pt x="63" y="2"/>
                    </a:lnTo>
                    <a:lnTo>
                      <a:pt x="70" y="2"/>
                    </a:lnTo>
                    <a:lnTo>
                      <a:pt x="77" y="2"/>
                    </a:lnTo>
                    <a:lnTo>
                      <a:pt x="85" y="2"/>
                    </a:lnTo>
                    <a:lnTo>
                      <a:pt x="92" y="2"/>
                    </a:lnTo>
                    <a:lnTo>
                      <a:pt x="99" y="0"/>
                    </a:lnTo>
                    <a:lnTo>
                      <a:pt x="106" y="2"/>
                    </a:lnTo>
                    <a:lnTo>
                      <a:pt x="114" y="2"/>
                    </a:lnTo>
                    <a:lnTo>
                      <a:pt x="121" y="2"/>
                    </a:lnTo>
                    <a:lnTo>
                      <a:pt x="128" y="2"/>
                    </a:lnTo>
                    <a:lnTo>
                      <a:pt x="135" y="2"/>
                    </a:lnTo>
                    <a:lnTo>
                      <a:pt x="143" y="2"/>
                    </a:lnTo>
                    <a:lnTo>
                      <a:pt x="150" y="2"/>
                    </a:lnTo>
                    <a:lnTo>
                      <a:pt x="157" y="0"/>
                    </a:lnTo>
                    <a:lnTo>
                      <a:pt x="165" y="2"/>
                    </a:lnTo>
                    <a:lnTo>
                      <a:pt x="172" y="2"/>
                    </a:lnTo>
                    <a:lnTo>
                      <a:pt x="174" y="4"/>
                    </a:lnTo>
                    <a:lnTo>
                      <a:pt x="172" y="4"/>
                    </a:lnTo>
                    <a:lnTo>
                      <a:pt x="165" y="7"/>
                    </a:lnTo>
                    <a:lnTo>
                      <a:pt x="157" y="7"/>
                    </a:lnTo>
                    <a:lnTo>
                      <a:pt x="150" y="7"/>
                    </a:lnTo>
                    <a:lnTo>
                      <a:pt x="143" y="7"/>
                    </a:lnTo>
                    <a:lnTo>
                      <a:pt x="135" y="7"/>
                    </a:lnTo>
                    <a:lnTo>
                      <a:pt x="128" y="7"/>
                    </a:lnTo>
                    <a:lnTo>
                      <a:pt x="121" y="4"/>
                    </a:lnTo>
                    <a:lnTo>
                      <a:pt x="114" y="7"/>
                    </a:lnTo>
                    <a:lnTo>
                      <a:pt x="106" y="7"/>
                    </a:lnTo>
                    <a:lnTo>
                      <a:pt x="99" y="7"/>
                    </a:lnTo>
                    <a:lnTo>
                      <a:pt x="92" y="7"/>
                    </a:lnTo>
                    <a:lnTo>
                      <a:pt x="85" y="7"/>
                    </a:lnTo>
                    <a:lnTo>
                      <a:pt x="77" y="7"/>
                    </a:lnTo>
                    <a:lnTo>
                      <a:pt x="70" y="7"/>
                    </a:lnTo>
                    <a:lnTo>
                      <a:pt x="63" y="7"/>
                    </a:lnTo>
                    <a:lnTo>
                      <a:pt x="55" y="7"/>
                    </a:lnTo>
                    <a:lnTo>
                      <a:pt x="48" y="7"/>
                    </a:lnTo>
                    <a:lnTo>
                      <a:pt x="38" y="9"/>
                    </a:lnTo>
                    <a:lnTo>
                      <a:pt x="31" y="9"/>
                    </a:lnTo>
                    <a:lnTo>
                      <a:pt x="24" y="9"/>
                    </a:lnTo>
                    <a:lnTo>
                      <a:pt x="17" y="7"/>
                    </a:lnTo>
                    <a:lnTo>
                      <a:pt x="9" y="7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94" name="Freeform 2922"/>
              <p:cNvSpPr>
                <a:spLocks/>
              </p:cNvSpPr>
              <p:nvPr/>
            </p:nvSpPr>
            <p:spPr bwMode="auto">
              <a:xfrm>
                <a:off x="1457" y="2107"/>
                <a:ext cx="223" cy="4"/>
              </a:xfrm>
              <a:custGeom>
                <a:avLst/>
                <a:gdLst/>
                <a:ahLst/>
                <a:cxnLst>
                  <a:cxn ang="0">
                    <a:pos x="218" y="4"/>
                  </a:cxn>
                  <a:cxn ang="0">
                    <a:pos x="223" y="4"/>
                  </a:cxn>
                  <a:cxn ang="0">
                    <a:pos x="218" y="4"/>
                  </a:cxn>
                  <a:cxn ang="0">
                    <a:pos x="211" y="4"/>
                  </a:cxn>
                  <a:cxn ang="0">
                    <a:pos x="203" y="4"/>
                  </a:cxn>
                  <a:cxn ang="0">
                    <a:pos x="196" y="4"/>
                  </a:cxn>
                  <a:cxn ang="0">
                    <a:pos x="189" y="4"/>
                  </a:cxn>
                  <a:cxn ang="0">
                    <a:pos x="182" y="4"/>
                  </a:cxn>
                  <a:cxn ang="0">
                    <a:pos x="174" y="4"/>
                  </a:cxn>
                  <a:cxn ang="0">
                    <a:pos x="167" y="4"/>
                  </a:cxn>
                  <a:cxn ang="0">
                    <a:pos x="160" y="4"/>
                  </a:cxn>
                  <a:cxn ang="0">
                    <a:pos x="152" y="4"/>
                  </a:cxn>
                  <a:cxn ang="0">
                    <a:pos x="145" y="4"/>
                  </a:cxn>
                  <a:cxn ang="0">
                    <a:pos x="138" y="4"/>
                  </a:cxn>
                  <a:cxn ang="0">
                    <a:pos x="131" y="4"/>
                  </a:cxn>
                  <a:cxn ang="0">
                    <a:pos x="123" y="4"/>
                  </a:cxn>
                  <a:cxn ang="0">
                    <a:pos x="116" y="4"/>
                  </a:cxn>
                  <a:cxn ang="0">
                    <a:pos x="109" y="4"/>
                  </a:cxn>
                  <a:cxn ang="0">
                    <a:pos x="102" y="4"/>
                  </a:cxn>
                  <a:cxn ang="0">
                    <a:pos x="94" y="4"/>
                  </a:cxn>
                  <a:cxn ang="0">
                    <a:pos x="87" y="4"/>
                  </a:cxn>
                  <a:cxn ang="0">
                    <a:pos x="77" y="4"/>
                  </a:cxn>
                  <a:cxn ang="0">
                    <a:pos x="70" y="4"/>
                  </a:cxn>
                  <a:cxn ang="0">
                    <a:pos x="63" y="4"/>
                  </a:cxn>
                  <a:cxn ang="0">
                    <a:pos x="55" y="4"/>
                  </a:cxn>
                  <a:cxn ang="0">
                    <a:pos x="48" y="4"/>
                  </a:cxn>
                  <a:cxn ang="0">
                    <a:pos x="41" y="4"/>
                  </a:cxn>
                  <a:cxn ang="0">
                    <a:pos x="34" y="4"/>
                  </a:cxn>
                  <a:cxn ang="0">
                    <a:pos x="26" y="4"/>
                  </a:cxn>
                  <a:cxn ang="0">
                    <a:pos x="19" y="4"/>
                  </a:cxn>
                  <a:cxn ang="0">
                    <a:pos x="12" y="4"/>
                  </a:cxn>
                  <a:cxn ang="0">
                    <a:pos x="5" y="4"/>
                  </a:cxn>
                  <a:cxn ang="0">
                    <a:pos x="0" y="4"/>
                  </a:cxn>
                  <a:cxn ang="0">
                    <a:pos x="5" y="2"/>
                  </a:cxn>
                  <a:cxn ang="0">
                    <a:pos x="12" y="2"/>
                  </a:cxn>
                  <a:cxn ang="0">
                    <a:pos x="19" y="2"/>
                  </a:cxn>
                  <a:cxn ang="0">
                    <a:pos x="26" y="2"/>
                  </a:cxn>
                  <a:cxn ang="0">
                    <a:pos x="34" y="0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55" y="0"/>
                  </a:cxn>
                  <a:cxn ang="0">
                    <a:pos x="63" y="0"/>
                  </a:cxn>
                  <a:cxn ang="0">
                    <a:pos x="70" y="0"/>
                  </a:cxn>
                  <a:cxn ang="0">
                    <a:pos x="77" y="0"/>
                  </a:cxn>
                  <a:cxn ang="0">
                    <a:pos x="87" y="0"/>
                  </a:cxn>
                  <a:cxn ang="0">
                    <a:pos x="94" y="0"/>
                  </a:cxn>
                  <a:cxn ang="0">
                    <a:pos x="102" y="0"/>
                  </a:cxn>
                  <a:cxn ang="0">
                    <a:pos x="109" y="0"/>
                  </a:cxn>
                  <a:cxn ang="0">
                    <a:pos x="116" y="0"/>
                  </a:cxn>
                  <a:cxn ang="0">
                    <a:pos x="123" y="0"/>
                  </a:cxn>
                  <a:cxn ang="0">
                    <a:pos x="131" y="0"/>
                  </a:cxn>
                  <a:cxn ang="0">
                    <a:pos x="138" y="0"/>
                  </a:cxn>
                  <a:cxn ang="0">
                    <a:pos x="145" y="2"/>
                  </a:cxn>
                  <a:cxn ang="0">
                    <a:pos x="152" y="2"/>
                  </a:cxn>
                  <a:cxn ang="0">
                    <a:pos x="160" y="2"/>
                  </a:cxn>
                  <a:cxn ang="0">
                    <a:pos x="167" y="2"/>
                  </a:cxn>
                  <a:cxn ang="0">
                    <a:pos x="174" y="2"/>
                  </a:cxn>
                  <a:cxn ang="0">
                    <a:pos x="182" y="2"/>
                  </a:cxn>
                  <a:cxn ang="0">
                    <a:pos x="189" y="2"/>
                  </a:cxn>
                  <a:cxn ang="0">
                    <a:pos x="196" y="2"/>
                  </a:cxn>
                  <a:cxn ang="0">
                    <a:pos x="203" y="2"/>
                  </a:cxn>
                  <a:cxn ang="0">
                    <a:pos x="211" y="2"/>
                  </a:cxn>
                  <a:cxn ang="0">
                    <a:pos x="218" y="4"/>
                  </a:cxn>
                </a:cxnLst>
                <a:rect l="0" t="0" r="r" b="b"/>
                <a:pathLst>
                  <a:path w="223" h="4">
                    <a:moveTo>
                      <a:pt x="218" y="4"/>
                    </a:moveTo>
                    <a:lnTo>
                      <a:pt x="223" y="4"/>
                    </a:lnTo>
                    <a:lnTo>
                      <a:pt x="218" y="4"/>
                    </a:lnTo>
                    <a:lnTo>
                      <a:pt x="211" y="4"/>
                    </a:lnTo>
                    <a:lnTo>
                      <a:pt x="203" y="4"/>
                    </a:lnTo>
                    <a:lnTo>
                      <a:pt x="196" y="4"/>
                    </a:lnTo>
                    <a:lnTo>
                      <a:pt x="189" y="4"/>
                    </a:lnTo>
                    <a:lnTo>
                      <a:pt x="182" y="4"/>
                    </a:lnTo>
                    <a:lnTo>
                      <a:pt x="174" y="4"/>
                    </a:lnTo>
                    <a:lnTo>
                      <a:pt x="167" y="4"/>
                    </a:lnTo>
                    <a:lnTo>
                      <a:pt x="160" y="4"/>
                    </a:lnTo>
                    <a:lnTo>
                      <a:pt x="152" y="4"/>
                    </a:lnTo>
                    <a:lnTo>
                      <a:pt x="145" y="4"/>
                    </a:lnTo>
                    <a:lnTo>
                      <a:pt x="138" y="4"/>
                    </a:lnTo>
                    <a:lnTo>
                      <a:pt x="131" y="4"/>
                    </a:lnTo>
                    <a:lnTo>
                      <a:pt x="123" y="4"/>
                    </a:lnTo>
                    <a:lnTo>
                      <a:pt x="116" y="4"/>
                    </a:lnTo>
                    <a:lnTo>
                      <a:pt x="109" y="4"/>
                    </a:lnTo>
                    <a:lnTo>
                      <a:pt x="102" y="4"/>
                    </a:lnTo>
                    <a:lnTo>
                      <a:pt x="94" y="4"/>
                    </a:lnTo>
                    <a:lnTo>
                      <a:pt x="87" y="4"/>
                    </a:lnTo>
                    <a:lnTo>
                      <a:pt x="77" y="4"/>
                    </a:lnTo>
                    <a:lnTo>
                      <a:pt x="70" y="4"/>
                    </a:lnTo>
                    <a:lnTo>
                      <a:pt x="63" y="4"/>
                    </a:lnTo>
                    <a:lnTo>
                      <a:pt x="55" y="4"/>
                    </a:lnTo>
                    <a:lnTo>
                      <a:pt x="48" y="4"/>
                    </a:lnTo>
                    <a:lnTo>
                      <a:pt x="41" y="4"/>
                    </a:lnTo>
                    <a:lnTo>
                      <a:pt x="34" y="4"/>
                    </a:lnTo>
                    <a:lnTo>
                      <a:pt x="26" y="4"/>
                    </a:lnTo>
                    <a:lnTo>
                      <a:pt x="19" y="4"/>
                    </a:lnTo>
                    <a:lnTo>
                      <a:pt x="12" y="4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5" y="2"/>
                    </a:lnTo>
                    <a:lnTo>
                      <a:pt x="12" y="2"/>
                    </a:lnTo>
                    <a:lnTo>
                      <a:pt x="19" y="2"/>
                    </a:lnTo>
                    <a:lnTo>
                      <a:pt x="26" y="2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55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7" y="0"/>
                    </a:lnTo>
                    <a:lnTo>
                      <a:pt x="94" y="0"/>
                    </a:lnTo>
                    <a:lnTo>
                      <a:pt x="102" y="0"/>
                    </a:lnTo>
                    <a:lnTo>
                      <a:pt x="109" y="0"/>
                    </a:lnTo>
                    <a:lnTo>
                      <a:pt x="116" y="0"/>
                    </a:lnTo>
                    <a:lnTo>
                      <a:pt x="123" y="0"/>
                    </a:lnTo>
                    <a:lnTo>
                      <a:pt x="131" y="0"/>
                    </a:lnTo>
                    <a:lnTo>
                      <a:pt x="138" y="0"/>
                    </a:lnTo>
                    <a:lnTo>
                      <a:pt x="145" y="2"/>
                    </a:lnTo>
                    <a:lnTo>
                      <a:pt x="152" y="2"/>
                    </a:lnTo>
                    <a:lnTo>
                      <a:pt x="160" y="2"/>
                    </a:lnTo>
                    <a:lnTo>
                      <a:pt x="167" y="2"/>
                    </a:lnTo>
                    <a:lnTo>
                      <a:pt x="174" y="2"/>
                    </a:lnTo>
                    <a:lnTo>
                      <a:pt x="182" y="2"/>
                    </a:lnTo>
                    <a:lnTo>
                      <a:pt x="189" y="2"/>
                    </a:lnTo>
                    <a:lnTo>
                      <a:pt x="196" y="2"/>
                    </a:lnTo>
                    <a:lnTo>
                      <a:pt x="203" y="2"/>
                    </a:lnTo>
                    <a:lnTo>
                      <a:pt x="211" y="2"/>
                    </a:lnTo>
                    <a:lnTo>
                      <a:pt x="218" y="4"/>
                    </a:lnTo>
                    <a:close/>
                  </a:path>
                </a:pathLst>
              </a:custGeom>
              <a:solidFill>
                <a:srgbClr val="FFB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95" name="Freeform 2923"/>
              <p:cNvSpPr>
                <a:spLocks/>
              </p:cNvSpPr>
              <p:nvPr/>
            </p:nvSpPr>
            <p:spPr bwMode="auto">
              <a:xfrm>
                <a:off x="1457" y="2107"/>
                <a:ext cx="223" cy="4"/>
              </a:xfrm>
              <a:custGeom>
                <a:avLst/>
                <a:gdLst/>
                <a:ahLst/>
                <a:cxnLst>
                  <a:cxn ang="0">
                    <a:pos x="223" y="4"/>
                  </a:cxn>
                  <a:cxn ang="0">
                    <a:pos x="211" y="4"/>
                  </a:cxn>
                  <a:cxn ang="0">
                    <a:pos x="196" y="4"/>
                  </a:cxn>
                  <a:cxn ang="0">
                    <a:pos x="182" y="4"/>
                  </a:cxn>
                  <a:cxn ang="0">
                    <a:pos x="167" y="4"/>
                  </a:cxn>
                  <a:cxn ang="0">
                    <a:pos x="152" y="4"/>
                  </a:cxn>
                  <a:cxn ang="0">
                    <a:pos x="138" y="4"/>
                  </a:cxn>
                  <a:cxn ang="0">
                    <a:pos x="123" y="4"/>
                  </a:cxn>
                  <a:cxn ang="0">
                    <a:pos x="109" y="4"/>
                  </a:cxn>
                  <a:cxn ang="0">
                    <a:pos x="94" y="4"/>
                  </a:cxn>
                  <a:cxn ang="0">
                    <a:pos x="77" y="4"/>
                  </a:cxn>
                  <a:cxn ang="0">
                    <a:pos x="63" y="4"/>
                  </a:cxn>
                  <a:cxn ang="0">
                    <a:pos x="48" y="4"/>
                  </a:cxn>
                  <a:cxn ang="0">
                    <a:pos x="34" y="4"/>
                  </a:cxn>
                  <a:cxn ang="0">
                    <a:pos x="19" y="4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19" y="2"/>
                  </a:cxn>
                  <a:cxn ang="0">
                    <a:pos x="34" y="0"/>
                  </a:cxn>
                  <a:cxn ang="0">
                    <a:pos x="48" y="0"/>
                  </a:cxn>
                  <a:cxn ang="0">
                    <a:pos x="63" y="0"/>
                  </a:cxn>
                  <a:cxn ang="0">
                    <a:pos x="77" y="0"/>
                  </a:cxn>
                  <a:cxn ang="0">
                    <a:pos x="94" y="0"/>
                  </a:cxn>
                  <a:cxn ang="0">
                    <a:pos x="109" y="0"/>
                  </a:cxn>
                  <a:cxn ang="0">
                    <a:pos x="123" y="0"/>
                  </a:cxn>
                  <a:cxn ang="0">
                    <a:pos x="138" y="0"/>
                  </a:cxn>
                  <a:cxn ang="0">
                    <a:pos x="152" y="2"/>
                  </a:cxn>
                  <a:cxn ang="0">
                    <a:pos x="167" y="2"/>
                  </a:cxn>
                  <a:cxn ang="0">
                    <a:pos x="182" y="2"/>
                  </a:cxn>
                  <a:cxn ang="0">
                    <a:pos x="196" y="2"/>
                  </a:cxn>
                  <a:cxn ang="0">
                    <a:pos x="211" y="2"/>
                  </a:cxn>
                  <a:cxn ang="0">
                    <a:pos x="218" y="4"/>
                  </a:cxn>
                </a:cxnLst>
                <a:rect l="0" t="0" r="r" b="b"/>
                <a:pathLst>
                  <a:path w="223" h="4">
                    <a:moveTo>
                      <a:pt x="218" y="4"/>
                    </a:moveTo>
                    <a:lnTo>
                      <a:pt x="223" y="4"/>
                    </a:lnTo>
                    <a:lnTo>
                      <a:pt x="218" y="4"/>
                    </a:lnTo>
                    <a:lnTo>
                      <a:pt x="211" y="4"/>
                    </a:lnTo>
                    <a:lnTo>
                      <a:pt x="203" y="4"/>
                    </a:lnTo>
                    <a:lnTo>
                      <a:pt x="196" y="4"/>
                    </a:lnTo>
                    <a:lnTo>
                      <a:pt x="189" y="4"/>
                    </a:lnTo>
                    <a:lnTo>
                      <a:pt x="182" y="4"/>
                    </a:lnTo>
                    <a:lnTo>
                      <a:pt x="174" y="4"/>
                    </a:lnTo>
                    <a:lnTo>
                      <a:pt x="167" y="4"/>
                    </a:lnTo>
                    <a:lnTo>
                      <a:pt x="160" y="4"/>
                    </a:lnTo>
                    <a:lnTo>
                      <a:pt x="152" y="4"/>
                    </a:lnTo>
                    <a:lnTo>
                      <a:pt x="145" y="4"/>
                    </a:lnTo>
                    <a:lnTo>
                      <a:pt x="138" y="4"/>
                    </a:lnTo>
                    <a:lnTo>
                      <a:pt x="131" y="4"/>
                    </a:lnTo>
                    <a:lnTo>
                      <a:pt x="123" y="4"/>
                    </a:lnTo>
                    <a:lnTo>
                      <a:pt x="116" y="4"/>
                    </a:lnTo>
                    <a:lnTo>
                      <a:pt x="109" y="4"/>
                    </a:lnTo>
                    <a:lnTo>
                      <a:pt x="102" y="4"/>
                    </a:lnTo>
                    <a:lnTo>
                      <a:pt x="94" y="4"/>
                    </a:lnTo>
                    <a:lnTo>
                      <a:pt x="87" y="4"/>
                    </a:lnTo>
                    <a:lnTo>
                      <a:pt x="77" y="4"/>
                    </a:lnTo>
                    <a:lnTo>
                      <a:pt x="70" y="4"/>
                    </a:lnTo>
                    <a:lnTo>
                      <a:pt x="63" y="4"/>
                    </a:lnTo>
                    <a:lnTo>
                      <a:pt x="55" y="4"/>
                    </a:lnTo>
                    <a:lnTo>
                      <a:pt x="48" y="4"/>
                    </a:lnTo>
                    <a:lnTo>
                      <a:pt x="41" y="4"/>
                    </a:lnTo>
                    <a:lnTo>
                      <a:pt x="34" y="4"/>
                    </a:lnTo>
                    <a:lnTo>
                      <a:pt x="26" y="4"/>
                    </a:lnTo>
                    <a:lnTo>
                      <a:pt x="19" y="4"/>
                    </a:lnTo>
                    <a:lnTo>
                      <a:pt x="12" y="4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5" y="2"/>
                    </a:lnTo>
                    <a:lnTo>
                      <a:pt x="12" y="2"/>
                    </a:lnTo>
                    <a:lnTo>
                      <a:pt x="19" y="2"/>
                    </a:lnTo>
                    <a:lnTo>
                      <a:pt x="26" y="2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55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7" y="0"/>
                    </a:lnTo>
                    <a:lnTo>
                      <a:pt x="94" y="0"/>
                    </a:lnTo>
                    <a:lnTo>
                      <a:pt x="102" y="0"/>
                    </a:lnTo>
                    <a:lnTo>
                      <a:pt x="109" y="0"/>
                    </a:lnTo>
                    <a:lnTo>
                      <a:pt x="116" y="0"/>
                    </a:lnTo>
                    <a:lnTo>
                      <a:pt x="123" y="0"/>
                    </a:lnTo>
                    <a:lnTo>
                      <a:pt x="131" y="0"/>
                    </a:lnTo>
                    <a:lnTo>
                      <a:pt x="138" y="0"/>
                    </a:lnTo>
                    <a:lnTo>
                      <a:pt x="145" y="2"/>
                    </a:lnTo>
                    <a:lnTo>
                      <a:pt x="152" y="2"/>
                    </a:lnTo>
                    <a:lnTo>
                      <a:pt x="160" y="2"/>
                    </a:lnTo>
                    <a:lnTo>
                      <a:pt x="167" y="2"/>
                    </a:lnTo>
                    <a:lnTo>
                      <a:pt x="174" y="2"/>
                    </a:lnTo>
                    <a:lnTo>
                      <a:pt x="182" y="2"/>
                    </a:lnTo>
                    <a:lnTo>
                      <a:pt x="189" y="2"/>
                    </a:lnTo>
                    <a:lnTo>
                      <a:pt x="196" y="2"/>
                    </a:lnTo>
                    <a:lnTo>
                      <a:pt x="203" y="2"/>
                    </a:lnTo>
                    <a:lnTo>
                      <a:pt x="211" y="2"/>
                    </a:lnTo>
                    <a:lnTo>
                      <a:pt x="218" y="4"/>
                    </a:lnTo>
                    <a:lnTo>
                      <a:pt x="218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96" name="Freeform 2924"/>
              <p:cNvSpPr>
                <a:spLocks/>
              </p:cNvSpPr>
              <p:nvPr/>
            </p:nvSpPr>
            <p:spPr bwMode="auto">
              <a:xfrm>
                <a:off x="1418" y="1488"/>
                <a:ext cx="94" cy="17"/>
              </a:xfrm>
              <a:custGeom>
                <a:avLst/>
                <a:gdLst/>
                <a:ahLst/>
                <a:cxnLst>
                  <a:cxn ang="0">
                    <a:pos x="94" y="8"/>
                  </a:cxn>
                  <a:cxn ang="0">
                    <a:pos x="94" y="8"/>
                  </a:cxn>
                  <a:cxn ang="0">
                    <a:pos x="94" y="8"/>
                  </a:cxn>
                  <a:cxn ang="0">
                    <a:pos x="87" y="10"/>
                  </a:cxn>
                  <a:cxn ang="0">
                    <a:pos x="80" y="10"/>
                  </a:cxn>
                  <a:cxn ang="0">
                    <a:pos x="73" y="15"/>
                  </a:cxn>
                  <a:cxn ang="0">
                    <a:pos x="70" y="15"/>
                  </a:cxn>
                  <a:cxn ang="0">
                    <a:pos x="65" y="17"/>
                  </a:cxn>
                  <a:cxn ang="0">
                    <a:pos x="58" y="17"/>
                  </a:cxn>
                  <a:cxn ang="0">
                    <a:pos x="51" y="15"/>
                  </a:cxn>
                  <a:cxn ang="0">
                    <a:pos x="48" y="15"/>
                  </a:cxn>
                  <a:cxn ang="0">
                    <a:pos x="44" y="15"/>
                  </a:cxn>
                  <a:cxn ang="0">
                    <a:pos x="36" y="10"/>
                  </a:cxn>
                  <a:cxn ang="0">
                    <a:pos x="29" y="10"/>
                  </a:cxn>
                  <a:cxn ang="0">
                    <a:pos x="22" y="8"/>
                  </a:cxn>
                  <a:cxn ang="0">
                    <a:pos x="14" y="10"/>
                  </a:cxn>
                  <a:cxn ang="0">
                    <a:pos x="7" y="13"/>
                  </a:cxn>
                  <a:cxn ang="0">
                    <a:pos x="0" y="8"/>
                  </a:cxn>
                  <a:cxn ang="0">
                    <a:pos x="7" y="5"/>
                  </a:cxn>
                  <a:cxn ang="0">
                    <a:pos x="14" y="5"/>
                  </a:cxn>
                  <a:cxn ang="0">
                    <a:pos x="22" y="5"/>
                  </a:cxn>
                  <a:cxn ang="0">
                    <a:pos x="29" y="5"/>
                  </a:cxn>
                  <a:cxn ang="0">
                    <a:pos x="36" y="3"/>
                  </a:cxn>
                  <a:cxn ang="0">
                    <a:pos x="44" y="0"/>
                  </a:cxn>
                  <a:cxn ang="0">
                    <a:pos x="51" y="0"/>
                  </a:cxn>
                  <a:cxn ang="0">
                    <a:pos x="58" y="0"/>
                  </a:cxn>
                  <a:cxn ang="0">
                    <a:pos x="65" y="0"/>
                  </a:cxn>
                  <a:cxn ang="0">
                    <a:pos x="73" y="0"/>
                  </a:cxn>
                  <a:cxn ang="0">
                    <a:pos x="80" y="5"/>
                  </a:cxn>
                  <a:cxn ang="0">
                    <a:pos x="87" y="5"/>
                  </a:cxn>
                  <a:cxn ang="0">
                    <a:pos x="94" y="8"/>
                  </a:cxn>
                </a:cxnLst>
                <a:rect l="0" t="0" r="r" b="b"/>
                <a:pathLst>
                  <a:path w="94" h="17">
                    <a:moveTo>
                      <a:pt x="94" y="8"/>
                    </a:moveTo>
                    <a:lnTo>
                      <a:pt x="94" y="8"/>
                    </a:lnTo>
                    <a:lnTo>
                      <a:pt x="94" y="8"/>
                    </a:lnTo>
                    <a:lnTo>
                      <a:pt x="87" y="10"/>
                    </a:lnTo>
                    <a:lnTo>
                      <a:pt x="80" y="10"/>
                    </a:lnTo>
                    <a:lnTo>
                      <a:pt x="73" y="15"/>
                    </a:lnTo>
                    <a:lnTo>
                      <a:pt x="70" y="15"/>
                    </a:lnTo>
                    <a:lnTo>
                      <a:pt x="65" y="17"/>
                    </a:lnTo>
                    <a:lnTo>
                      <a:pt x="58" y="17"/>
                    </a:lnTo>
                    <a:lnTo>
                      <a:pt x="51" y="15"/>
                    </a:lnTo>
                    <a:lnTo>
                      <a:pt x="48" y="15"/>
                    </a:lnTo>
                    <a:lnTo>
                      <a:pt x="44" y="15"/>
                    </a:lnTo>
                    <a:lnTo>
                      <a:pt x="36" y="10"/>
                    </a:lnTo>
                    <a:lnTo>
                      <a:pt x="29" y="10"/>
                    </a:lnTo>
                    <a:lnTo>
                      <a:pt x="22" y="8"/>
                    </a:lnTo>
                    <a:lnTo>
                      <a:pt x="14" y="10"/>
                    </a:lnTo>
                    <a:lnTo>
                      <a:pt x="7" y="13"/>
                    </a:lnTo>
                    <a:lnTo>
                      <a:pt x="0" y="8"/>
                    </a:lnTo>
                    <a:lnTo>
                      <a:pt x="7" y="5"/>
                    </a:lnTo>
                    <a:lnTo>
                      <a:pt x="14" y="5"/>
                    </a:lnTo>
                    <a:lnTo>
                      <a:pt x="22" y="5"/>
                    </a:lnTo>
                    <a:lnTo>
                      <a:pt x="29" y="5"/>
                    </a:lnTo>
                    <a:lnTo>
                      <a:pt x="36" y="3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8" y="0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80" y="5"/>
                    </a:lnTo>
                    <a:lnTo>
                      <a:pt x="87" y="5"/>
                    </a:lnTo>
                    <a:lnTo>
                      <a:pt x="94" y="8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97" name="Freeform 2925"/>
              <p:cNvSpPr>
                <a:spLocks/>
              </p:cNvSpPr>
              <p:nvPr/>
            </p:nvSpPr>
            <p:spPr bwMode="auto">
              <a:xfrm>
                <a:off x="1418" y="1488"/>
                <a:ext cx="94" cy="17"/>
              </a:xfrm>
              <a:custGeom>
                <a:avLst/>
                <a:gdLst/>
                <a:ahLst/>
                <a:cxnLst>
                  <a:cxn ang="0">
                    <a:pos x="94" y="8"/>
                  </a:cxn>
                  <a:cxn ang="0">
                    <a:pos x="94" y="8"/>
                  </a:cxn>
                  <a:cxn ang="0">
                    <a:pos x="94" y="8"/>
                  </a:cxn>
                  <a:cxn ang="0">
                    <a:pos x="87" y="10"/>
                  </a:cxn>
                  <a:cxn ang="0">
                    <a:pos x="80" y="10"/>
                  </a:cxn>
                  <a:cxn ang="0">
                    <a:pos x="73" y="15"/>
                  </a:cxn>
                  <a:cxn ang="0">
                    <a:pos x="70" y="15"/>
                  </a:cxn>
                  <a:cxn ang="0">
                    <a:pos x="65" y="17"/>
                  </a:cxn>
                  <a:cxn ang="0">
                    <a:pos x="58" y="17"/>
                  </a:cxn>
                  <a:cxn ang="0">
                    <a:pos x="51" y="15"/>
                  </a:cxn>
                  <a:cxn ang="0">
                    <a:pos x="48" y="15"/>
                  </a:cxn>
                  <a:cxn ang="0">
                    <a:pos x="44" y="15"/>
                  </a:cxn>
                  <a:cxn ang="0">
                    <a:pos x="36" y="10"/>
                  </a:cxn>
                  <a:cxn ang="0">
                    <a:pos x="29" y="10"/>
                  </a:cxn>
                  <a:cxn ang="0">
                    <a:pos x="22" y="8"/>
                  </a:cxn>
                  <a:cxn ang="0">
                    <a:pos x="14" y="10"/>
                  </a:cxn>
                  <a:cxn ang="0">
                    <a:pos x="7" y="13"/>
                  </a:cxn>
                  <a:cxn ang="0">
                    <a:pos x="0" y="8"/>
                  </a:cxn>
                  <a:cxn ang="0">
                    <a:pos x="7" y="5"/>
                  </a:cxn>
                  <a:cxn ang="0">
                    <a:pos x="14" y="5"/>
                  </a:cxn>
                  <a:cxn ang="0">
                    <a:pos x="22" y="5"/>
                  </a:cxn>
                  <a:cxn ang="0">
                    <a:pos x="29" y="5"/>
                  </a:cxn>
                  <a:cxn ang="0">
                    <a:pos x="36" y="3"/>
                  </a:cxn>
                  <a:cxn ang="0">
                    <a:pos x="44" y="0"/>
                  </a:cxn>
                  <a:cxn ang="0">
                    <a:pos x="51" y="0"/>
                  </a:cxn>
                  <a:cxn ang="0">
                    <a:pos x="58" y="0"/>
                  </a:cxn>
                  <a:cxn ang="0">
                    <a:pos x="65" y="0"/>
                  </a:cxn>
                  <a:cxn ang="0">
                    <a:pos x="73" y="0"/>
                  </a:cxn>
                  <a:cxn ang="0">
                    <a:pos x="80" y="5"/>
                  </a:cxn>
                  <a:cxn ang="0">
                    <a:pos x="87" y="5"/>
                  </a:cxn>
                  <a:cxn ang="0">
                    <a:pos x="94" y="8"/>
                  </a:cxn>
                  <a:cxn ang="0">
                    <a:pos x="94" y="8"/>
                  </a:cxn>
                </a:cxnLst>
                <a:rect l="0" t="0" r="r" b="b"/>
                <a:pathLst>
                  <a:path w="94" h="17">
                    <a:moveTo>
                      <a:pt x="94" y="8"/>
                    </a:moveTo>
                    <a:lnTo>
                      <a:pt x="94" y="8"/>
                    </a:lnTo>
                    <a:lnTo>
                      <a:pt x="94" y="8"/>
                    </a:lnTo>
                    <a:lnTo>
                      <a:pt x="87" y="10"/>
                    </a:lnTo>
                    <a:lnTo>
                      <a:pt x="80" y="10"/>
                    </a:lnTo>
                    <a:lnTo>
                      <a:pt x="73" y="15"/>
                    </a:lnTo>
                    <a:lnTo>
                      <a:pt x="70" y="15"/>
                    </a:lnTo>
                    <a:lnTo>
                      <a:pt x="65" y="17"/>
                    </a:lnTo>
                    <a:lnTo>
                      <a:pt x="58" y="17"/>
                    </a:lnTo>
                    <a:lnTo>
                      <a:pt x="51" y="15"/>
                    </a:lnTo>
                    <a:lnTo>
                      <a:pt x="48" y="15"/>
                    </a:lnTo>
                    <a:lnTo>
                      <a:pt x="44" y="15"/>
                    </a:lnTo>
                    <a:lnTo>
                      <a:pt x="36" y="10"/>
                    </a:lnTo>
                    <a:lnTo>
                      <a:pt x="29" y="10"/>
                    </a:lnTo>
                    <a:lnTo>
                      <a:pt x="22" y="8"/>
                    </a:lnTo>
                    <a:lnTo>
                      <a:pt x="14" y="10"/>
                    </a:lnTo>
                    <a:lnTo>
                      <a:pt x="7" y="13"/>
                    </a:lnTo>
                    <a:lnTo>
                      <a:pt x="0" y="8"/>
                    </a:lnTo>
                    <a:lnTo>
                      <a:pt x="7" y="5"/>
                    </a:lnTo>
                    <a:lnTo>
                      <a:pt x="14" y="5"/>
                    </a:lnTo>
                    <a:lnTo>
                      <a:pt x="22" y="5"/>
                    </a:lnTo>
                    <a:lnTo>
                      <a:pt x="29" y="5"/>
                    </a:lnTo>
                    <a:lnTo>
                      <a:pt x="36" y="3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8" y="0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80" y="5"/>
                    </a:lnTo>
                    <a:lnTo>
                      <a:pt x="87" y="5"/>
                    </a:lnTo>
                    <a:lnTo>
                      <a:pt x="94" y="8"/>
                    </a:lnTo>
                    <a:lnTo>
                      <a:pt x="94" y="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98" name="Freeform 2926"/>
              <p:cNvSpPr>
                <a:spLocks/>
              </p:cNvSpPr>
              <p:nvPr/>
            </p:nvSpPr>
            <p:spPr bwMode="auto">
              <a:xfrm>
                <a:off x="441" y="2109"/>
                <a:ext cx="172" cy="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53" y="0"/>
                  </a:cxn>
                  <a:cxn ang="0">
                    <a:pos x="61" y="2"/>
                  </a:cxn>
                  <a:cxn ang="0">
                    <a:pos x="68" y="0"/>
                  </a:cxn>
                  <a:cxn ang="0">
                    <a:pos x="75" y="0"/>
                  </a:cxn>
                  <a:cxn ang="0">
                    <a:pos x="83" y="0"/>
                  </a:cxn>
                  <a:cxn ang="0">
                    <a:pos x="90" y="0"/>
                  </a:cxn>
                  <a:cxn ang="0">
                    <a:pos x="97" y="0"/>
                  </a:cxn>
                  <a:cxn ang="0">
                    <a:pos x="104" y="0"/>
                  </a:cxn>
                  <a:cxn ang="0">
                    <a:pos x="112" y="0"/>
                  </a:cxn>
                  <a:cxn ang="0">
                    <a:pos x="119" y="0"/>
                  </a:cxn>
                  <a:cxn ang="0">
                    <a:pos x="126" y="0"/>
                  </a:cxn>
                  <a:cxn ang="0">
                    <a:pos x="133" y="0"/>
                  </a:cxn>
                  <a:cxn ang="0">
                    <a:pos x="141" y="0"/>
                  </a:cxn>
                  <a:cxn ang="0">
                    <a:pos x="148" y="0"/>
                  </a:cxn>
                  <a:cxn ang="0">
                    <a:pos x="155" y="0"/>
                  </a:cxn>
                  <a:cxn ang="0">
                    <a:pos x="163" y="0"/>
                  </a:cxn>
                  <a:cxn ang="0">
                    <a:pos x="170" y="2"/>
                  </a:cxn>
                  <a:cxn ang="0">
                    <a:pos x="172" y="2"/>
                  </a:cxn>
                  <a:cxn ang="0">
                    <a:pos x="170" y="2"/>
                  </a:cxn>
                  <a:cxn ang="0">
                    <a:pos x="163" y="5"/>
                  </a:cxn>
                  <a:cxn ang="0">
                    <a:pos x="155" y="5"/>
                  </a:cxn>
                  <a:cxn ang="0">
                    <a:pos x="148" y="5"/>
                  </a:cxn>
                  <a:cxn ang="0">
                    <a:pos x="141" y="5"/>
                  </a:cxn>
                  <a:cxn ang="0">
                    <a:pos x="133" y="5"/>
                  </a:cxn>
                  <a:cxn ang="0">
                    <a:pos x="126" y="2"/>
                  </a:cxn>
                  <a:cxn ang="0">
                    <a:pos x="119" y="2"/>
                  </a:cxn>
                  <a:cxn ang="0">
                    <a:pos x="112" y="5"/>
                  </a:cxn>
                  <a:cxn ang="0">
                    <a:pos x="104" y="5"/>
                  </a:cxn>
                  <a:cxn ang="0">
                    <a:pos x="97" y="5"/>
                  </a:cxn>
                  <a:cxn ang="0">
                    <a:pos x="90" y="5"/>
                  </a:cxn>
                  <a:cxn ang="0">
                    <a:pos x="83" y="5"/>
                  </a:cxn>
                  <a:cxn ang="0">
                    <a:pos x="75" y="5"/>
                  </a:cxn>
                  <a:cxn ang="0">
                    <a:pos x="68" y="2"/>
                  </a:cxn>
                  <a:cxn ang="0">
                    <a:pos x="61" y="2"/>
                  </a:cxn>
                  <a:cxn ang="0">
                    <a:pos x="53" y="5"/>
                  </a:cxn>
                  <a:cxn ang="0">
                    <a:pos x="46" y="5"/>
                  </a:cxn>
                  <a:cxn ang="0">
                    <a:pos x="36" y="5"/>
                  </a:cxn>
                  <a:cxn ang="0">
                    <a:pos x="29" y="7"/>
                  </a:cxn>
                  <a:cxn ang="0">
                    <a:pos x="22" y="5"/>
                  </a:cxn>
                  <a:cxn ang="0">
                    <a:pos x="15" y="5"/>
                  </a:cxn>
                  <a:cxn ang="0">
                    <a:pos x="7" y="5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72" h="7">
                    <a:moveTo>
                      <a:pt x="0" y="2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2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3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5" y="0"/>
                    </a:lnTo>
                    <a:lnTo>
                      <a:pt x="163" y="0"/>
                    </a:lnTo>
                    <a:lnTo>
                      <a:pt x="170" y="2"/>
                    </a:lnTo>
                    <a:lnTo>
                      <a:pt x="172" y="2"/>
                    </a:lnTo>
                    <a:lnTo>
                      <a:pt x="170" y="2"/>
                    </a:lnTo>
                    <a:lnTo>
                      <a:pt x="163" y="5"/>
                    </a:lnTo>
                    <a:lnTo>
                      <a:pt x="155" y="5"/>
                    </a:lnTo>
                    <a:lnTo>
                      <a:pt x="148" y="5"/>
                    </a:lnTo>
                    <a:lnTo>
                      <a:pt x="141" y="5"/>
                    </a:lnTo>
                    <a:lnTo>
                      <a:pt x="133" y="5"/>
                    </a:lnTo>
                    <a:lnTo>
                      <a:pt x="126" y="2"/>
                    </a:lnTo>
                    <a:lnTo>
                      <a:pt x="119" y="2"/>
                    </a:lnTo>
                    <a:lnTo>
                      <a:pt x="112" y="5"/>
                    </a:lnTo>
                    <a:lnTo>
                      <a:pt x="104" y="5"/>
                    </a:lnTo>
                    <a:lnTo>
                      <a:pt x="97" y="5"/>
                    </a:lnTo>
                    <a:lnTo>
                      <a:pt x="90" y="5"/>
                    </a:lnTo>
                    <a:lnTo>
                      <a:pt x="83" y="5"/>
                    </a:lnTo>
                    <a:lnTo>
                      <a:pt x="75" y="5"/>
                    </a:lnTo>
                    <a:lnTo>
                      <a:pt x="68" y="2"/>
                    </a:lnTo>
                    <a:lnTo>
                      <a:pt x="61" y="2"/>
                    </a:lnTo>
                    <a:lnTo>
                      <a:pt x="53" y="5"/>
                    </a:lnTo>
                    <a:lnTo>
                      <a:pt x="46" y="5"/>
                    </a:lnTo>
                    <a:lnTo>
                      <a:pt x="36" y="5"/>
                    </a:lnTo>
                    <a:lnTo>
                      <a:pt x="29" y="7"/>
                    </a:lnTo>
                    <a:lnTo>
                      <a:pt x="22" y="5"/>
                    </a:lnTo>
                    <a:lnTo>
                      <a:pt x="15" y="5"/>
                    </a:lnTo>
                    <a:lnTo>
                      <a:pt x="7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B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599" name="Freeform 2927"/>
              <p:cNvSpPr>
                <a:spLocks/>
              </p:cNvSpPr>
              <p:nvPr/>
            </p:nvSpPr>
            <p:spPr bwMode="auto">
              <a:xfrm>
                <a:off x="441" y="2109"/>
                <a:ext cx="172" cy="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53" y="0"/>
                  </a:cxn>
                  <a:cxn ang="0">
                    <a:pos x="61" y="2"/>
                  </a:cxn>
                  <a:cxn ang="0">
                    <a:pos x="68" y="0"/>
                  </a:cxn>
                  <a:cxn ang="0">
                    <a:pos x="75" y="0"/>
                  </a:cxn>
                  <a:cxn ang="0">
                    <a:pos x="83" y="0"/>
                  </a:cxn>
                  <a:cxn ang="0">
                    <a:pos x="90" y="0"/>
                  </a:cxn>
                  <a:cxn ang="0">
                    <a:pos x="97" y="0"/>
                  </a:cxn>
                  <a:cxn ang="0">
                    <a:pos x="104" y="0"/>
                  </a:cxn>
                  <a:cxn ang="0">
                    <a:pos x="112" y="0"/>
                  </a:cxn>
                  <a:cxn ang="0">
                    <a:pos x="119" y="0"/>
                  </a:cxn>
                  <a:cxn ang="0">
                    <a:pos x="126" y="0"/>
                  </a:cxn>
                  <a:cxn ang="0">
                    <a:pos x="133" y="0"/>
                  </a:cxn>
                  <a:cxn ang="0">
                    <a:pos x="141" y="0"/>
                  </a:cxn>
                  <a:cxn ang="0">
                    <a:pos x="148" y="0"/>
                  </a:cxn>
                  <a:cxn ang="0">
                    <a:pos x="155" y="0"/>
                  </a:cxn>
                  <a:cxn ang="0">
                    <a:pos x="163" y="0"/>
                  </a:cxn>
                  <a:cxn ang="0">
                    <a:pos x="170" y="2"/>
                  </a:cxn>
                  <a:cxn ang="0">
                    <a:pos x="172" y="2"/>
                  </a:cxn>
                  <a:cxn ang="0">
                    <a:pos x="170" y="2"/>
                  </a:cxn>
                  <a:cxn ang="0">
                    <a:pos x="163" y="5"/>
                  </a:cxn>
                  <a:cxn ang="0">
                    <a:pos x="155" y="5"/>
                  </a:cxn>
                  <a:cxn ang="0">
                    <a:pos x="148" y="5"/>
                  </a:cxn>
                  <a:cxn ang="0">
                    <a:pos x="141" y="5"/>
                  </a:cxn>
                  <a:cxn ang="0">
                    <a:pos x="133" y="5"/>
                  </a:cxn>
                  <a:cxn ang="0">
                    <a:pos x="126" y="2"/>
                  </a:cxn>
                  <a:cxn ang="0">
                    <a:pos x="119" y="2"/>
                  </a:cxn>
                  <a:cxn ang="0">
                    <a:pos x="112" y="5"/>
                  </a:cxn>
                  <a:cxn ang="0">
                    <a:pos x="104" y="5"/>
                  </a:cxn>
                  <a:cxn ang="0">
                    <a:pos x="97" y="5"/>
                  </a:cxn>
                  <a:cxn ang="0">
                    <a:pos x="90" y="5"/>
                  </a:cxn>
                  <a:cxn ang="0">
                    <a:pos x="83" y="5"/>
                  </a:cxn>
                  <a:cxn ang="0">
                    <a:pos x="75" y="5"/>
                  </a:cxn>
                  <a:cxn ang="0">
                    <a:pos x="68" y="2"/>
                  </a:cxn>
                  <a:cxn ang="0">
                    <a:pos x="61" y="2"/>
                  </a:cxn>
                  <a:cxn ang="0">
                    <a:pos x="53" y="5"/>
                  </a:cxn>
                  <a:cxn ang="0">
                    <a:pos x="46" y="5"/>
                  </a:cxn>
                  <a:cxn ang="0">
                    <a:pos x="36" y="5"/>
                  </a:cxn>
                  <a:cxn ang="0">
                    <a:pos x="29" y="7"/>
                  </a:cxn>
                  <a:cxn ang="0">
                    <a:pos x="22" y="5"/>
                  </a:cxn>
                  <a:cxn ang="0">
                    <a:pos x="15" y="5"/>
                  </a:cxn>
                  <a:cxn ang="0">
                    <a:pos x="7" y="5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72" h="7">
                    <a:moveTo>
                      <a:pt x="0" y="2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2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3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5" y="0"/>
                    </a:lnTo>
                    <a:lnTo>
                      <a:pt x="163" y="0"/>
                    </a:lnTo>
                    <a:lnTo>
                      <a:pt x="170" y="2"/>
                    </a:lnTo>
                    <a:lnTo>
                      <a:pt x="172" y="2"/>
                    </a:lnTo>
                    <a:lnTo>
                      <a:pt x="170" y="2"/>
                    </a:lnTo>
                    <a:lnTo>
                      <a:pt x="163" y="5"/>
                    </a:lnTo>
                    <a:lnTo>
                      <a:pt x="155" y="5"/>
                    </a:lnTo>
                    <a:lnTo>
                      <a:pt x="148" y="5"/>
                    </a:lnTo>
                    <a:lnTo>
                      <a:pt x="141" y="5"/>
                    </a:lnTo>
                    <a:lnTo>
                      <a:pt x="133" y="5"/>
                    </a:lnTo>
                    <a:lnTo>
                      <a:pt x="126" y="2"/>
                    </a:lnTo>
                    <a:lnTo>
                      <a:pt x="119" y="2"/>
                    </a:lnTo>
                    <a:lnTo>
                      <a:pt x="112" y="5"/>
                    </a:lnTo>
                    <a:lnTo>
                      <a:pt x="104" y="5"/>
                    </a:lnTo>
                    <a:lnTo>
                      <a:pt x="97" y="5"/>
                    </a:lnTo>
                    <a:lnTo>
                      <a:pt x="90" y="5"/>
                    </a:lnTo>
                    <a:lnTo>
                      <a:pt x="83" y="5"/>
                    </a:lnTo>
                    <a:lnTo>
                      <a:pt x="75" y="5"/>
                    </a:lnTo>
                    <a:lnTo>
                      <a:pt x="68" y="2"/>
                    </a:lnTo>
                    <a:lnTo>
                      <a:pt x="61" y="2"/>
                    </a:lnTo>
                    <a:lnTo>
                      <a:pt x="53" y="5"/>
                    </a:lnTo>
                    <a:lnTo>
                      <a:pt x="46" y="5"/>
                    </a:lnTo>
                    <a:lnTo>
                      <a:pt x="36" y="5"/>
                    </a:lnTo>
                    <a:lnTo>
                      <a:pt x="29" y="7"/>
                    </a:lnTo>
                    <a:lnTo>
                      <a:pt x="22" y="5"/>
                    </a:lnTo>
                    <a:lnTo>
                      <a:pt x="15" y="5"/>
                    </a:lnTo>
                    <a:lnTo>
                      <a:pt x="7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00" name="Freeform 2928"/>
              <p:cNvSpPr>
                <a:spLocks/>
              </p:cNvSpPr>
              <p:nvPr/>
            </p:nvSpPr>
            <p:spPr bwMode="auto">
              <a:xfrm>
                <a:off x="441" y="2109"/>
                <a:ext cx="172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53" y="0"/>
                  </a:cxn>
                  <a:cxn ang="0">
                    <a:pos x="61" y="2"/>
                  </a:cxn>
                  <a:cxn ang="0">
                    <a:pos x="68" y="2"/>
                  </a:cxn>
                  <a:cxn ang="0">
                    <a:pos x="75" y="0"/>
                  </a:cxn>
                  <a:cxn ang="0">
                    <a:pos x="83" y="0"/>
                  </a:cxn>
                  <a:cxn ang="0">
                    <a:pos x="90" y="0"/>
                  </a:cxn>
                  <a:cxn ang="0">
                    <a:pos x="97" y="0"/>
                  </a:cxn>
                  <a:cxn ang="0">
                    <a:pos x="104" y="0"/>
                  </a:cxn>
                  <a:cxn ang="0">
                    <a:pos x="112" y="0"/>
                  </a:cxn>
                  <a:cxn ang="0">
                    <a:pos x="119" y="2"/>
                  </a:cxn>
                  <a:cxn ang="0">
                    <a:pos x="126" y="0"/>
                  </a:cxn>
                  <a:cxn ang="0">
                    <a:pos x="133" y="0"/>
                  </a:cxn>
                  <a:cxn ang="0">
                    <a:pos x="141" y="0"/>
                  </a:cxn>
                  <a:cxn ang="0">
                    <a:pos x="148" y="0"/>
                  </a:cxn>
                  <a:cxn ang="0">
                    <a:pos x="155" y="0"/>
                  </a:cxn>
                  <a:cxn ang="0">
                    <a:pos x="163" y="0"/>
                  </a:cxn>
                  <a:cxn ang="0">
                    <a:pos x="170" y="2"/>
                  </a:cxn>
                  <a:cxn ang="0">
                    <a:pos x="172" y="2"/>
                  </a:cxn>
                  <a:cxn ang="0">
                    <a:pos x="170" y="2"/>
                  </a:cxn>
                  <a:cxn ang="0">
                    <a:pos x="163" y="5"/>
                  </a:cxn>
                  <a:cxn ang="0">
                    <a:pos x="155" y="5"/>
                  </a:cxn>
                  <a:cxn ang="0">
                    <a:pos x="148" y="5"/>
                  </a:cxn>
                  <a:cxn ang="0">
                    <a:pos x="141" y="5"/>
                  </a:cxn>
                  <a:cxn ang="0">
                    <a:pos x="133" y="5"/>
                  </a:cxn>
                  <a:cxn ang="0">
                    <a:pos x="126" y="2"/>
                  </a:cxn>
                  <a:cxn ang="0">
                    <a:pos x="119" y="2"/>
                  </a:cxn>
                  <a:cxn ang="0">
                    <a:pos x="112" y="2"/>
                  </a:cxn>
                  <a:cxn ang="0">
                    <a:pos x="104" y="5"/>
                  </a:cxn>
                  <a:cxn ang="0">
                    <a:pos x="97" y="5"/>
                  </a:cxn>
                  <a:cxn ang="0">
                    <a:pos x="90" y="5"/>
                  </a:cxn>
                  <a:cxn ang="0">
                    <a:pos x="83" y="5"/>
                  </a:cxn>
                  <a:cxn ang="0">
                    <a:pos x="75" y="5"/>
                  </a:cxn>
                  <a:cxn ang="0">
                    <a:pos x="68" y="2"/>
                  </a:cxn>
                  <a:cxn ang="0">
                    <a:pos x="61" y="2"/>
                  </a:cxn>
                  <a:cxn ang="0">
                    <a:pos x="53" y="5"/>
                  </a:cxn>
                  <a:cxn ang="0">
                    <a:pos x="46" y="5"/>
                  </a:cxn>
                  <a:cxn ang="0">
                    <a:pos x="36" y="5"/>
                  </a:cxn>
                  <a:cxn ang="0">
                    <a:pos x="29" y="5"/>
                  </a:cxn>
                  <a:cxn ang="0">
                    <a:pos x="22" y="5"/>
                  </a:cxn>
                  <a:cxn ang="0">
                    <a:pos x="15" y="5"/>
                  </a:cxn>
                  <a:cxn ang="0">
                    <a:pos x="7" y="5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72" h="5">
                    <a:moveTo>
                      <a:pt x="0" y="2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2"/>
                    </a:lnTo>
                    <a:lnTo>
                      <a:pt x="68" y="2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2"/>
                    </a:lnTo>
                    <a:lnTo>
                      <a:pt x="126" y="0"/>
                    </a:lnTo>
                    <a:lnTo>
                      <a:pt x="133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5" y="0"/>
                    </a:lnTo>
                    <a:lnTo>
                      <a:pt x="163" y="0"/>
                    </a:lnTo>
                    <a:lnTo>
                      <a:pt x="170" y="2"/>
                    </a:lnTo>
                    <a:lnTo>
                      <a:pt x="172" y="2"/>
                    </a:lnTo>
                    <a:lnTo>
                      <a:pt x="170" y="2"/>
                    </a:lnTo>
                    <a:lnTo>
                      <a:pt x="163" y="5"/>
                    </a:lnTo>
                    <a:lnTo>
                      <a:pt x="155" y="5"/>
                    </a:lnTo>
                    <a:lnTo>
                      <a:pt x="148" y="5"/>
                    </a:lnTo>
                    <a:lnTo>
                      <a:pt x="141" y="5"/>
                    </a:lnTo>
                    <a:lnTo>
                      <a:pt x="133" y="5"/>
                    </a:lnTo>
                    <a:lnTo>
                      <a:pt x="126" y="2"/>
                    </a:lnTo>
                    <a:lnTo>
                      <a:pt x="119" y="2"/>
                    </a:lnTo>
                    <a:lnTo>
                      <a:pt x="112" y="2"/>
                    </a:lnTo>
                    <a:lnTo>
                      <a:pt x="104" y="5"/>
                    </a:lnTo>
                    <a:lnTo>
                      <a:pt x="97" y="5"/>
                    </a:lnTo>
                    <a:lnTo>
                      <a:pt x="90" y="5"/>
                    </a:lnTo>
                    <a:lnTo>
                      <a:pt x="83" y="5"/>
                    </a:lnTo>
                    <a:lnTo>
                      <a:pt x="75" y="5"/>
                    </a:lnTo>
                    <a:lnTo>
                      <a:pt x="68" y="2"/>
                    </a:lnTo>
                    <a:lnTo>
                      <a:pt x="61" y="2"/>
                    </a:lnTo>
                    <a:lnTo>
                      <a:pt x="53" y="5"/>
                    </a:lnTo>
                    <a:lnTo>
                      <a:pt x="46" y="5"/>
                    </a:lnTo>
                    <a:lnTo>
                      <a:pt x="36" y="5"/>
                    </a:lnTo>
                    <a:lnTo>
                      <a:pt x="29" y="5"/>
                    </a:lnTo>
                    <a:lnTo>
                      <a:pt x="22" y="5"/>
                    </a:lnTo>
                    <a:lnTo>
                      <a:pt x="15" y="5"/>
                    </a:lnTo>
                    <a:lnTo>
                      <a:pt x="7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9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01" name="Freeform 2929"/>
              <p:cNvSpPr>
                <a:spLocks/>
              </p:cNvSpPr>
              <p:nvPr/>
            </p:nvSpPr>
            <p:spPr bwMode="auto">
              <a:xfrm>
                <a:off x="441" y="2109"/>
                <a:ext cx="172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53" y="0"/>
                  </a:cxn>
                  <a:cxn ang="0">
                    <a:pos x="61" y="2"/>
                  </a:cxn>
                  <a:cxn ang="0">
                    <a:pos x="68" y="2"/>
                  </a:cxn>
                  <a:cxn ang="0">
                    <a:pos x="75" y="0"/>
                  </a:cxn>
                  <a:cxn ang="0">
                    <a:pos x="83" y="0"/>
                  </a:cxn>
                  <a:cxn ang="0">
                    <a:pos x="90" y="0"/>
                  </a:cxn>
                  <a:cxn ang="0">
                    <a:pos x="97" y="0"/>
                  </a:cxn>
                  <a:cxn ang="0">
                    <a:pos x="104" y="0"/>
                  </a:cxn>
                  <a:cxn ang="0">
                    <a:pos x="112" y="0"/>
                  </a:cxn>
                  <a:cxn ang="0">
                    <a:pos x="119" y="2"/>
                  </a:cxn>
                  <a:cxn ang="0">
                    <a:pos x="126" y="0"/>
                  </a:cxn>
                  <a:cxn ang="0">
                    <a:pos x="133" y="0"/>
                  </a:cxn>
                  <a:cxn ang="0">
                    <a:pos x="141" y="0"/>
                  </a:cxn>
                  <a:cxn ang="0">
                    <a:pos x="148" y="0"/>
                  </a:cxn>
                  <a:cxn ang="0">
                    <a:pos x="155" y="0"/>
                  </a:cxn>
                  <a:cxn ang="0">
                    <a:pos x="163" y="0"/>
                  </a:cxn>
                  <a:cxn ang="0">
                    <a:pos x="170" y="2"/>
                  </a:cxn>
                  <a:cxn ang="0">
                    <a:pos x="172" y="2"/>
                  </a:cxn>
                  <a:cxn ang="0">
                    <a:pos x="170" y="2"/>
                  </a:cxn>
                  <a:cxn ang="0">
                    <a:pos x="163" y="5"/>
                  </a:cxn>
                  <a:cxn ang="0">
                    <a:pos x="155" y="5"/>
                  </a:cxn>
                  <a:cxn ang="0">
                    <a:pos x="148" y="5"/>
                  </a:cxn>
                  <a:cxn ang="0">
                    <a:pos x="141" y="5"/>
                  </a:cxn>
                  <a:cxn ang="0">
                    <a:pos x="133" y="5"/>
                  </a:cxn>
                  <a:cxn ang="0">
                    <a:pos x="126" y="2"/>
                  </a:cxn>
                  <a:cxn ang="0">
                    <a:pos x="119" y="2"/>
                  </a:cxn>
                  <a:cxn ang="0">
                    <a:pos x="112" y="2"/>
                  </a:cxn>
                  <a:cxn ang="0">
                    <a:pos x="104" y="5"/>
                  </a:cxn>
                  <a:cxn ang="0">
                    <a:pos x="97" y="5"/>
                  </a:cxn>
                  <a:cxn ang="0">
                    <a:pos x="90" y="5"/>
                  </a:cxn>
                  <a:cxn ang="0">
                    <a:pos x="83" y="5"/>
                  </a:cxn>
                  <a:cxn ang="0">
                    <a:pos x="75" y="5"/>
                  </a:cxn>
                  <a:cxn ang="0">
                    <a:pos x="68" y="2"/>
                  </a:cxn>
                  <a:cxn ang="0">
                    <a:pos x="61" y="2"/>
                  </a:cxn>
                  <a:cxn ang="0">
                    <a:pos x="53" y="5"/>
                  </a:cxn>
                  <a:cxn ang="0">
                    <a:pos x="46" y="5"/>
                  </a:cxn>
                  <a:cxn ang="0">
                    <a:pos x="36" y="5"/>
                  </a:cxn>
                  <a:cxn ang="0">
                    <a:pos x="29" y="5"/>
                  </a:cxn>
                  <a:cxn ang="0">
                    <a:pos x="22" y="5"/>
                  </a:cxn>
                  <a:cxn ang="0">
                    <a:pos x="15" y="5"/>
                  </a:cxn>
                  <a:cxn ang="0">
                    <a:pos x="7" y="5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72" h="5">
                    <a:moveTo>
                      <a:pt x="0" y="2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2"/>
                    </a:lnTo>
                    <a:lnTo>
                      <a:pt x="68" y="2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2"/>
                    </a:lnTo>
                    <a:lnTo>
                      <a:pt x="126" y="0"/>
                    </a:lnTo>
                    <a:lnTo>
                      <a:pt x="133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5" y="0"/>
                    </a:lnTo>
                    <a:lnTo>
                      <a:pt x="163" y="0"/>
                    </a:lnTo>
                    <a:lnTo>
                      <a:pt x="170" y="2"/>
                    </a:lnTo>
                    <a:lnTo>
                      <a:pt x="172" y="2"/>
                    </a:lnTo>
                    <a:lnTo>
                      <a:pt x="170" y="2"/>
                    </a:lnTo>
                    <a:lnTo>
                      <a:pt x="163" y="5"/>
                    </a:lnTo>
                    <a:lnTo>
                      <a:pt x="155" y="5"/>
                    </a:lnTo>
                    <a:lnTo>
                      <a:pt x="148" y="5"/>
                    </a:lnTo>
                    <a:lnTo>
                      <a:pt x="141" y="5"/>
                    </a:lnTo>
                    <a:lnTo>
                      <a:pt x="133" y="5"/>
                    </a:lnTo>
                    <a:lnTo>
                      <a:pt x="126" y="2"/>
                    </a:lnTo>
                    <a:lnTo>
                      <a:pt x="119" y="2"/>
                    </a:lnTo>
                    <a:lnTo>
                      <a:pt x="112" y="2"/>
                    </a:lnTo>
                    <a:lnTo>
                      <a:pt x="104" y="5"/>
                    </a:lnTo>
                    <a:lnTo>
                      <a:pt x="97" y="5"/>
                    </a:lnTo>
                    <a:lnTo>
                      <a:pt x="90" y="5"/>
                    </a:lnTo>
                    <a:lnTo>
                      <a:pt x="83" y="5"/>
                    </a:lnTo>
                    <a:lnTo>
                      <a:pt x="75" y="5"/>
                    </a:lnTo>
                    <a:lnTo>
                      <a:pt x="68" y="2"/>
                    </a:lnTo>
                    <a:lnTo>
                      <a:pt x="61" y="2"/>
                    </a:lnTo>
                    <a:lnTo>
                      <a:pt x="53" y="5"/>
                    </a:lnTo>
                    <a:lnTo>
                      <a:pt x="46" y="5"/>
                    </a:lnTo>
                    <a:lnTo>
                      <a:pt x="36" y="5"/>
                    </a:lnTo>
                    <a:lnTo>
                      <a:pt x="29" y="5"/>
                    </a:lnTo>
                    <a:lnTo>
                      <a:pt x="22" y="5"/>
                    </a:lnTo>
                    <a:lnTo>
                      <a:pt x="15" y="5"/>
                    </a:lnTo>
                    <a:lnTo>
                      <a:pt x="7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02" name="Freeform 2930"/>
              <p:cNvSpPr>
                <a:spLocks/>
              </p:cNvSpPr>
              <p:nvPr/>
            </p:nvSpPr>
            <p:spPr bwMode="auto">
              <a:xfrm>
                <a:off x="330" y="1057"/>
                <a:ext cx="17" cy="8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7"/>
                  </a:cxn>
                  <a:cxn ang="0">
                    <a:pos x="17" y="10"/>
                  </a:cxn>
                  <a:cxn ang="0">
                    <a:pos x="12" y="17"/>
                  </a:cxn>
                  <a:cxn ang="0">
                    <a:pos x="9" y="24"/>
                  </a:cxn>
                  <a:cxn ang="0">
                    <a:pos x="14" y="34"/>
                  </a:cxn>
                  <a:cxn ang="0">
                    <a:pos x="9" y="41"/>
                  </a:cxn>
                  <a:cxn ang="0">
                    <a:pos x="7" y="44"/>
                  </a:cxn>
                  <a:cxn ang="0">
                    <a:pos x="9" y="44"/>
                  </a:cxn>
                  <a:cxn ang="0">
                    <a:pos x="14" y="51"/>
                  </a:cxn>
                  <a:cxn ang="0">
                    <a:pos x="9" y="58"/>
                  </a:cxn>
                  <a:cxn ang="0">
                    <a:pos x="7" y="61"/>
                  </a:cxn>
                  <a:cxn ang="0">
                    <a:pos x="2" y="70"/>
                  </a:cxn>
                  <a:cxn ang="0">
                    <a:pos x="4" y="78"/>
                  </a:cxn>
                  <a:cxn ang="0">
                    <a:pos x="2" y="82"/>
                  </a:cxn>
                  <a:cxn ang="0">
                    <a:pos x="0" y="78"/>
                  </a:cxn>
                  <a:cxn ang="0">
                    <a:pos x="0" y="70"/>
                  </a:cxn>
                  <a:cxn ang="0">
                    <a:pos x="0" y="61"/>
                  </a:cxn>
                  <a:cxn ang="0">
                    <a:pos x="0" y="51"/>
                  </a:cxn>
                  <a:cxn ang="0">
                    <a:pos x="0" y="44"/>
                  </a:cxn>
                  <a:cxn ang="0">
                    <a:pos x="0" y="34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17" h="82">
                    <a:moveTo>
                      <a:pt x="2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2" y="17"/>
                    </a:lnTo>
                    <a:lnTo>
                      <a:pt x="9" y="24"/>
                    </a:lnTo>
                    <a:lnTo>
                      <a:pt x="14" y="34"/>
                    </a:lnTo>
                    <a:lnTo>
                      <a:pt x="9" y="41"/>
                    </a:lnTo>
                    <a:lnTo>
                      <a:pt x="7" y="44"/>
                    </a:lnTo>
                    <a:lnTo>
                      <a:pt x="9" y="44"/>
                    </a:lnTo>
                    <a:lnTo>
                      <a:pt x="14" y="51"/>
                    </a:lnTo>
                    <a:lnTo>
                      <a:pt x="9" y="58"/>
                    </a:lnTo>
                    <a:lnTo>
                      <a:pt x="7" y="61"/>
                    </a:lnTo>
                    <a:lnTo>
                      <a:pt x="2" y="70"/>
                    </a:lnTo>
                    <a:lnTo>
                      <a:pt x="4" y="78"/>
                    </a:lnTo>
                    <a:lnTo>
                      <a:pt x="2" y="82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03" name="Freeform 2931"/>
              <p:cNvSpPr>
                <a:spLocks/>
              </p:cNvSpPr>
              <p:nvPr/>
            </p:nvSpPr>
            <p:spPr bwMode="auto">
              <a:xfrm>
                <a:off x="330" y="1057"/>
                <a:ext cx="17" cy="8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7"/>
                  </a:cxn>
                  <a:cxn ang="0">
                    <a:pos x="17" y="10"/>
                  </a:cxn>
                  <a:cxn ang="0">
                    <a:pos x="12" y="17"/>
                  </a:cxn>
                  <a:cxn ang="0">
                    <a:pos x="9" y="24"/>
                  </a:cxn>
                  <a:cxn ang="0">
                    <a:pos x="14" y="34"/>
                  </a:cxn>
                  <a:cxn ang="0">
                    <a:pos x="9" y="41"/>
                  </a:cxn>
                  <a:cxn ang="0">
                    <a:pos x="7" y="44"/>
                  </a:cxn>
                  <a:cxn ang="0">
                    <a:pos x="9" y="44"/>
                  </a:cxn>
                  <a:cxn ang="0">
                    <a:pos x="14" y="51"/>
                  </a:cxn>
                  <a:cxn ang="0">
                    <a:pos x="9" y="58"/>
                  </a:cxn>
                  <a:cxn ang="0">
                    <a:pos x="7" y="61"/>
                  </a:cxn>
                  <a:cxn ang="0">
                    <a:pos x="2" y="70"/>
                  </a:cxn>
                  <a:cxn ang="0">
                    <a:pos x="4" y="78"/>
                  </a:cxn>
                  <a:cxn ang="0">
                    <a:pos x="2" y="82"/>
                  </a:cxn>
                  <a:cxn ang="0">
                    <a:pos x="0" y="78"/>
                  </a:cxn>
                  <a:cxn ang="0">
                    <a:pos x="0" y="70"/>
                  </a:cxn>
                  <a:cxn ang="0">
                    <a:pos x="0" y="61"/>
                  </a:cxn>
                  <a:cxn ang="0">
                    <a:pos x="0" y="51"/>
                  </a:cxn>
                  <a:cxn ang="0">
                    <a:pos x="0" y="44"/>
                  </a:cxn>
                  <a:cxn ang="0">
                    <a:pos x="0" y="34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7" h="82">
                    <a:moveTo>
                      <a:pt x="2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2" y="17"/>
                    </a:lnTo>
                    <a:lnTo>
                      <a:pt x="9" y="24"/>
                    </a:lnTo>
                    <a:lnTo>
                      <a:pt x="14" y="34"/>
                    </a:lnTo>
                    <a:lnTo>
                      <a:pt x="9" y="41"/>
                    </a:lnTo>
                    <a:lnTo>
                      <a:pt x="7" y="44"/>
                    </a:lnTo>
                    <a:lnTo>
                      <a:pt x="9" y="44"/>
                    </a:lnTo>
                    <a:lnTo>
                      <a:pt x="14" y="51"/>
                    </a:lnTo>
                    <a:lnTo>
                      <a:pt x="9" y="58"/>
                    </a:lnTo>
                    <a:lnTo>
                      <a:pt x="7" y="61"/>
                    </a:lnTo>
                    <a:lnTo>
                      <a:pt x="2" y="70"/>
                    </a:lnTo>
                    <a:lnTo>
                      <a:pt x="4" y="78"/>
                    </a:lnTo>
                    <a:lnTo>
                      <a:pt x="2" y="82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04" name="Freeform 2932"/>
              <p:cNvSpPr>
                <a:spLocks/>
              </p:cNvSpPr>
              <p:nvPr/>
            </p:nvSpPr>
            <p:spPr bwMode="auto">
              <a:xfrm>
                <a:off x="528" y="1229"/>
                <a:ext cx="29" cy="39"/>
              </a:xfrm>
              <a:custGeom>
                <a:avLst/>
                <a:gdLst/>
                <a:ahLst/>
                <a:cxnLst>
                  <a:cxn ang="0">
                    <a:pos x="3" y="15"/>
                  </a:cxn>
                  <a:cxn ang="0">
                    <a:pos x="3" y="19"/>
                  </a:cxn>
                  <a:cxn ang="0">
                    <a:pos x="0" y="29"/>
                  </a:cxn>
                  <a:cxn ang="0">
                    <a:pos x="0" y="39"/>
                  </a:cxn>
                  <a:cxn ang="0">
                    <a:pos x="3" y="39"/>
                  </a:cxn>
                  <a:cxn ang="0">
                    <a:pos x="3" y="39"/>
                  </a:cxn>
                  <a:cxn ang="0">
                    <a:pos x="10" y="36"/>
                  </a:cxn>
                  <a:cxn ang="0">
                    <a:pos x="17" y="36"/>
                  </a:cxn>
                  <a:cxn ang="0">
                    <a:pos x="25" y="34"/>
                  </a:cxn>
                  <a:cxn ang="0">
                    <a:pos x="29" y="29"/>
                  </a:cxn>
                  <a:cxn ang="0">
                    <a:pos x="25" y="24"/>
                  </a:cxn>
                  <a:cxn ang="0">
                    <a:pos x="17" y="19"/>
                  </a:cxn>
                  <a:cxn ang="0">
                    <a:pos x="20" y="12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2"/>
                  </a:cxn>
                  <a:cxn ang="0">
                    <a:pos x="17" y="2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3" y="12"/>
                  </a:cxn>
                  <a:cxn ang="0">
                    <a:pos x="3" y="15"/>
                  </a:cxn>
                </a:cxnLst>
                <a:rect l="0" t="0" r="r" b="b"/>
                <a:pathLst>
                  <a:path w="29" h="39">
                    <a:moveTo>
                      <a:pt x="3" y="15"/>
                    </a:moveTo>
                    <a:lnTo>
                      <a:pt x="3" y="19"/>
                    </a:lnTo>
                    <a:lnTo>
                      <a:pt x="0" y="29"/>
                    </a:lnTo>
                    <a:lnTo>
                      <a:pt x="0" y="39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10" y="36"/>
                    </a:lnTo>
                    <a:lnTo>
                      <a:pt x="17" y="36"/>
                    </a:lnTo>
                    <a:lnTo>
                      <a:pt x="25" y="34"/>
                    </a:lnTo>
                    <a:lnTo>
                      <a:pt x="29" y="29"/>
                    </a:lnTo>
                    <a:lnTo>
                      <a:pt x="25" y="24"/>
                    </a:lnTo>
                    <a:lnTo>
                      <a:pt x="17" y="19"/>
                    </a:lnTo>
                    <a:lnTo>
                      <a:pt x="20" y="12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17" y="2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3" y="12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05" name="Freeform 2933"/>
              <p:cNvSpPr>
                <a:spLocks/>
              </p:cNvSpPr>
              <p:nvPr/>
            </p:nvSpPr>
            <p:spPr bwMode="auto">
              <a:xfrm>
                <a:off x="528" y="1229"/>
                <a:ext cx="29" cy="39"/>
              </a:xfrm>
              <a:custGeom>
                <a:avLst/>
                <a:gdLst/>
                <a:ahLst/>
                <a:cxnLst>
                  <a:cxn ang="0">
                    <a:pos x="3" y="15"/>
                  </a:cxn>
                  <a:cxn ang="0">
                    <a:pos x="3" y="19"/>
                  </a:cxn>
                  <a:cxn ang="0">
                    <a:pos x="0" y="29"/>
                  </a:cxn>
                  <a:cxn ang="0">
                    <a:pos x="0" y="39"/>
                  </a:cxn>
                  <a:cxn ang="0">
                    <a:pos x="3" y="39"/>
                  </a:cxn>
                  <a:cxn ang="0">
                    <a:pos x="3" y="39"/>
                  </a:cxn>
                  <a:cxn ang="0">
                    <a:pos x="10" y="36"/>
                  </a:cxn>
                  <a:cxn ang="0">
                    <a:pos x="17" y="36"/>
                  </a:cxn>
                  <a:cxn ang="0">
                    <a:pos x="25" y="34"/>
                  </a:cxn>
                  <a:cxn ang="0">
                    <a:pos x="29" y="29"/>
                  </a:cxn>
                  <a:cxn ang="0">
                    <a:pos x="25" y="24"/>
                  </a:cxn>
                  <a:cxn ang="0">
                    <a:pos x="17" y="19"/>
                  </a:cxn>
                  <a:cxn ang="0">
                    <a:pos x="20" y="12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2"/>
                  </a:cxn>
                  <a:cxn ang="0">
                    <a:pos x="17" y="2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3" y="12"/>
                  </a:cxn>
                  <a:cxn ang="0">
                    <a:pos x="3" y="15"/>
                  </a:cxn>
                  <a:cxn ang="0">
                    <a:pos x="3" y="15"/>
                  </a:cxn>
                </a:cxnLst>
                <a:rect l="0" t="0" r="r" b="b"/>
                <a:pathLst>
                  <a:path w="29" h="39">
                    <a:moveTo>
                      <a:pt x="3" y="15"/>
                    </a:moveTo>
                    <a:lnTo>
                      <a:pt x="3" y="19"/>
                    </a:lnTo>
                    <a:lnTo>
                      <a:pt x="0" y="29"/>
                    </a:lnTo>
                    <a:lnTo>
                      <a:pt x="0" y="39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10" y="36"/>
                    </a:lnTo>
                    <a:lnTo>
                      <a:pt x="17" y="36"/>
                    </a:lnTo>
                    <a:lnTo>
                      <a:pt x="25" y="34"/>
                    </a:lnTo>
                    <a:lnTo>
                      <a:pt x="29" y="29"/>
                    </a:lnTo>
                    <a:lnTo>
                      <a:pt x="25" y="24"/>
                    </a:lnTo>
                    <a:lnTo>
                      <a:pt x="17" y="19"/>
                    </a:lnTo>
                    <a:lnTo>
                      <a:pt x="20" y="12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17" y="2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3" y="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06" name="Freeform 2934"/>
              <p:cNvSpPr>
                <a:spLocks/>
              </p:cNvSpPr>
              <p:nvPr/>
            </p:nvSpPr>
            <p:spPr bwMode="auto">
              <a:xfrm>
                <a:off x="441" y="2109"/>
                <a:ext cx="170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53" y="0"/>
                  </a:cxn>
                  <a:cxn ang="0">
                    <a:pos x="61" y="2"/>
                  </a:cxn>
                  <a:cxn ang="0">
                    <a:pos x="68" y="2"/>
                  </a:cxn>
                  <a:cxn ang="0">
                    <a:pos x="75" y="0"/>
                  </a:cxn>
                  <a:cxn ang="0">
                    <a:pos x="83" y="0"/>
                  </a:cxn>
                  <a:cxn ang="0">
                    <a:pos x="90" y="0"/>
                  </a:cxn>
                  <a:cxn ang="0">
                    <a:pos x="97" y="0"/>
                  </a:cxn>
                  <a:cxn ang="0">
                    <a:pos x="104" y="0"/>
                  </a:cxn>
                  <a:cxn ang="0">
                    <a:pos x="112" y="0"/>
                  </a:cxn>
                  <a:cxn ang="0">
                    <a:pos x="119" y="2"/>
                  </a:cxn>
                  <a:cxn ang="0">
                    <a:pos x="126" y="2"/>
                  </a:cxn>
                  <a:cxn ang="0">
                    <a:pos x="133" y="0"/>
                  </a:cxn>
                  <a:cxn ang="0">
                    <a:pos x="141" y="0"/>
                  </a:cxn>
                  <a:cxn ang="0">
                    <a:pos x="148" y="0"/>
                  </a:cxn>
                  <a:cxn ang="0">
                    <a:pos x="155" y="0"/>
                  </a:cxn>
                  <a:cxn ang="0">
                    <a:pos x="163" y="0"/>
                  </a:cxn>
                  <a:cxn ang="0">
                    <a:pos x="170" y="2"/>
                  </a:cxn>
                  <a:cxn ang="0">
                    <a:pos x="170" y="2"/>
                  </a:cxn>
                  <a:cxn ang="0">
                    <a:pos x="170" y="2"/>
                  </a:cxn>
                  <a:cxn ang="0">
                    <a:pos x="163" y="5"/>
                  </a:cxn>
                  <a:cxn ang="0">
                    <a:pos x="155" y="5"/>
                  </a:cxn>
                  <a:cxn ang="0">
                    <a:pos x="148" y="5"/>
                  </a:cxn>
                  <a:cxn ang="0">
                    <a:pos x="141" y="5"/>
                  </a:cxn>
                  <a:cxn ang="0">
                    <a:pos x="133" y="5"/>
                  </a:cxn>
                  <a:cxn ang="0">
                    <a:pos x="126" y="2"/>
                  </a:cxn>
                  <a:cxn ang="0">
                    <a:pos x="119" y="2"/>
                  </a:cxn>
                  <a:cxn ang="0">
                    <a:pos x="112" y="2"/>
                  </a:cxn>
                  <a:cxn ang="0">
                    <a:pos x="104" y="5"/>
                  </a:cxn>
                  <a:cxn ang="0">
                    <a:pos x="97" y="5"/>
                  </a:cxn>
                  <a:cxn ang="0">
                    <a:pos x="90" y="5"/>
                  </a:cxn>
                  <a:cxn ang="0">
                    <a:pos x="83" y="5"/>
                  </a:cxn>
                  <a:cxn ang="0">
                    <a:pos x="75" y="5"/>
                  </a:cxn>
                  <a:cxn ang="0">
                    <a:pos x="68" y="2"/>
                  </a:cxn>
                  <a:cxn ang="0">
                    <a:pos x="61" y="2"/>
                  </a:cxn>
                  <a:cxn ang="0">
                    <a:pos x="53" y="5"/>
                  </a:cxn>
                  <a:cxn ang="0">
                    <a:pos x="46" y="5"/>
                  </a:cxn>
                  <a:cxn ang="0">
                    <a:pos x="36" y="5"/>
                  </a:cxn>
                  <a:cxn ang="0">
                    <a:pos x="29" y="5"/>
                  </a:cxn>
                  <a:cxn ang="0">
                    <a:pos x="22" y="5"/>
                  </a:cxn>
                  <a:cxn ang="0">
                    <a:pos x="15" y="5"/>
                  </a:cxn>
                  <a:cxn ang="0">
                    <a:pos x="7" y="5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70" h="5">
                    <a:moveTo>
                      <a:pt x="0" y="2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2"/>
                    </a:lnTo>
                    <a:lnTo>
                      <a:pt x="68" y="2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2"/>
                    </a:lnTo>
                    <a:lnTo>
                      <a:pt x="126" y="2"/>
                    </a:lnTo>
                    <a:lnTo>
                      <a:pt x="133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5" y="0"/>
                    </a:lnTo>
                    <a:lnTo>
                      <a:pt x="163" y="0"/>
                    </a:lnTo>
                    <a:lnTo>
                      <a:pt x="170" y="2"/>
                    </a:lnTo>
                    <a:lnTo>
                      <a:pt x="170" y="2"/>
                    </a:lnTo>
                    <a:lnTo>
                      <a:pt x="170" y="2"/>
                    </a:lnTo>
                    <a:lnTo>
                      <a:pt x="163" y="5"/>
                    </a:lnTo>
                    <a:lnTo>
                      <a:pt x="155" y="5"/>
                    </a:lnTo>
                    <a:lnTo>
                      <a:pt x="148" y="5"/>
                    </a:lnTo>
                    <a:lnTo>
                      <a:pt x="141" y="5"/>
                    </a:lnTo>
                    <a:lnTo>
                      <a:pt x="133" y="5"/>
                    </a:lnTo>
                    <a:lnTo>
                      <a:pt x="126" y="2"/>
                    </a:lnTo>
                    <a:lnTo>
                      <a:pt x="119" y="2"/>
                    </a:lnTo>
                    <a:lnTo>
                      <a:pt x="112" y="2"/>
                    </a:lnTo>
                    <a:lnTo>
                      <a:pt x="104" y="5"/>
                    </a:lnTo>
                    <a:lnTo>
                      <a:pt x="97" y="5"/>
                    </a:lnTo>
                    <a:lnTo>
                      <a:pt x="90" y="5"/>
                    </a:lnTo>
                    <a:lnTo>
                      <a:pt x="83" y="5"/>
                    </a:lnTo>
                    <a:lnTo>
                      <a:pt x="75" y="5"/>
                    </a:lnTo>
                    <a:lnTo>
                      <a:pt x="68" y="2"/>
                    </a:lnTo>
                    <a:lnTo>
                      <a:pt x="61" y="2"/>
                    </a:lnTo>
                    <a:lnTo>
                      <a:pt x="53" y="5"/>
                    </a:lnTo>
                    <a:lnTo>
                      <a:pt x="46" y="5"/>
                    </a:lnTo>
                    <a:lnTo>
                      <a:pt x="36" y="5"/>
                    </a:lnTo>
                    <a:lnTo>
                      <a:pt x="29" y="5"/>
                    </a:lnTo>
                    <a:lnTo>
                      <a:pt x="22" y="5"/>
                    </a:lnTo>
                    <a:lnTo>
                      <a:pt x="15" y="5"/>
                    </a:lnTo>
                    <a:lnTo>
                      <a:pt x="7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6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07" name="Freeform 2935"/>
              <p:cNvSpPr>
                <a:spLocks/>
              </p:cNvSpPr>
              <p:nvPr/>
            </p:nvSpPr>
            <p:spPr bwMode="auto">
              <a:xfrm>
                <a:off x="441" y="2109"/>
                <a:ext cx="170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53" y="0"/>
                  </a:cxn>
                  <a:cxn ang="0">
                    <a:pos x="61" y="2"/>
                  </a:cxn>
                  <a:cxn ang="0">
                    <a:pos x="68" y="2"/>
                  </a:cxn>
                  <a:cxn ang="0">
                    <a:pos x="75" y="0"/>
                  </a:cxn>
                  <a:cxn ang="0">
                    <a:pos x="83" y="0"/>
                  </a:cxn>
                  <a:cxn ang="0">
                    <a:pos x="90" y="0"/>
                  </a:cxn>
                  <a:cxn ang="0">
                    <a:pos x="97" y="0"/>
                  </a:cxn>
                  <a:cxn ang="0">
                    <a:pos x="104" y="0"/>
                  </a:cxn>
                  <a:cxn ang="0">
                    <a:pos x="112" y="0"/>
                  </a:cxn>
                  <a:cxn ang="0">
                    <a:pos x="119" y="2"/>
                  </a:cxn>
                  <a:cxn ang="0">
                    <a:pos x="126" y="2"/>
                  </a:cxn>
                  <a:cxn ang="0">
                    <a:pos x="133" y="0"/>
                  </a:cxn>
                  <a:cxn ang="0">
                    <a:pos x="141" y="0"/>
                  </a:cxn>
                  <a:cxn ang="0">
                    <a:pos x="148" y="0"/>
                  </a:cxn>
                  <a:cxn ang="0">
                    <a:pos x="155" y="0"/>
                  </a:cxn>
                  <a:cxn ang="0">
                    <a:pos x="163" y="0"/>
                  </a:cxn>
                  <a:cxn ang="0">
                    <a:pos x="170" y="2"/>
                  </a:cxn>
                  <a:cxn ang="0">
                    <a:pos x="170" y="2"/>
                  </a:cxn>
                  <a:cxn ang="0">
                    <a:pos x="170" y="2"/>
                  </a:cxn>
                  <a:cxn ang="0">
                    <a:pos x="163" y="5"/>
                  </a:cxn>
                  <a:cxn ang="0">
                    <a:pos x="155" y="5"/>
                  </a:cxn>
                  <a:cxn ang="0">
                    <a:pos x="148" y="5"/>
                  </a:cxn>
                  <a:cxn ang="0">
                    <a:pos x="141" y="5"/>
                  </a:cxn>
                  <a:cxn ang="0">
                    <a:pos x="133" y="5"/>
                  </a:cxn>
                  <a:cxn ang="0">
                    <a:pos x="126" y="2"/>
                  </a:cxn>
                  <a:cxn ang="0">
                    <a:pos x="119" y="2"/>
                  </a:cxn>
                  <a:cxn ang="0">
                    <a:pos x="112" y="2"/>
                  </a:cxn>
                  <a:cxn ang="0">
                    <a:pos x="104" y="5"/>
                  </a:cxn>
                  <a:cxn ang="0">
                    <a:pos x="97" y="5"/>
                  </a:cxn>
                  <a:cxn ang="0">
                    <a:pos x="90" y="5"/>
                  </a:cxn>
                  <a:cxn ang="0">
                    <a:pos x="83" y="5"/>
                  </a:cxn>
                  <a:cxn ang="0">
                    <a:pos x="75" y="5"/>
                  </a:cxn>
                  <a:cxn ang="0">
                    <a:pos x="68" y="2"/>
                  </a:cxn>
                  <a:cxn ang="0">
                    <a:pos x="61" y="2"/>
                  </a:cxn>
                  <a:cxn ang="0">
                    <a:pos x="53" y="5"/>
                  </a:cxn>
                  <a:cxn ang="0">
                    <a:pos x="46" y="5"/>
                  </a:cxn>
                  <a:cxn ang="0">
                    <a:pos x="36" y="5"/>
                  </a:cxn>
                  <a:cxn ang="0">
                    <a:pos x="29" y="5"/>
                  </a:cxn>
                  <a:cxn ang="0">
                    <a:pos x="22" y="5"/>
                  </a:cxn>
                  <a:cxn ang="0">
                    <a:pos x="15" y="5"/>
                  </a:cxn>
                  <a:cxn ang="0">
                    <a:pos x="7" y="5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70" h="5">
                    <a:moveTo>
                      <a:pt x="0" y="2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2"/>
                    </a:lnTo>
                    <a:lnTo>
                      <a:pt x="68" y="2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2"/>
                    </a:lnTo>
                    <a:lnTo>
                      <a:pt x="126" y="2"/>
                    </a:lnTo>
                    <a:lnTo>
                      <a:pt x="133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5" y="0"/>
                    </a:lnTo>
                    <a:lnTo>
                      <a:pt x="163" y="0"/>
                    </a:lnTo>
                    <a:lnTo>
                      <a:pt x="170" y="2"/>
                    </a:lnTo>
                    <a:lnTo>
                      <a:pt x="170" y="2"/>
                    </a:lnTo>
                    <a:lnTo>
                      <a:pt x="170" y="2"/>
                    </a:lnTo>
                    <a:lnTo>
                      <a:pt x="163" y="5"/>
                    </a:lnTo>
                    <a:lnTo>
                      <a:pt x="155" y="5"/>
                    </a:lnTo>
                    <a:lnTo>
                      <a:pt x="148" y="5"/>
                    </a:lnTo>
                    <a:lnTo>
                      <a:pt x="141" y="5"/>
                    </a:lnTo>
                    <a:lnTo>
                      <a:pt x="133" y="5"/>
                    </a:lnTo>
                    <a:lnTo>
                      <a:pt x="126" y="2"/>
                    </a:lnTo>
                    <a:lnTo>
                      <a:pt x="119" y="2"/>
                    </a:lnTo>
                    <a:lnTo>
                      <a:pt x="112" y="2"/>
                    </a:lnTo>
                    <a:lnTo>
                      <a:pt x="104" y="5"/>
                    </a:lnTo>
                    <a:lnTo>
                      <a:pt x="97" y="5"/>
                    </a:lnTo>
                    <a:lnTo>
                      <a:pt x="90" y="5"/>
                    </a:lnTo>
                    <a:lnTo>
                      <a:pt x="83" y="5"/>
                    </a:lnTo>
                    <a:lnTo>
                      <a:pt x="75" y="5"/>
                    </a:lnTo>
                    <a:lnTo>
                      <a:pt x="68" y="2"/>
                    </a:lnTo>
                    <a:lnTo>
                      <a:pt x="61" y="2"/>
                    </a:lnTo>
                    <a:lnTo>
                      <a:pt x="53" y="5"/>
                    </a:lnTo>
                    <a:lnTo>
                      <a:pt x="46" y="5"/>
                    </a:lnTo>
                    <a:lnTo>
                      <a:pt x="36" y="5"/>
                    </a:lnTo>
                    <a:lnTo>
                      <a:pt x="29" y="5"/>
                    </a:lnTo>
                    <a:lnTo>
                      <a:pt x="22" y="5"/>
                    </a:lnTo>
                    <a:lnTo>
                      <a:pt x="15" y="5"/>
                    </a:lnTo>
                    <a:lnTo>
                      <a:pt x="7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08" name="Freeform 2936"/>
              <p:cNvSpPr>
                <a:spLocks/>
              </p:cNvSpPr>
              <p:nvPr/>
            </p:nvSpPr>
            <p:spPr bwMode="auto">
              <a:xfrm>
                <a:off x="332" y="2102"/>
                <a:ext cx="58" cy="1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5" y="2"/>
                  </a:cxn>
                  <a:cxn ang="0">
                    <a:pos x="17" y="5"/>
                  </a:cxn>
                  <a:cxn ang="0">
                    <a:pos x="22" y="5"/>
                  </a:cxn>
                  <a:cxn ang="0">
                    <a:pos x="29" y="5"/>
                  </a:cxn>
                  <a:cxn ang="0">
                    <a:pos x="36" y="5"/>
                  </a:cxn>
                  <a:cxn ang="0">
                    <a:pos x="44" y="5"/>
                  </a:cxn>
                  <a:cxn ang="0">
                    <a:pos x="51" y="7"/>
                  </a:cxn>
                  <a:cxn ang="0">
                    <a:pos x="58" y="9"/>
                  </a:cxn>
                  <a:cxn ang="0">
                    <a:pos x="56" y="14"/>
                  </a:cxn>
                  <a:cxn ang="0">
                    <a:pos x="51" y="17"/>
                  </a:cxn>
                  <a:cxn ang="0">
                    <a:pos x="44" y="17"/>
                  </a:cxn>
                  <a:cxn ang="0">
                    <a:pos x="36" y="17"/>
                  </a:cxn>
                  <a:cxn ang="0">
                    <a:pos x="29" y="19"/>
                  </a:cxn>
                  <a:cxn ang="0">
                    <a:pos x="22" y="19"/>
                  </a:cxn>
                  <a:cxn ang="0">
                    <a:pos x="17" y="14"/>
                  </a:cxn>
                  <a:cxn ang="0">
                    <a:pos x="15" y="14"/>
                  </a:cxn>
                  <a:cxn ang="0">
                    <a:pos x="7" y="12"/>
                  </a:cxn>
                  <a:cxn ang="0">
                    <a:pos x="0" y="9"/>
                  </a:cxn>
                  <a:cxn ang="0">
                    <a:pos x="2" y="5"/>
                  </a:cxn>
                  <a:cxn ang="0">
                    <a:pos x="7" y="0"/>
                  </a:cxn>
                </a:cxnLst>
                <a:rect l="0" t="0" r="r" b="b"/>
                <a:pathLst>
                  <a:path w="58" h="19">
                    <a:moveTo>
                      <a:pt x="7" y="0"/>
                    </a:moveTo>
                    <a:lnTo>
                      <a:pt x="15" y="2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9" y="5"/>
                    </a:lnTo>
                    <a:lnTo>
                      <a:pt x="36" y="5"/>
                    </a:lnTo>
                    <a:lnTo>
                      <a:pt x="44" y="5"/>
                    </a:lnTo>
                    <a:lnTo>
                      <a:pt x="51" y="7"/>
                    </a:lnTo>
                    <a:lnTo>
                      <a:pt x="58" y="9"/>
                    </a:lnTo>
                    <a:lnTo>
                      <a:pt x="56" y="14"/>
                    </a:lnTo>
                    <a:lnTo>
                      <a:pt x="51" y="17"/>
                    </a:lnTo>
                    <a:lnTo>
                      <a:pt x="44" y="17"/>
                    </a:lnTo>
                    <a:lnTo>
                      <a:pt x="36" y="17"/>
                    </a:lnTo>
                    <a:lnTo>
                      <a:pt x="29" y="19"/>
                    </a:lnTo>
                    <a:lnTo>
                      <a:pt x="22" y="19"/>
                    </a:lnTo>
                    <a:lnTo>
                      <a:pt x="17" y="14"/>
                    </a:lnTo>
                    <a:lnTo>
                      <a:pt x="15" y="14"/>
                    </a:lnTo>
                    <a:lnTo>
                      <a:pt x="7" y="12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09" name="Freeform 2937"/>
              <p:cNvSpPr>
                <a:spLocks/>
              </p:cNvSpPr>
              <p:nvPr/>
            </p:nvSpPr>
            <p:spPr bwMode="auto">
              <a:xfrm>
                <a:off x="332" y="2102"/>
                <a:ext cx="58" cy="1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5" y="2"/>
                  </a:cxn>
                  <a:cxn ang="0">
                    <a:pos x="17" y="5"/>
                  </a:cxn>
                  <a:cxn ang="0">
                    <a:pos x="22" y="5"/>
                  </a:cxn>
                  <a:cxn ang="0">
                    <a:pos x="29" y="5"/>
                  </a:cxn>
                  <a:cxn ang="0">
                    <a:pos x="36" y="5"/>
                  </a:cxn>
                  <a:cxn ang="0">
                    <a:pos x="44" y="5"/>
                  </a:cxn>
                  <a:cxn ang="0">
                    <a:pos x="51" y="7"/>
                  </a:cxn>
                  <a:cxn ang="0">
                    <a:pos x="58" y="9"/>
                  </a:cxn>
                  <a:cxn ang="0">
                    <a:pos x="56" y="14"/>
                  </a:cxn>
                  <a:cxn ang="0">
                    <a:pos x="51" y="17"/>
                  </a:cxn>
                  <a:cxn ang="0">
                    <a:pos x="44" y="17"/>
                  </a:cxn>
                  <a:cxn ang="0">
                    <a:pos x="36" y="17"/>
                  </a:cxn>
                  <a:cxn ang="0">
                    <a:pos x="29" y="19"/>
                  </a:cxn>
                  <a:cxn ang="0">
                    <a:pos x="22" y="19"/>
                  </a:cxn>
                  <a:cxn ang="0">
                    <a:pos x="17" y="14"/>
                  </a:cxn>
                  <a:cxn ang="0">
                    <a:pos x="15" y="14"/>
                  </a:cxn>
                  <a:cxn ang="0">
                    <a:pos x="7" y="12"/>
                  </a:cxn>
                  <a:cxn ang="0">
                    <a:pos x="0" y="9"/>
                  </a:cxn>
                  <a:cxn ang="0">
                    <a:pos x="2" y="5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58" h="19">
                    <a:moveTo>
                      <a:pt x="7" y="0"/>
                    </a:moveTo>
                    <a:lnTo>
                      <a:pt x="15" y="2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9" y="5"/>
                    </a:lnTo>
                    <a:lnTo>
                      <a:pt x="36" y="5"/>
                    </a:lnTo>
                    <a:lnTo>
                      <a:pt x="44" y="5"/>
                    </a:lnTo>
                    <a:lnTo>
                      <a:pt x="51" y="7"/>
                    </a:lnTo>
                    <a:lnTo>
                      <a:pt x="58" y="9"/>
                    </a:lnTo>
                    <a:lnTo>
                      <a:pt x="56" y="14"/>
                    </a:lnTo>
                    <a:lnTo>
                      <a:pt x="51" y="17"/>
                    </a:lnTo>
                    <a:lnTo>
                      <a:pt x="44" y="17"/>
                    </a:lnTo>
                    <a:lnTo>
                      <a:pt x="36" y="17"/>
                    </a:lnTo>
                    <a:lnTo>
                      <a:pt x="29" y="19"/>
                    </a:lnTo>
                    <a:lnTo>
                      <a:pt x="22" y="19"/>
                    </a:lnTo>
                    <a:lnTo>
                      <a:pt x="17" y="14"/>
                    </a:lnTo>
                    <a:lnTo>
                      <a:pt x="15" y="14"/>
                    </a:lnTo>
                    <a:lnTo>
                      <a:pt x="7" y="12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10" name="Freeform 2938"/>
              <p:cNvSpPr>
                <a:spLocks/>
              </p:cNvSpPr>
              <p:nvPr/>
            </p:nvSpPr>
            <p:spPr bwMode="auto">
              <a:xfrm>
                <a:off x="441" y="2109"/>
                <a:ext cx="170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53" y="0"/>
                  </a:cxn>
                  <a:cxn ang="0">
                    <a:pos x="61" y="2"/>
                  </a:cxn>
                  <a:cxn ang="0">
                    <a:pos x="68" y="2"/>
                  </a:cxn>
                  <a:cxn ang="0">
                    <a:pos x="75" y="0"/>
                  </a:cxn>
                  <a:cxn ang="0">
                    <a:pos x="83" y="0"/>
                  </a:cxn>
                  <a:cxn ang="0">
                    <a:pos x="90" y="0"/>
                  </a:cxn>
                  <a:cxn ang="0">
                    <a:pos x="97" y="0"/>
                  </a:cxn>
                  <a:cxn ang="0">
                    <a:pos x="104" y="0"/>
                  </a:cxn>
                  <a:cxn ang="0">
                    <a:pos x="112" y="0"/>
                  </a:cxn>
                  <a:cxn ang="0">
                    <a:pos x="119" y="2"/>
                  </a:cxn>
                  <a:cxn ang="0">
                    <a:pos x="126" y="2"/>
                  </a:cxn>
                  <a:cxn ang="0">
                    <a:pos x="133" y="0"/>
                  </a:cxn>
                  <a:cxn ang="0">
                    <a:pos x="141" y="0"/>
                  </a:cxn>
                  <a:cxn ang="0">
                    <a:pos x="148" y="0"/>
                  </a:cxn>
                  <a:cxn ang="0">
                    <a:pos x="155" y="0"/>
                  </a:cxn>
                  <a:cxn ang="0">
                    <a:pos x="163" y="0"/>
                  </a:cxn>
                  <a:cxn ang="0">
                    <a:pos x="170" y="2"/>
                  </a:cxn>
                  <a:cxn ang="0">
                    <a:pos x="163" y="5"/>
                  </a:cxn>
                  <a:cxn ang="0">
                    <a:pos x="155" y="5"/>
                  </a:cxn>
                  <a:cxn ang="0">
                    <a:pos x="148" y="5"/>
                  </a:cxn>
                  <a:cxn ang="0">
                    <a:pos x="141" y="5"/>
                  </a:cxn>
                  <a:cxn ang="0">
                    <a:pos x="133" y="5"/>
                  </a:cxn>
                  <a:cxn ang="0">
                    <a:pos x="126" y="2"/>
                  </a:cxn>
                  <a:cxn ang="0">
                    <a:pos x="119" y="2"/>
                  </a:cxn>
                  <a:cxn ang="0">
                    <a:pos x="112" y="2"/>
                  </a:cxn>
                  <a:cxn ang="0">
                    <a:pos x="104" y="5"/>
                  </a:cxn>
                  <a:cxn ang="0">
                    <a:pos x="97" y="5"/>
                  </a:cxn>
                  <a:cxn ang="0">
                    <a:pos x="90" y="5"/>
                  </a:cxn>
                  <a:cxn ang="0">
                    <a:pos x="83" y="5"/>
                  </a:cxn>
                  <a:cxn ang="0">
                    <a:pos x="75" y="2"/>
                  </a:cxn>
                  <a:cxn ang="0">
                    <a:pos x="68" y="2"/>
                  </a:cxn>
                  <a:cxn ang="0">
                    <a:pos x="61" y="2"/>
                  </a:cxn>
                  <a:cxn ang="0">
                    <a:pos x="53" y="5"/>
                  </a:cxn>
                  <a:cxn ang="0">
                    <a:pos x="46" y="5"/>
                  </a:cxn>
                  <a:cxn ang="0">
                    <a:pos x="36" y="5"/>
                  </a:cxn>
                  <a:cxn ang="0">
                    <a:pos x="29" y="5"/>
                  </a:cxn>
                  <a:cxn ang="0">
                    <a:pos x="22" y="5"/>
                  </a:cxn>
                  <a:cxn ang="0">
                    <a:pos x="15" y="5"/>
                  </a:cxn>
                  <a:cxn ang="0">
                    <a:pos x="7" y="5"/>
                  </a:cxn>
                  <a:cxn ang="0">
                    <a:pos x="0" y="2"/>
                  </a:cxn>
                  <a:cxn ang="0">
                    <a:pos x="7" y="0"/>
                  </a:cxn>
                </a:cxnLst>
                <a:rect l="0" t="0" r="r" b="b"/>
                <a:pathLst>
                  <a:path w="170" h="5">
                    <a:moveTo>
                      <a:pt x="7" y="0"/>
                    </a:move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2"/>
                    </a:lnTo>
                    <a:lnTo>
                      <a:pt x="68" y="2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2"/>
                    </a:lnTo>
                    <a:lnTo>
                      <a:pt x="126" y="2"/>
                    </a:lnTo>
                    <a:lnTo>
                      <a:pt x="133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5" y="0"/>
                    </a:lnTo>
                    <a:lnTo>
                      <a:pt x="163" y="0"/>
                    </a:lnTo>
                    <a:lnTo>
                      <a:pt x="170" y="2"/>
                    </a:lnTo>
                    <a:lnTo>
                      <a:pt x="163" y="5"/>
                    </a:lnTo>
                    <a:lnTo>
                      <a:pt x="155" y="5"/>
                    </a:lnTo>
                    <a:lnTo>
                      <a:pt x="148" y="5"/>
                    </a:lnTo>
                    <a:lnTo>
                      <a:pt x="141" y="5"/>
                    </a:lnTo>
                    <a:lnTo>
                      <a:pt x="133" y="5"/>
                    </a:lnTo>
                    <a:lnTo>
                      <a:pt x="126" y="2"/>
                    </a:lnTo>
                    <a:lnTo>
                      <a:pt x="119" y="2"/>
                    </a:lnTo>
                    <a:lnTo>
                      <a:pt x="112" y="2"/>
                    </a:lnTo>
                    <a:lnTo>
                      <a:pt x="104" y="5"/>
                    </a:lnTo>
                    <a:lnTo>
                      <a:pt x="97" y="5"/>
                    </a:lnTo>
                    <a:lnTo>
                      <a:pt x="90" y="5"/>
                    </a:lnTo>
                    <a:lnTo>
                      <a:pt x="83" y="5"/>
                    </a:lnTo>
                    <a:lnTo>
                      <a:pt x="75" y="2"/>
                    </a:lnTo>
                    <a:lnTo>
                      <a:pt x="68" y="2"/>
                    </a:lnTo>
                    <a:lnTo>
                      <a:pt x="61" y="2"/>
                    </a:lnTo>
                    <a:lnTo>
                      <a:pt x="53" y="5"/>
                    </a:lnTo>
                    <a:lnTo>
                      <a:pt x="46" y="5"/>
                    </a:lnTo>
                    <a:lnTo>
                      <a:pt x="36" y="5"/>
                    </a:lnTo>
                    <a:lnTo>
                      <a:pt x="29" y="5"/>
                    </a:lnTo>
                    <a:lnTo>
                      <a:pt x="22" y="5"/>
                    </a:lnTo>
                    <a:lnTo>
                      <a:pt x="15" y="5"/>
                    </a:lnTo>
                    <a:lnTo>
                      <a:pt x="7" y="5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4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11" name="Freeform 2939"/>
              <p:cNvSpPr>
                <a:spLocks/>
              </p:cNvSpPr>
              <p:nvPr/>
            </p:nvSpPr>
            <p:spPr bwMode="auto">
              <a:xfrm>
                <a:off x="441" y="2109"/>
                <a:ext cx="170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53" y="0"/>
                  </a:cxn>
                  <a:cxn ang="0">
                    <a:pos x="61" y="2"/>
                  </a:cxn>
                  <a:cxn ang="0">
                    <a:pos x="68" y="2"/>
                  </a:cxn>
                  <a:cxn ang="0">
                    <a:pos x="75" y="0"/>
                  </a:cxn>
                  <a:cxn ang="0">
                    <a:pos x="83" y="0"/>
                  </a:cxn>
                  <a:cxn ang="0">
                    <a:pos x="90" y="0"/>
                  </a:cxn>
                  <a:cxn ang="0">
                    <a:pos x="97" y="0"/>
                  </a:cxn>
                  <a:cxn ang="0">
                    <a:pos x="104" y="0"/>
                  </a:cxn>
                  <a:cxn ang="0">
                    <a:pos x="112" y="0"/>
                  </a:cxn>
                  <a:cxn ang="0">
                    <a:pos x="119" y="2"/>
                  </a:cxn>
                  <a:cxn ang="0">
                    <a:pos x="126" y="2"/>
                  </a:cxn>
                  <a:cxn ang="0">
                    <a:pos x="133" y="0"/>
                  </a:cxn>
                  <a:cxn ang="0">
                    <a:pos x="141" y="0"/>
                  </a:cxn>
                  <a:cxn ang="0">
                    <a:pos x="148" y="0"/>
                  </a:cxn>
                  <a:cxn ang="0">
                    <a:pos x="155" y="0"/>
                  </a:cxn>
                  <a:cxn ang="0">
                    <a:pos x="163" y="0"/>
                  </a:cxn>
                  <a:cxn ang="0">
                    <a:pos x="170" y="2"/>
                  </a:cxn>
                  <a:cxn ang="0">
                    <a:pos x="163" y="5"/>
                  </a:cxn>
                  <a:cxn ang="0">
                    <a:pos x="155" y="5"/>
                  </a:cxn>
                  <a:cxn ang="0">
                    <a:pos x="148" y="5"/>
                  </a:cxn>
                  <a:cxn ang="0">
                    <a:pos x="141" y="5"/>
                  </a:cxn>
                  <a:cxn ang="0">
                    <a:pos x="133" y="5"/>
                  </a:cxn>
                  <a:cxn ang="0">
                    <a:pos x="126" y="2"/>
                  </a:cxn>
                  <a:cxn ang="0">
                    <a:pos x="119" y="2"/>
                  </a:cxn>
                  <a:cxn ang="0">
                    <a:pos x="112" y="2"/>
                  </a:cxn>
                  <a:cxn ang="0">
                    <a:pos x="104" y="5"/>
                  </a:cxn>
                  <a:cxn ang="0">
                    <a:pos x="97" y="5"/>
                  </a:cxn>
                  <a:cxn ang="0">
                    <a:pos x="90" y="5"/>
                  </a:cxn>
                  <a:cxn ang="0">
                    <a:pos x="83" y="5"/>
                  </a:cxn>
                  <a:cxn ang="0">
                    <a:pos x="75" y="2"/>
                  </a:cxn>
                  <a:cxn ang="0">
                    <a:pos x="68" y="2"/>
                  </a:cxn>
                  <a:cxn ang="0">
                    <a:pos x="61" y="2"/>
                  </a:cxn>
                  <a:cxn ang="0">
                    <a:pos x="53" y="5"/>
                  </a:cxn>
                  <a:cxn ang="0">
                    <a:pos x="46" y="5"/>
                  </a:cxn>
                  <a:cxn ang="0">
                    <a:pos x="36" y="5"/>
                  </a:cxn>
                  <a:cxn ang="0">
                    <a:pos x="29" y="5"/>
                  </a:cxn>
                  <a:cxn ang="0">
                    <a:pos x="22" y="5"/>
                  </a:cxn>
                  <a:cxn ang="0">
                    <a:pos x="15" y="5"/>
                  </a:cxn>
                  <a:cxn ang="0">
                    <a:pos x="7" y="5"/>
                  </a:cxn>
                  <a:cxn ang="0">
                    <a:pos x="0" y="2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70" h="5">
                    <a:moveTo>
                      <a:pt x="7" y="0"/>
                    </a:move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2"/>
                    </a:lnTo>
                    <a:lnTo>
                      <a:pt x="68" y="2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9" y="2"/>
                    </a:lnTo>
                    <a:lnTo>
                      <a:pt x="126" y="2"/>
                    </a:lnTo>
                    <a:lnTo>
                      <a:pt x="133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5" y="0"/>
                    </a:lnTo>
                    <a:lnTo>
                      <a:pt x="163" y="0"/>
                    </a:lnTo>
                    <a:lnTo>
                      <a:pt x="170" y="2"/>
                    </a:lnTo>
                    <a:lnTo>
                      <a:pt x="163" y="5"/>
                    </a:lnTo>
                    <a:lnTo>
                      <a:pt x="155" y="5"/>
                    </a:lnTo>
                    <a:lnTo>
                      <a:pt x="148" y="5"/>
                    </a:lnTo>
                    <a:lnTo>
                      <a:pt x="141" y="5"/>
                    </a:lnTo>
                    <a:lnTo>
                      <a:pt x="133" y="5"/>
                    </a:lnTo>
                    <a:lnTo>
                      <a:pt x="126" y="2"/>
                    </a:lnTo>
                    <a:lnTo>
                      <a:pt x="119" y="2"/>
                    </a:lnTo>
                    <a:lnTo>
                      <a:pt x="112" y="2"/>
                    </a:lnTo>
                    <a:lnTo>
                      <a:pt x="104" y="5"/>
                    </a:lnTo>
                    <a:lnTo>
                      <a:pt x="97" y="5"/>
                    </a:lnTo>
                    <a:lnTo>
                      <a:pt x="90" y="5"/>
                    </a:lnTo>
                    <a:lnTo>
                      <a:pt x="83" y="5"/>
                    </a:lnTo>
                    <a:lnTo>
                      <a:pt x="75" y="2"/>
                    </a:lnTo>
                    <a:lnTo>
                      <a:pt x="68" y="2"/>
                    </a:lnTo>
                    <a:lnTo>
                      <a:pt x="61" y="2"/>
                    </a:lnTo>
                    <a:lnTo>
                      <a:pt x="53" y="5"/>
                    </a:lnTo>
                    <a:lnTo>
                      <a:pt x="46" y="5"/>
                    </a:lnTo>
                    <a:lnTo>
                      <a:pt x="36" y="5"/>
                    </a:lnTo>
                    <a:lnTo>
                      <a:pt x="29" y="5"/>
                    </a:lnTo>
                    <a:lnTo>
                      <a:pt x="22" y="5"/>
                    </a:lnTo>
                    <a:lnTo>
                      <a:pt x="15" y="5"/>
                    </a:lnTo>
                    <a:lnTo>
                      <a:pt x="7" y="5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12" name="Freeform 2940"/>
              <p:cNvSpPr>
                <a:spLocks/>
              </p:cNvSpPr>
              <p:nvPr/>
            </p:nvSpPr>
            <p:spPr bwMode="auto">
              <a:xfrm>
                <a:off x="819" y="1137"/>
                <a:ext cx="27" cy="3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2"/>
                  </a:cxn>
                  <a:cxn ang="0">
                    <a:pos x="22" y="2"/>
                  </a:cxn>
                  <a:cxn ang="0">
                    <a:pos x="24" y="7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2" y="27"/>
                  </a:cxn>
                  <a:cxn ang="0">
                    <a:pos x="15" y="29"/>
                  </a:cxn>
                  <a:cxn ang="0">
                    <a:pos x="8" y="31"/>
                  </a:cxn>
                  <a:cxn ang="0">
                    <a:pos x="5" y="24"/>
                  </a:cxn>
                  <a:cxn ang="0">
                    <a:pos x="3" y="14"/>
                  </a:cxn>
                  <a:cxn ang="0">
                    <a:pos x="0" y="7"/>
                  </a:cxn>
                  <a:cxn ang="0">
                    <a:pos x="8" y="0"/>
                  </a:cxn>
                </a:cxnLst>
                <a:rect l="0" t="0" r="r" b="b"/>
                <a:pathLst>
                  <a:path w="27" h="31">
                    <a:moveTo>
                      <a:pt x="8" y="0"/>
                    </a:moveTo>
                    <a:lnTo>
                      <a:pt x="15" y="2"/>
                    </a:lnTo>
                    <a:lnTo>
                      <a:pt x="22" y="2"/>
                    </a:lnTo>
                    <a:lnTo>
                      <a:pt x="24" y="7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2" y="27"/>
                    </a:lnTo>
                    <a:lnTo>
                      <a:pt x="15" y="29"/>
                    </a:lnTo>
                    <a:lnTo>
                      <a:pt x="8" y="31"/>
                    </a:lnTo>
                    <a:lnTo>
                      <a:pt x="5" y="24"/>
                    </a:lnTo>
                    <a:lnTo>
                      <a:pt x="3" y="14"/>
                    </a:lnTo>
                    <a:lnTo>
                      <a:pt x="0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B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13" name="Freeform 2941"/>
              <p:cNvSpPr>
                <a:spLocks/>
              </p:cNvSpPr>
              <p:nvPr/>
            </p:nvSpPr>
            <p:spPr bwMode="auto">
              <a:xfrm>
                <a:off x="819" y="1137"/>
                <a:ext cx="27" cy="3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2"/>
                  </a:cxn>
                  <a:cxn ang="0">
                    <a:pos x="22" y="2"/>
                  </a:cxn>
                  <a:cxn ang="0">
                    <a:pos x="24" y="7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2" y="27"/>
                  </a:cxn>
                  <a:cxn ang="0">
                    <a:pos x="15" y="29"/>
                  </a:cxn>
                  <a:cxn ang="0">
                    <a:pos x="8" y="31"/>
                  </a:cxn>
                  <a:cxn ang="0">
                    <a:pos x="5" y="24"/>
                  </a:cxn>
                  <a:cxn ang="0">
                    <a:pos x="3" y="14"/>
                  </a:cxn>
                  <a:cxn ang="0">
                    <a:pos x="0" y="7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27" h="31">
                    <a:moveTo>
                      <a:pt x="8" y="0"/>
                    </a:moveTo>
                    <a:lnTo>
                      <a:pt x="15" y="2"/>
                    </a:lnTo>
                    <a:lnTo>
                      <a:pt x="22" y="2"/>
                    </a:lnTo>
                    <a:lnTo>
                      <a:pt x="24" y="7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2" y="27"/>
                    </a:lnTo>
                    <a:lnTo>
                      <a:pt x="15" y="29"/>
                    </a:lnTo>
                    <a:lnTo>
                      <a:pt x="8" y="31"/>
                    </a:lnTo>
                    <a:lnTo>
                      <a:pt x="5" y="24"/>
                    </a:lnTo>
                    <a:lnTo>
                      <a:pt x="3" y="14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14" name="Freeform 2942"/>
              <p:cNvSpPr>
                <a:spLocks/>
              </p:cNvSpPr>
              <p:nvPr/>
            </p:nvSpPr>
            <p:spPr bwMode="auto">
              <a:xfrm>
                <a:off x="671" y="1513"/>
                <a:ext cx="46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5"/>
                  </a:cxn>
                  <a:cxn ang="0">
                    <a:pos x="22" y="2"/>
                  </a:cxn>
                  <a:cxn ang="0">
                    <a:pos x="29" y="7"/>
                  </a:cxn>
                  <a:cxn ang="0">
                    <a:pos x="37" y="7"/>
                  </a:cxn>
                  <a:cxn ang="0">
                    <a:pos x="44" y="7"/>
                  </a:cxn>
                  <a:cxn ang="0">
                    <a:pos x="46" y="9"/>
                  </a:cxn>
                  <a:cxn ang="0">
                    <a:pos x="44" y="9"/>
                  </a:cxn>
                  <a:cxn ang="0">
                    <a:pos x="37" y="14"/>
                  </a:cxn>
                  <a:cxn ang="0">
                    <a:pos x="29" y="14"/>
                  </a:cxn>
                  <a:cxn ang="0">
                    <a:pos x="27" y="17"/>
                  </a:cxn>
                  <a:cxn ang="0">
                    <a:pos x="22" y="24"/>
                  </a:cxn>
                  <a:cxn ang="0">
                    <a:pos x="15" y="19"/>
                  </a:cxn>
                  <a:cxn ang="0">
                    <a:pos x="8" y="24"/>
                  </a:cxn>
                  <a:cxn ang="0">
                    <a:pos x="0" y="17"/>
                  </a:cxn>
                  <a:cxn ang="0">
                    <a:pos x="0" y="9"/>
                  </a:cxn>
                  <a:cxn ang="0">
                    <a:pos x="8" y="0"/>
                  </a:cxn>
                </a:cxnLst>
                <a:rect l="0" t="0" r="r" b="b"/>
                <a:pathLst>
                  <a:path w="46" h="24">
                    <a:moveTo>
                      <a:pt x="8" y="0"/>
                    </a:moveTo>
                    <a:lnTo>
                      <a:pt x="15" y="5"/>
                    </a:lnTo>
                    <a:lnTo>
                      <a:pt x="22" y="2"/>
                    </a:lnTo>
                    <a:lnTo>
                      <a:pt x="29" y="7"/>
                    </a:lnTo>
                    <a:lnTo>
                      <a:pt x="37" y="7"/>
                    </a:lnTo>
                    <a:lnTo>
                      <a:pt x="44" y="7"/>
                    </a:lnTo>
                    <a:lnTo>
                      <a:pt x="46" y="9"/>
                    </a:lnTo>
                    <a:lnTo>
                      <a:pt x="44" y="9"/>
                    </a:lnTo>
                    <a:lnTo>
                      <a:pt x="37" y="14"/>
                    </a:lnTo>
                    <a:lnTo>
                      <a:pt x="29" y="14"/>
                    </a:lnTo>
                    <a:lnTo>
                      <a:pt x="27" y="17"/>
                    </a:lnTo>
                    <a:lnTo>
                      <a:pt x="22" y="24"/>
                    </a:lnTo>
                    <a:lnTo>
                      <a:pt x="15" y="19"/>
                    </a:lnTo>
                    <a:lnTo>
                      <a:pt x="8" y="24"/>
                    </a:lnTo>
                    <a:lnTo>
                      <a:pt x="0" y="17"/>
                    </a:lnTo>
                    <a:lnTo>
                      <a:pt x="0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B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15" name="Freeform 2943"/>
              <p:cNvSpPr>
                <a:spLocks/>
              </p:cNvSpPr>
              <p:nvPr/>
            </p:nvSpPr>
            <p:spPr bwMode="auto">
              <a:xfrm>
                <a:off x="671" y="1513"/>
                <a:ext cx="46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5"/>
                  </a:cxn>
                  <a:cxn ang="0">
                    <a:pos x="22" y="2"/>
                  </a:cxn>
                  <a:cxn ang="0">
                    <a:pos x="29" y="7"/>
                  </a:cxn>
                  <a:cxn ang="0">
                    <a:pos x="37" y="7"/>
                  </a:cxn>
                  <a:cxn ang="0">
                    <a:pos x="44" y="7"/>
                  </a:cxn>
                  <a:cxn ang="0">
                    <a:pos x="46" y="9"/>
                  </a:cxn>
                  <a:cxn ang="0">
                    <a:pos x="44" y="9"/>
                  </a:cxn>
                  <a:cxn ang="0">
                    <a:pos x="37" y="14"/>
                  </a:cxn>
                  <a:cxn ang="0">
                    <a:pos x="29" y="14"/>
                  </a:cxn>
                  <a:cxn ang="0">
                    <a:pos x="27" y="17"/>
                  </a:cxn>
                  <a:cxn ang="0">
                    <a:pos x="22" y="24"/>
                  </a:cxn>
                  <a:cxn ang="0">
                    <a:pos x="15" y="19"/>
                  </a:cxn>
                  <a:cxn ang="0">
                    <a:pos x="8" y="24"/>
                  </a:cxn>
                  <a:cxn ang="0">
                    <a:pos x="0" y="17"/>
                  </a:cxn>
                  <a:cxn ang="0">
                    <a:pos x="0" y="9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46" h="24">
                    <a:moveTo>
                      <a:pt x="8" y="0"/>
                    </a:moveTo>
                    <a:lnTo>
                      <a:pt x="15" y="5"/>
                    </a:lnTo>
                    <a:lnTo>
                      <a:pt x="22" y="2"/>
                    </a:lnTo>
                    <a:lnTo>
                      <a:pt x="29" y="7"/>
                    </a:lnTo>
                    <a:lnTo>
                      <a:pt x="37" y="7"/>
                    </a:lnTo>
                    <a:lnTo>
                      <a:pt x="44" y="7"/>
                    </a:lnTo>
                    <a:lnTo>
                      <a:pt x="46" y="9"/>
                    </a:lnTo>
                    <a:lnTo>
                      <a:pt x="44" y="9"/>
                    </a:lnTo>
                    <a:lnTo>
                      <a:pt x="37" y="14"/>
                    </a:lnTo>
                    <a:lnTo>
                      <a:pt x="29" y="14"/>
                    </a:lnTo>
                    <a:lnTo>
                      <a:pt x="27" y="17"/>
                    </a:lnTo>
                    <a:lnTo>
                      <a:pt x="22" y="24"/>
                    </a:lnTo>
                    <a:lnTo>
                      <a:pt x="15" y="19"/>
                    </a:lnTo>
                    <a:lnTo>
                      <a:pt x="8" y="24"/>
                    </a:lnTo>
                    <a:lnTo>
                      <a:pt x="0" y="17"/>
                    </a:lnTo>
                    <a:lnTo>
                      <a:pt x="0" y="9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16" name="Freeform 2944"/>
              <p:cNvSpPr>
                <a:spLocks/>
              </p:cNvSpPr>
              <p:nvPr/>
            </p:nvSpPr>
            <p:spPr bwMode="auto">
              <a:xfrm>
                <a:off x="332" y="2104"/>
                <a:ext cx="56" cy="1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5" y="0"/>
                  </a:cxn>
                  <a:cxn ang="0">
                    <a:pos x="15" y="3"/>
                  </a:cxn>
                  <a:cxn ang="0">
                    <a:pos x="22" y="3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3"/>
                  </a:cxn>
                  <a:cxn ang="0">
                    <a:pos x="51" y="5"/>
                  </a:cxn>
                  <a:cxn ang="0">
                    <a:pos x="56" y="7"/>
                  </a:cxn>
                  <a:cxn ang="0">
                    <a:pos x="51" y="12"/>
                  </a:cxn>
                  <a:cxn ang="0">
                    <a:pos x="51" y="12"/>
                  </a:cxn>
                  <a:cxn ang="0">
                    <a:pos x="51" y="12"/>
                  </a:cxn>
                  <a:cxn ang="0">
                    <a:pos x="44" y="12"/>
                  </a:cxn>
                  <a:cxn ang="0">
                    <a:pos x="39" y="12"/>
                  </a:cxn>
                  <a:cxn ang="0">
                    <a:pos x="36" y="12"/>
                  </a:cxn>
                  <a:cxn ang="0">
                    <a:pos x="29" y="15"/>
                  </a:cxn>
                  <a:cxn ang="0">
                    <a:pos x="22" y="15"/>
                  </a:cxn>
                  <a:cxn ang="0">
                    <a:pos x="19" y="12"/>
                  </a:cxn>
                  <a:cxn ang="0">
                    <a:pos x="15" y="12"/>
                  </a:cxn>
                  <a:cxn ang="0">
                    <a:pos x="7" y="10"/>
                  </a:cxn>
                  <a:cxn ang="0">
                    <a:pos x="0" y="7"/>
                  </a:cxn>
                  <a:cxn ang="0">
                    <a:pos x="5" y="3"/>
                  </a:cxn>
                  <a:cxn ang="0">
                    <a:pos x="7" y="0"/>
                  </a:cxn>
                </a:cxnLst>
                <a:rect l="0" t="0" r="r" b="b"/>
                <a:pathLst>
                  <a:path w="56" h="15">
                    <a:moveTo>
                      <a:pt x="7" y="0"/>
                    </a:moveTo>
                    <a:lnTo>
                      <a:pt x="15" y="0"/>
                    </a:lnTo>
                    <a:lnTo>
                      <a:pt x="15" y="3"/>
                    </a:lnTo>
                    <a:lnTo>
                      <a:pt x="22" y="3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3"/>
                    </a:lnTo>
                    <a:lnTo>
                      <a:pt x="51" y="5"/>
                    </a:lnTo>
                    <a:lnTo>
                      <a:pt x="56" y="7"/>
                    </a:lnTo>
                    <a:lnTo>
                      <a:pt x="51" y="12"/>
                    </a:lnTo>
                    <a:lnTo>
                      <a:pt x="51" y="12"/>
                    </a:lnTo>
                    <a:lnTo>
                      <a:pt x="51" y="12"/>
                    </a:lnTo>
                    <a:lnTo>
                      <a:pt x="44" y="12"/>
                    </a:lnTo>
                    <a:lnTo>
                      <a:pt x="39" y="12"/>
                    </a:lnTo>
                    <a:lnTo>
                      <a:pt x="36" y="12"/>
                    </a:lnTo>
                    <a:lnTo>
                      <a:pt x="29" y="15"/>
                    </a:lnTo>
                    <a:lnTo>
                      <a:pt x="22" y="15"/>
                    </a:lnTo>
                    <a:lnTo>
                      <a:pt x="19" y="12"/>
                    </a:lnTo>
                    <a:lnTo>
                      <a:pt x="15" y="12"/>
                    </a:lnTo>
                    <a:lnTo>
                      <a:pt x="7" y="10"/>
                    </a:lnTo>
                    <a:lnTo>
                      <a:pt x="0" y="7"/>
                    </a:lnTo>
                    <a:lnTo>
                      <a:pt x="5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24FF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17" name="Freeform 2945"/>
              <p:cNvSpPr>
                <a:spLocks/>
              </p:cNvSpPr>
              <p:nvPr/>
            </p:nvSpPr>
            <p:spPr bwMode="auto">
              <a:xfrm>
                <a:off x="332" y="2104"/>
                <a:ext cx="56" cy="1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5" y="0"/>
                  </a:cxn>
                  <a:cxn ang="0">
                    <a:pos x="15" y="3"/>
                  </a:cxn>
                  <a:cxn ang="0">
                    <a:pos x="22" y="3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3"/>
                  </a:cxn>
                  <a:cxn ang="0">
                    <a:pos x="51" y="5"/>
                  </a:cxn>
                  <a:cxn ang="0">
                    <a:pos x="56" y="7"/>
                  </a:cxn>
                  <a:cxn ang="0">
                    <a:pos x="51" y="12"/>
                  </a:cxn>
                  <a:cxn ang="0">
                    <a:pos x="51" y="12"/>
                  </a:cxn>
                  <a:cxn ang="0">
                    <a:pos x="51" y="12"/>
                  </a:cxn>
                  <a:cxn ang="0">
                    <a:pos x="44" y="12"/>
                  </a:cxn>
                  <a:cxn ang="0">
                    <a:pos x="39" y="12"/>
                  </a:cxn>
                  <a:cxn ang="0">
                    <a:pos x="36" y="12"/>
                  </a:cxn>
                  <a:cxn ang="0">
                    <a:pos x="29" y="15"/>
                  </a:cxn>
                  <a:cxn ang="0">
                    <a:pos x="22" y="15"/>
                  </a:cxn>
                  <a:cxn ang="0">
                    <a:pos x="19" y="12"/>
                  </a:cxn>
                  <a:cxn ang="0">
                    <a:pos x="15" y="12"/>
                  </a:cxn>
                  <a:cxn ang="0">
                    <a:pos x="7" y="10"/>
                  </a:cxn>
                  <a:cxn ang="0">
                    <a:pos x="0" y="7"/>
                  </a:cxn>
                  <a:cxn ang="0">
                    <a:pos x="5" y="3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56" h="15">
                    <a:moveTo>
                      <a:pt x="7" y="0"/>
                    </a:moveTo>
                    <a:lnTo>
                      <a:pt x="15" y="0"/>
                    </a:lnTo>
                    <a:lnTo>
                      <a:pt x="15" y="3"/>
                    </a:lnTo>
                    <a:lnTo>
                      <a:pt x="22" y="3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3"/>
                    </a:lnTo>
                    <a:lnTo>
                      <a:pt x="51" y="5"/>
                    </a:lnTo>
                    <a:lnTo>
                      <a:pt x="56" y="7"/>
                    </a:lnTo>
                    <a:lnTo>
                      <a:pt x="51" y="12"/>
                    </a:lnTo>
                    <a:lnTo>
                      <a:pt x="51" y="12"/>
                    </a:lnTo>
                    <a:lnTo>
                      <a:pt x="51" y="12"/>
                    </a:lnTo>
                    <a:lnTo>
                      <a:pt x="44" y="12"/>
                    </a:lnTo>
                    <a:lnTo>
                      <a:pt x="39" y="12"/>
                    </a:lnTo>
                    <a:lnTo>
                      <a:pt x="36" y="12"/>
                    </a:lnTo>
                    <a:lnTo>
                      <a:pt x="29" y="15"/>
                    </a:lnTo>
                    <a:lnTo>
                      <a:pt x="22" y="15"/>
                    </a:lnTo>
                    <a:lnTo>
                      <a:pt x="19" y="12"/>
                    </a:lnTo>
                    <a:lnTo>
                      <a:pt x="15" y="12"/>
                    </a:lnTo>
                    <a:lnTo>
                      <a:pt x="7" y="10"/>
                    </a:lnTo>
                    <a:lnTo>
                      <a:pt x="0" y="7"/>
                    </a:lnTo>
                    <a:lnTo>
                      <a:pt x="5" y="3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18" name="Freeform 2946"/>
              <p:cNvSpPr>
                <a:spLocks/>
              </p:cNvSpPr>
              <p:nvPr/>
            </p:nvSpPr>
            <p:spPr bwMode="auto">
              <a:xfrm>
                <a:off x="1493" y="2092"/>
                <a:ext cx="153" cy="7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53" y="2"/>
                  </a:cxn>
                  <a:cxn ang="0">
                    <a:pos x="146" y="2"/>
                  </a:cxn>
                  <a:cxn ang="0">
                    <a:pos x="138" y="2"/>
                  </a:cxn>
                  <a:cxn ang="0">
                    <a:pos x="131" y="2"/>
                  </a:cxn>
                  <a:cxn ang="0">
                    <a:pos x="124" y="5"/>
                  </a:cxn>
                  <a:cxn ang="0">
                    <a:pos x="116" y="5"/>
                  </a:cxn>
                  <a:cxn ang="0">
                    <a:pos x="109" y="5"/>
                  </a:cxn>
                  <a:cxn ang="0">
                    <a:pos x="102" y="5"/>
                  </a:cxn>
                  <a:cxn ang="0">
                    <a:pos x="95" y="5"/>
                  </a:cxn>
                  <a:cxn ang="0">
                    <a:pos x="87" y="5"/>
                  </a:cxn>
                  <a:cxn ang="0">
                    <a:pos x="82" y="5"/>
                  </a:cxn>
                  <a:cxn ang="0">
                    <a:pos x="80" y="5"/>
                  </a:cxn>
                  <a:cxn ang="0">
                    <a:pos x="73" y="7"/>
                  </a:cxn>
                  <a:cxn ang="0">
                    <a:pos x="66" y="7"/>
                  </a:cxn>
                  <a:cxn ang="0">
                    <a:pos x="58" y="7"/>
                  </a:cxn>
                  <a:cxn ang="0">
                    <a:pos x="51" y="7"/>
                  </a:cxn>
                  <a:cxn ang="0">
                    <a:pos x="41" y="7"/>
                  </a:cxn>
                  <a:cxn ang="0">
                    <a:pos x="34" y="7"/>
                  </a:cxn>
                  <a:cxn ang="0">
                    <a:pos x="27" y="7"/>
                  </a:cxn>
                  <a:cxn ang="0">
                    <a:pos x="19" y="7"/>
                  </a:cxn>
                  <a:cxn ang="0">
                    <a:pos x="12" y="5"/>
                  </a:cxn>
                  <a:cxn ang="0">
                    <a:pos x="5" y="5"/>
                  </a:cxn>
                  <a:cxn ang="0">
                    <a:pos x="0" y="5"/>
                  </a:cxn>
                  <a:cxn ang="0">
                    <a:pos x="5" y="5"/>
                  </a:cxn>
                  <a:cxn ang="0">
                    <a:pos x="12" y="5"/>
                  </a:cxn>
                  <a:cxn ang="0">
                    <a:pos x="19" y="5"/>
                  </a:cxn>
                  <a:cxn ang="0">
                    <a:pos x="27" y="2"/>
                  </a:cxn>
                  <a:cxn ang="0">
                    <a:pos x="27" y="2"/>
                  </a:cxn>
                  <a:cxn ang="0">
                    <a:pos x="34" y="2"/>
                  </a:cxn>
                  <a:cxn ang="0">
                    <a:pos x="41" y="2"/>
                  </a:cxn>
                  <a:cxn ang="0">
                    <a:pos x="51" y="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66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80" y="0"/>
                  </a:cxn>
                  <a:cxn ang="0">
                    <a:pos x="87" y="0"/>
                  </a:cxn>
                  <a:cxn ang="0">
                    <a:pos x="95" y="2"/>
                  </a:cxn>
                  <a:cxn ang="0">
                    <a:pos x="102" y="2"/>
                  </a:cxn>
                  <a:cxn ang="0">
                    <a:pos x="109" y="2"/>
                  </a:cxn>
                  <a:cxn ang="0">
                    <a:pos x="116" y="2"/>
                  </a:cxn>
                  <a:cxn ang="0">
                    <a:pos x="124" y="2"/>
                  </a:cxn>
                  <a:cxn ang="0">
                    <a:pos x="131" y="2"/>
                  </a:cxn>
                  <a:cxn ang="0">
                    <a:pos x="138" y="2"/>
                  </a:cxn>
                  <a:cxn ang="0">
                    <a:pos x="146" y="2"/>
                  </a:cxn>
                  <a:cxn ang="0">
                    <a:pos x="153" y="2"/>
                  </a:cxn>
                </a:cxnLst>
                <a:rect l="0" t="0" r="r" b="b"/>
                <a:pathLst>
                  <a:path w="153" h="7">
                    <a:moveTo>
                      <a:pt x="153" y="2"/>
                    </a:moveTo>
                    <a:lnTo>
                      <a:pt x="153" y="2"/>
                    </a:lnTo>
                    <a:lnTo>
                      <a:pt x="153" y="2"/>
                    </a:lnTo>
                    <a:lnTo>
                      <a:pt x="146" y="2"/>
                    </a:lnTo>
                    <a:lnTo>
                      <a:pt x="138" y="2"/>
                    </a:lnTo>
                    <a:lnTo>
                      <a:pt x="131" y="2"/>
                    </a:lnTo>
                    <a:lnTo>
                      <a:pt x="124" y="5"/>
                    </a:lnTo>
                    <a:lnTo>
                      <a:pt x="116" y="5"/>
                    </a:lnTo>
                    <a:lnTo>
                      <a:pt x="109" y="5"/>
                    </a:lnTo>
                    <a:lnTo>
                      <a:pt x="102" y="5"/>
                    </a:lnTo>
                    <a:lnTo>
                      <a:pt x="95" y="5"/>
                    </a:lnTo>
                    <a:lnTo>
                      <a:pt x="87" y="5"/>
                    </a:lnTo>
                    <a:lnTo>
                      <a:pt x="82" y="5"/>
                    </a:lnTo>
                    <a:lnTo>
                      <a:pt x="80" y="5"/>
                    </a:lnTo>
                    <a:lnTo>
                      <a:pt x="73" y="7"/>
                    </a:lnTo>
                    <a:lnTo>
                      <a:pt x="66" y="7"/>
                    </a:lnTo>
                    <a:lnTo>
                      <a:pt x="58" y="7"/>
                    </a:lnTo>
                    <a:lnTo>
                      <a:pt x="51" y="7"/>
                    </a:lnTo>
                    <a:lnTo>
                      <a:pt x="41" y="7"/>
                    </a:lnTo>
                    <a:lnTo>
                      <a:pt x="34" y="7"/>
                    </a:lnTo>
                    <a:lnTo>
                      <a:pt x="27" y="7"/>
                    </a:lnTo>
                    <a:lnTo>
                      <a:pt x="19" y="7"/>
                    </a:lnTo>
                    <a:lnTo>
                      <a:pt x="12" y="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12" y="5"/>
                    </a:lnTo>
                    <a:lnTo>
                      <a:pt x="19" y="5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34" y="2"/>
                    </a:lnTo>
                    <a:lnTo>
                      <a:pt x="41" y="2"/>
                    </a:lnTo>
                    <a:lnTo>
                      <a:pt x="51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80" y="0"/>
                    </a:lnTo>
                    <a:lnTo>
                      <a:pt x="87" y="0"/>
                    </a:lnTo>
                    <a:lnTo>
                      <a:pt x="95" y="2"/>
                    </a:lnTo>
                    <a:lnTo>
                      <a:pt x="102" y="2"/>
                    </a:lnTo>
                    <a:lnTo>
                      <a:pt x="109" y="2"/>
                    </a:lnTo>
                    <a:lnTo>
                      <a:pt x="116" y="2"/>
                    </a:lnTo>
                    <a:lnTo>
                      <a:pt x="124" y="2"/>
                    </a:lnTo>
                    <a:lnTo>
                      <a:pt x="131" y="2"/>
                    </a:lnTo>
                    <a:lnTo>
                      <a:pt x="138" y="2"/>
                    </a:lnTo>
                    <a:lnTo>
                      <a:pt x="146" y="2"/>
                    </a:lnTo>
                    <a:lnTo>
                      <a:pt x="153" y="2"/>
                    </a:lnTo>
                    <a:close/>
                  </a:path>
                </a:pathLst>
              </a:custGeom>
              <a:solidFill>
                <a:srgbClr val="FF6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19" name="Freeform 2947"/>
              <p:cNvSpPr>
                <a:spLocks/>
              </p:cNvSpPr>
              <p:nvPr/>
            </p:nvSpPr>
            <p:spPr bwMode="auto">
              <a:xfrm>
                <a:off x="1493" y="2092"/>
                <a:ext cx="153" cy="7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53" y="2"/>
                  </a:cxn>
                  <a:cxn ang="0">
                    <a:pos x="146" y="2"/>
                  </a:cxn>
                  <a:cxn ang="0">
                    <a:pos x="138" y="2"/>
                  </a:cxn>
                  <a:cxn ang="0">
                    <a:pos x="131" y="2"/>
                  </a:cxn>
                  <a:cxn ang="0">
                    <a:pos x="124" y="5"/>
                  </a:cxn>
                  <a:cxn ang="0">
                    <a:pos x="116" y="5"/>
                  </a:cxn>
                  <a:cxn ang="0">
                    <a:pos x="109" y="5"/>
                  </a:cxn>
                  <a:cxn ang="0">
                    <a:pos x="102" y="5"/>
                  </a:cxn>
                  <a:cxn ang="0">
                    <a:pos x="95" y="5"/>
                  </a:cxn>
                  <a:cxn ang="0">
                    <a:pos x="87" y="5"/>
                  </a:cxn>
                  <a:cxn ang="0">
                    <a:pos x="82" y="5"/>
                  </a:cxn>
                  <a:cxn ang="0">
                    <a:pos x="80" y="5"/>
                  </a:cxn>
                  <a:cxn ang="0">
                    <a:pos x="73" y="7"/>
                  </a:cxn>
                  <a:cxn ang="0">
                    <a:pos x="66" y="7"/>
                  </a:cxn>
                  <a:cxn ang="0">
                    <a:pos x="58" y="7"/>
                  </a:cxn>
                  <a:cxn ang="0">
                    <a:pos x="51" y="7"/>
                  </a:cxn>
                  <a:cxn ang="0">
                    <a:pos x="41" y="7"/>
                  </a:cxn>
                  <a:cxn ang="0">
                    <a:pos x="34" y="7"/>
                  </a:cxn>
                  <a:cxn ang="0">
                    <a:pos x="27" y="7"/>
                  </a:cxn>
                  <a:cxn ang="0">
                    <a:pos x="19" y="7"/>
                  </a:cxn>
                  <a:cxn ang="0">
                    <a:pos x="12" y="5"/>
                  </a:cxn>
                  <a:cxn ang="0">
                    <a:pos x="5" y="5"/>
                  </a:cxn>
                  <a:cxn ang="0">
                    <a:pos x="0" y="5"/>
                  </a:cxn>
                  <a:cxn ang="0">
                    <a:pos x="5" y="5"/>
                  </a:cxn>
                  <a:cxn ang="0">
                    <a:pos x="12" y="5"/>
                  </a:cxn>
                  <a:cxn ang="0">
                    <a:pos x="19" y="5"/>
                  </a:cxn>
                  <a:cxn ang="0">
                    <a:pos x="27" y="2"/>
                  </a:cxn>
                  <a:cxn ang="0">
                    <a:pos x="27" y="2"/>
                  </a:cxn>
                  <a:cxn ang="0">
                    <a:pos x="34" y="2"/>
                  </a:cxn>
                  <a:cxn ang="0">
                    <a:pos x="41" y="2"/>
                  </a:cxn>
                  <a:cxn ang="0">
                    <a:pos x="51" y="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66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80" y="0"/>
                  </a:cxn>
                  <a:cxn ang="0">
                    <a:pos x="87" y="0"/>
                  </a:cxn>
                  <a:cxn ang="0">
                    <a:pos x="95" y="2"/>
                  </a:cxn>
                  <a:cxn ang="0">
                    <a:pos x="102" y="2"/>
                  </a:cxn>
                  <a:cxn ang="0">
                    <a:pos x="109" y="2"/>
                  </a:cxn>
                  <a:cxn ang="0">
                    <a:pos x="116" y="2"/>
                  </a:cxn>
                  <a:cxn ang="0">
                    <a:pos x="124" y="2"/>
                  </a:cxn>
                  <a:cxn ang="0">
                    <a:pos x="131" y="2"/>
                  </a:cxn>
                  <a:cxn ang="0">
                    <a:pos x="138" y="2"/>
                  </a:cxn>
                  <a:cxn ang="0">
                    <a:pos x="146" y="2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53" h="7">
                    <a:moveTo>
                      <a:pt x="153" y="2"/>
                    </a:moveTo>
                    <a:lnTo>
                      <a:pt x="153" y="2"/>
                    </a:lnTo>
                    <a:lnTo>
                      <a:pt x="153" y="2"/>
                    </a:lnTo>
                    <a:lnTo>
                      <a:pt x="146" y="2"/>
                    </a:lnTo>
                    <a:lnTo>
                      <a:pt x="138" y="2"/>
                    </a:lnTo>
                    <a:lnTo>
                      <a:pt x="131" y="2"/>
                    </a:lnTo>
                    <a:lnTo>
                      <a:pt x="124" y="5"/>
                    </a:lnTo>
                    <a:lnTo>
                      <a:pt x="116" y="5"/>
                    </a:lnTo>
                    <a:lnTo>
                      <a:pt x="109" y="5"/>
                    </a:lnTo>
                    <a:lnTo>
                      <a:pt x="102" y="5"/>
                    </a:lnTo>
                    <a:lnTo>
                      <a:pt x="95" y="5"/>
                    </a:lnTo>
                    <a:lnTo>
                      <a:pt x="87" y="5"/>
                    </a:lnTo>
                    <a:lnTo>
                      <a:pt x="82" y="5"/>
                    </a:lnTo>
                    <a:lnTo>
                      <a:pt x="80" y="5"/>
                    </a:lnTo>
                    <a:lnTo>
                      <a:pt x="73" y="7"/>
                    </a:lnTo>
                    <a:lnTo>
                      <a:pt x="66" y="7"/>
                    </a:lnTo>
                    <a:lnTo>
                      <a:pt x="58" y="7"/>
                    </a:lnTo>
                    <a:lnTo>
                      <a:pt x="51" y="7"/>
                    </a:lnTo>
                    <a:lnTo>
                      <a:pt x="41" y="7"/>
                    </a:lnTo>
                    <a:lnTo>
                      <a:pt x="34" y="7"/>
                    </a:lnTo>
                    <a:lnTo>
                      <a:pt x="27" y="7"/>
                    </a:lnTo>
                    <a:lnTo>
                      <a:pt x="19" y="7"/>
                    </a:lnTo>
                    <a:lnTo>
                      <a:pt x="12" y="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12" y="5"/>
                    </a:lnTo>
                    <a:lnTo>
                      <a:pt x="19" y="5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34" y="2"/>
                    </a:lnTo>
                    <a:lnTo>
                      <a:pt x="41" y="2"/>
                    </a:lnTo>
                    <a:lnTo>
                      <a:pt x="51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80" y="0"/>
                    </a:lnTo>
                    <a:lnTo>
                      <a:pt x="87" y="0"/>
                    </a:lnTo>
                    <a:lnTo>
                      <a:pt x="95" y="2"/>
                    </a:lnTo>
                    <a:lnTo>
                      <a:pt x="102" y="2"/>
                    </a:lnTo>
                    <a:lnTo>
                      <a:pt x="109" y="2"/>
                    </a:lnTo>
                    <a:lnTo>
                      <a:pt x="116" y="2"/>
                    </a:lnTo>
                    <a:lnTo>
                      <a:pt x="124" y="2"/>
                    </a:lnTo>
                    <a:lnTo>
                      <a:pt x="131" y="2"/>
                    </a:lnTo>
                    <a:lnTo>
                      <a:pt x="138" y="2"/>
                    </a:lnTo>
                    <a:lnTo>
                      <a:pt x="146" y="2"/>
                    </a:lnTo>
                    <a:lnTo>
                      <a:pt x="153" y="2"/>
                    </a:lnTo>
                    <a:lnTo>
                      <a:pt x="15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20" name="Freeform 2948"/>
              <p:cNvSpPr>
                <a:spLocks/>
              </p:cNvSpPr>
              <p:nvPr/>
            </p:nvSpPr>
            <p:spPr bwMode="auto">
              <a:xfrm>
                <a:off x="332" y="2107"/>
                <a:ext cx="56" cy="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51" y="2"/>
                  </a:cxn>
                  <a:cxn ang="0">
                    <a:pos x="56" y="4"/>
                  </a:cxn>
                  <a:cxn ang="0">
                    <a:pos x="51" y="9"/>
                  </a:cxn>
                  <a:cxn ang="0">
                    <a:pos x="44" y="9"/>
                  </a:cxn>
                  <a:cxn ang="0">
                    <a:pos x="36" y="9"/>
                  </a:cxn>
                  <a:cxn ang="0">
                    <a:pos x="32" y="9"/>
                  </a:cxn>
                  <a:cxn ang="0">
                    <a:pos x="29" y="9"/>
                  </a:cxn>
                  <a:cxn ang="0">
                    <a:pos x="22" y="9"/>
                  </a:cxn>
                  <a:cxn ang="0">
                    <a:pos x="22" y="9"/>
                  </a:cxn>
                  <a:cxn ang="0">
                    <a:pos x="15" y="9"/>
                  </a:cxn>
                  <a:cxn ang="0">
                    <a:pos x="7" y="7"/>
                  </a:cxn>
                  <a:cxn ang="0">
                    <a:pos x="0" y="4"/>
                  </a:cxn>
                  <a:cxn ang="0">
                    <a:pos x="7" y="0"/>
                  </a:cxn>
                </a:cxnLst>
                <a:rect l="0" t="0" r="r" b="b"/>
                <a:pathLst>
                  <a:path w="56" h="9">
                    <a:moveTo>
                      <a:pt x="7" y="0"/>
                    </a:move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1" y="2"/>
                    </a:lnTo>
                    <a:lnTo>
                      <a:pt x="56" y="4"/>
                    </a:lnTo>
                    <a:lnTo>
                      <a:pt x="51" y="9"/>
                    </a:lnTo>
                    <a:lnTo>
                      <a:pt x="44" y="9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29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15" y="9"/>
                    </a:lnTo>
                    <a:lnTo>
                      <a:pt x="7" y="7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6DFF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21" name="Freeform 2949"/>
              <p:cNvSpPr>
                <a:spLocks/>
              </p:cNvSpPr>
              <p:nvPr/>
            </p:nvSpPr>
            <p:spPr bwMode="auto">
              <a:xfrm>
                <a:off x="332" y="2107"/>
                <a:ext cx="56" cy="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51" y="2"/>
                  </a:cxn>
                  <a:cxn ang="0">
                    <a:pos x="56" y="4"/>
                  </a:cxn>
                  <a:cxn ang="0">
                    <a:pos x="51" y="9"/>
                  </a:cxn>
                  <a:cxn ang="0">
                    <a:pos x="44" y="9"/>
                  </a:cxn>
                  <a:cxn ang="0">
                    <a:pos x="36" y="9"/>
                  </a:cxn>
                  <a:cxn ang="0">
                    <a:pos x="32" y="9"/>
                  </a:cxn>
                  <a:cxn ang="0">
                    <a:pos x="29" y="9"/>
                  </a:cxn>
                  <a:cxn ang="0">
                    <a:pos x="22" y="9"/>
                  </a:cxn>
                  <a:cxn ang="0">
                    <a:pos x="22" y="9"/>
                  </a:cxn>
                  <a:cxn ang="0">
                    <a:pos x="15" y="9"/>
                  </a:cxn>
                  <a:cxn ang="0">
                    <a:pos x="7" y="7"/>
                  </a:cxn>
                  <a:cxn ang="0">
                    <a:pos x="0" y="4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56" h="9">
                    <a:moveTo>
                      <a:pt x="7" y="0"/>
                    </a:move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1" y="2"/>
                    </a:lnTo>
                    <a:lnTo>
                      <a:pt x="56" y="4"/>
                    </a:lnTo>
                    <a:lnTo>
                      <a:pt x="51" y="9"/>
                    </a:lnTo>
                    <a:lnTo>
                      <a:pt x="44" y="9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29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15" y="9"/>
                    </a:lnTo>
                    <a:lnTo>
                      <a:pt x="7" y="7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22" name="Freeform 2950"/>
              <p:cNvSpPr>
                <a:spLocks/>
              </p:cNvSpPr>
              <p:nvPr/>
            </p:nvSpPr>
            <p:spPr bwMode="auto">
              <a:xfrm>
                <a:off x="1037" y="2104"/>
                <a:ext cx="102" cy="7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10" y="3"/>
                  </a:cxn>
                  <a:cxn ang="0">
                    <a:pos x="17" y="3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32" y="7"/>
                  </a:cxn>
                  <a:cxn ang="0">
                    <a:pos x="39" y="7"/>
                  </a:cxn>
                  <a:cxn ang="0">
                    <a:pos x="46" y="7"/>
                  </a:cxn>
                  <a:cxn ang="0">
                    <a:pos x="56" y="7"/>
                  </a:cxn>
                  <a:cxn ang="0">
                    <a:pos x="63" y="7"/>
                  </a:cxn>
                  <a:cxn ang="0">
                    <a:pos x="71" y="7"/>
                  </a:cxn>
                  <a:cxn ang="0">
                    <a:pos x="78" y="7"/>
                  </a:cxn>
                  <a:cxn ang="0">
                    <a:pos x="85" y="7"/>
                  </a:cxn>
                  <a:cxn ang="0">
                    <a:pos x="92" y="7"/>
                  </a:cxn>
                  <a:cxn ang="0">
                    <a:pos x="100" y="7"/>
                  </a:cxn>
                  <a:cxn ang="0">
                    <a:pos x="102" y="7"/>
                  </a:cxn>
                  <a:cxn ang="0">
                    <a:pos x="100" y="5"/>
                  </a:cxn>
                  <a:cxn ang="0">
                    <a:pos x="92" y="5"/>
                  </a:cxn>
                  <a:cxn ang="0">
                    <a:pos x="85" y="3"/>
                  </a:cxn>
                  <a:cxn ang="0">
                    <a:pos x="78" y="3"/>
                  </a:cxn>
                  <a:cxn ang="0">
                    <a:pos x="71" y="3"/>
                  </a:cxn>
                  <a:cxn ang="0">
                    <a:pos x="63" y="3"/>
                  </a:cxn>
                  <a:cxn ang="0">
                    <a:pos x="56" y="3"/>
                  </a:cxn>
                  <a:cxn ang="0">
                    <a:pos x="46" y="3"/>
                  </a:cxn>
                  <a:cxn ang="0">
                    <a:pos x="44" y="3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3" y="3"/>
                  </a:cxn>
                </a:cxnLst>
                <a:rect l="0" t="0" r="r" b="b"/>
                <a:pathLst>
                  <a:path w="102" h="7">
                    <a:moveTo>
                      <a:pt x="3" y="3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10" y="3"/>
                    </a:lnTo>
                    <a:lnTo>
                      <a:pt x="17" y="3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32" y="7"/>
                    </a:lnTo>
                    <a:lnTo>
                      <a:pt x="39" y="7"/>
                    </a:lnTo>
                    <a:lnTo>
                      <a:pt x="46" y="7"/>
                    </a:lnTo>
                    <a:lnTo>
                      <a:pt x="56" y="7"/>
                    </a:lnTo>
                    <a:lnTo>
                      <a:pt x="63" y="7"/>
                    </a:lnTo>
                    <a:lnTo>
                      <a:pt x="71" y="7"/>
                    </a:lnTo>
                    <a:lnTo>
                      <a:pt x="78" y="7"/>
                    </a:lnTo>
                    <a:lnTo>
                      <a:pt x="85" y="7"/>
                    </a:lnTo>
                    <a:lnTo>
                      <a:pt x="92" y="7"/>
                    </a:lnTo>
                    <a:lnTo>
                      <a:pt x="100" y="7"/>
                    </a:lnTo>
                    <a:lnTo>
                      <a:pt x="102" y="7"/>
                    </a:lnTo>
                    <a:lnTo>
                      <a:pt x="100" y="5"/>
                    </a:lnTo>
                    <a:lnTo>
                      <a:pt x="92" y="5"/>
                    </a:lnTo>
                    <a:lnTo>
                      <a:pt x="85" y="3"/>
                    </a:lnTo>
                    <a:lnTo>
                      <a:pt x="78" y="3"/>
                    </a:lnTo>
                    <a:lnTo>
                      <a:pt x="71" y="3"/>
                    </a:lnTo>
                    <a:lnTo>
                      <a:pt x="63" y="3"/>
                    </a:lnTo>
                    <a:lnTo>
                      <a:pt x="56" y="3"/>
                    </a:lnTo>
                    <a:lnTo>
                      <a:pt x="46" y="3"/>
                    </a:lnTo>
                    <a:lnTo>
                      <a:pt x="44" y="3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23" name="Freeform 2951"/>
              <p:cNvSpPr>
                <a:spLocks/>
              </p:cNvSpPr>
              <p:nvPr/>
            </p:nvSpPr>
            <p:spPr bwMode="auto">
              <a:xfrm>
                <a:off x="1037" y="2104"/>
                <a:ext cx="102" cy="7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10" y="3"/>
                  </a:cxn>
                  <a:cxn ang="0">
                    <a:pos x="17" y="3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32" y="7"/>
                  </a:cxn>
                  <a:cxn ang="0">
                    <a:pos x="39" y="7"/>
                  </a:cxn>
                  <a:cxn ang="0">
                    <a:pos x="46" y="7"/>
                  </a:cxn>
                  <a:cxn ang="0">
                    <a:pos x="56" y="7"/>
                  </a:cxn>
                  <a:cxn ang="0">
                    <a:pos x="63" y="7"/>
                  </a:cxn>
                  <a:cxn ang="0">
                    <a:pos x="71" y="7"/>
                  </a:cxn>
                  <a:cxn ang="0">
                    <a:pos x="78" y="7"/>
                  </a:cxn>
                  <a:cxn ang="0">
                    <a:pos x="85" y="7"/>
                  </a:cxn>
                  <a:cxn ang="0">
                    <a:pos x="92" y="7"/>
                  </a:cxn>
                  <a:cxn ang="0">
                    <a:pos x="100" y="7"/>
                  </a:cxn>
                  <a:cxn ang="0">
                    <a:pos x="102" y="7"/>
                  </a:cxn>
                  <a:cxn ang="0">
                    <a:pos x="100" y="5"/>
                  </a:cxn>
                  <a:cxn ang="0">
                    <a:pos x="92" y="5"/>
                  </a:cxn>
                  <a:cxn ang="0">
                    <a:pos x="85" y="3"/>
                  </a:cxn>
                  <a:cxn ang="0">
                    <a:pos x="78" y="3"/>
                  </a:cxn>
                  <a:cxn ang="0">
                    <a:pos x="71" y="3"/>
                  </a:cxn>
                  <a:cxn ang="0">
                    <a:pos x="63" y="3"/>
                  </a:cxn>
                  <a:cxn ang="0">
                    <a:pos x="56" y="3"/>
                  </a:cxn>
                  <a:cxn ang="0">
                    <a:pos x="46" y="3"/>
                  </a:cxn>
                  <a:cxn ang="0">
                    <a:pos x="44" y="3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102" h="7">
                    <a:moveTo>
                      <a:pt x="3" y="3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10" y="3"/>
                    </a:lnTo>
                    <a:lnTo>
                      <a:pt x="17" y="3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32" y="7"/>
                    </a:lnTo>
                    <a:lnTo>
                      <a:pt x="39" y="7"/>
                    </a:lnTo>
                    <a:lnTo>
                      <a:pt x="46" y="7"/>
                    </a:lnTo>
                    <a:lnTo>
                      <a:pt x="56" y="7"/>
                    </a:lnTo>
                    <a:lnTo>
                      <a:pt x="63" y="7"/>
                    </a:lnTo>
                    <a:lnTo>
                      <a:pt x="71" y="7"/>
                    </a:lnTo>
                    <a:lnTo>
                      <a:pt x="78" y="7"/>
                    </a:lnTo>
                    <a:lnTo>
                      <a:pt x="85" y="7"/>
                    </a:lnTo>
                    <a:lnTo>
                      <a:pt x="92" y="7"/>
                    </a:lnTo>
                    <a:lnTo>
                      <a:pt x="100" y="7"/>
                    </a:lnTo>
                    <a:lnTo>
                      <a:pt x="102" y="7"/>
                    </a:lnTo>
                    <a:lnTo>
                      <a:pt x="100" y="5"/>
                    </a:lnTo>
                    <a:lnTo>
                      <a:pt x="92" y="5"/>
                    </a:lnTo>
                    <a:lnTo>
                      <a:pt x="85" y="3"/>
                    </a:lnTo>
                    <a:lnTo>
                      <a:pt x="78" y="3"/>
                    </a:lnTo>
                    <a:lnTo>
                      <a:pt x="71" y="3"/>
                    </a:lnTo>
                    <a:lnTo>
                      <a:pt x="63" y="3"/>
                    </a:lnTo>
                    <a:lnTo>
                      <a:pt x="56" y="3"/>
                    </a:lnTo>
                    <a:lnTo>
                      <a:pt x="46" y="3"/>
                    </a:lnTo>
                    <a:lnTo>
                      <a:pt x="44" y="3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24" name="Freeform 2952"/>
              <p:cNvSpPr>
                <a:spLocks/>
              </p:cNvSpPr>
              <p:nvPr/>
            </p:nvSpPr>
            <p:spPr bwMode="auto">
              <a:xfrm>
                <a:off x="332" y="2107"/>
                <a:ext cx="56" cy="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51" y="2"/>
                  </a:cxn>
                  <a:cxn ang="0">
                    <a:pos x="56" y="4"/>
                  </a:cxn>
                  <a:cxn ang="0">
                    <a:pos x="51" y="9"/>
                  </a:cxn>
                  <a:cxn ang="0">
                    <a:pos x="44" y="9"/>
                  </a:cxn>
                  <a:cxn ang="0">
                    <a:pos x="36" y="9"/>
                  </a:cxn>
                  <a:cxn ang="0">
                    <a:pos x="29" y="9"/>
                  </a:cxn>
                  <a:cxn ang="0">
                    <a:pos x="22" y="9"/>
                  </a:cxn>
                  <a:cxn ang="0">
                    <a:pos x="15" y="9"/>
                  </a:cxn>
                  <a:cxn ang="0">
                    <a:pos x="7" y="7"/>
                  </a:cxn>
                  <a:cxn ang="0">
                    <a:pos x="0" y="4"/>
                  </a:cxn>
                  <a:cxn ang="0">
                    <a:pos x="7" y="0"/>
                  </a:cxn>
                </a:cxnLst>
                <a:rect l="0" t="0" r="r" b="b"/>
                <a:pathLst>
                  <a:path w="56" h="9">
                    <a:moveTo>
                      <a:pt x="7" y="0"/>
                    </a:move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1" y="2"/>
                    </a:lnTo>
                    <a:lnTo>
                      <a:pt x="56" y="4"/>
                    </a:lnTo>
                    <a:lnTo>
                      <a:pt x="51" y="9"/>
                    </a:lnTo>
                    <a:lnTo>
                      <a:pt x="44" y="9"/>
                    </a:lnTo>
                    <a:lnTo>
                      <a:pt x="36" y="9"/>
                    </a:lnTo>
                    <a:lnTo>
                      <a:pt x="29" y="9"/>
                    </a:lnTo>
                    <a:lnTo>
                      <a:pt x="22" y="9"/>
                    </a:lnTo>
                    <a:lnTo>
                      <a:pt x="15" y="9"/>
                    </a:lnTo>
                    <a:lnTo>
                      <a:pt x="7" y="7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2FF6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25" name="Freeform 2953"/>
              <p:cNvSpPr>
                <a:spLocks/>
              </p:cNvSpPr>
              <p:nvPr/>
            </p:nvSpPr>
            <p:spPr bwMode="auto">
              <a:xfrm>
                <a:off x="332" y="2107"/>
                <a:ext cx="56" cy="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51" y="2"/>
                  </a:cxn>
                  <a:cxn ang="0">
                    <a:pos x="56" y="4"/>
                  </a:cxn>
                  <a:cxn ang="0">
                    <a:pos x="51" y="9"/>
                  </a:cxn>
                  <a:cxn ang="0">
                    <a:pos x="44" y="9"/>
                  </a:cxn>
                  <a:cxn ang="0">
                    <a:pos x="36" y="9"/>
                  </a:cxn>
                  <a:cxn ang="0">
                    <a:pos x="29" y="9"/>
                  </a:cxn>
                  <a:cxn ang="0">
                    <a:pos x="22" y="9"/>
                  </a:cxn>
                  <a:cxn ang="0">
                    <a:pos x="15" y="9"/>
                  </a:cxn>
                  <a:cxn ang="0">
                    <a:pos x="7" y="7"/>
                  </a:cxn>
                  <a:cxn ang="0">
                    <a:pos x="0" y="4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56" h="9">
                    <a:moveTo>
                      <a:pt x="7" y="0"/>
                    </a:move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1" y="2"/>
                    </a:lnTo>
                    <a:lnTo>
                      <a:pt x="56" y="4"/>
                    </a:lnTo>
                    <a:lnTo>
                      <a:pt x="51" y="9"/>
                    </a:lnTo>
                    <a:lnTo>
                      <a:pt x="44" y="9"/>
                    </a:lnTo>
                    <a:lnTo>
                      <a:pt x="36" y="9"/>
                    </a:lnTo>
                    <a:lnTo>
                      <a:pt x="29" y="9"/>
                    </a:lnTo>
                    <a:lnTo>
                      <a:pt x="22" y="9"/>
                    </a:lnTo>
                    <a:lnTo>
                      <a:pt x="15" y="9"/>
                    </a:lnTo>
                    <a:lnTo>
                      <a:pt x="7" y="7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26" name="Freeform 2954"/>
              <p:cNvSpPr>
                <a:spLocks/>
              </p:cNvSpPr>
              <p:nvPr/>
            </p:nvSpPr>
            <p:spPr bwMode="auto">
              <a:xfrm>
                <a:off x="334" y="2107"/>
                <a:ext cx="54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3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49" y="2"/>
                  </a:cxn>
                  <a:cxn ang="0">
                    <a:pos x="54" y="4"/>
                  </a:cxn>
                  <a:cxn ang="0">
                    <a:pos x="49" y="9"/>
                  </a:cxn>
                  <a:cxn ang="0">
                    <a:pos x="42" y="9"/>
                  </a:cxn>
                  <a:cxn ang="0">
                    <a:pos x="34" y="9"/>
                  </a:cxn>
                  <a:cxn ang="0">
                    <a:pos x="27" y="9"/>
                  </a:cxn>
                  <a:cxn ang="0">
                    <a:pos x="20" y="9"/>
                  </a:cxn>
                  <a:cxn ang="0">
                    <a:pos x="13" y="9"/>
                  </a:cxn>
                  <a:cxn ang="0">
                    <a:pos x="5" y="7"/>
                  </a:cxn>
                  <a:cxn ang="0">
                    <a:pos x="0" y="4"/>
                  </a:cxn>
                  <a:cxn ang="0">
                    <a:pos x="5" y="0"/>
                  </a:cxn>
                </a:cxnLst>
                <a:rect l="0" t="0" r="r" b="b"/>
                <a:pathLst>
                  <a:path w="54" h="9">
                    <a:moveTo>
                      <a:pt x="5" y="0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4" y="4"/>
                    </a:lnTo>
                    <a:lnTo>
                      <a:pt x="49" y="9"/>
                    </a:lnTo>
                    <a:lnTo>
                      <a:pt x="42" y="9"/>
                    </a:lnTo>
                    <a:lnTo>
                      <a:pt x="34" y="9"/>
                    </a:lnTo>
                    <a:lnTo>
                      <a:pt x="27" y="9"/>
                    </a:lnTo>
                    <a:lnTo>
                      <a:pt x="20" y="9"/>
                    </a:lnTo>
                    <a:lnTo>
                      <a:pt x="13" y="9"/>
                    </a:lnTo>
                    <a:lnTo>
                      <a:pt x="5" y="7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6F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27" name="Freeform 2955"/>
              <p:cNvSpPr>
                <a:spLocks/>
              </p:cNvSpPr>
              <p:nvPr/>
            </p:nvSpPr>
            <p:spPr bwMode="auto">
              <a:xfrm>
                <a:off x="334" y="2107"/>
                <a:ext cx="54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3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49" y="2"/>
                  </a:cxn>
                  <a:cxn ang="0">
                    <a:pos x="54" y="4"/>
                  </a:cxn>
                  <a:cxn ang="0">
                    <a:pos x="49" y="9"/>
                  </a:cxn>
                  <a:cxn ang="0">
                    <a:pos x="42" y="9"/>
                  </a:cxn>
                  <a:cxn ang="0">
                    <a:pos x="34" y="9"/>
                  </a:cxn>
                  <a:cxn ang="0">
                    <a:pos x="27" y="9"/>
                  </a:cxn>
                  <a:cxn ang="0">
                    <a:pos x="20" y="9"/>
                  </a:cxn>
                  <a:cxn ang="0">
                    <a:pos x="13" y="9"/>
                  </a:cxn>
                  <a:cxn ang="0">
                    <a:pos x="5" y="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4" h="9">
                    <a:moveTo>
                      <a:pt x="5" y="0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4" y="4"/>
                    </a:lnTo>
                    <a:lnTo>
                      <a:pt x="49" y="9"/>
                    </a:lnTo>
                    <a:lnTo>
                      <a:pt x="42" y="9"/>
                    </a:lnTo>
                    <a:lnTo>
                      <a:pt x="34" y="9"/>
                    </a:lnTo>
                    <a:lnTo>
                      <a:pt x="27" y="9"/>
                    </a:lnTo>
                    <a:lnTo>
                      <a:pt x="20" y="9"/>
                    </a:lnTo>
                    <a:lnTo>
                      <a:pt x="13" y="9"/>
                    </a:lnTo>
                    <a:lnTo>
                      <a:pt x="5" y="7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28" name="Freeform 2956"/>
              <p:cNvSpPr>
                <a:spLocks/>
              </p:cNvSpPr>
              <p:nvPr/>
            </p:nvSpPr>
            <p:spPr bwMode="auto">
              <a:xfrm>
                <a:off x="1495" y="2082"/>
                <a:ext cx="102" cy="8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02" y="3"/>
                  </a:cxn>
                  <a:cxn ang="0">
                    <a:pos x="100" y="5"/>
                  </a:cxn>
                  <a:cxn ang="0">
                    <a:pos x="97" y="5"/>
                  </a:cxn>
                  <a:cxn ang="0">
                    <a:pos x="93" y="5"/>
                  </a:cxn>
                  <a:cxn ang="0">
                    <a:pos x="85" y="5"/>
                  </a:cxn>
                  <a:cxn ang="0">
                    <a:pos x="78" y="5"/>
                  </a:cxn>
                  <a:cxn ang="0">
                    <a:pos x="71" y="8"/>
                  </a:cxn>
                  <a:cxn ang="0">
                    <a:pos x="64" y="8"/>
                  </a:cxn>
                  <a:cxn ang="0">
                    <a:pos x="56" y="8"/>
                  </a:cxn>
                  <a:cxn ang="0">
                    <a:pos x="49" y="8"/>
                  </a:cxn>
                  <a:cxn ang="0">
                    <a:pos x="39" y="5"/>
                  </a:cxn>
                  <a:cxn ang="0">
                    <a:pos x="32" y="5"/>
                  </a:cxn>
                  <a:cxn ang="0">
                    <a:pos x="25" y="5"/>
                  </a:cxn>
                  <a:cxn ang="0">
                    <a:pos x="17" y="5"/>
                  </a:cxn>
                  <a:cxn ang="0">
                    <a:pos x="10" y="5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3" y="5"/>
                  </a:cxn>
                  <a:cxn ang="0">
                    <a:pos x="10" y="5"/>
                  </a:cxn>
                  <a:cxn ang="0">
                    <a:pos x="17" y="3"/>
                  </a:cxn>
                  <a:cxn ang="0">
                    <a:pos x="25" y="3"/>
                  </a:cxn>
                  <a:cxn ang="0">
                    <a:pos x="30" y="3"/>
                  </a:cxn>
                  <a:cxn ang="0">
                    <a:pos x="32" y="3"/>
                  </a:cxn>
                  <a:cxn ang="0">
                    <a:pos x="39" y="0"/>
                  </a:cxn>
                  <a:cxn ang="0">
                    <a:pos x="49" y="0"/>
                  </a:cxn>
                  <a:cxn ang="0">
                    <a:pos x="56" y="0"/>
                  </a:cxn>
                  <a:cxn ang="0">
                    <a:pos x="64" y="0"/>
                  </a:cxn>
                  <a:cxn ang="0">
                    <a:pos x="71" y="0"/>
                  </a:cxn>
                  <a:cxn ang="0">
                    <a:pos x="78" y="0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3"/>
                  </a:cxn>
                </a:cxnLst>
                <a:rect l="0" t="0" r="r" b="b"/>
                <a:pathLst>
                  <a:path w="102" h="8">
                    <a:moveTo>
                      <a:pt x="100" y="3"/>
                    </a:moveTo>
                    <a:lnTo>
                      <a:pt x="102" y="3"/>
                    </a:lnTo>
                    <a:lnTo>
                      <a:pt x="100" y="5"/>
                    </a:lnTo>
                    <a:lnTo>
                      <a:pt x="97" y="5"/>
                    </a:lnTo>
                    <a:lnTo>
                      <a:pt x="93" y="5"/>
                    </a:lnTo>
                    <a:lnTo>
                      <a:pt x="85" y="5"/>
                    </a:lnTo>
                    <a:lnTo>
                      <a:pt x="78" y="5"/>
                    </a:lnTo>
                    <a:lnTo>
                      <a:pt x="71" y="8"/>
                    </a:lnTo>
                    <a:lnTo>
                      <a:pt x="64" y="8"/>
                    </a:lnTo>
                    <a:lnTo>
                      <a:pt x="56" y="8"/>
                    </a:lnTo>
                    <a:lnTo>
                      <a:pt x="49" y="8"/>
                    </a:lnTo>
                    <a:lnTo>
                      <a:pt x="39" y="5"/>
                    </a:lnTo>
                    <a:lnTo>
                      <a:pt x="32" y="5"/>
                    </a:lnTo>
                    <a:lnTo>
                      <a:pt x="25" y="5"/>
                    </a:lnTo>
                    <a:lnTo>
                      <a:pt x="17" y="5"/>
                    </a:lnTo>
                    <a:lnTo>
                      <a:pt x="10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10" y="5"/>
                    </a:lnTo>
                    <a:lnTo>
                      <a:pt x="17" y="3"/>
                    </a:lnTo>
                    <a:lnTo>
                      <a:pt x="25" y="3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71" y="0"/>
                    </a:lnTo>
                    <a:lnTo>
                      <a:pt x="78" y="0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3"/>
                    </a:lnTo>
                    <a:close/>
                  </a:path>
                </a:pathLst>
              </a:custGeom>
              <a:solidFill>
                <a:srgbClr val="FF6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29" name="Freeform 2957"/>
              <p:cNvSpPr>
                <a:spLocks/>
              </p:cNvSpPr>
              <p:nvPr/>
            </p:nvSpPr>
            <p:spPr bwMode="auto">
              <a:xfrm>
                <a:off x="1495" y="2082"/>
                <a:ext cx="102" cy="8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02" y="3"/>
                  </a:cxn>
                  <a:cxn ang="0">
                    <a:pos x="100" y="5"/>
                  </a:cxn>
                  <a:cxn ang="0">
                    <a:pos x="97" y="5"/>
                  </a:cxn>
                  <a:cxn ang="0">
                    <a:pos x="93" y="5"/>
                  </a:cxn>
                  <a:cxn ang="0">
                    <a:pos x="85" y="5"/>
                  </a:cxn>
                  <a:cxn ang="0">
                    <a:pos x="78" y="5"/>
                  </a:cxn>
                  <a:cxn ang="0">
                    <a:pos x="71" y="8"/>
                  </a:cxn>
                  <a:cxn ang="0">
                    <a:pos x="64" y="8"/>
                  </a:cxn>
                  <a:cxn ang="0">
                    <a:pos x="56" y="8"/>
                  </a:cxn>
                  <a:cxn ang="0">
                    <a:pos x="49" y="8"/>
                  </a:cxn>
                  <a:cxn ang="0">
                    <a:pos x="39" y="5"/>
                  </a:cxn>
                  <a:cxn ang="0">
                    <a:pos x="32" y="5"/>
                  </a:cxn>
                  <a:cxn ang="0">
                    <a:pos x="25" y="5"/>
                  </a:cxn>
                  <a:cxn ang="0">
                    <a:pos x="17" y="5"/>
                  </a:cxn>
                  <a:cxn ang="0">
                    <a:pos x="10" y="5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3" y="5"/>
                  </a:cxn>
                  <a:cxn ang="0">
                    <a:pos x="10" y="5"/>
                  </a:cxn>
                  <a:cxn ang="0">
                    <a:pos x="17" y="3"/>
                  </a:cxn>
                  <a:cxn ang="0">
                    <a:pos x="25" y="3"/>
                  </a:cxn>
                  <a:cxn ang="0">
                    <a:pos x="30" y="3"/>
                  </a:cxn>
                  <a:cxn ang="0">
                    <a:pos x="32" y="3"/>
                  </a:cxn>
                  <a:cxn ang="0">
                    <a:pos x="39" y="0"/>
                  </a:cxn>
                  <a:cxn ang="0">
                    <a:pos x="49" y="0"/>
                  </a:cxn>
                  <a:cxn ang="0">
                    <a:pos x="56" y="0"/>
                  </a:cxn>
                  <a:cxn ang="0">
                    <a:pos x="64" y="0"/>
                  </a:cxn>
                  <a:cxn ang="0">
                    <a:pos x="71" y="0"/>
                  </a:cxn>
                  <a:cxn ang="0">
                    <a:pos x="78" y="0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l="0" t="0" r="r" b="b"/>
                <a:pathLst>
                  <a:path w="102" h="8">
                    <a:moveTo>
                      <a:pt x="100" y="3"/>
                    </a:moveTo>
                    <a:lnTo>
                      <a:pt x="102" y="3"/>
                    </a:lnTo>
                    <a:lnTo>
                      <a:pt x="100" y="5"/>
                    </a:lnTo>
                    <a:lnTo>
                      <a:pt x="97" y="5"/>
                    </a:lnTo>
                    <a:lnTo>
                      <a:pt x="93" y="5"/>
                    </a:lnTo>
                    <a:lnTo>
                      <a:pt x="85" y="5"/>
                    </a:lnTo>
                    <a:lnTo>
                      <a:pt x="78" y="5"/>
                    </a:lnTo>
                    <a:lnTo>
                      <a:pt x="71" y="8"/>
                    </a:lnTo>
                    <a:lnTo>
                      <a:pt x="64" y="8"/>
                    </a:lnTo>
                    <a:lnTo>
                      <a:pt x="56" y="8"/>
                    </a:lnTo>
                    <a:lnTo>
                      <a:pt x="49" y="8"/>
                    </a:lnTo>
                    <a:lnTo>
                      <a:pt x="39" y="5"/>
                    </a:lnTo>
                    <a:lnTo>
                      <a:pt x="32" y="5"/>
                    </a:lnTo>
                    <a:lnTo>
                      <a:pt x="25" y="5"/>
                    </a:lnTo>
                    <a:lnTo>
                      <a:pt x="17" y="5"/>
                    </a:lnTo>
                    <a:lnTo>
                      <a:pt x="10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10" y="5"/>
                    </a:lnTo>
                    <a:lnTo>
                      <a:pt x="17" y="3"/>
                    </a:lnTo>
                    <a:lnTo>
                      <a:pt x="25" y="3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71" y="0"/>
                    </a:lnTo>
                    <a:lnTo>
                      <a:pt x="78" y="0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3"/>
                    </a:lnTo>
                    <a:lnTo>
                      <a:pt x="100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30" name="Freeform 2958"/>
              <p:cNvSpPr>
                <a:spLocks/>
              </p:cNvSpPr>
              <p:nvPr/>
            </p:nvSpPr>
            <p:spPr bwMode="auto">
              <a:xfrm>
                <a:off x="843" y="2109"/>
                <a:ext cx="59" cy="12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13" y="0"/>
                  </a:cxn>
                  <a:cxn ang="0">
                    <a:pos x="20" y="0"/>
                  </a:cxn>
                  <a:cxn ang="0">
                    <a:pos x="27" y="2"/>
                  </a:cxn>
                  <a:cxn ang="0">
                    <a:pos x="32" y="2"/>
                  </a:cxn>
                  <a:cxn ang="0">
                    <a:pos x="34" y="2"/>
                  </a:cxn>
                  <a:cxn ang="0">
                    <a:pos x="42" y="5"/>
                  </a:cxn>
                  <a:cxn ang="0">
                    <a:pos x="49" y="7"/>
                  </a:cxn>
                  <a:cxn ang="0">
                    <a:pos x="56" y="7"/>
                  </a:cxn>
                  <a:cxn ang="0">
                    <a:pos x="59" y="7"/>
                  </a:cxn>
                  <a:cxn ang="0">
                    <a:pos x="56" y="7"/>
                  </a:cxn>
                  <a:cxn ang="0">
                    <a:pos x="49" y="10"/>
                  </a:cxn>
                  <a:cxn ang="0">
                    <a:pos x="42" y="10"/>
                  </a:cxn>
                  <a:cxn ang="0">
                    <a:pos x="34" y="10"/>
                  </a:cxn>
                  <a:cxn ang="0">
                    <a:pos x="27" y="12"/>
                  </a:cxn>
                  <a:cxn ang="0">
                    <a:pos x="20" y="12"/>
                  </a:cxn>
                  <a:cxn ang="0">
                    <a:pos x="13" y="12"/>
                  </a:cxn>
                  <a:cxn ang="0">
                    <a:pos x="5" y="12"/>
                  </a:cxn>
                  <a:cxn ang="0">
                    <a:pos x="0" y="7"/>
                  </a:cxn>
                  <a:cxn ang="0">
                    <a:pos x="3" y="2"/>
                  </a:cxn>
                  <a:cxn ang="0">
                    <a:pos x="5" y="2"/>
                  </a:cxn>
                </a:cxnLst>
                <a:rect l="0" t="0" r="r" b="b"/>
                <a:pathLst>
                  <a:path w="59" h="12">
                    <a:moveTo>
                      <a:pt x="5" y="2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7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42" y="5"/>
                    </a:lnTo>
                    <a:lnTo>
                      <a:pt x="49" y="7"/>
                    </a:lnTo>
                    <a:lnTo>
                      <a:pt x="56" y="7"/>
                    </a:lnTo>
                    <a:lnTo>
                      <a:pt x="59" y="7"/>
                    </a:lnTo>
                    <a:lnTo>
                      <a:pt x="56" y="7"/>
                    </a:lnTo>
                    <a:lnTo>
                      <a:pt x="49" y="10"/>
                    </a:lnTo>
                    <a:lnTo>
                      <a:pt x="42" y="10"/>
                    </a:lnTo>
                    <a:lnTo>
                      <a:pt x="34" y="10"/>
                    </a:lnTo>
                    <a:lnTo>
                      <a:pt x="27" y="12"/>
                    </a:lnTo>
                    <a:lnTo>
                      <a:pt x="20" y="12"/>
                    </a:lnTo>
                    <a:lnTo>
                      <a:pt x="13" y="12"/>
                    </a:lnTo>
                    <a:lnTo>
                      <a:pt x="5" y="12"/>
                    </a:lnTo>
                    <a:lnTo>
                      <a:pt x="0" y="7"/>
                    </a:lnTo>
                    <a:lnTo>
                      <a:pt x="3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31" name="Freeform 2959"/>
              <p:cNvSpPr>
                <a:spLocks/>
              </p:cNvSpPr>
              <p:nvPr/>
            </p:nvSpPr>
            <p:spPr bwMode="auto">
              <a:xfrm>
                <a:off x="843" y="2109"/>
                <a:ext cx="59" cy="12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13" y="0"/>
                  </a:cxn>
                  <a:cxn ang="0">
                    <a:pos x="20" y="0"/>
                  </a:cxn>
                  <a:cxn ang="0">
                    <a:pos x="27" y="2"/>
                  </a:cxn>
                  <a:cxn ang="0">
                    <a:pos x="32" y="2"/>
                  </a:cxn>
                  <a:cxn ang="0">
                    <a:pos x="34" y="2"/>
                  </a:cxn>
                  <a:cxn ang="0">
                    <a:pos x="42" y="5"/>
                  </a:cxn>
                  <a:cxn ang="0">
                    <a:pos x="49" y="7"/>
                  </a:cxn>
                  <a:cxn ang="0">
                    <a:pos x="56" y="7"/>
                  </a:cxn>
                  <a:cxn ang="0">
                    <a:pos x="59" y="7"/>
                  </a:cxn>
                  <a:cxn ang="0">
                    <a:pos x="56" y="7"/>
                  </a:cxn>
                  <a:cxn ang="0">
                    <a:pos x="49" y="10"/>
                  </a:cxn>
                  <a:cxn ang="0">
                    <a:pos x="42" y="10"/>
                  </a:cxn>
                  <a:cxn ang="0">
                    <a:pos x="34" y="10"/>
                  </a:cxn>
                  <a:cxn ang="0">
                    <a:pos x="27" y="12"/>
                  </a:cxn>
                  <a:cxn ang="0">
                    <a:pos x="20" y="12"/>
                  </a:cxn>
                  <a:cxn ang="0">
                    <a:pos x="13" y="12"/>
                  </a:cxn>
                  <a:cxn ang="0">
                    <a:pos x="5" y="12"/>
                  </a:cxn>
                  <a:cxn ang="0">
                    <a:pos x="0" y="7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59" h="12">
                    <a:moveTo>
                      <a:pt x="5" y="2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7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42" y="5"/>
                    </a:lnTo>
                    <a:lnTo>
                      <a:pt x="49" y="7"/>
                    </a:lnTo>
                    <a:lnTo>
                      <a:pt x="56" y="7"/>
                    </a:lnTo>
                    <a:lnTo>
                      <a:pt x="59" y="7"/>
                    </a:lnTo>
                    <a:lnTo>
                      <a:pt x="56" y="7"/>
                    </a:lnTo>
                    <a:lnTo>
                      <a:pt x="49" y="10"/>
                    </a:lnTo>
                    <a:lnTo>
                      <a:pt x="42" y="10"/>
                    </a:lnTo>
                    <a:lnTo>
                      <a:pt x="34" y="10"/>
                    </a:lnTo>
                    <a:lnTo>
                      <a:pt x="27" y="12"/>
                    </a:lnTo>
                    <a:lnTo>
                      <a:pt x="20" y="12"/>
                    </a:lnTo>
                    <a:lnTo>
                      <a:pt x="13" y="12"/>
                    </a:lnTo>
                    <a:lnTo>
                      <a:pt x="5" y="12"/>
                    </a:lnTo>
                    <a:lnTo>
                      <a:pt x="0" y="7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32" name="Freeform 2960"/>
              <p:cNvSpPr>
                <a:spLocks/>
              </p:cNvSpPr>
              <p:nvPr/>
            </p:nvSpPr>
            <p:spPr bwMode="auto">
              <a:xfrm>
                <a:off x="334" y="2107"/>
                <a:ext cx="54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3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49" y="2"/>
                  </a:cxn>
                  <a:cxn ang="0">
                    <a:pos x="54" y="4"/>
                  </a:cxn>
                  <a:cxn ang="0">
                    <a:pos x="49" y="7"/>
                  </a:cxn>
                  <a:cxn ang="0">
                    <a:pos x="42" y="9"/>
                  </a:cxn>
                  <a:cxn ang="0">
                    <a:pos x="34" y="9"/>
                  </a:cxn>
                  <a:cxn ang="0">
                    <a:pos x="27" y="9"/>
                  </a:cxn>
                  <a:cxn ang="0">
                    <a:pos x="20" y="9"/>
                  </a:cxn>
                  <a:cxn ang="0">
                    <a:pos x="13" y="9"/>
                  </a:cxn>
                  <a:cxn ang="0">
                    <a:pos x="5" y="7"/>
                  </a:cxn>
                  <a:cxn ang="0">
                    <a:pos x="0" y="4"/>
                  </a:cxn>
                  <a:cxn ang="0">
                    <a:pos x="5" y="0"/>
                  </a:cxn>
                </a:cxnLst>
                <a:rect l="0" t="0" r="r" b="b"/>
                <a:pathLst>
                  <a:path w="54" h="9">
                    <a:moveTo>
                      <a:pt x="5" y="0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4" y="4"/>
                    </a:lnTo>
                    <a:lnTo>
                      <a:pt x="49" y="7"/>
                    </a:lnTo>
                    <a:lnTo>
                      <a:pt x="42" y="9"/>
                    </a:lnTo>
                    <a:lnTo>
                      <a:pt x="34" y="9"/>
                    </a:lnTo>
                    <a:lnTo>
                      <a:pt x="27" y="9"/>
                    </a:lnTo>
                    <a:lnTo>
                      <a:pt x="20" y="9"/>
                    </a:lnTo>
                    <a:lnTo>
                      <a:pt x="13" y="9"/>
                    </a:lnTo>
                    <a:lnTo>
                      <a:pt x="5" y="7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33" name="Freeform 2961"/>
              <p:cNvSpPr>
                <a:spLocks/>
              </p:cNvSpPr>
              <p:nvPr/>
            </p:nvSpPr>
            <p:spPr bwMode="auto">
              <a:xfrm>
                <a:off x="334" y="2107"/>
                <a:ext cx="54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3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49" y="2"/>
                  </a:cxn>
                  <a:cxn ang="0">
                    <a:pos x="54" y="4"/>
                  </a:cxn>
                  <a:cxn ang="0">
                    <a:pos x="49" y="7"/>
                  </a:cxn>
                  <a:cxn ang="0">
                    <a:pos x="42" y="9"/>
                  </a:cxn>
                  <a:cxn ang="0">
                    <a:pos x="34" y="9"/>
                  </a:cxn>
                  <a:cxn ang="0">
                    <a:pos x="27" y="9"/>
                  </a:cxn>
                  <a:cxn ang="0">
                    <a:pos x="20" y="9"/>
                  </a:cxn>
                  <a:cxn ang="0">
                    <a:pos x="13" y="9"/>
                  </a:cxn>
                  <a:cxn ang="0">
                    <a:pos x="5" y="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4" h="9">
                    <a:moveTo>
                      <a:pt x="5" y="0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4" y="4"/>
                    </a:lnTo>
                    <a:lnTo>
                      <a:pt x="49" y="7"/>
                    </a:lnTo>
                    <a:lnTo>
                      <a:pt x="42" y="9"/>
                    </a:lnTo>
                    <a:lnTo>
                      <a:pt x="34" y="9"/>
                    </a:lnTo>
                    <a:lnTo>
                      <a:pt x="27" y="9"/>
                    </a:lnTo>
                    <a:lnTo>
                      <a:pt x="20" y="9"/>
                    </a:lnTo>
                    <a:lnTo>
                      <a:pt x="13" y="9"/>
                    </a:lnTo>
                    <a:lnTo>
                      <a:pt x="5" y="7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34" name="Freeform 2962"/>
              <p:cNvSpPr>
                <a:spLocks/>
              </p:cNvSpPr>
              <p:nvPr/>
            </p:nvSpPr>
            <p:spPr bwMode="auto">
              <a:xfrm>
                <a:off x="351" y="1871"/>
                <a:ext cx="15" cy="56"/>
              </a:xfrm>
              <a:custGeom>
                <a:avLst/>
                <a:gdLst/>
                <a:ahLst/>
                <a:cxnLst>
                  <a:cxn ang="0">
                    <a:pos x="3" y="32"/>
                  </a:cxn>
                  <a:cxn ang="0">
                    <a:pos x="5" y="13"/>
                  </a:cxn>
                  <a:cxn ang="0">
                    <a:pos x="10" y="0"/>
                  </a:cxn>
                  <a:cxn ang="0">
                    <a:pos x="13" y="13"/>
                  </a:cxn>
                  <a:cxn ang="0">
                    <a:pos x="15" y="39"/>
                  </a:cxn>
                  <a:cxn ang="0">
                    <a:pos x="10" y="56"/>
                  </a:cxn>
                  <a:cxn ang="0">
                    <a:pos x="3" y="42"/>
                  </a:cxn>
                  <a:cxn ang="0">
                    <a:pos x="0" y="39"/>
                  </a:cxn>
                  <a:cxn ang="0">
                    <a:pos x="3" y="32"/>
                  </a:cxn>
                </a:cxnLst>
                <a:rect l="0" t="0" r="r" b="b"/>
                <a:pathLst>
                  <a:path w="15" h="56">
                    <a:moveTo>
                      <a:pt x="3" y="32"/>
                    </a:moveTo>
                    <a:lnTo>
                      <a:pt x="5" y="13"/>
                    </a:lnTo>
                    <a:lnTo>
                      <a:pt x="10" y="0"/>
                    </a:lnTo>
                    <a:lnTo>
                      <a:pt x="13" y="13"/>
                    </a:lnTo>
                    <a:lnTo>
                      <a:pt x="15" y="39"/>
                    </a:lnTo>
                    <a:lnTo>
                      <a:pt x="10" y="56"/>
                    </a:lnTo>
                    <a:lnTo>
                      <a:pt x="3" y="42"/>
                    </a:lnTo>
                    <a:lnTo>
                      <a:pt x="0" y="39"/>
                    </a:lnTo>
                    <a:lnTo>
                      <a:pt x="3" y="32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35" name="Freeform 2963"/>
              <p:cNvSpPr>
                <a:spLocks/>
              </p:cNvSpPr>
              <p:nvPr/>
            </p:nvSpPr>
            <p:spPr bwMode="auto">
              <a:xfrm>
                <a:off x="351" y="1871"/>
                <a:ext cx="15" cy="56"/>
              </a:xfrm>
              <a:custGeom>
                <a:avLst/>
                <a:gdLst/>
                <a:ahLst/>
                <a:cxnLst>
                  <a:cxn ang="0">
                    <a:pos x="3" y="32"/>
                  </a:cxn>
                  <a:cxn ang="0">
                    <a:pos x="5" y="13"/>
                  </a:cxn>
                  <a:cxn ang="0">
                    <a:pos x="10" y="0"/>
                  </a:cxn>
                  <a:cxn ang="0">
                    <a:pos x="13" y="13"/>
                  </a:cxn>
                  <a:cxn ang="0">
                    <a:pos x="15" y="39"/>
                  </a:cxn>
                  <a:cxn ang="0">
                    <a:pos x="10" y="56"/>
                  </a:cxn>
                  <a:cxn ang="0">
                    <a:pos x="3" y="42"/>
                  </a:cxn>
                  <a:cxn ang="0">
                    <a:pos x="0" y="39"/>
                  </a:cxn>
                  <a:cxn ang="0">
                    <a:pos x="3" y="32"/>
                  </a:cxn>
                  <a:cxn ang="0">
                    <a:pos x="3" y="32"/>
                  </a:cxn>
                </a:cxnLst>
                <a:rect l="0" t="0" r="r" b="b"/>
                <a:pathLst>
                  <a:path w="15" h="56">
                    <a:moveTo>
                      <a:pt x="3" y="32"/>
                    </a:moveTo>
                    <a:lnTo>
                      <a:pt x="5" y="13"/>
                    </a:lnTo>
                    <a:lnTo>
                      <a:pt x="10" y="0"/>
                    </a:lnTo>
                    <a:lnTo>
                      <a:pt x="13" y="13"/>
                    </a:lnTo>
                    <a:lnTo>
                      <a:pt x="15" y="39"/>
                    </a:lnTo>
                    <a:lnTo>
                      <a:pt x="10" y="56"/>
                    </a:lnTo>
                    <a:lnTo>
                      <a:pt x="3" y="42"/>
                    </a:lnTo>
                    <a:lnTo>
                      <a:pt x="0" y="39"/>
                    </a:lnTo>
                    <a:lnTo>
                      <a:pt x="3" y="32"/>
                    </a:lnTo>
                    <a:lnTo>
                      <a:pt x="3" y="3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36" name="Freeform 2964"/>
              <p:cNvSpPr>
                <a:spLocks/>
              </p:cNvSpPr>
              <p:nvPr/>
            </p:nvSpPr>
            <p:spPr bwMode="auto">
              <a:xfrm>
                <a:off x="334" y="2107"/>
                <a:ext cx="54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3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49" y="2"/>
                  </a:cxn>
                  <a:cxn ang="0">
                    <a:pos x="54" y="4"/>
                  </a:cxn>
                  <a:cxn ang="0">
                    <a:pos x="49" y="7"/>
                  </a:cxn>
                  <a:cxn ang="0">
                    <a:pos x="42" y="9"/>
                  </a:cxn>
                  <a:cxn ang="0">
                    <a:pos x="34" y="9"/>
                  </a:cxn>
                  <a:cxn ang="0">
                    <a:pos x="27" y="9"/>
                  </a:cxn>
                  <a:cxn ang="0">
                    <a:pos x="20" y="9"/>
                  </a:cxn>
                  <a:cxn ang="0">
                    <a:pos x="13" y="9"/>
                  </a:cxn>
                  <a:cxn ang="0">
                    <a:pos x="5" y="7"/>
                  </a:cxn>
                  <a:cxn ang="0">
                    <a:pos x="0" y="4"/>
                  </a:cxn>
                  <a:cxn ang="0">
                    <a:pos x="5" y="0"/>
                  </a:cxn>
                </a:cxnLst>
                <a:rect l="0" t="0" r="r" b="b"/>
                <a:pathLst>
                  <a:path w="54" h="9">
                    <a:moveTo>
                      <a:pt x="5" y="0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4" y="4"/>
                    </a:lnTo>
                    <a:lnTo>
                      <a:pt x="49" y="7"/>
                    </a:lnTo>
                    <a:lnTo>
                      <a:pt x="42" y="9"/>
                    </a:lnTo>
                    <a:lnTo>
                      <a:pt x="34" y="9"/>
                    </a:lnTo>
                    <a:lnTo>
                      <a:pt x="27" y="9"/>
                    </a:lnTo>
                    <a:lnTo>
                      <a:pt x="20" y="9"/>
                    </a:lnTo>
                    <a:lnTo>
                      <a:pt x="13" y="9"/>
                    </a:lnTo>
                    <a:lnTo>
                      <a:pt x="5" y="7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37" name="Freeform 2965"/>
              <p:cNvSpPr>
                <a:spLocks/>
              </p:cNvSpPr>
              <p:nvPr/>
            </p:nvSpPr>
            <p:spPr bwMode="auto">
              <a:xfrm>
                <a:off x="334" y="2107"/>
                <a:ext cx="54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3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49" y="2"/>
                  </a:cxn>
                  <a:cxn ang="0">
                    <a:pos x="54" y="4"/>
                  </a:cxn>
                  <a:cxn ang="0">
                    <a:pos x="49" y="7"/>
                  </a:cxn>
                  <a:cxn ang="0">
                    <a:pos x="42" y="9"/>
                  </a:cxn>
                  <a:cxn ang="0">
                    <a:pos x="34" y="9"/>
                  </a:cxn>
                  <a:cxn ang="0">
                    <a:pos x="27" y="9"/>
                  </a:cxn>
                  <a:cxn ang="0">
                    <a:pos x="20" y="9"/>
                  </a:cxn>
                  <a:cxn ang="0">
                    <a:pos x="13" y="9"/>
                  </a:cxn>
                  <a:cxn ang="0">
                    <a:pos x="5" y="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4" h="9">
                    <a:moveTo>
                      <a:pt x="5" y="0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4" y="4"/>
                    </a:lnTo>
                    <a:lnTo>
                      <a:pt x="49" y="7"/>
                    </a:lnTo>
                    <a:lnTo>
                      <a:pt x="42" y="9"/>
                    </a:lnTo>
                    <a:lnTo>
                      <a:pt x="34" y="9"/>
                    </a:lnTo>
                    <a:lnTo>
                      <a:pt x="27" y="9"/>
                    </a:lnTo>
                    <a:lnTo>
                      <a:pt x="20" y="9"/>
                    </a:lnTo>
                    <a:lnTo>
                      <a:pt x="13" y="9"/>
                    </a:lnTo>
                    <a:lnTo>
                      <a:pt x="5" y="7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38" name="Freeform 2966"/>
              <p:cNvSpPr>
                <a:spLocks/>
              </p:cNvSpPr>
              <p:nvPr/>
            </p:nvSpPr>
            <p:spPr bwMode="auto">
              <a:xfrm>
                <a:off x="334" y="2107"/>
                <a:ext cx="54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3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49" y="2"/>
                  </a:cxn>
                  <a:cxn ang="0">
                    <a:pos x="54" y="4"/>
                  </a:cxn>
                  <a:cxn ang="0">
                    <a:pos x="49" y="7"/>
                  </a:cxn>
                  <a:cxn ang="0">
                    <a:pos x="42" y="9"/>
                  </a:cxn>
                  <a:cxn ang="0">
                    <a:pos x="34" y="9"/>
                  </a:cxn>
                  <a:cxn ang="0">
                    <a:pos x="27" y="9"/>
                  </a:cxn>
                  <a:cxn ang="0">
                    <a:pos x="20" y="9"/>
                  </a:cxn>
                  <a:cxn ang="0">
                    <a:pos x="13" y="7"/>
                  </a:cxn>
                  <a:cxn ang="0">
                    <a:pos x="5" y="7"/>
                  </a:cxn>
                  <a:cxn ang="0">
                    <a:pos x="0" y="4"/>
                  </a:cxn>
                  <a:cxn ang="0">
                    <a:pos x="5" y="0"/>
                  </a:cxn>
                </a:cxnLst>
                <a:rect l="0" t="0" r="r" b="b"/>
                <a:pathLst>
                  <a:path w="54" h="9">
                    <a:moveTo>
                      <a:pt x="5" y="0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4" y="4"/>
                    </a:lnTo>
                    <a:lnTo>
                      <a:pt x="49" y="7"/>
                    </a:lnTo>
                    <a:lnTo>
                      <a:pt x="42" y="9"/>
                    </a:lnTo>
                    <a:lnTo>
                      <a:pt x="34" y="9"/>
                    </a:lnTo>
                    <a:lnTo>
                      <a:pt x="27" y="9"/>
                    </a:lnTo>
                    <a:lnTo>
                      <a:pt x="20" y="9"/>
                    </a:lnTo>
                    <a:lnTo>
                      <a:pt x="13" y="7"/>
                    </a:lnTo>
                    <a:lnTo>
                      <a:pt x="5" y="7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39" name="Freeform 2967"/>
              <p:cNvSpPr>
                <a:spLocks/>
              </p:cNvSpPr>
              <p:nvPr/>
            </p:nvSpPr>
            <p:spPr bwMode="auto">
              <a:xfrm>
                <a:off x="334" y="2107"/>
                <a:ext cx="54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3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49" y="2"/>
                  </a:cxn>
                  <a:cxn ang="0">
                    <a:pos x="54" y="4"/>
                  </a:cxn>
                  <a:cxn ang="0">
                    <a:pos x="49" y="7"/>
                  </a:cxn>
                  <a:cxn ang="0">
                    <a:pos x="42" y="9"/>
                  </a:cxn>
                  <a:cxn ang="0">
                    <a:pos x="34" y="9"/>
                  </a:cxn>
                  <a:cxn ang="0">
                    <a:pos x="27" y="9"/>
                  </a:cxn>
                  <a:cxn ang="0">
                    <a:pos x="20" y="9"/>
                  </a:cxn>
                  <a:cxn ang="0">
                    <a:pos x="13" y="7"/>
                  </a:cxn>
                  <a:cxn ang="0">
                    <a:pos x="5" y="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4" h="9">
                    <a:moveTo>
                      <a:pt x="5" y="0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4" y="4"/>
                    </a:lnTo>
                    <a:lnTo>
                      <a:pt x="49" y="7"/>
                    </a:lnTo>
                    <a:lnTo>
                      <a:pt x="42" y="9"/>
                    </a:lnTo>
                    <a:lnTo>
                      <a:pt x="34" y="9"/>
                    </a:lnTo>
                    <a:lnTo>
                      <a:pt x="27" y="9"/>
                    </a:lnTo>
                    <a:lnTo>
                      <a:pt x="20" y="9"/>
                    </a:lnTo>
                    <a:lnTo>
                      <a:pt x="13" y="7"/>
                    </a:lnTo>
                    <a:lnTo>
                      <a:pt x="5" y="7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40" name="Freeform 2968"/>
              <p:cNvSpPr>
                <a:spLocks/>
              </p:cNvSpPr>
              <p:nvPr/>
            </p:nvSpPr>
            <p:spPr bwMode="auto">
              <a:xfrm>
                <a:off x="334" y="2107"/>
                <a:ext cx="51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3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49" y="2"/>
                  </a:cxn>
                  <a:cxn ang="0">
                    <a:pos x="51" y="4"/>
                  </a:cxn>
                  <a:cxn ang="0">
                    <a:pos x="49" y="7"/>
                  </a:cxn>
                  <a:cxn ang="0">
                    <a:pos x="42" y="9"/>
                  </a:cxn>
                  <a:cxn ang="0">
                    <a:pos x="34" y="9"/>
                  </a:cxn>
                  <a:cxn ang="0">
                    <a:pos x="27" y="9"/>
                  </a:cxn>
                  <a:cxn ang="0">
                    <a:pos x="20" y="9"/>
                  </a:cxn>
                  <a:cxn ang="0">
                    <a:pos x="13" y="7"/>
                  </a:cxn>
                  <a:cxn ang="0">
                    <a:pos x="5" y="7"/>
                  </a:cxn>
                  <a:cxn ang="0">
                    <a:pos x="0" y="4"/>
                  </a:cxn>
                  <a:cxn ang="0">
                    <a:pos x="5" y="0"/>
                  </a:cxn>
                </a:cxnLst>
                <a:rect l="0" t="0" r="r" b="b"/>
                <a:pathLst>
                  <a:path w="51" h="9">
                    <a:moveTo>
                      <a:pt x="5" y="0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1" y="4"/>
                    </a:lnTo>
                    <a:lnTo>
                      <a:pt x="49" y="7"/>
                    </a:lnTo>
                    <a:lnTo>
                      <a:pt x="42" y="9"/>
                    </a:lnTo>
                    <a:lnTo>
                      <a:pt x="34" y="9"/>
                    </a:lnTo>
                    <a:lnTo>
                      <a:pt x="27" y="9"/>
                    </a:lnTo>
                    <a:lnTo>
                      <a:pt x="20" y="9"/>
                    </a:lnTo>
                    <a:lnTo>
                      <a:pt x="13" y="7"/>
                    </a:lnTo>
                    <a:lnTo>
                      <a:pt x="5" y="7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B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41" name="Freeform 2969"/>
              <p:cNvSpPr>
                <a:spLocks/>
              </p:cNvSpPr>
              <p:nvPr/>
            </p:nvSpPr>
            <p:spPr bwMode="auto">
              <a:xfrm>
                <a:off x="334" y="2107"/>
                <a:ext cx="51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3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49" y="2"/>
                  </a:cxn>
                  <a:cxn ang="0">
                    <a:pos x="51" y="4"/>
                  </a:cxn>
                  <a:cxn ang="0">
                    <a:pos x="49" y="7"/>
                  </a:cxn>
                  <a:cxn ang="0">
                    <a:pos x="42" y="9"/>
                  </a:cxn>
                  <a:cxn ang="0">
                    <a:pos x="34" y="9"/>
                  </a:cxn>
                  <a:cxn ang="0">
                    <a:pos x="27" y="9"/>
                  </a:cxn>
                  <a:cxn ang="0">
                    <a:pos x="20" y="9"/>
                  </a:cxn>
                  <a:cxn ang="0">
                    <a:pos x="13" y="7"/>
                  </a:cxn>
                  <a:cxn ang="0">
                    <a:pos x="5" y="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1" h="9">
                    <a:moveTo>
                      <a:pt x="5" y="0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1" y="4"/>
                    </a:lnTo>
                    <a:lnTo>
                      <a:pt x="49" y="7"/>
                    </a:lnTo>
                    <a:lnTo>
                      <a:pt x="42" y="9"/>
                    </a:lnTo>
                    <a:lnTo>
                      <a:pt x="34" y="9"/>
                    </a:lnTo>
                    <a:lnTo>
                      <a:pt x="27" y="9"/>
                    </a:lnTo>
                    <a:lnTo>
                      <a:pt x="20" y="9"/>
                    </a:lnTo>
                    <a:lnTo>
                      <a:pt x="13" y="7"/>
                    </a:lnTo>
                    <a:lnTo>
                      <a:pt x="5" y="7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42" name="Freeform 2970"/>
              <p:cNvSpPr>
                <a:spLocks/>
              </p:cNvSpPr>
              <p:nvPr/>
            </p:nvSpPr>
            <p:spPr bwMode="auto">
              <a:xfrm>
                <a:off x="334" y="2107"/>
                <a:ext cx="51" cy="9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13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2" y="2"/>
                  </a:cxn>
                  <a:cxn ang="0">
                    <a:pos x="49" y="2"/>
                  </a:cxn>
                  <a:cxn ang="0">
                    <a:pos x="51" y="4"/>
                  </a:cxn>
                  <a:cxn ang="0">
                    <a:pos x="49" y="7"/>
                  </a:cxn>
                  <a:cxn ang="0">
                    <a:pos x="42" y="7"/>
                  </a:cxn>
                  <a:cxn ang="0">
                    <a:pos x="34" y="9"/>
                  </a:cxn>
                  <a:cxn ang="0">
                    <a:pos x="27" y="9"/>
                  </a:cxn>
                  <a:cxn ang="0">
                    <a:pos x="20" y="9"/>
                  </a:cxn>
                  <a:cxn ang="0">
                    <a:pos x="13" y="7"/>
                  </a:cxn>
                  <a:cxn ang="0">
                    <a:pos x="5" y="7"/>
                  </a:cxn>
                  <a:cxn ang="0">
                    <a:pos x="0" y="4"/>
                  </a:cxn>
                  <a:cxn ang="0">
                    <a:pos x="5" y="2"/>
                  </a:cxn>
                </a:cxnLst>
                <a:rect l="0" t="0" r="r" b="b"/>
                <a:pathLst>
                  <a:path w="51" h="9">
                    <a:moveTo>
                      <a:pt x="5" y="2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49" y="2"/>
                    </a:lnTo>
                    <a:lnTo>
                      <a:pt x="51" y="4"/>
                    </a:lnTo>
                    <a:lnTo>
                      <a:pt x="49" y="7"/>
                    </a:lnTo>
                    <a:lnTo>
                      <a:pt x="42" y="7"/>
                    </a:lnTo>
                    <a:lnTo>
                      <a:pt x="34" y="9"/>
                    </a:lnTo>
                    <a:lnTo>
                      <a:pt x="27" y="9"/>
                    </a:lnTo>
                    <a:lnTo>
                      <a:pt x="20" y="9"/>
                    </a:lnTo>
                    <a:lnTo>
                      <a:pt x="13" y="7"/>
                    </a:lnTo>
                    <a:lnTo>
                      <a:pt x="5" y="7"/>
                    </a:lnTo>
                    <a:lnTo>
                      <a:pt x="0" y="4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9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43" name="Freeform 2971"/>
              <p:cNvSpPr>
                <a:spLocks/>
              </p:cNvSpPr>
              <p:nvPr/>
            </p:nvSpPr>
            <p:spPr bwMode="auto">
              <a:xfrm>
                <a:off x="334" y="2107"/>
                <a:ext cx="51" cy="9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13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2" y="2"/>
                  </a:cxn>
                  <a:cxn ang="0">
                    <a:pos x="49" y="2"/>
                  </a:cxn>
                  <a:cxn ang="0">
                    <a:pos x="51" y="4"/>
                  </a:cxn>
                  <a:cxn ang="0">
                    <a:pos x="49" y="7"/>
                  </a:cxn>
                  <a:cxn ang="0">
                    <a:pos x="42" y="7"/>
                  </a:cxn>
                  <a:cxn ang="0">
                    <a:pos x="34" y="9"/>
                  </a:cxn>
                  <a:cxn ang="0">
                    <a:pos x="27" y="9"/>
                  </a:cxn>
                  <a:cxn ang="0">
                    <a:pos x="20" y="9"/>
                  </a:cxn>
                  <a:cxn ang="0">
                    <a:pos x="13" y="7"/>
                  </a:cxn>
                  <a:cxn ang="0">
                    <a:pos x="5" y="7"/>
                  </a:cxn>
                  <a:cxn ang="0">
                    <a:pos x="0" y="4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51" h="9">
                    <a:moveTo>
                      <a:pt x="5" y="2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49" y="2"/>
                    </a:lnTo>
                    <a:lnTo>
                      <a:pt x="51" y="4"/>
                    </a:lnTo>
                    <a:lnTo>
                      <a:pt x="49" y="7"/>
                    </a:lnTo>
                    <a:lnTo>
                      <a:pt x="42" y="7"/>
                    </a:lnTo>
                    <a:lnTo>
                      <a:pt x="34" y="9"/>
                    </a:lnTo>
                    <a:lnTo>
                      <a:pt x="27" y="9"/>
                    </a:lnTo>
                    <a:lnTo>
                      <a:pt x="20" y="9"/>
                    </a:lnTo>
                    <a:lnTo>
                      <a:pt x="13" y="7"/>
                    </a:lnTo>
                    <a:lnTo>
                      <a:pt x="5" y="7"/>
                    </a:lnTo>
                    <a:lnTo>
                      <a:pt x="0" y="4"/>
                    </a:lnTo>
                    <a:lnTo>
                      <a:pt x="5" y="2"/>
                    </a:lnTo>
                    <a:lnTo>
                      <a:pt x="5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44" name="Freeform 2972"/>
              <p:cNvSpPr>
                <a:spLocks/>
              </p:cNvSpPr>
              <p:nvPr/>
            </p:nvSpPr>
            <p:spPr bwMode="auto">
              <a:xfrm>
                <a:off x="1946" y="1270"/>
                <a:ext cx="27" cy="22"/>
              </a:xfrm>
              <a:custGeom>
                <a:avLst/>
                <a:gdLst/>
                <a:ahLst/>
                <a:cxnLst>
                  <a:cxn ang="0">
                    <a:pos x="25" y="3"/>
                  </a:cxn>
                  <a:cxn ang="0">
                    <a:pos x="27" y="5"/>
                  </a:cxn>
                  <a:cxn ang="0">
                    <a:pos x="25" y="8"/>
                  </a:cxn>
                  <a:cxn ang="0">
                    <a:pos x="20" y="15"/>
                  </a:cxn>
                  <a:cxn ang="0">
                    <a:pos x="17" y="22"/>
                  </a:cxn>
                  <a:cxn ang="0">
                    <a:pos x="10" y="20"/>
                  </a:cxn>
                  <a:cxn ang="0">
                    <a:pos x="3" y="22"/>
                  </a:cxn>
                  <a:cxn ang="0">
                    <a:pos x="3" y="15"/>
                  </a:cxn>
                  <a:cxn ang="0">
                    <a:pos x="0" y="5"/>
                  </a:cxn>
                  <a:cxn ang="0">
                    <a:pos x="3" y="3"/>
                  </a:cxn>
                  <a:cxn ang="0">
                    <a:pos x="8" y="5"/>
                  </a:cxn>
                  <a:cxn ang="0">
                    <a:pos x="10" y="10"/>
                  </a:cxn>
                  <a:cxn ang="0">
                    <a:pos x="12" y="5"/>
                  </a:cxn>
                  <a:cxn ang="0">
                    <a:pos x="17" y="0"/>
                  </a:cxn>
                  <a:cxn ang="0">
                    <a:pos x="25" y="3"/>
                  </a:cxn>
                </a:cxnLst>
                <a:rect l="0" t="0" r="r" b="b"/>
                <a:pathLst>
                  <a:path w="27" h="22">
                    <a:moveTo>
                      <a:pt x="25" y="3"/>
                    </a:moveTo>
                    <a:lnTo>
                      <a:pt x="27" y="5"/>
                    </a:lnTo>
                    <a:lnTo>
                      <a:pt x="25" y="8"/>
                    </a:lnTo>
                    <a:lnTo>
                      <a:pt x="20" y="15"/>
                    </a:lnTo>
                    <a:lnTo>
                      <a:pt x="17" y="22"/>
                    </a:lnTo>
                    <a:lnTo>
                      <a:pt x="10" y="20"/>
                    </a:lnTo>
                    <a:lnTo>
                      <a:pt x="3" y="22"/>
                    </a:lnTo>
                    <a:lnTo>
                      <a:pt x="3" y="15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8" y="5"/>
                    </a:lnTo>
                    <a:lnTo>
                      <a:pt x="10" y="10"/>
                    </a:lnTo>
                    <a:lnTo>
                      <a:pt x="12" y="5"/>
                    </a:lnTo>
                    <a:lnTo>
                      <a:pt x="17" y="0"/>
                    </a:ln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24FF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45" name="Freeform 2973"/>
              <p:cNvSpPr>
                <a:spLocks/>
              </p:cNvSpPr>
              <p:nvPr/>
            </p:nvSpPr>
            <p:spPr bwMode="auto">
              <a:xfrm>
                <a:off x="1946" y="1270"/>
                <a:ext cx="27" cy="22"/>
              </a:xfrm>
              <a:custGeom>
                <a:avLst/>
                <a:gdLst/>
                <a:ahLst/>
                <a:cxnLst>
                  <a:cxn ang="0">
                    <a:pos x="25" y="3"/>
                  </a:cxn>
                  <a:cxn ang="0">
                    <a:pos x="27" y="5"/>
                  </a:cxn>
                  <a:cxn ang="0">
                    <a:pos x="25" y="8"/>
                  </a:cxn>
                  <a:cxn ang="0">
                    <a:pos x="20" y="15"/>
                  </a:cxn>
                  <a:cxn ang="0">
                    <a:pos x="17" y="22"/>
                  </a:cxn>
                  <a:cxn ang="0">
                    <a:pos x="10" y="20"/>
                  </a:cxn>
                  <a:cxn ang="0">
                    <a:pos x="3" y="22"/>
                  </a:cxn>
                  <a:cxn ang="0">
                    <a:pos x="3" y="15"/>
                  </a:cxn>
                  <a:cxn ang="0">
                    <a:pos x="0" y="5"/>
                  </a:cxn>
                  <a:cxn ang="0">
                    <a:pos x="3" y="3"/>
                  </a:cxn>
                  <a:cxn ang="0">
                    <a:pos x="8" y="5"/>
                  </a:cxn>
                  <a:cxn ang="0">
                    <a:pos x="10" y="10"/>
                  </a:cxn>
                  <a:cxn ang="0">
                    <a:pos x="12" y="5"/>
                  </a:cxn>
                  <a:cxn ang="0">
                    <a:pos x="17" y="0"/>
                  </a:cxn>
                  <a:cxn ang="0">
                    <a:pos x="25" y="3"/>
                  </a:cxn>
                  <a:cxn ang="0">
                    <a:pos x="25" y="3"/>
                  </a:cxn>
                </a:cxnLst>
                <a:rect l="0" t="0" r="r" b="b"/>
                <a:pathLst>
                  <a:path w="27" h="22">
                    <a:moveTo>
                      <a:pt x="25" y="3"/>
                    </a:moveTo>
                    <a:lnTo>
                      <a:pt x="27" y="5"/>
                    </a:lnTo>
                    <a:lnTo>
                      <a:pt x="25" y="8"/>
                    </a:lnTo>
                    <a:lnTo>
                      <a:pt x="20" y="15"/>
                    </a:lnTo>
                    <a:lnTo>
                      <a:pt x="17" y="22"/>
                    </a:lnTo>
                    <a:lnTo>
                      <a:pt x="10" y="20"/>
                    </a:lnTo>
                    <a:lnTo>
                      <a:pt x="3" y="22"/>
                    </a:lnTo>
                    <a:lnTo>
                      <a:pt x="3" y="15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8" y="5"/>
                    </a:lnTo>
                    <a:lnTo>
                      <a:pt x="10" y="10"/>
                    </a:lnTo>
                    <a:lnTo>
                      <a:pt x="12" y="5"/>
                    </a:lnTo>
                    <a:lnTo>
                      <a:pt x="17" y="0"/>
                    </a:lnTo>
                    <a:lnTo>
                      <a:pt x="25" y="3"/>
                    </a:lnTo>
                    <a:lnTo>
                      <a:pt x="25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46" name="Freeform 2974"/>
              <p:cNvSpPr>
                <a:spLocks/>
              </p:cNvSpPr>
              <p:nvPr/>
            </p:nvSpPr>
            <p:spPr bwMode="auto">
              <a:xfrm>
                <a:off x="334" y="2107"/>
                <a:ext cx="51" cy="9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13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2" y="2"/>
                  </a:cxn>
                  <a:cxn ang="0">
                    <a:pos x="49" y="2"/>
                  </a:cxn>
                  <a:cxn ang="0">
                    <a:pos x="51" y="4"/>
                  </a:cxn>
                  <a:cxn ang="0">
                    <a:pos x="49" y="7"/>
                  </a:cxn>
                  <a:cxn ang="0">
                    <a:pos x="42" y="7"/>
                  </a:cxn>
                  <a:cxn ang="0">
                    <a:pos x="34" y="9"/>
                  </a:cxn>
                  <a:cxn ang="0">
                    <a:pos x="27" y="9"/>
                  </a:cxn>
                  <a:cxn ang="0">
                    <a:pos x="20" y="9"/>
                  </a:cxn>
                  <a:cxn ang="0">
                    <a:pos x="13" y="7"/>
                  </a:cxn>
                  <a:cxn ang="0">
                    <a:pos x="5" y="4"/>
                  </a:cxn>
                  <a:cxn ang="0">
                    <a:pos x="0" y="4"/>
                  </a:cxn>
                  <a:cxn ang="0">
                    <a:pos x="5" y="2"/>
                  </a:cxn>
                </a:cxnLst>
                <a:rect l="0" t="0" r="r" b="b"/>
                <a:pathLst>
                  <a:path w="51" h="9">
                    <a:moveTo>
                      <a:pt x="5" y="2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49" y="2"/>
                    </a:lnTo>
                    <a:lnTo>
                      <a:pt x="51" y="4"/>
                    </a:lnTo>
                    <a:lnTo>
                      <a:pt x="49" y="7"/>
                    </a:lnTo>
                    <a:lnTo>
                      <a:pt x="42" y="7"/>
                    </a:lnTo>
                    <a:lnTo>
                      <a:pt x="34" y="9"/>
                    </a:lnTo>
                    <a:lnTo>
                      <a:pt x="27" y="9"/>
                    </a:lnTo>
                    <a:lnTo>
                      <a:pt x="20" y="9"/>
                    </a:lnTo>
                    <a:lnTo>
                      <a:pt x="13" y="7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6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47" name="Freeform 2975"/>
              <p:cNvSpPr>
                <a:spLocks/>
              </p:cNvSpPr>
              <p:nvPr/>
            </p:nvSpPr>
            <p:spPr bwMode="auto">
              <a:xfrm>
                <a:off x="334" y="2107"/>
                <a:ext cx="51" cy="9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13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2" y="2"/>
                  </a:cxn>
                  <a:cxn ang="0">
                    <a:pos x="49" y="2"/>
                  </a:cxn>
                  <a:cxn ang="0">
                    <a:pos x="51" y="4"/>
                  </a:cxn>
                  <a:cxn ang="0">
                    <a:pos x="49" y="7"/>
                  </a:cxn>
                  <a:cxn ang="0">
                    <a:pos x="42" y="7"/>
                  </a:cxn>
                  <a:cxn ang="0">
                    <a:pos x="34" y="9"/>
                  </a:cxn>
                  <a:cxn ang="0">
                    <a:pos x="27" y="9"/>
                  </a:cxn>
                  <a:cxn ang="0">
                    <a:pos x="20" y="9"/>
                  </a:cxn>
                  <a:cxn ang="0">
                    <a:pos x="13" y="7"/>
                  </a:cxn>
                  <a:cxn ang="0">
                    <a:pos x="5" y="4"/>
                  </a:cxn>
                  <a:cxn ang="0">
                    <a:pos x="0" y="4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51" h="9">
                    <a:moveTo>
                      <a:pt x="5" y="2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49" y="2"/>
                    </a:lnTo>
                    <a:lnTo>
                      <a:pt x="51" y="4"/>
                    </a:lnTo>
                    <a:lnTo>
                      <a:pt x="49" y="7"/>
                    </a:lnTo>
                    <a:lnTo>
                      <a:pt x="42" y="7"/>
                    </a:lnTo>
                    <a:lnTo>
                      <a:pt x="34" y="9"/>
                    </a:lnTo>
                    <a:lnTo>
                      <a:pt x="27" y="9"/>
                    </a:lnTo>
                    <a:lnTo>
                      <a:pt x="20" y="9"/>
                    </a:lnTo>
                    <a:lnTo>
                      <a:pt x="13" y="7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5" y="2"/>
                    </a:lnTo>
                    <a:lnTo>
                      <a:pt x="5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48" name="Freeform 2976"/>
              <p:cNvSpPr>
                <a:spLocks/>
              </p:cNvSpPr>
              <p:nvPr/>
            </p:nvSpPr>
            <p:spPr bwMode="auto">
              <a:xfrm>
                <a:off x="337" y="2107"/>
                <a:ext cx="48" cy="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24" y="0"/>
                  </a:cxn>
                  <a:cxn ang="0">
                    <a:pos x="31" y="0"/>
                  </a:cxn>
                  <a:cxn ang="0">
                    <a:pos x="39" y="2"/>
                  </a:cxn>
                  <a:cxn ang="0">
                    <a:pos x="46" y="2"/>
                  </a:cxn>
                  <a:cxn ang="0">
                    <a:pos x="48" y="4"/>
                  </a:cxn>
                  <a:cxn ang="0">
                    <a:pos x="46" y="7"/>
                  </a:cxn>
                  <a:cxn ang="0">
                    <a:pos x="39" y="7"/>
                  </a:cxn>
                  <a:cxn ang="0">
                    <a:pos x="31" y="9"/>
                  </a:cxn>
                  <a:cxn ang="0">
                    <a:pos x="24" y="9"/>
                  </a:cxn>
                  <a:cxn ang="0">
                    <a:pos x="17" y="9"/>
                  </a:cxn>
                  <a:cxn ang="0">
                    <a:pos x="10" y="7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2" y="2"/>
                  </a:cxn>
                </a:cxnLst>
                <a:rect l="0" t="0" r="r" b="b"/>
                <a:pathLst>
                  <a:path w="48" h="9">
                    <a:moveTo>
                      <a:pt x="2" y="2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2"/>
                    </a:lnTo>
                    <a:lnTo>
                      <a:pt x="46" y="2"/>
                    </a:lnTo>
                    <a:lnTo>
                      <a:pt x="48" y="4"/>
                    </a:lnTo>
                    <a:lnTo>
                      <a:pt x="46" y="7"/>
                    </a:lnTo>
                    <a:lnTo>
                      <a:pt x="39" y="7"/>
                    </a:lnTo>
                    <a:lnTo>
                      <a:pt x="31" y="9"/>
                    </a:lnTo>
                    <a:lnTo>
                      <a:pt x="24" y="9"/>
                    </a:lnTo>
                    <a:lnTo>
                      <a:pt x="17" y="9"/>
                    </a:lnTo>
                    <a:lnTo>
                      <a:pt x="10" y="7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4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49" name="Freeform 2977"/>
              <p:cNvSpPr>
                <a:spLocks/>
              </p:cNvSpPr>
              <p:nvPr/>
            </p:nvSpPr>
            <p:spPr bwMode="auto">
              <a:xfrm>
                <a:off x="337" y="2107"/>
                <a:ext cx="48" cy="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24" y="0"/>
                  </a:cxn>
                  <a:cxn ang="0">
                    <a:pos x="31" y="0"/>
                  </a:cxn>
                  <a:cxn ang="0">
                    <a:pos x="39" y="2"/>
                  </a:cxn>
                  <a:cxn ang="0">
                    <a:pos x="46" y="2"/>
                  </a:cxn>
                  <a:cxn ang="0">
                    <a:pos x="48" y="4"/>
                  </a:cxn>
                  <a:cxn ang="0">
                    <a:pos x="46" y="7"/>
                  </a:cxn>
                  <a:cxn ang="0">
                    <a:pos x="39" y="7"/>
                  </a:cxn>
                  <a:cxn ang="0">
                    <a:pos x="31" y="9"/>
                  </a:cxn>
                  <a:cxn ang="0">
                    <a:pos x="24" y="9"/>
                  </a:cxn>
                  <a:cxn ang="0">
                    <a:pos x="17" y="9"/>
                  </a:cxn>
                  <a:cxn ang="0">
                    <a:pos x="10" y="7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48" h="9">
                    <a:moveTo>
                      <a:pt x="2" y="2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2"/>
                    </a:lnTo>
                    <a:lnTo>
                      <a:pt x="46" y="2"/>
                    </a:lnTo>
                    <a:lnTo>
                      <a:pt x="48" y="4"/>
                    </a:lnTo>
                    <a:lnTo>
                      <a:pt x="46" y="7"/>
                    </a:lnTo>
                    <a:lnTo>
                      <a:pt x="39" y="7"/>
                    </a:lnTo>
                    <a:lnTo>
                      <a:pt x="31" y="9"/>
                    </a:lnTo>
                    <a:lnTo>
                      <a:pt x="24" y="9"/>
                    </a:lnTo>
                    <a:lnTo>
                      <a:pt x="17" y="9"/>
                    </a:lnTo>
                    <a:lnTo>
                      <a:pt x="10" y="7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50" name="Freeform 2978"/>
              <p:cNvSpPr>
                <a:spLocks/>
              </p:cNvSpPr>
              <p:nvPr/>
            </p:nvSpPr>
            <p:spPr bwMode="auto">
              <a:xfrm>
                <a:off x="448" y="1321"/>
                <a:ext cx="20" cy="2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7"/>
                  </a:cxn>
                  <a:cxn ang="0">
                    <a:pos x="0" y="12"/>
                  </a:cxn>
                  <a:cxn ang="0">
                    <a:pos x="5" y="17"/>
                  </a:cxn>
                  <a:cxn ang="0">
                    <a:pos x="8" y="20"/>
                  </a:cxn>
                  <a:cxn ang="0">
                    <a:pos x="15" y="20"/>
                  </a:cxn>
                  <a:cxn ang="0">
                    <a:pos x="20" y="17"/>
                  </a:cxn>
                  <a:cxn ang="0">
                    <a:pos x="17" y="7"/>
                  </a:cxn>
                  <a:cxn ang="0">
                    <a:pos x="15" y="0"/>
                  </a:cxn>
                  <a:cxn ang="0">
                    <a:pos x="8" y="0"/>
                  </a:cxn>
                  <a:cxn ang="0">
                    <a:pos x="0" y="3"/>
                  </a:cxn>
                </a:cxnLst>
                <a:rect l="0" t="0" r="r" b="b"/>
                <a:pathLst>
                  <a:path w="20" h="20">
                    <a:moveTo>
                      <a:pt x="0" y="3"/>
                    </a:moveTo>
                    <a:lnTo>
                      <a:pt x="0" y="7"/>
                    </a:lnTo>
                    <a:lnTo>
                      <a:pt x="0" y="12"/>
                    </a:lnTo>
                    <a:lnTo>
                      <a:pt x="5" y="17"/>
                    </a:lnTo>
                    <a:lnTo>
                      <a:pt x="8" y="20"/>
                    </a:lnTo>
                    <a:lnTo>
                      <a:pt x="15" y="20"/>
                    </a:lnTo>
                    <a:lnTo>
                      <a:pt x="20" y="17"/>
                    </a:lnTo>
                    <a:lnTo>
                      <a:pt x="17" y="7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51" name="Freeform 2979"/>
              <p:cNvSpPr>
                <a:spLocks/>
              </p:cNvSpPr>
              <p:nvPr/>
            </p:nvSpPr>
            <p:spPr bwMode="auto">
              <a:xfrm>
                <a:off x="448" y="1321"/>
                <a:ext cx="20" cy="2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7"/>
                  </a:cxn>
                  <a:cxn ang="0">
                    <a:pos x="0" y="12"/>
                  </a:cxn>
                  <a:cxn ang="0">
                    <a:pos x="5" y="17"/>
                  </a:cxn>
                  <a:cxn ang="0">
                    <a:pos x="8" y="20"/>
                  </a:cxn>
                  <a:cxn ang="0">
                    <a:pos x="15" y="20"/>
                  </a:cxn>
                  <a:cxn ang="0">
                    <a:pos x="20" y="17"/>
                  </a:cxn>
                  <a:cxn ang="0">
                    <a:pos x="17" y="7"/>
                  </a:cxn>
                  <a:cxn ang="0">
                    <a:pos x="15" y="0"/>
                  </a:cxn>
                  <a:cxn ang="0">
                    <a:pos x="8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0" h="20">
                    <a:moveTo>
                      <a:pt x="0" y="3"/>
                    </a:moveTo>
                    <a:lnTo>
                      <a:pt x="0" y="7"/>
                    </a:lnTo>
                    <a:lnTo>
                      <a:pt x="0" y="12"/>
                    </a:lnTo>
                    <a:lnTo>
                      <a:pt x="5" y="17"/>
                    </a:lnTo>
                    <a:lnTo>
                      <a:pt x="8" y="20"/>
                    </a:lnTo>
                    <a:lnTo>
                      <a:pt x="15" y="20"/>
                    </a:lnTo>
                    <a:lnTo>
                      <a:pt x="20" y="17"/>
                    </a:lnTo>
                    <a:lnTo>
                      <a:pt x="17" y="7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52" name="Freeform 2980"/>
              <p:cNvSpPr>
                <a:spLocks/>
              </p:cNvSpPr>
              <p:nvPr/>
            </p:nvSpPr>
            <p:spPr bwMode="auto">
              <a:xfrm>
                <a:off x="1464" y="1755"/>
                <a:ext cx="27" cy="2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4" y="2"/>
                  </a:cxn>
                  <a:cxn ang="0">
                    <a:pos x="27" y="10"/>
                  </a:cxn>
                  <a:cxn ang="0">
                    <a:pos x="24" y="19"/>
                  </a:cxn>
                  <a:cxn ang="0">
                    <a:pos x="19" y="22"/>
                  </a:cxn>
                  <a:cxn ang="0">
                    <a:pos x="15" y="19"/>
                  </a:cxn>
                  <a:cxn ang="0">
                    <a:pos x="12" y="12"/>
                  </a:cxn>
                  <a:cxn ang="0">
                    <a:pos x="10" y="10"/>
                  </a:cxn>
                  <a:cxn ang="0">
                    <a:pos x="5" y="5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2" y="0"/>
                  </a:cxn>
                  <a:cxn ang="0">
                    <a:pos x="19" y="0"/>
                  </a:cxn>
                </a:cxnLst>
                <a:rect l="0" t="0" r="r" b="b"/>
                <a:pathLst>
                  <a:path w="27" h="22">
                    <a:moveTo>
                      <a:pt x="19" y="0"/>
                    </a:moveTo>
                    <a:lnTo>
                      <a:pt x="24" y="2"/>
                    </a:lnTo>
                    <a:lnTo>
                      <a:pt x="27" y="10"/>
                    </a:lnTo>
                    <a:lnTo>
                      <a:pt x="24" y="19"/>
                    </a:lnTo>
                    <a:lnTo>
                      <a:pt x="19" y="22"/>
                    </a:lnTo>
                    <a:lnTo>
                      <a:pt x="15" y="19"/>
                    </a:lnTo>
                    <a:lnTo>
                      <a:pt x="12" y="12"/>
                    </a:lnTo>
                    <a:lnTo>
                      <a:pt x="10" y="10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6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53" name="Freeform 2981"/>
              <p:cNvSpPr>
                <a:spLocks/>
              </p:cNvSpPr>
              <p:nvPr/>
            </p:nvSpPr>
            <p:spPr bwMode="auto">
              <a:xfrm>
                <a:off x="1464" y="1755"/>
                <a:ext cx="27" cy="2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4" y="2"/>
                  </a:cxn>
                  <a:cxn ang="0">
                    <a:pos x="27" y="10"/>
                  </a:cxn>
                  <a:cxn ang="0">
                    <a:pos x="24" y="19"/>
                  </a:cxn>
                  <a:cxn ang="0">
                    <a:pos x="19" y="22"/>
                  </a:cxn>
                  <a:cxn ang="0">
                    <a:pos x="15" y="19"/>
                  </a:cxn>
                  <a:cxn ang="0">
                    <a:pos x="12" y="12"/>
                  </a:cxn>
                  <a:cxn ang="0">
                    <a:pos x="10" y="10"/>
                  </a:cxn>
                  <a:cxn ang="0">
                    <a:pos x="5" y="5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2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7" h="22">
                    <a:moveTo>
                      <a:pt x="19" y="0"/>
                    </a:moveTo>
                    <a:lnTo>
                      <a:pt x="24" y="2"/>
                    </a:lnTo>
                    <a:lnTo>
                      <a:pt x="27" y="10"/>
                    </a:lnTo>
                    <a:lnTo>
                      <a:pt x="24" y="19"/>
                    </a:lnTo>
                    <a:lnTo>
                      <a:pt x="19" y="22"/>
                    </a:lnTo>
                    <a:lnTo>
                      <a:pt x="15" y="19"/>
                    </a:lnTo>
                    <a:lnTo>
                      <a:pt x="12" y="12"/>
                    </a:lnTo>
                    <a:lnTo>
                      <a:pt x="10" y="10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54" name="Freeform 2982"/>
              <p:cNvSpPr>
                <a:spLocks/>
              </p:cNvSpPr>
              <p:nvPr/>
            </p:nvSpPr>
            <p:spPr bwMode="auto">
              <a:xfrm>
                <a:off x="337" y="2107"/>
                <a:ext cx="48" cy="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24" y="0"/>
                  </a:cxn>
                  <a:cxn ang="0">
                    <a:pos x="31" y="0"/>
                  </a:cxn>
                  <a:cxn ang="0">
                    <a:pos x="39" y="2"/>
                  </a:cxn>
                  <a:cxn ang="0">
                    <a:pos x="46" y="2"/>
                  </a:cxn>
                  <a:cxn ang="0">
                    <a:pos x="48" y="4"/>
                  </a:cxn>
                  <a:cxn ang="0">
                    <a:pos x="46" y="7"/>
                  </a:cxn>
                  <a:cxn ang="0">
                    <a:pos x="39" y="7"/>
                  </a:cxn>
                  <a:cxn ang="0">
                    <a:pos x="31" y="7"/>
                  </a:cxn>
                  <a:cxn ang="0">
                    <a:pos x="24" y="9"/>
                  </a:cxn>
                  <a:cxn ang="0">
                    <a:pos x="17" y="7"/>
                  </a:cxn>
                  <a:cxn ang="0">
                    <a:pos x="10" y="7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2" y="2"/>
                  </a:cxn>
                </a:cxnLst>
                <a:rect l="0" t="0" r="r" b="b"/>
                <a:pathLst>
                  <a:path w="48" h="9">
                    <a:moveTo>
                      <a:pt x="2" y="2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2"/>
                    </a:lnTo>
                    <a:lnTo>
                      <a:pt x="46" y="2"/>
                    </a:lnTo>
                    <a:lnTo>
                      <a:pt x="48" y="4"/>
                    </a:lnTo>
                    <a:lnTo>
                      <a:pt x="46" y="7"/>
                    </a:lnTo>
                    <a:lnTo>
                      <a:pt x="39" y="7"/>
                    </a:lnTo>
                    <a:lnTo>
                      <a:pt x="31" y="7"/>
                    </a:lnTo>
                    <a:lnTo>
                      <a:pt x="24" y="9"/>
                    </a:lnTo>
                    <a:lnTo>
                      <a:pt x="17" y="7"/>
                    </a:lnTo>
                    <a:lnTo>
                      <a:pt x="10" y="7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2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55" name="Freeform 2983"/>
              <p:cNvSpPr>
                <a:spLocks/>
              </p:cNvSpPr>
              <p:nvPr/>
            </p:nvSpPr>
            <p:spPr bwMode="auto">
              <a:xfrm>
                <a:off x="337" y="2107"/>
                <a:ext cx="48" cy="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24" y="0"/>
                  </a:cxn>
                  <a:cxn ang="0">
                    <a:pos x="31" y="0"/>
                  </a:cxn>
                  <a:cxn ang="0">
                    <a:pos x="39" y="2"/>
                  </a:cxn>
                  <a:cxn ang="0">
                    <a:pos x="46" y="2"/>
                  </a:cxn>
                  <a:cxn ang="0">
                    <a:pos x="48" y="4"/>
                  </a:cxn>
                  <a:cxn ang="0">
                    <a:pos x="46" y="7"/>
                  </a:cxn>
                  <a:cxn ang="0">
                    <a:pos x="39" y="7"/>
                  </a:cxn>
                  <a:cxn ang="0">
                    <a:pos x="31" y="7"/>
                  </a:cxn>
                  <a:cxn ang="0">
                    <a:pos x="24" y="9"/>
                  </a:cxn>
                  <a:cxn ang="0">
                    <a:pos x="17" y="7"/>
                  </a:cxn>
                  <a:cxn ang="0">
                    <a:pos x="10" y="7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48" h="9">
                    <a:moveTo>
                      <a:pt x="2" y="2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2"/>
                    </a:lnTo>
                    <a:lnTo>
                      <a:pt x="46" y="2"/>
                    </a:lnTo>
                    <a:lnTo>
                      <a:pt x="48" y="4"/>
                    </a:lnTo>
                    <a:lnTo>
                      <a:pt x="46" y="7"/>
                    </a:lnTo>
                    <a:lnTo>
                      <a:pt x="39" y="7"/>
                    </a:lnTo>
                    <a:lnTo>
                      <a:pt x="31" y="7"/>
                    </a:lnTo>
                    <a:lnTo>
                      <a:pt x="24" y="9"/>
                    </a:lnTo>
                    <a:lnTo>
                      <a:pt x="17" y="7"/>
                    </a:lnTo>
                    <a:lnTo>
                      <a:pt x="10" y="7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56" name="Freeform 2984"/>
              <p:cNvSpPr>
                <a:spLocks/>
              </p:cNvSpPr>
              <p:nvPr/>
            </p:nvSpPr>
            <p:spPr bwMode="auto">
              <a:xfrm>
                <a:off x="368" y="2099"/>
                <a:ext cx="187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7" y="0"/>
                  </a:cxn>
                  <a:cxn ang="0">
                    <a:pos x="44" y="0"/>
                  </a:cxn>
                  <a:cxn ang="0">
                    <a:pos x="51" y="0"/>
                  </a:cxn>
                  <a:cxn ang="0">
                    <a:pos x="59" y="0"/>
                  </a:cxn>
                  <a:cxn ang="0">
                    <a:pos x="66" y="0"/>
                  </a:cxn>
                  <a:cxn ang="0">
                    <a:pos x="73" y="0"/>
                  </a:cxn>
                  <a:cxn ang="0">
                    <a:pos x="80" y="0"/>
                  </a:cxn>
                  <a:cxn ang="0">
                    <a:pos x="88" y="0"/>
                  </a:cxn>
                  <a:cxn ang="0">
                    <a:pos x="95" y="0"/>
                  </a:cxn>
                  <a:cxn ang="0">
                    <a:pos x="102" y="0"/>
                  </a:cxn>
                  <a:cxn ang="0">
                    <a:pos x="109" y="0"/>
                  </a:cxn>
                  <a:cxn ang="0">
                    <a:pos x="119" y="0"/>
                  </a:cxn>
                  <a:cxn ang="0">
                    <a:pos x="126" y="0"/>
                  </a:cxn>
                  <a:cxn ang="0">
                    <a:pos x="134" y="0"/>
                  </a:cxn>
                  <a:cxn ang="0">
                    <a:pos x="141" y="0"/>
                  </a:cxn>
                  <a:cxn ang="0">
                    <a:pos x="148" y="0"/>
                  </a:cxn>
                  <a:cxn ang="0">
                    <a:pos x="156" y="0"/>
                  </a:cxn>
                  <a:cxn ang="0">
                    <a:pos x="163" y="0"/>
                  </a:cxn>
                  <a:cxn ang="0">
                    <a:pos x="170" y="0"/>
                  </a:cxn>
                  <a:cxn ang="0">
                    <a:pos x="177" y="0"/>
                  </a:cxn>
                  <a:cxn ang="0">
                    <a:pos x="185" y="0"/>
                  </a:cxn>
                  <a:cxn ang="0">
                    <a:pos x="187" y="0"/>
                  </a:cxn>
                  <a:cxn ang="0">
                    <a:pos x="185" y="3"/>
                  </a:cxn>
                  <a:cxn ang="0">
                    <a:pos x="177" y="3"/>
                  </a:cxn>
                  <a:cxn ang="0">
                    <a:pos x="170" y="3"/>
                  </a:cxn>
                  <a:cxn ang="0">
                    <a:pos x="163" y="3"/>
                  </a:cxn>
                  <a:cxn ang="0">
                    <a:pos x="156" y="0"/>
                  </a:cxn>
                  <a:cxn ang="0">
                    <a:pos x="148" y="0"/>
                  </a:cxn>
                  <a:cxn ang="0">
                    <a:pos x="141" y="3"/>
                  </a:cxn>
                  <a:cxn ang="0">
                    <a:pos x="134" y="3"/>
                  </a:cxn>
                  <a:cxn ang="0">
                    <a:pos x="126" y="3"/>
                  </a:cxn>
                  <a:cxn ang="0">
                    <a:pos x="119" y="3"/>
                  </a:cxn>
                  <a:cxn ang="0">
                    <a:pos x="109" y="3"/>
                  </a:cxn>
                  <a:cxn ang="0">
                    <a:pos x="102" y="0"/>
                  </a:cxn>
                  <a:cxn ang="0">
                    <a:pos x="95" y="0"/>
                  </a:cxn>
                  <a:cxn ang="0">
                    <a:pos x="88" y="3"/>
                  </a:cxn>
                  <a:cxn ang="0">
                    <a:pos x="80" y="3"/>
                  </a:cxn>
                  <a:cxn ang="0">
                    <a:pos x="73" y="3"/>
                  </a:cxn>
                  <a:cxn ang="0">
                    <a:pos x="66" y="3"/>
                  </a:cxn>
                  <a:cxn ang="0">
                    <a:pos x="59" y="3"/>
                  </a:cxn>
                  <a:cxn ang="0">
                    <a:pos x="51" y="3"/>
                  </a:cxn>
                  <a:cxn ang="0">
                    <a:pos x="44" y="0"/>
                  </a:cxn>
                  <a:cxn ang="0">
                    <a:pos x="37" y="3"/>
                  </a:cxn>
                  <a:cxn ang="0">
                    <a:pos x="30" y="3"/>
                  </a:cxn>
                  <a:cxn ang="0">
                    <a:pos x="22" y="3"/>
                  </a:cxn>
                  <a:cxn ang="0">
                    <a:pos x="15" y="3"/>
                  </a:cxn>
                  <a:cxn ang="0">
                    <a:pos x="8" y="3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187" h="3">
                    <a:moveTo>
                      <a:pt x="8" y="0"/>
                    </a:moveTo>
                    <a:lnTo>
                      <a:pt x="15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7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3" y="0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95" y="0"/>
                    </a:lnTo>
                    <a:lnTo>
                      <a:pt x="102" y="0"/>
                    </a:lnTo>
                    <a:lnTo>
                      <a:pt x="109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6" y="0"/>
                    </a:lnTo>
                    <a:lnTo>
                      <a:pt x="163" y="0"/>
                    </a:lnTo>
                    <a:lnTo>
                      <a:pt x="170" y="0"/>
                    </a:lnTo>
                    <a:lnTo>
                      <a:pt x="177" y="0"/>
                    </a:lnTo>
                    <a:lnTo>
                      <a:pt x="185" y="0"/>
                    </a:lnTo>
                    <a:lnTo>
                      <a:pt x="187" y="0"/>
                    </a:lnTo>
                    <a:lnTo>
                      <a:pt x="185" y="3"/>
                    </a:lnTo>
                    <a:lnTo>
                      <a:pt x="177" y="3"/>
                    </a:lnTo>
                    <a:lnTo>
                      <a:pt x="170" y="3"/>
                    </a:lnTo>
                    <a:lnTo>
                      <a:pt x="163" y="3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41" y="3"/>
                    </a:lnTo>
                    <a:lnTo>
                      <a:pt x="134" y="3"/>
                    </a:lnTo>
                    <a:lnTo>
                      <a:pt x="126" y="3"/>
                    </a:lnTo>
                    <a:lnTo>
                      <a:pt x="119" y="3"/>
                    </a:lnTo>
                    <a:lnTo>
                      <a:pt x="109" y="3"/>
                    </a:lnTo>
                    <a:lnTo>
                      <a:pt x="102" y="0"/>
                    </a:lnTo>
                    <a:lnTo>
                      <a:pt x="95" y="0"/>
                    </a:lnTo>
                    <a:lnTo>
                      <a:pt x="88" y="3"/>
                    </a:lnTo>
                    <a:lnTo>
                      <a:pt x="80" y="3"/>
                    </a:lnTo>
                    <a:lnTo>
                      <a:pt x="73" y="3"/>
                    </a:lnTo>
                    <a:lnTo>
                      <a:pt x="66" y="3"/>
                    </a:lnTo>
                    <a:lnTo>
                      <a:pt x="59" y="3"/>
                    </a:lnTo>
                    <a:lnTo>
                      <a:pt x="51" y="3"/>
                    </a:lnTo>
                    <a:lnTo>
                      <a:pt x="44" y="0"/>
                    </a:lnTo>
                    <a:lnTo>
                      <a:pt x="37" y="3"/>
                    </a:lnTo>
                    <a:lnTo>
                      <a:pt x="30" y="3"/>
                    </a:lnTo>
                    <a:lnTo>
                      <a:pt x="22" y="3"/>
                    </a:lnTo>
                    <a:lnTo>
                      <a:pt x="15" y="3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57" name="Freeform 2985"/>
              <p:cNvSpPr>
                <a:spLocks/>
              </p:cNvSpPr>
              <p:nvPr/>
            </p:nvSpPr>
            <p:spPr bwMode="auto">
              <a:xfrm>
                <a:off x="368" y="2099"/>
                <a:ext cx="187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7" y="0"/>
                  </a:cxn>
                  <a:cxn ang="0">
                    <a:pos x="44" y="0"/>
                  </a:cxn>
                  <a:cxn ang="0">
                    <a:pos x="51" y="0"/>
                  </a:cxn>
                  <a:cxn ang="0">
                    <a:pos x="59" y="0"/>
                  </a:cxn>
                  <a:cxn ang="0">
                    <a:pos x="66" y="0"/>
                  </a:cxn>
                  <a:cxn ang="0">
                    <a:pos x="73" y="0"/>
                  </a:cxn>
                  <a:cxn ang="0">
                    <a:pos x="80" y="0"/>
                  </a:cxn>
                  <a:cxn ang="0">
                    <a:pos x="88" y="0"/>
                  </a:cxn>
                  <a:cxn ang="0">
                    <a:pos x="95" y="0"/>
                  </a:cxn>
                  <a:cxn ang="0">
                    <a:pos x="102" y="0"/>
                  </a:cxn>
                  <a:cxn ang="0">
                    <a:pos x="109" y="0"/>
                  </a:cxn>
                  <a:cxn ang="0">
                    <a:pos x="119" y="0"/>
                  </a:cxn>
                  <a:cxn ang="0">
                    <a:pos x="126" y="0"/>
                  </a:cxn>
                  <a:cxn ang="0">
                    <a:pos x="134" y="0"/>
                  </a:cxn>
                  <a:cxn ang="0">
                    <a:pos x="141" y="0"/>
                  </a:cxn>
                  <a:cxn ang="0">
                    <a:pos x="148" y="0"/>
                  </a:cxn>
                  <a:cxn ang="0">
                    <a:pos x="156" y="0"/>
                  </a:cxn>
                  <a:cxn ang="0">
                    <a:pos x="163" y="0"/>
                  </a:cxn>
                  <a:cxn ang="0">
                    <a:pos x="170" y="0"/>
                  </a:cxn>
                  <a:cxn ang="0">
                    <a:pos x="177" y="0"/>
                  </a:cxn>
                  <a:cxn ang="0">
                    <a:pos x="185" y="0"/>
                  </a:cxn>
                  <a:cxn ang="0">
                    <a:pos x="187" y="0"/>
                  </a:cxn>
                  <a:cxn ang="0">
                    <a:pos x="185" y="3"/>
                  </a:cxn>
                  <a:cxn ang="0">
                    <a:pos x="177" y="3"/>
                  </a:cxn>
                  <a:cxn ang="0">
                    <a:pos x="170" y="3"/>
                  </a:cxn>
                  <a:cxn ang="0">
                    <a:pos x="163" y="3"/>
                  </a:cxn>
                  <a:cxn ang="0">
                    <a:pos x="156" y="0"/>
                  </a:cxn>
                  <a:cxn ang="0">
                    <a:pos x="148" y="0"/>
                  </a:cxn>
                  <a:cxn ang="0">
                    <a:pos x="141" y="3"/>
                  </a:cxn>
                  <a:cxn ang="0">
                    <a:pos x="134" y="3"/>
                  </a:cxn>
                  <a:cxn ang="0">
                    <a:pos x="126" y="3"/>
                  </a:cxn>
                  <a:cxn ang="0">
                    <a:pos x="119" y="3"/>
                  </a:cxn>
                  <a:cxn ang="0">
                    <a:pos x="109" y="3"/>
                  </a:cxn>
                  <a:cxn ang="0">
                    <a:pos x="102" y="0"/>
                  </a:cxn>
                  <a:cxn ang="0">
                    <a:pos x="95" y="0"/>
                  </a:cxn>
                  <a:cxn ang="0">
                    <a:pos x="88" y="3"/>
                  </a:cxn>
                  <a:cxn ang="0">
                    <a:pos x="80" y="3"/>
                  </a:cxn>
                  <a:cxn ang="0">
                    <a:pos x="73" y="3"/>
                  </a:cxn>
                  <a:cxn ang="0">
                    <a:pos x="66" y="3"/>
                  </a:cxn>
                  <a:cxn ang="0">
                    <a:pos x="59" y="3"/>
                  </a:cxn>
                  <a:cxn ang="0">
                    <a:pos x="51" y="3"/>
                  </a:cxn>
                  <a:cxn ang="0">
                    <a:pos x="44" y="0"/>
                  </a:cxn>
                  <a:cxn ang="0">
                    <a:pos x="37" y="3"/>
                  </a:cxn>
                  <a:cxn ang="0">
                    <a:pos x="30" y="3"/>
                  </a:cxn>
                  <a:cxn ang="0">
                    <a:pos x="22" y="3"/>
                  </a:cxn>
                  <a:cxn ang="0">
                    <a:pos x="15" y="3"/>
                  </a:cxn>
                  <a:cxn ang="0">
                    <a:pos x="8" y="3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87" h="3">
                    <a:moveTo>
                      <a:pt x="8" y="0"/>
                    </a:moveTo>
                    <a:lnTo>
                      <a:pt x="15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7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3" y="0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95" y="0"/>
                    </a:lnTo>
                    <a:lnTo>
                      <a:pt x="102" y="0"/>
                    </a:lnTo>
                    <a:lnTo>
                      <a:pt x="109" y="0"/>
                    </a:lnTo>
                    <a:lnTo>
                      <a:pt x="119" y="0"/>
                    </a:lnTo>
                    <a:lnTo>
                      <a:pt x="126" y="0"/>
                    </a:lnTo>
                    <a:lnTo>
                      <a:pt x="134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6" y="0"/>
                    </a:lnTo>
                    <a:lnTo>
                      <a:pt x="163" y="0"/>
                    </a:lnTo>
                    <a:lnTo>
                      <a:pt x="170" y="0"/>
                    </a:lnTo>
                    <a:lnTo>
                      <a:pt x="177" y="0"/>
                    </a:lnTo>
                    <a:lnTo>
                      <a:pt x="185" y="0"/>
                    </a:lnTo>
                    <a:lnTo>
                      <a:pt x="187" y="0"/>
                    </a:lnTo>
                    <a:lnTo>
                      <a:pt x="185" y="3"/>
                    </a:lnTo>
                    <a:lnTo>
                      <a:pt x="177" y="3"/>
                    </a:lnTo>
                    <a:lnTo>
                      <a:pt x="170" y="3"/>
                    </a:lnTo>
                    <a:lnTo>
                      <a:pt x="163" y="3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41" y="3"/>
                    </a:lnTo>
                    <a:lnTo>
                      <a:pt x="134" y="3"/>
                    </a:lnTo>
                    <a:lnTo>
                      <a:pt x="126" y="3"/>
                    </a:lnTo>
                    <a:lnTo>
                      <a:pt x="119" y="3"/>
                    </a:lnTo>
                    <a:lnTo>
                      <a:pt x="109" y="3"/>
                    </a:lnTo>
                    <a:lnTo>
                      <a:pt x="102" y="0"/>
                    </a:lnTo>
                    <a:lnTo>
                      <a:pt x="95" y="0"/>
                    </a:lnTo>
                    <a:lnTo>
                      <a:pt x="88" y="3"/>
                    </a:lnTo>
                    <a:lnTo>
                      <a:pt x="80" y="3"/>
                    </a:lnTo>
                    <a:lnTo>
                      <a:pt x="73" y="3"/>
                    </a:lnTo>
                    <a:lnTo>
                      <a:pt x="66" y="3"/>
                    </a:lnTo>
                    <a:lnTo>
                      <a:pt x="59" y="3"/>
                    </a:lnTo>
                    <a:lnTo>
                      <a:pt x="51" y="3"/>
                    </a:lnTo>
                    <a:lnTo>
                      <a:pt x="44" y="0"/>
                    </a:lnTo>
                    <a:lnTo>
                      <a:pt x="37" y="3"/>
                    </a:lnTo>
                    <a:lnTo>
                      <a:pt x="30" y="3"/>
                    </a:lnTo>
                    <a:lnTo>
                      <a:pt x="22" y="3"/>
                    </a:lnTo>
                    <a:lnTo>
                      <a:pt x="15" y="3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58" name="Freeform 2986"/>
              <p:cNvSpPr>
                <a:spLocks/>
              </p:cNvSpPr>
              <p:nvPr/>
            </p:nvSpPr>
            <p:spPr bwMode="auto">
              <a:xfrm>
                <a:off x="1988" y="1360"/>
                <a:ext cx="24" cy="3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2"/>
                  </a:cxn>
                  <a:cxn ang="0">
                    <a:pos x="21" y="12"/>
                  </a:cxn>
                  <a:cxn ang="0">
                    <a:pos x="24" y="22"/>
                  </a:cxn>
                  <a:cxn ang="0">
                    <a:pos x="21" y="29"/>
                  </a:cxn>
                  <a:cxn ang="0">
                    <a:pos x="21" y="31"/>
                  </a:cxn>
                  <a:cxn ang="0">
                    <a:pos x="19" y="29"/>
                  </a:cxn>
                  <a:cxn ang="0">
                    <a:pos x="14" y="24"/>
                  </a:cxn>
                  <a:cxn ang="0">
                    <a:pos x="4" y="24"/>
                  </a:cxn>
                  <a:cxn ang="0">
                    <a:pos x="4" y="22"/>
                  </a:cxn>
                  <a:cxn ang="0">
                    <a:pos x="4" y="19"/>
                  </a:cxn>
                  <a:cxn ang="0">
                    <a:pos x="14" y="19"/>
                  </a:cxn>
                  <a:cxn ang="0">
                    <a:pos x="19" y="12"/>
                  </a:cxn>
                  <a:cxn ang="0">
                    <a:pos x="14" y="5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4" y="2"/>
                  </a:cxn>
                  <a:cxn ang="0">
                    <a:pos x="21" y="0"/>
                  </a:cxn>
                </a:cxnLst>
                <a:rect l="0" t="0" r="r" b="b"/>
                <a:pathLst>
                  <a:path w="24" h="31">
                    <a:moveTo>
                      <a:pt x="21" y="0"/>
                    </a:moveTo>
                    <a:lnTo>
                      <a:pt x="21" y="2"/>
                    </a:lnTo>
                    <a:lnTo>
                      <a:pt x="21" y="12"/>
                    </a:lnTo>
                    <a:lnTo>
                      <a:pt x="24" y="22"/>
                    </a:lnTo>
                    <a:lnTo>
                      <a:pt x="21" y="29"/>
                    </a:lnTo>
                    <a:lnTo>
                      <a:pt x="21" y="31"/>
                    </a:lnTo>
                    <a:lnTo>
                      <a:pt x="19" y="29"/>
                    </a:lnTo>
                    <a:lnTo>
                      <a:pt x="14" y="24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19"/>
                    </a:lnTo>
                    <a:lnTo>
                      <a:pt x="14" y="19"/>
                    </a:lnTo>
                    <a:lnTo>
                      <a:pt x="19" y="12"/>
                    </a:lnTo>
                    <a:lnTo>
                      <a:pt x="14" y="5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24FF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59" name="Freeform 2987"/>
              <p:cNvSpPr>
                <a:spLocks/>
              </p:cNvSpPr>
              <p:nvPr/>
            </p:nvSpPr>
            <p:spPr bwMode="auto">
              <a:xfrm>
                <a:off x="1988" y="1360"/>
                <a:ext cx="24" cy="3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2"/>
                  </a:cxn>
                  <a:cxn ang="0">
                    <a:pos x="21" y="12"/>
                  </a:cxn>
                  <a:cxn ang="0">
                    <a:pos x="24" y="22"/>
                  </a:cxn>
                  <a:cxn ang="0">
                    <a:pos x="21" y="29"/>
                  </a:cxn>
                  <a:cxn ang="0">
                    <a:pos x="21" y="31"/>
                  </a:cxn>
                  <a:cxn ang="0">
                    <a:pos x="19" y="29"/>
                  </a:cxn>
                  <a:cxn ang="0">
                    <a:pos x="14" y="24"/>
                  </a:cxn>
                  <a:cxn ang="0">
                    <a:pos x="4" y="24"/>
                  </a:cxn>
                  <a:cxn ang="0">
                    <a:pos x="4" y="22"/>
                  </a:cxn>
                  <a:cxn ang="0">
                    <a:pos x="4" y="19"/>
                  </a:cxn>
                  <a:cxn ang="0">
                    <a:pos x="14" y="19"/>
                  </a:cxn>
                  <a:cxn ang="0">
                    <a:pos x="19" y="12"/>
                  </a:cxn>
                  <a:cxn ang="0">
                    <a:pos x="14" y="5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4" y="2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24" h="31">
                    <a:moveTo>
                      <a:pt x="21" y="0"/>
                    </a:moveTo>
                    <a:lnTo>
                      <a:pt x="21" y="2"/>
                    </a:lnTo>
                    <a:lnTo>
                      <a:pt x="21" y="12"/>
                    </a:lnTo>
                    <a:lnTo>
                      <a:pt x="24" y="22"/>
                    </a:lnTo>
                    <a:lnTo>
                      <a:pt x="21" y="29"/>
                    </a:lnTo>
                    <a:lnTo>
                      <a:pt x="21" y="31"/>
                    </a:lnTo>
                    <a:lnTo>
                      <a:pt x="19" y="29"/>
                    </a:lnTo>
                    <a:lnTo>
                      <a:pt x="14" y="24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19"/>
                    </a:lnTo>
                    <a:lnTo>
                      <a:pt x="14" y="19"/>
                    </a:lnTo>
                    <a:lnTo>
                      <a:pt x="19" y="12"/>
                    </a:lnTo>
                    <a:lnTo>
                      <a:pt x="14" y="5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4" y="2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60" name="Freeform 2988"/>
              <p:cNvSpPr>
                <a:spLocks/>
              </p:cNvSpPr>
              <p:nvPr/>
            </p:nvSpPr>
            <p:spPr bwMode="auto">
              <a:xfrm>
                <a:off x="337" y="2107"/>
                <a:ext cx="48" cy="7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24" y="0"/>
                  </a:cxn>
                  <a:cxn ang="0">
                    <a:pos x="31" y="0"/>
                  </a:cxn>
                  <a:cxn ang="0">
                    <a:pos x="39" y="2"/>
                  </a:cxn>
                  <a:cxn ang="0">
                    <a:pos x="46" y="2"/>
                  </a:cxn>
                  <a:cxn ang="0">
                    <a:pos x="48" y="4"/>
                  </a:cxn>
                  <a:cxn ang="0">
                    <a:pos x="46" y="4"/>
                  </a:cxn>
                  <a:cxn ang="0">
                    <a:pos x="39" y="7"/>
                  </a:cxn>
                  <a:cxn ang="0">
                    <a:pos x="31" y="7"/>
                  </a:cxn>
                  <a:cxn ang="0">
                    <a:pos x="24" y="7"/>
                  </a:cxn>
                  <a:cxn ang="0">
                    <a:pos x="17" y="7"/>
                  </a:cxn>
                  <a:cxn ang="0">
                    <a:pos x="10" y="7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2" y="2"/>
                  </a:cxn>
                </a:cxnLst>
                <a:rect l="0" t="0" r="r" b="b"/>
                <a:pathLst>
                  <a:path w="48" h="7">
                    <a:moveTo>
                      <a:pt x="2" y="2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2"/>
                    </a:lnTo>
                    <a:lnTo>
                      <a:pt x="46" y="2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39" y="7"/>
                    </a:lnTo>
                    <a:lnTo>
                      <a:pt x="31" y="7"/>
                    </a:lnTo>
                    <a:lnTo>
                      <a:pt x="24" y="7"/>
                    </a:lnTo>
                    <a:lnTo>
                      <a:pt x="17" y="7"/>
                    </a:lnTo>
                    <a:lnTo>
                      <a:pt x="10" y="7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61" name="Freeform 2989"/>
              <p:cNvSpPr>
                <a:spLocks/>
              </p:cNvSpPr>
              <p:nvPr/>
            </p:nvSpPr>
            <p:spPr bwMode="auto">
              <a:xfrm>
                <a:off x="337" y="2107"/>
                <a:ext cx="48" cy="7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24" y="0"/>
                  </a:cxn>
                  <a:cxn ang="0">
                    <a:pos x="31" y="0"/>
                  </a:cxn>
                  <a:cxn ang="0">
                    <a:pos x="39" y="2"/>
                  </a:cxn>
                  <a:cxn ang="0">
                    <a:pos x="46" y="2"/>
                  </a:cxn>
                  <a:cxn ang="0">
                    <a:pos x="48" y="4"/>
                  </a:cxn>
                  <a:cxn ang="0">
                    <a:pos x="46" y="4"/>
                  </a:cxn>
                  <a:cxn ang="0">
                    <a:pos x="39" y="7"/>
                  </a:cxn>
                  <a:cxn ang="0">
                    <a:pos x="31" y="7"/>
                  </a:cxn>
                  <a:cxn ang="0">
                    <a:pos x="24" y="7"/>
                  </a:cxn>
                  <a:cxn ang="0">
                    <a:pos x="17" y="7"/>
                  </a:cxn>
                  <a:cxn ang="0">
                    <a:pos x="10" y="7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48" h="7">
                    <a:moveTo>
                      <a:pt x="2" y="2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2"/>
                    </a:lnTo>
                    <a:lnTo>
                      <a:pt x="46" y="2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39" y="7"/>
                    </a:lnTo>
                    <a:lnTo>
                      <a:pt x="31" y="7"/>
                    </a:lnTo>
                    <a:lnTo>
                      <a:pt x="24" y="7"/>
                    </a:lnTo>
                    <a:lnTo>
                      <a:pt x="17" y="7"/>
                    </a:lnTo>
                    <a:lnTo>
                      <a:pt x="10" y="7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62" name="Freeform 2990"/>
              <p:cNvSpPr>
                <a:spLocks/>
              </p:cNvSpPr>
              <p:nvPr/>
            </p:nvSpPr>
            <p:spPr bwMode="auto">
              <a:xfrm>
                <a:off x="1479" y="2109"/>
                <a:ext cx="167" cy="2"/>
              </a:xfrm>
              <a:custGeom>
                <a:avLst/>
                <a:gdLst/>
                <a:ahLst/>
                <a:cxnLst>
                  <a:cxn ang="0">
                    <a:pos x="160" y="2"/>
                  </a:cxn>
                  <a:cxn ang="0">
                    <a:pos x="167" y="2"/>
                  </a:cxn>
                  <a:cxn ang="0">
                    <a:pos x="160" y="2"/>
                  </a:cxn>
                  <a:cxn ang="0">
                    <a:pos x="152" y="2"/>
                  </a:cxn>
                  <a:cxn ang="0">
                    <a:pos x="145" y="2"/>
                  </a:cxn>
                  <a:cxn ang="0">
                    <a:pos x="138" y="2"/>
                  </a:cxn>
                  <a:cxn ang="0">
                    <a:pos x="130" y="2"/>
                  </a:cxn>
                  <a:cxn ang="0">
                    <a:pos x="123" y="2"/>
                  </a:cxn>
                  <a:cxn ang="0">
                    <a:pos x="116" y="2"/>
                  </a:cxn>
                  <a:cxn ang="0">
                    <a:pos x="109" y="2"/>
                  </a:cxn>
                  <a:cxn ang="0">
                    <a:pos x="101" y="2"/>
                  </a:cxn>
                  <a:cxn ang="0">
                    <a:pos x="94" y="2"/>
                  </a:cxn>
                  <a:cxn ang="0">
                    <a:pos x="87" y="2"/>
                  </a:cxn>
                  <a:cxn ang="0">
                    <a:pos x="80" y="2"/>
                  </a:cxn>
                  <a:cxn ang="0">
                    <a:pos x="72" y="2"/>
                  </a:cxn>
                  <a:cxn ang="0">
                    <a:pos x="65" y="2"/>
                  </a:cxn>
                  <a:cxn ang="0">
                    <a:pos x="55" y="2"/>
                  </a:cxn>
                  <a:cxn ang="0">
                    <a:pos x="48" y="2"/>
                  </a:cxn>
                  <a:cxn ang="0">
                    <a:pos x="41" y="2"/>
                  </a:cxn>
                  <a:cxn ang="0">
                    <a:pos x="33" y="2"/>
                  </a:cxn>
                  <a:cxn ang="0">
                    <a:pos x="26" y="2"/>
                  </a:cxn>
                  <a:cxn ang="0">
                    <a:pos x="19" y="2"/>
                  </a:cxn>
                  <a:cxn ang="0">
                    <a:pos x="12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12" y="0"/>
                  </a:cxn>
                  <a:cxn ang="0">
                    <a:pos x="19" y="0"/>
                  </a:cxn>
                  <a:cxn ang="0">
                    <a:pos x="26" y="0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55" y="0"/>
                  </a:cxn>
                  <a:cxn ang="0">
                    <a:pos x="65" y="0"/>
                  </a:cxn>
                  <a:cxn ang="0">
                    <a:pos x="72" y="0"/>
                  </a:cxn>
                  <a:cxn ang="0">
                    <a:pos x="80" y="0"/>
                  </a:cxn>
                  <a:cxn ang="0">
                    <a:pos x="87" y="0"/>
                  </a:cxn>
                  <a:cxn ang="0">
                    <a:pos x="94" y="0"/>
                  </a:cxn>
                  <a:cxn ang="0">
                    <a:pos x="101" y="0"/>
                  </a:cxn>
                  <a:cxn ang="0">
                    <a:pos x="109" y="0"/>
                  </a:cxn>
                  <a:cxn ang="0">
                    <a:pos x="116" y="0"/>
                  </a:cxn>
                  <a:cxn ang="0">
                    <a:pos x="123" y="0"/>
                  </a:cxn>
                  <a:cxn ang="0">
                    <a:pos x="130" y="0"/>
                  </a:cxn>
                  <a:cxn ang="0">
                    <a:pos x="138" y="0"/>
                  </a:cxn>
                  <a:cxn ang="0">
                    <a:pos x="145" y="0"/>
                  </a:cxn>
                  <a:cxn ang="0">
                    <a:pos x="152" y="2"/>
                  </a:cxn>
                  <a:cxn ang="0">
                    <a:pos x="160" y="2"/>
                  </a:cxn>
                </a:cxnLst>
                <a:rect l="0" t="0" r="r" b="b"/>
                <a:pathLst>
                  <a:path w="167" h="2">
                    <a:moveTo>
                      <a:pt x="160" y="2"/>
                    </a:moveTo>
                    <a:lnTo>
                      <a:pt x="167" y="2"/>
                    </a:lnTo>
                    <a:lnTo>
                      <a:pt x="160" y="2"/>
                    </a:lnTo>
                    <a:lnTo>
                      <a:pt x="152" y="2"/>
                    </a:lnTo>
                    <a:lnTo>
                      <a:pt x="145" y="2"/>
                    </a:lnTo>
                    <a:lnTo>
                      <a:pt x="138" y="2"/>
                    </a:lnTo>
                    <a:lnTo>
                      <a:pt x="130" y="2"/>
                    </a:lnTo>
                    <a:lnTo>
                      <a:pt x="123" y="2"/>
                    </a:lnTo>
                    <a:lnTo>
                      <a:pt x="116" y="2"/>
                    </a:lnTo>
                    <a:lnTo>
                      <a:pt x="109" y="2"/>
                    </a:lnTo>
                    <a:lnTo>
                      <a:pt x="101" y="2"/>
                    </a:lnTo>
                    <a:lnTo>
                      <a:pt x="94" y="2"/>
                    </a:lnTo>
                    <a:lnTo>
                      <a:pt x="87" y="2"/>
                    </a:lnTo>
                    <a:lnTo>
                      <a:pt x="80" y="2"/>
                    </a:lnTo>
                    <a:lnTo>
                      <a:pt x="72" y="2"/>
                    </a:lnTo>
                    <a:lnTo>
                      <a:pt x="65" y="2"/>
                    </a:lnTo>
                    <a:lnTo>
                      <a:pt x="55" y="2"/>
                    </a:lnTo>
                    <a:lnTo>
                      <a:pt x="48" y="2"/>
                    </a:lnTo>
                    <a:lnTo>
                      <a:pt x="41" y="2"/>
                    </a:lnTo>
                    <a:lnTo>
                      <a:pt x="33" y="2"/>
                    </a:lnTo>
                    <a:lnTo>
                      <a:pt x="26" y="2"/>
                    </a:lnTo>
                    <a:lnTo>
                      <a:pt x="19" y="2"/>
                    </a:lnTo>
                    <a:lnTo>
                      <a:pt x="12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55" y="0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7" y="0"/>
                    </a:lnTo>
                    <a:lnTo>
                      <a:pt x="94" y="0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6" y="0"/>
                    </a:lnTo>
                    <a:lnTo>
                      <a:pt x="123" y="0"/>
                    </a:lnTo>
                    <a:lnTo>
                      <a:pt x="130" y="0"/>
                    </a:lnTo>
                    <a:lnTo>
                      <a:pt x="138" y="0"/>
                    </a:lnTo>
                    <a:lnTo>
                      <a:pt x="145" y="0"/>
                    </a:lnTo>
                    <a:lnTo>
                      <a:pt x="152" y="2"/>
                    </a:lnTo>
                    <a:lnTo>
                      <a:pt x="160" y="2"/>
                    </a:lnTo>
                    <a:close/>
                  </a:path>
                </a:pathLst>
              </a:custGeom>
              <a:solidFill>
                <a:srgbClr val="FF9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63" name="Freeform 2991"/>
              <p:cNvSpPr>
                <a:spLocks/>
              </p:cNvSpPr>
              <p:nvPr/>
            </p:nvSpPr>
            <p:spPr bwMode="auto">
              <a:xfrm>
                <a:off x="1479" y="2109"/>
                <a:ext cx="167" cy="2"/>
              </a:xfrm>
              <a:custGeom>
                <a:avLst/>
                <a:gdLst/>
                <a:ahLst/>
                <a:cxnLst>
                  <a:cxn ang="0">
                    <a:pos x="160" y="2"/>
                  </a:cxn>
                  <a:cxn ang="0">
                    <a:pos x="167" y="2"/>
                  </a:cxn>
                  <a:cxn ang="0">
                    <a:pos x="160" y="2"/>
                  </a:cxn>
                  <a:cxn ang="0">
                    <a:pos x="152" y="2"/>
                  </a:cxn>
                  <a:cxn ang="0">
                    <a:pos x="145" y="2"/>
                  </a:cxn>
                  <a:cxn ang="0">
                    <a:pos x="138" y="2"/>
                  </a:cxn>
                  <a:cxn ang="0">
                    <a:pos x="130" y="2"/>
                  </a:cxn>
                  <a:cxn ang="0">
                    <a:pos x="123" y="2"/>
                  </a:cxn>
                  <a:cxn ang="0">
                    <a:pos x="116" y="2"/>
                  </a:cxn>
                  <a:cxn ang="0">
                    <a:pos x="109" y="2"/>
                  </a:cxn>
                  <a:cxn ang="0">
                    <a:pos x="101" y="2"/>
                  </a:cxn>
                  <a:cxn ang="0">
                    <a:pos x="94" y="2"/>
                  </a:cxn>
                  <a:cxn ang="0">
                    <a:pos x="87" y="2"/>
                  </a:cxn>
                  <a:cxn ang="0">
                    <a:pos x="80" y="2"/>
                  </a:cxn>
                  <a:cxn ang="0">
                    <a:pos x="72" y="2"/>
                  </a:cxn>
                  <a:cxn ang="0">
                    <a:pos x="65" y="2"/>
                  </a:cxn>
                  <a:cxn ang="0">
                    <a:pos x="55" y="2"/>
                  </a:cxn>
                  <a:cxn ang="0">
                    <a:pos x="48" y="2"/>
                  </a:cxn>
                  <a:cxn ang="0">
                    <a:pos x="41" y="2"/>
                  </a:cxn>
                  <a:cxn ang="0">
                    <a:pos x="33" y="2"/>
                  </a:cxn>
                  <a:cxn ang="0">
                    <a:pos x="26" y="2"/>
                  </a:cxn>
                  <a:cxn ang="0">
                    <a:pos x="19" y="2"/>
                  </a:cxn>
                  <a:cxn ang="0">
                    <a:pos x="12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12" y="0"/>
                  </a:cxn>
                  <a:cxn ang="0">
                    <a:pos x="19" y="0"/>
                  </a:cxn>
                  <a:cxn ang="0">
                    <a:pos x="26" y="0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55" y="0"/>
                  </a:cxn>
                  <a:cxn ang="0">
                    <a:pos x="65" y="0"/>
                  </a:cxn>
                  <a:cxn ang="0">
                    <a:pos x="72" y="0"/>
                  </a:cxn>
                  <a:cxn ang="0">
                    <a:pos x="80" y="0"/>
                  </a:cxn>
                  <a:cxn ang="0">
                    <a:pos x="87" y="0"/>
                  </a:cxn>
                  <a:cxn ang="0">
                    <a:pos x="94" y="0"/>
                  </a:cxn>
                  <a:cxn ang="0">
                    <a:pos x="101" y="0"/>
                  </a:cxn>
                  <a:cxn ang="0">
                    <a:pos x="109" y="0"/>
                  </a:cxn>
                  <a:cxn ang="0">
                    <a:pos x="116" y="0"/>
                  </a:cxn>
                  <a:cxn ang="0">
                    <a:pos x="123" y="0"/>
                  </a:cxn>
                  <a:cxn ang="0">
                    <a:pos x="130" y="0"/>
                  </a:cxn>
                  <a:cxn ang="0">
                    <a:pos x="138" y="0"/>
                  </a:cxn>
                  <a:cxn ang="0">
                    <a:pos x="145" y="0"/>
                  </a:cxn>
                  <a:cxn ang="0">
                    <a:pos x="152" y="2"/>
                  </a:cxn>
                  <a:cxn ang="0">
                    <a:pos x="160" y="2"/>
                  </a:cxn>
                  <a:cxn ang="0">
                    <a:pos x="160" y="2"/>
                  </a:cxn>
                </a:cxnLst>
                <a:rect l="0" t="0" r="r" b="b"/>
                <a:pathLst>
                  <a:path w="167" h="2">
                    <a:moveTo>
                      <a:pt x="160" y="2"/>
                    </a:moveTo>
                    <a:lnTo>
                      <a:pt x="167" y="2"/>
                    </a:lnTo>
                    <a:lnTo>
                      <a:pt x="160" y="2"/>
                    </a:lnTo>
                    <a:lnTo>
                      <a:pt x="152" y="2"/>
                    </a:lnTo>
                    <a:lnTo>
                      <a:pt x="145" y="2"/>
                    </a:lnTo>
                    <a:lnTo>
                      <a:pt x="138" y="2"/>
                    </a:lnTo>
                    <a:lnTo>
                      <a:pt x="130" y="2"/>
                    </a:lnTo>
                    <a:lnTo>
                      <a:pt x="123" y="2"/>
                    </a:lnTo>
                    <a:lnTo>
                      <a:pt x="116" y="2"/>
                    </a:lnTo>
                    <a:lnTo>
                      <a:pt x="109" y="2"/>
                    </a:lnTo>
                    <a:lnTo>
                      <a:pt x="101" y="2"/>
                    </a:lnTo>
                    <a:lnTo>
                      <a:pt x="94" y="2"/>
                    </a:lnTo>
                    <a:lnTo>
                      <a:pt x="87" y="2"/>
                    </a:lnTo>
                    <a:lnTo>
                      <a:pt x="80" y="2"/>
                    </a:lnTo>
                    <a:lnTo>
                      <a:pt x="72" y="2"/>
                    </a:lnTo>
                    <a:lnTo>
                      <a:pt x="65" y="2"/>
                    </a:lnTo>
                    <a:lnTo>
                      <a:pt x="55" y="2"/>
                    </a:lnTo>
                    <a:lnTo>
                      <a:pt x="48" y="2"/>
                    </a:lnTo>
                    <a:lnTo>
                      <a:pt x="41" y="2"/>
                    </a:lnTo>
                    <a:lnTo>
                      <a:pt x="33" y="2"/>
                    </a:lnTo>
                    <a:lnTo>
                      <a:pt x="26" y="2"/>
                    </a:lnTo>
                    <a:lnTo>
                      <a:pt x="19" y="2"/>
                    </a:lnTo>
                    <a:lnTo>
                      <a:pt x="12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55" y="0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7" y="0"/>
                    </a:lnTo>
                    <a:lnTo>
                      <a:pt x="94" y="0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6" y="0"/>
                    </a:lnTo>
                    <a:lnTo>
                      <a:pt x="123" y="0"/>
                    </a:lnTo>
                    <a:lnTo>
                      <a:pt x="130" y="0"/>
                    </a:lnTo>
                    <a:lnTo>
                      <a:pt x="138" y="0"/>
                    </a:lnTo>
                    <a:lnTo>
                      <a:pt x="145" y="0"/>
                    </a:lnTo>
                    <a:lnTo>
                      <a:pt x="152" y="2"/>
                    </a:lnTo>
                    <a:lnTo>
                      <a:pt x="160" y="2"/>
                    </a:lnTo>
                    <a:lnTo>
                      <a:pt x="160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64" name="Freeform 2992"/>
              <p:cNvSpPr>
                <a:spLocks/>
              </p:cNvSpPr>
              <p:nvPr/>
            </p:nvSpPr>
            <p:spPr bwMode="auto">
              <a:xfrm>
                <a:off x="337" y="2107"/>
                <a:ext cx="46" cy="7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24" y="0"/>
                  </a:cxn>
                  <a:cxn ang="0">
                    <a:pos x="31" y="0"/>
                  </a:cxn>
                  <a:cxn ang="0">
                    <a:pos x="39" y="2"/>
                  </a:cxn>
                  <a:cxn ang="0">
                    <a:pos x="46" y="4"/>
                  </a:cxn>
                  <a:cxn ang="0">
                    <a:pos x="46" y="4"/>
                  </a:cxn>
                  <a:cxn ang="0">
                    <a:pos x="46" y="4"/>
                  </a:cxn>
                  <a:cxn ang="0">
                    <a:pos x="39" y="7"/>
                  </a:cxn>
                  <a:cxn ang="0">
                    <a:pos x="31" y="7"/>
                  </a:cxn>
                  <a:cxn ang="0">
                    <a:pos x="24" y="7"/>
                  </a:cxn>
                  <a:cxn ang="0">
                    <a:pos x="17" y="7"/>
                  </a:cxn>
                  <a:cxn ang="0">
                    <a:pos x="10" y="7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2" y="2"/>
                  </a:cxn>
                </a:cxnLst>
                <a:rect l="0" t="0" r="r" b="b"/>
                <a:pathLst>
                  <a:path w="46" h="7">
                    <a:moveTo>
                      <a:pt x="2" y="2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2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39" y="7"/>
                    </a:lnTo>
                    <a:lnTo>
                      <a:pt x="31" y="7"/>
                    </a:lnTo>
                    <a:lnTo>
                      <a:pt x="24" y="7"/>
                    </a:lnTo>
                    <a:lnTo>
                      <a:pt x="17" y="7"/>
                    </a:lnTo>
                    <a:lnTo>
                      <a:pt x="10" y="7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B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65" name="Freeform 2993"/>
              <p:cNvSpPr>
                <a:spLocks/>
              </p:cNvSpPr>
              <p:nvPr/>
            </p:nvSpPr>
            <p:spPr bwMode="auto">
              <a:xfrm>
                <a:off x="337" y="2107"/>
                <a:ext cx="46" cy="7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24" y="0"/>
                  </a:cxn>
                  <a:cxn ang="0">
                    <a:pos x="31" y="0"/>
                  </a:cxn>
                  <a:cxn ang="0">
                    <a:pos x="39" y="2"/>
                  </a:cxn>
                  <a:cxn ang="0">
                    <a:pos x="46" y="4"/>
                  </a:cxn>
                  <a:cxn ang="0">
                    <a:pos x="46" y="4"/>
                  </a:cxn>
                  <a:cxn ang="0">
                    <a:pos x="46" y="4"/>
                  </a:cxn>
                  <a:cxn ang="0">
                    <a:pos x="39" y="7"/>
                  </a:cxn>
                  <a:cxn ang="0">
                    <a:pos x="31" y="7"/>
                  </a:cxn>
                  <a:cxn ang="0">
                    <a:pos x="24" y="7"/>
                  </a:cxn>
                  <a:cxn ang="0">
                    <a:pos x="17" y="7"/>
                  </a:cxn>
                  <a:cxn ang="0">
                    <a:pos x="10" y="7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46" h="7">
                    <a:moveTo>
                      <a:pt x="2" y="2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2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39" y="7"/>
                    </a:lnTo>
                    <a:lnTo>
                      <a:pt x="31" y="7"/>
                    </a:lnTo>
                    <a:lnTo>
                      <a:pt x="24" y="7"/>
                    </a:lnTo>
                    <a:lnTo>
                      <a:pt x="17" y="7"/>
                    </a:lnTo>
                    <a:lnTo>
                      <a:pt x="10" y="7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66" name="Freeform 2994"/>
              <p:cNvSpPr>
                <a:spLocks/>
              </p:cNvSpPr>
              <p:nvPr/>
            </p:nvSpPr>
            <p:spPr bwMode="auto">
              <a:xfrm>
                <a:off x="974" y="2104"/>
                <a:ext cx="49" cy="7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5" y="7"/>
                  </a:cxn>
                  <a:cxn ang="0">
                    <a:pos x="8" y="7"/>
                  </a:cxn>
                  <a:cxn ang="0">
                    <a:pos x="15" y="7"/>
                  </a:cxn>
                  <a:cxn ang="0">
                    <a:pos x="22" y="7"/>
                  </a:cxn>
                  <a:cxn ang="0">
                    <a:pos x="29" y="7"/>
                  </a:cxn>
                  <a:cxn ang="0">
                    <a:pos x="37" y="7"/>
                  </a:cxn>
                  <a:cxn ang="0">
                    <a:pos x="44" y="7"/>
                  </a:cxn>
                  <a:cxn ang="0">
                    <a:pos x="49" y="7"/>
                  </a:cxn>
                  <a:cxn ang="0">
                    <a:pos x="44" y="3"/>
                  </a:cxn>
                  <a:cxn ang="0">
                    <a:pos x="37" y="3"/>
                  </a:cxn>
                  <a:cxn ang="0">
                    <a:pos x="37" y="3"/>
                  </a:cxn>
                  <a:cxn ang="0">
                    <a:pos x="29" y="3"/>
                  </a:cxn>
                  <a:cxn ang="0">
                    <a:pos x="22" y="0"/>
                  </a:cxn>
                  <a:cxn ang="0">
                    <a:pos x="15" y="3"/>
                  </a:cxn>
                  <a:cxn ang="0">
                    <a:pos x="8" y="3"/>
                  </a:cxn>
                </a:cxnLst>
                <a:rect l="0" t="0" r="r" b="b"/>
                <a:pathLst>
                  <a:path w="49" h="7">
                    <a:moveTo>
                      <a:pt x="8" y="3"/>
                    </a:moveTo>
                    <a:lnTo>
                      <a:pt x="0" y="3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9" y="7"/>
                    </a:lnTo>
                    <a:lnTo>
                      <a:pt x="37" y="7"/>
                    </a:lnTo>
                    <a:lnTo>
                      <a:pt x="44" y="7"/>
                    </a:lnTo>
                    <a:lnTo>
                      <a:pt x="49" y="7"/>
                    </a:lnTo>
                    <a:lnTo>
                      <a:pt x="44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29" y="3"/>
                    </a:lnTo>
                    <a:lnTo>
                      <a:pt x="22" y="0"/>
                    </a:lnTo>
                    <a:lnTo>
                      <a:pt x="15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67" name="Freeform 2995"/>
              <p:cNvSpPr>
                <a:spLocks/>
              </p:cNvSpPr>
              <p:nvPr/>
            </p:nvSpPr>
            <p:spPr bwMode="auto">
              <a:xfrm>
                <a:off x="974" y="2104"/>
                <a:ext cx="49" cy="7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5" y="7"/>
                  </a:cxn>
                  <a:cxn ang="0">
                    <a:pos x="8" y="7"/>
                  </a:cxn>
                  <a:cxn ang="0">
                    <a:pos x="15" y="7"/>
                  </a:cxn>
                  <a:cxn ang="0">
                    <a:pos x="22" y="7"/>
                  </a:cxn>
                  <a:cxn ang="0">
                    <a:pos x="29" y="7"/>
                  </a:cxn>
                  <a:cxn ang="0">
                    <a:pos x="37" y="7"/>
                  </a:cxn>
                  <a:cxn ang="0">
                    <a:pos x="44" y="7"/>
                  </a:cxn>
                  <a:cxn ang="0">
                    <a:pos x="49" y="7"/>
                  </a:cxn>
                  <a:cxn ang="0">
                    <a:pos x="44" y="3"/>
                  </a:cxn>
                  <a:cxn ang="0">
                    <a:pos x="37" y="3"/>
                  </a:cxn>
                  <a:cxn ang="0">
                    <a:pos x="37" y="3"/>
                  </a:cxn>
                  <a:cxn ang="0">
                    <a:pos x="29" y="3"/>
                  </a:cxn>
                  <a:cxn ang="0">
                    <a:pos x="22" y="0"/>
                  </a:cxn>
                  <a:cxn ang="0">
                    <a:pos x="15" y="3"/>
                  </a:cxn>
                  <a:cxn ang="0">
                    <a:pos x="8" y="3"/>
                  </a:cxn>
                  <a:cxn ang="0">
                    <a:pos x="8" y="3"/>
                  </a:cxn>
                </a:cxnLst>
                <a:rect l="0" t="0" r="r" b="b"/>
                <a:pathLst>
                  <a:path w="49" h="7">
                    <a:moveTo>
                      <a:pt x="8" y="3"/>
                    </a:moveTo>
                    <a:lnTo>
                      <a:pt x="0" y="3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9" y="7"/>
                    </a:lnTo>
                    <a:lnTo>
                      <a:pt x="37" y="7"/>
                    </a:lnTo>
                    <a:lnTo>
                      <a:pt x="44" y="7"/>
                    </a:lnTo>
                    <a:lnTo>
                      <a:pt x="49" y="7"/>
                    </a:lnTo>
                    <a:lnTo>
                      <a:pt x="44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29" y="3"/>
                    </a:lnTo>
                    <a:lnTo>
                      <a:pt x="22" y="0"/>
                    </a:lnTo>
                    <a:lnTo>
                      <a:pt x="15" y="3"/>
                    </a:lnTo>
                    <a:lnTo>
                      <a:pt x="8" y="3"/>
                    </a:lnTo>
                    <a:lnTo>
                      <a:pt x="8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68" name="Freeform 2996"/>
              <p:cNvSpPr>
                <a:spLocks/>
              </p:cNvSpPr>
              <p:nvPr/>
            </p:nvSpPr>
            <p:spPr bwMode="auto">
              <a:xfrm>
                <a:off x="637" y="1518"/>
                <a:ext cx="17" cy="31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13" y="0"/>
                  </a:cxn>
                  <a:cxn ang="0">
                    <a:pos x="17" y="4"/>
                  </a:cxn>
                  <a:cxn ang="0">
                    <a:pos x="17" y="12"/>
                  </a:cxn>
                  <a:cxn ang="0">
                    <a:pos x="13" y="21"/>
                  </a:cxn>
                  <a:cxn ang="0">
                    <a:pos x="13" y="29"/>
                  </a:cxn>
                  <a:cxn ang="0">
                    <a:pos x="13" y="31"/>
                  </a:cxn>
                  <a:cxn ang="0">
                    <a:pos x="10" y="29"/>
                  </a:cxn>
                  <a:cxn ang="0">
                    <a:pos x="10" y="21"/>
                  </a:cxn>
                  <a:cxn ang="0">
                    <a:pos x="5" y="14"/>
                  </a:cxn>
                  <a:cxn ang="0">
                    <a:pos x="0" y="12"/>
                  </a:cxn>
                  <a:cxn ang="0">
                    <a:pos x="3" y="4"/>
                  </a:cxn>
                  <a:cxn ang="0">
                    <a:pos x="5" y="2"/>
                  </a:cxn>
                </a:cxnLst>
                <a:rect l="0" t="0" r="r" b="b"/>
                <a:pathLst>
                  <a:path w="17" h="31">
                    <a:moveTo>
                      <a:pt x="5" y="2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7" y="12"/>
                    </a:lnTo>
                    <a:lnTo>
                      <a:pt x="13" y="21"/>
                    </a:lnTo>
                    <a:lnTo>
                      <a:pt x="13" y="29"/>
                    </a:lnTo>
                    <a:lnTo>
                      <a:pt x="13" y="31"/>
                    </a:lnTo>
                    <a:lnTo>
                      <a:pt x="10" y="29"/>
                    </a:lnTo>
                    <a:lnTo>
                      <a:pt x="10" y="21"/>
                    </a:lnTo>
                    <a:lnTo>
                      <a:pt x="5" y="14"/>
                    </a:lnTo>
                    <a:lnTo>
                      <a:pt x="0" y="12"/>
                    </a:lnTo>
                    <a:lnTo>
                      <a:pt x="3" y="4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B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69" name="Freeform 2997"/>
              <p:cNvSpPr>
                <a:spLocks/>
              </p:cNvSpPr>
              <p:nvPr/>
            </p:nvSpPr>
            <p:spPr bwMode="auto">
              <a:xfrm>
                <a:off x="637" y="1518"/>
                <a:ext cx="17" cy="31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13" y="0"/>
                  </a:cxn>
                  <a:cxn ang="0">
                    <a:pos x="17" y="4"/>
                  </a:cxn>
                  <a:cxn ang="0">
                    <a:pos x="17" y="12"/>
                  </a:cxn>
                  <a:cxn ang="0">
                    <a:pos x="13" y="21"/>
                  </a:cxn>
                  <a:cxn ang="0">
                    <a:pos x="13" y="29"/>
                  </a:cxn>
                  <a:cxn ang="0">
                    <a:pos x="13" y="31"/>
                  </a:cxn>
                  <a:cxn ang="0">
                    <a:pos x="10" y="29"/>
                  </a:cxn>
                  <a:cxn ang="0">
                    <a:pos x="10" y="21"/>
                  </a:cxn>
                  <a:cxn ang="0">
                    <a:pos x="5" y="14"/>
                  </a:cxn>
                  <a:cxn ang="0">
                    <a:pos x="0" y="12"/>
                  </a:cxn>
                  <a:cxn ang="0">
                    <a:pos x="3" y="4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17" h="31">
                    <a:moveTo>
                      <a:pt x="5" y="2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7" y="12"/>
                    </a:lnTo>
                    <a:lnTo>
                      <a:pt x="13" y="21"/>
                    </a:lnTo>
                    <a:lnTo>
                      <a:pt x="13" y="29"/>
                    </a:lnTo>
                    <a:lnTo>
                      <a:pt x="13" y="31"/>
                    </a:lnTo>
                    <a:lnTo>
                      <a:pt x="10" y="29"/>
                    </a:lnTo>
                    <a:lnTo>
                      <a:pt x="10" y="21"/>
                    </a:lnTo>
                    <a:lnTo>
                      <a:pt x="5" y="14"/>
                    </a:lnTo>
                    <a:lnTo>
                      <a:pt x="0" y="12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5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70" name="Freeform 2998"/>
              <p:cNvSpPr>
                <a:spLocks/>
              </p:cNvSpPr>
              <p:nvPr/>
            </p:nvSpPr>
            <p:spPr bwMode="auto">
              <a:xfrm>
                <a:off x="453" y="1585"/>
                <a:ext cx="29" cy="17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0" y="15"/>
                  </a:cxn>
                  <a:cxn ang="0">
                    <a:pos x="3" y="17"/>
                  </a:cxn>
                  <a:cxn ang="0">
                    <a:pos x="10" y="17"/>
                  </a:cxn>
                  <a:cxn ang="0">
                    <a:pos x="12" y="15"/>
                  </a:cxn>
                  <a:cxn ang="0">
                    <a:pos x="17" y="10"/>
                  </a:cxn>
                  <a:cxn ang="0">
                    <a:pos x="24" y="10"/>
                  </a:cxn>
                  <a:cxn ang="0">
                    <a:pos x="29" y="8"/>
                  </a:cxn>
                  <a:cxn ang="0">
                    <a:pos x="24" y="3"/>
                  </a:cxn>
                  <a:cxn ang="0">
                    <a:pos x="17" y="3"/>
                  </a:cxn>
                  <a:cxn ang="0">
                    <a:pos x="10" y="0"/>
                  </a:cxn>
                  <a:cxn ang="0">
                    <a:pos x="5" y="8"/>
                  </a:cxn>
                  <a:cxn ang="0">
                    <a:pos x="3" y="10"/>
                  </a:cxn>
                </a:cxnLst>
                <a:rect l="0" t="0" r="r" b="b"/>
                <a:pathLst>
                  <a:path w="29" h="17">
                    <a:moveTo>
                      <a:pt x="3" y="10"/>
                    </a:moveTo>
                    <a:lnTo>
                      <a:pt x="0" y="15"/>
                    </a:lnTo>
                    <a:lnTo>
                      <a:pt x="3" y="17"/>
                    </a:lnTo>
                    <a:lnTo>
                      <a:pt x="10" y="17"/>
                    </a:lnTo>
                    <a:lnTo>
                      <a:pt x="12" y="15"/>
                    </a:lnTo>
                    <a:lnTo>
                      <a:pt x="17" y="10"/>
                    </a:lnTo>
                    <a:lnTo>
                      <a:pt x="24" y="10"/>
                    </a:lnTo>
                    <a:lnTo>
                      <a:pt x="29" y="8"/>
                    </a:lnTo>
                    <a:lnTo>
                      <a:pt x="24" y="3"/>
                    </a:lnTo>
                    <a:lnTo>
                      <a:pt x="17" y="3"/>
                    </a:lnTo>
                    <a:lnTo>
                      <a:pt x="10" y="0"/>
                    </a:lnTo>
                    <a:lnTo>
                      <a:pt x="5" y="8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71" name="Freeform 2999"/>
              <p:cNvSpPr>
                <a:spLocks/>
              </p:cNvSpPr>
              <p:nvPr/>
            </p:nvSpPr>
            <p:spPr bwMode="auto">
              <a:xfrm>
                <a:off x="453" y="1585"/>
                <a:ext cx="29" cy="17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0" y="15"/>
                  </a:cxn>
                  <a:cxn ang="0">
                    <a:pos x="3" y="17"/>
                  </a:cxn>
                  <a:cxn ang="0">
                    <a:pos x="10" y="17"/>
                  </a:cxn>
                  <a:cxn ang="0">
                    <a:pos x="12" y="15"/>
                  </a:cxn>
                  <a:cxn ang="0">
                    <a:pos x="17" y="10"/>
                  </a:cxn>
                  <a:cxn ang="0">
                    <a:pos x="24" y="10"/>
                  </a:cxn>
                  <a:cxn ang="0">
                    <a:pos x="29" y="8"/>
                  </a:cxn>
                  <a:cxn ang="0">
                    <a:pos x="24" y="3"/>
                  </a:cxn>
                  <a:cxn ang="0">
                    <a:pos x="17" y="3"/>
                  </a:cxn>
                  <a:cxn ang="0">
                    <a:pos x="10" y="0"/>
                  </a:cxn>
                  <a:cxn ang="0">
                    <a:pos x="5" y="8"/>
                  </a:cxn>
                  <a:cxn ang="0">
                    <a:pos x="3" y="10"/>
                  </a:cxn>
                  <a:cxn ang="0">
                    <a:pos x="3" y="10"/>
                  </a:cxn>
                </a:cxnLst>
                <a:rect l="0" t="0" r="r" b="b"/>
                <a:pathLst>
                  <a:path w="29" h="17">
                    <a:moveTo>
                      <a:pt x="3" y="10"/>
                    </a:moveTo>
                    <a:lnTo>
                      <a:pt x="0" y="15"/>
                    </a:lnTo>
                    <a:lnTo>
                      <a:pt x="3" y="17"/>
                    </a:lnTo>
                    <a:lnTo>
                      <a:pt x="10" y="17"/>
                    </a:lnTo>
                    <a:lnTo>
                      <a:pt x="12" y="15"/>
                    </a:lnTo>
                    <a:lnTo>
                      <a:pt x="17" y="10"/>
                    </a:lnTo>
                    <a:lnTo>
                      <a:pt x="24" y="10"/>
                    </a:lnTo>
                    <a:lnTo>
                      <a:pt x="29" y="8"/>
                    </a:lnTo>
                    <a:lnTo>
                      <a:pt x="24" y="3"/>
                    </a:lnTo>
                    <a:lnTo>
                      <a:pt x="17" y="3"/>
                    </a:lnTo>
                    <a:lnTo>
                      <a:pt x="10" y="0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3" y="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72" name="Freeform 3000"/>
              <p:cNvSpPr>
                <a:spLocks/>
              </p:cNvSpPr>
              <p:nvPr/>
            </p:nvSpPr>
            <p:spPr bwMode="auto">
              <a:xfrm>
                <a:off x="444" y="2109"/>
                <a:ext cx="55" cy="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2" y="0"/>
                  </a:cxn>
                  <a:cxn ang="0">
                    <a:pos x="19" y="0"/>
                  </a:cxn>
                  <a:cxn ang="0">
                    <a:pos x="26" y="0"/>
                  </a:cxn>
                  <a:cxn ang="0">
                    <a:pos x="33" y="0"/>
                  </a:cxn>
                  <a:cxn ang="0">
                    <a:pos x="43" y="0"/>
                  </a:cxn>
                  <a:cxn ang="0">
                    <a:pos x="50" y="0"/>
                  </a:cxn>
                  <a:cxn ang="0">
                    <a:pos x="55" y="2"/>
                  </a:cxn>
                  <a:cxn ang="0">
                    <a:pos x="50" y="2"/>
                  </a:cxn>
                  <a:cxn ang="0">
                    <a:pos x="43" y="5"/>
                  </a:cxn>
                  <a:cxn ang="0">
                    <a:pos x="33" y="5"/>
                  </a:cxn>
                  <a:cxn ang="0">
                    <a:pos x="26" y="5"/>
                  </a:cxn>
                  <a:cxn ang="0">
                    <a:pos x="19" y="5"/>
                  </a:cxn>
                  <a:cxn ang="0">
                    <a:pos x="12" y="5"/>
                  </a:cxn>
                  <a:cxn ang="0">
                    <a:pos x="4" y="5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rect l="0" t="0" r="r" b="b"/>
                <a:pathLst>
                  <a:path w="55" h="5">
                    <a:moveTo>
                      <a:pt x="4" y="0"/>
                    </a:moveTo>
                    <a:lnTo>
                      <a:pt x="12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5" y="2"/>
                    </a:lnTo>
                    <a:lnTo>
                      <a:pt x="50" y="2"/>
                    </a:lnTo>
                    <a:lnTo>
                      <a:pt x="43" y="5"/>
                    </a:lnTo>
                    <a:lnTo>
                      <a:pt x="33" y="5"/>
                    </a:lnTo>
                    <a:lnTo>
                      <a:pt x="26" y="5"/>
                    </a:lnTo>
                    <a:lnTo>
                      <a:pt x="19" y="5"/>
                    </a:lnTo>
                    <a:lnTo>
                      <a:pt x="12" y="5"/>
                    </a:lnTo>
                    <a:lnTo>
                      <a:pt x="4" y="5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2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73" name="Freeform 3001"/>
              <p:cNvSpPr>
                <a:spLocks/>
              </p:cNvSpPr>
              <p:nvPr/>
            </p:nvSpPr>
            <p:spPr bwMode="auto">
              <a:xfrm>
                <a:off x="444" y="2109"/>
                <a:ext cx="55" cy="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2" y="0"/>
                  </a:cxn>
                  <a:cxn ang="0">
                    <a:pos x="19" y="0"/>
                  </a:cxn>
                  <a:cxn ang="0">
                    <a:pos x="26" y="0"/>
                  </a:cxn>
                  <a:cxn ang="0">
                    <a:pos x="33" y="0"/>
                  </a:cxn>
                  <a:cxn ang="0">
                    <a:pos x="43" y="0"/>
                  </a:cxn>
                  <a:cxn ang="0">
                    <a:pos x="50" y="0"/>
                  </a:cxn>
                  <a:cxn ang="0">
                    <a:pos x="55" y="2"/>
                  </a:cxn>
                  <a:cxn ang="0">
                    <a:pos x="50" y="2"/>
                  </a:cxn>
                  <a:cxn ang="0">
                    <a:pos x="43" y="5"/>
                  </a:cxn>
                  <a:cxn ang="0">
                    <a:pos x="33" y="5"/>
                  </a:cxn>
                  <a:cxn ang="0">
                    <a:pos x="26" y="5"/>
                  </a:cxn>
                  <a:cxn ang="0">
                    <a:pos x="19" y="5"/>
                  </a:cxn>
                  <a:cxn ang="0">
                    <a:pos x="12" y="5"/>
                  </a:cxn>
                  <a:cxn ang="0">
                    <a:pos x="4" y="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55" h="5">
                    <a:moveTo>
                      <a:pt x="4" y="0"/>
                    </a:moveTo>
                    <a:lnTo>
                      <a:pt x="12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5" y="2"/>
                    </a:lnTo>
                    <a:lnTo>
                      <a:pt x="50" y="2"/>
                    </a:lnTo>
                    <a:lnTo>
                      <a:pt x="43" y="5"/>
                    </a:lnTo>
                    <a:lnTo>
                      <a:pt x="33" y="5"/>
                    </a:lnTo>
                    <a:lnTo>
                      <a:pt x="26" y="5"/>
                    </a:lnTo>
                    <a:lnTo>
                      <a:pt x="19" y="5"/>
                    </a:lnTo>
                    <a:lnTo>
                      <a:pt x="12" y="5"/>
                    </a:lnTo>
                    <a:lnTo>
                      <a:pt x="4" y="5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74" name="Freeform 3002"/>
              <p:cNvSpPr>
                <a:spLocks/>
              </p:cNvSpPr>
              <p:nvPr/>
            </p:nvSpPr>
            <p:spPr bwMode="auto">
              <a:xfrm>
                <a:off x="536" y="1282"/>
                <a:ext cx="24" cy="2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7" y="10"/>
                  </a:cxn>
                  <a:cxn ang="0">
                    <a:pos x="9" y="15"/>
                  </a:cxn>
                  <a:cxn ang="0">
                    <a:pos x="14" y="20"/>
                  </a:cxn>
                  <a:cxn ang="0">
                    <a:pos x="17" y="22"/>
                  </a:cxn>
                  <a:cxn ang="0">
                    <a:pos x="24" y="20"/>
                  </a:cxn>
                  <a:cxn ang="0">
                    <a:pos x="24" y="20"/>
                  </a:cxn>
                  <a:cxn ang="0">
                    <a:pos x="24" y="20"/>
                  </a:cxn>
                  <a:cxn ang="0">
                    <a:pos x="19" y="10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9" y="3"/>
                  </a:cxn>
                  <a:cxn ang="0">
                    <a:pos x="2" y="0"/>
                  </a:cxn>
                </a:cxnLst>
                <a:rect l="0" t="0" r="r" b="b"/>
                <a:pathLst>
                  <a:path w="24" h="22">
                    <a:moveTo>
                      <a:pt x="2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7" y="10"/>
                    </a:lnTo>
                    <a:lnTo>
                      <a:pt x="9" y="15"/>
                    </a:lnTo>
                    <a:lnTo>
                      <a:pt x="14" y="20"/>
                    </a:lnTo>
                    <a:lnTo>
                      <a:pt x="17" y="22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19" y="10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9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75" name="Freeform 3003"/>
              <p:cNvSpPr>
                <a:spLocks/>
              </p:cNvSpPr>
              <p:nvPr/>
            </p:nvSpPr>
            <p:spPr bwMode="auto">
              <a:xfrm>
                <a:off x="536" y="1282"/>
                <a:ext cx="24" cy="2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7" y="10"/>
                  </a:cxn>
                  <a:cxn ang="0">
                    <a:pos x="9" y="15"/>
                  </a:cxn>
                  <a:cxn ang="0">
                    <a:pos x="14" y="20"/>
                  </a:cxn>
                  <a:cxn ang="0">
                    <a:pos x="17" y="22"/>
                  </a:cxn>
                  <a:cxn ang="0">
                    <a:pos x="24" y="20"/>
                  </a:cxn>
                  <a:cxn ang="0">
                    <a:pos x="24" y="20"/>
                  </a:cxn>
                  <a:cxn ang="0">
                    <a:pos x="24" y="20"/>
                  </a:cxn>
                  <a:cxn ang="0">
                    <a:pos x="19" y="10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9" y="3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4" h="22">
                    <a:moveTo>
                      <a:pt x="2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7" y="10"/>
                    </a:lnTo>
                    <a:lnTo>
                      <a:pt x="9" y="15"/>
                    </a:lnTo>
                    <a:lnTo>
                      <a:pt x="14" y="20"/>
                    </a:lnTo>
                    <a:lnTo>
                      <a:pt x="17" y="22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19" y="10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9" y="3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76" name="Freeform 3004"/>
              <p:cNvSpPr>
                <a:spLocks/>
              </p:cNvSpPr>
              <p:nvPr/>
            </p:nvSpPr>
            <p:spPr bwMode="auto">
              <a:xfrm>
                <a:off x="710" y="1207"/>
                <a:ext cx="32" cy="1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0"/>
                  </a:cxn>
                  <a:cxn ang="0">
                    <a:pos x="20" y="3"/>
                  </a:cxn>
                  <a:cxn ang="0">
                    <a:pos x="27" y="3"/>
                  </a:cxn>
                  <a:cxn ang="0">
                    <a:pos x="32" y="8"/>
                  </a:cxn>
                  <a:cxn ang="0">
                    <a:pos x="27" y="10"/>
                  </a:cxn>
                  <a:cxn ang="0">
                    <a:pos x="20" y="10"/>
                  </a:cxn>
                  <a:cxn ang="0">
                    <a:pos x="12" y="10"/>
                  </a:cxn>
                  <a:cxn ang="0">
                    <a:pos x="5" y="10"/>
                  </a:cxn>
                  <a:cxn ang="0">
                    <a:pos x="0" y="8"/>
                  </a:cxn>
                  <a:cxn ang="0">
                    <a:pos x="5" y="0"/>
                  </a:cxn>
                </a:cxnLst>
                <a:rect l="0" t="0" r="r" b="b"/>
                <a:pathLst>
                  <a:path w="32" h="10">
                    <a:moveTo>
                      <a:pt x="5" y="0"/>
                    </a:moveTo>
                    <a:lnTo>
                      <a:pt x="12" y="0"/>
                    </a:lnTo>
                    <a:lnTo>
                      <a:pt x="20" y="3"/>
                    </a:lnTo>
                    <a:lnTo>
                      <a:pt x="27" y="3"/>
                    </a:lnTo>
                    <a:lnTo>
                      <a:pt x="32" y="8"/>
                    </a:lnTo>
                    <a:lnTo>
                      <a:pt x="27" y="10"/>
                    </a:lnTo>
                    <a:lnTo>
                      <a:pt x="20" y="10"/>
                    </a:lnTo>
                    <a:lnTo>
                      <a:pt x="12" y="10"/>
                    </a:lnTo>
                    <a:lnTo>
                      <a:pt x="5" y="10"/>
                    </a:lnTo>
                    <a:lnTo>
                      <a:pt x="0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B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77" name="Freeform 3005"/>
              <p:cNvSpPr>
                <a:spLocks/>
              </p:cNvSpPr>
              <p:nvPr/>
            </p:nvSpPr>
            <p:spPr bwMode="auto">
              <a:xfrm>
                <a:off x="710" y="1207"/>
                <a:ext cx="32" cy="1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0"/>
                  </a:cxn>
                  <a:cxn ang="0">
                    <a:pos x="20" y="3"/>
                  </a:cxn>
                  <a:cxn ang="0">
                    <a:pos x="27" y="3"/>
                  </a:cxn>
                  <a:cxn ang="0">
                    <a:pos x="32" y="8"/>
                  </a:cxn>
                  <a:cxn ang="0">
                    <a:pos x="27" y="10"/>
                  </a:cxn>
                  <a:cxn ang="0">
                    <a:pos x="20" y="10"/>
                  </a:cxn>
                  <a:cxn ang="0">
                    <a:pos x="12" y="10"/>
                  </a:cxn>
                  <a:cxn ang="0">
                    <a:pos x="5" y="10"/>
                  </a:cxn>
                  <a:cxn ang="0">
                    <a:pos x="0" y="8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32" h="10">
                    <a:moveTo>
                      <a:pt x="5" y="0"/>
                    </a:moveTo>
                    <a:lnTo>
                      <a:pt x="12" y="0"/>
                    </a:lnTo>
                    <a:lnTo>
                      <a:pt x="20" y="3"/>
                    </a:lnTo>
                    <a:lnTo>
                      <a:pt x="27" y="3"/>
                    </a:lnTo>
                    <a:lnTo>
                      <a:pt x="32" y="8"/>
                    </a:lnTo>
                    <a:lnTo>
                      <a:pt x="27" y="10"/>
                    </a:lnTo>
                    <a:lnTo>
                      <a:pt x="20" y="10"/>
                    </a:lnTo>
                    <a:lnTo>
                      <a:pt x="12" y="10"/>
                    </a:lnTo>
                    <a:lnTo>
                      <a:pt x="5" y="10"/>
                    </a:lnTo>
                    <a:lnTo>
                      <a:pt x="0" y="8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78" name="Freeform 3006"/>
              <p:cNvSpPr>
                <a:spLocks/>
              </p:cNvSpPr>
              <p:nvPr/>
            </p:nvSpPr>
            <p:spPr bwMode="auto">
              <a:xfrm>
                <a:off x="764" y="2109"/>
                <a:ext cx="46" cy="7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9" y="0"/>
                  </a:cxn>
                  <a:cxn ang="0">
                    <a:pos x="16" y="0"/>
                  </a:cxn>
                  <a:cxn ang="0">
                    <a:pos x="26" y="0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46" y="2"/>
                  </a:cxn>
                  <a:cxn ang="0">
                    <a:pos x="41" y="5"/>
                  </a:cxn>
                  <a:cxn ang="0">
                    <a:pos x="33" y="7"/>
                  </a:cxn>
                  <a:cxn ang="0">
                    <a:pos x="31" y="7"/>
                  </a:cxn>
                  <a:cxn ang="0">
                    <a:pos x="26" y="7"/>
                  </a:cxn>
                  <a:cxn ang="0">
                    <a:pos x="24" y="7"/>
                  </a:cxn>
                  <a:cxn ang="0">
                    <a:pos x="16" y="7"/>
                  </a:cxn>
                  <a:cxn ang="0">
                    <a:pos x="9" y="5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46" h="7">
                    <a:moveTo>
                      <a:pt x="2" y="2"/>
                    </a:moveTo>
                    <a:lnTo>
                      <a:pt x="9" y="0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6" y="2"/>
                    </a:lnTo>
                    <a:lnTo>
                      <a:pt x="41" y="5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16" y="7"/>
                    </a:lnTo>
                    <a:lnTo>
                      <a:pt x="9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79" name="Freeform 3007"/>
              <p:cNvSpPr>
                <a:spLocks/>
              </p:cNvSpPr>
              <p:nvPr/>
            </p:nvSpPr>
            <p:spPr bwMode="auto">
              <a:xfrm>
                <a:off x="764" y="2109"/>
                <a:ext cx="46" cy="7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9" y="0"/>
                  </a:cxn>
                  <a:cxn ang="0">
                    <a:pos x="16" y="0"/>
                  </a:cxn>
                  <a:cxn ang="0">
                    <a:pos x="26" y="0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46" y="2"/>
                  </a:cxn>
                  <a:cxn ang="0">
                    <a:pos x="41" y="5"/>
                  </a:cxn>
                  <a:cxn ang="0">
                    <a:pos x="33" y="7"/>
                  </a:cxn>
                  <a:cxn ang="0">
                    <a:pos x="31" y="7"/>
                  </a:cxn>
                  <a:cxn ang="0">
                    <a:pos x="26" y="7"/>
                  </a:cxn>
                  <a:cxn ang="0">
                    <a:pos x="24" y="7"/>
                  </a:cxn>
                  <a:cxn ang="0">
                    <a:pos x="16" y="7"/>
                  </a:cxn>
                  <a:cxn ang="0">
                    <a:pos x="9" y="5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46" h="7">
                    <a:moveTo>
                      <a:pt x="2" y="2"/>
                    </a:moveTo>
                    <a:lnTo>
                      <a:pt x="9" y="0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6" y="2"/>
                    </a:lnTo>
                    <a:lnTo>
                      <a:pt x="41" y="5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16" y="7"/>
                    </a:lnTo>
                    <a:lnTo>
                      <a:pt x="9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80" name="Freeform 3008"/>
              <p:cNvSpPr>
                <a:spLocks/>
              </p:cNvSpPr>
              <p:nvPr/>
            </p:nvSpPr>
            <p:spPr bwMode="auto">
              <a:xfrm>
                <a:off x="444" y="2109"/>
                <a:ext cx="55" cy="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2" y="0"/>
                  </a:cxn>
                  <a:cxn ang="0">
                    <a:pos x="19" y="0"/>
                  </a:cxn>
                  <a:cxn ang="0">
                    <a:pos x="26" y="0"/>
                  </a:cxn>
                  <a:cxn ang="0">
                    <a:pos x="33" y="0"/>
                  </a:cxn>
                  <a:cxn ang="0">
                    <a:pos x="43" y="0"/>
                  </a:cxn>
                  <a:cxn ang="0">
                    <a:pos x="50" y="0"/>
                  </a:cxn>
                  <a:cxn ang="0">
                    <a:pos x="55" y="2"/>
                  </a:cxn>
                  <a:cxn ang="0">
                    <a:pos x="50" y="2"/>
                  </a:cxn>
                  <a:cxn ang="0">
                    <a:pos x="43" y="5"/>
                  </a:cxn>
                  <a:cxn ang="0">
                    <a:pos x="33" y="5"/>
                  </a:cxn>
                  <a:cxn ang="0">
                    <a:pos x="26" y="5"/>
                  </a:cxn>
                  <a:cxn ang="0">
                    <a:pos x="19" y="5"/>
                  </a:cxn>
                  <a:cxn ang="0">
                    <a:pos x="12" y="5"/>
                  </a:cxn>
                  <a:cxn ang="0">
                    <a:pos x="4" y="5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rect l="0" t="0" r="r" b="b"/>
                <a:pathLst>
                  <a:path w="55" h="5">
                    <a:moveTo>
                      <a:pt x="4" y="0"/>
                    </a:moveTo>
                    <a:lnTo>
                      <a:pt x="12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5" y="2"/>
                    </a:lnTo>
                    <a:lnTo>
                      <a:pt x="50" y="2"/>
                    </a:lnTo>
                    <a:lnTo>
                      <a:pt x="43" y="5"/>
                    </a:lnTo>
                    <a:lnTo>
                      <a:pt x="33" y="5"/>
                    </a:lnTo>
                    <a:lnTo>
                      <a:pt x="26" y="5"/>
                    </a:lnTo>
                    <a:lnTo>
                      <a:pt x="19" y="5"/>
                    </a:lnTo>
                    <a:lnTo>
                      <a:pt x="12" y="5"/>
                    </a:lnTo>
                    <a:lnTo>
                      <a:pt x="4" y="5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81" name="Freeform 3009"/>
              <p:cNvSpPr>
                <a:spLocks/>
              </p:cNvSpPr>
              <p:nvPr/>
            </p:nvSpPr>
            <p:spPr bwMode="auto">
              <a:xfrm>
                <a:off x="444" y="2109"/>
                <a:ext cx="55" cy="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2" y="0"/>
                  </a:cxn>
                  <a:cxn ang="0">
                    <a:pos x="19" y="0"/>
                  </a:cxn>
                  <a:cxn ang="0">
                    <a:pos x="26" y="0"/>
                  </a:cxn>
                  <a:cxn ang="0">
                    <a:pos x="33" y="0"/>
                  </a:cxn>
                  <a:cxn ang="0">
                    <a:pos x="43" y="0"/>
                  </a:cxn>
                  <a:cxn ang="0">
                    <a:pos x="50" y="0"/>
                  </a:cxn>
                  <a:cxn ang="0">
                    <a:pos x="55" y="2"/>
                  </a:cxn>
                  <a:cxn ang="0">
                    <a:pos x="50" y="2"/>
                  </a:cxn>
                  <a:cxn ang="0">
                    <a:pos x="43" y="5"/>
                  </a:cxn>
                  <a:cxn ang="0">
                    <a:pos x="33" y="5"/>
                  </a:cxn>
                  <a:cxn ang="0">
                    <a:pos x="26" y="5"/>
                  </a:cxn>
                  <a:cxn ang="0">
                    <a:pos x="19" y="5"/>
                  </a:cxn>
                  <a:cxn ang="0">
                    <a:pos x="12" y="5"/>
                  </a:cxn>
                  <a:cxn ang="0">
                    <a:pos x="4" y="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55" h="5">
                    <a:moveTo>
                      <a:pt x="4" y="0"/>
                    </a:moveTo>
                    <a:lnTo>
                      <a:pt x="12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5" y="2"/>
                    </a:lnTo>
                    <a:lnTo>
                      <a:pt x="50" y="2"/>
                    </a:lnTo>
                    <a:lnTo>
                      <a:pt x="43" y="5"/>
                    </a:lnTo>
                    <a:lnTo>
                      <a:pt x="33" y="5"/>
                    </a:lnTo>
                    <a:lnTo>
                      <a:pt x="26" y="5"/>
                    </a:lnTo>
                    <a:lnTo>
                      <a:pt x="19" y="5"/>
                    </a:lnTo>
                    <a:lnTo>
                      <a:pt x="12" y="5"/>
                    </a:lnTo>
                    <a:lnTo>
                      <a:pt x="4" y="5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82" name="Freeform 3010"/>
              <p:cNvSpPr>
                <a:spLocks/>
              </p:cNvSpPr>
              <p:nvPr/>
            </p:nvSpPr>
            <p:spPr bwMode="auto">
              <a:xfrm>
                <a:off x="1127" y="2116"/>
                <a:ext cx="107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39" y="0"/>
                  </a:cxn>
                  <a:cxn ang="0">
                    <a:pos x="46" y="0"/>
                  </a:cxn>
                  <a:cxn ang="0">
                    <a:pos x="53" y="0"/>
                  </a:cxn>
                  <a:cxn ang="0">
                    <a:pos x="61" y="0"/>
                  </a:cxn>
                  <a:cxn ang="0">
                    <a:pos x="68" y="0"/>
                  </a:cxn>
                  <a:cxn ang="0">
                    <a:pos x="75" y="0"/>
                  </a:cxn>
                  <a:cxn ang="0">
                    <a:pos x="82" y="0"/>
                  </a:cxn>
                  <a:cxn ang="0">
                    <a:pos x="90" y="0"/>
                  </a:cxn>
                  <a:cxn ang="0">
                    <a:pos x="97" y="0"/>
                  </a:cxn>
                  <a:cxn ang="0">
                    <a:pos x="104" y="0"/>
                  </a:cxn>
                  <a:cxn ang="0">
                    <a:pos x="107" y="0"/>
                  </a:cxn>
                  <a:cxn ang="0">
                    <a:pos x="104" y="0"/>
                  </a:cxn>
                  <a:cxn ang="0">
                    <a:pos x="97" y="0"/>
                  </a:cxn>
                  <a:cxn ang="0">
                    <a:pos x="90" y="3"/>
                  </a:cxn>
                  <a:cxn ang="0">
                    <a:pos x="82" y="3"/>
                  </a:cxn>
                  <a:cxn ang="0">
                    <a:pos x="75" y="3"/>
                  </a:cxn>
                  <a:cxn ang="0">
                    <a:pos x="68" y="3"/>
                  </a:cxn>
                  <a:cxn ang="0">
                    <a:pos x="61" y="3"/>
                  </a:cxn>
                  <a:cxn ang="0">
                    <a:pos x="53" y="3"/>
                  </a:cxn>
                  <a:cxn ang="0">
                    <a:pos x="46" y="3"/>
                  </a:cxn>
                  <a:cxn ang="0">
                    <a:pos x="39" y="3"/>
                  </a:cxn>
                  <a:cxn ang="0">
                    <a:pos x="32" y="3"/>
                  </a:cxn>
                  <a:cxn ang="0">
                    <a:pos x="24" y="3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107" h="3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07" y="0"/>
                    </a:lnTo>
                    <a:lnTo>
                      <a:pt x="104" y="0"/>
                    </a:lnTo>
                    <a:lnTo>
                      <a:pt x="97" y="0"/>
                    </a:lnTo>
                    <a:lnTo>
                      <a:pt x="90" y="3"/>
                    </a:lnTo>
                    <a:lnTo>
                      <a:pt x="82" y="3"/>
                    </a:lnTo>
                    <a:lnTo>
                      <a:pt x="75" y="3"/>
                    </a:lnTo>
                    <a:lnTo>
                      <a:pt x="68" y="3"/>
                    </a:lnTo>
                    <a:lnTo>
                      <a:pt x="61" y="3"/>
                    </a:lnTo>
                    <a:lnTo>
                      <a:pt x="53" y="3"/>
                    </a:lnTo>
                    <a:lnTo>
                      <a:pt x="46" y="3"/>
                    </a:lnTo>
                    <a:lnTo>
                      <a:pt x="39" y="3"/>
                    </a:lnTo>
                    <a:lnTo>
                      <a:pt x="32" y="3"/>
                    </a:lnTo>
                    <a:lnTo>
                      <a:pt x="24" y="3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4FF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83" name="Freeform 3011"/>
              <p:cNvSpPr>
                <a:spLocks/>
              </p:cNvSpPr>
              <p:nvPr/>
            </p:nvSpPr>
            <p:spPr bwMode="auto">
              <a:xfrm>
                <a:off x="1127" y="2116"/>
                <a:ext cx="107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39" y="0"/>
                  </a:cxn>
                  <a:cxn ang="0">
                    <a:pos x="46" y="0"/>
                  </a:cxn>
                  <a:cxn ang="0">
                    <a:pos x="53" y="0"/>
                  </a:cxn>
                  <a:cxn ang="0">
                    <a:pos x="61" y="0"/>
                  </a:cxn>
                  <a:cxn ang="0">
                    <a:pos x="68" y="0"/>
                  </a:cxn>
                  <a:cxn ang="0">
                    <a:pos x="75" y="0"/>
                  </a:cxn>
                  <a:cxn ang="0">
                    <a:pos x="82" y="0"/>
                  </a:cxn>
                  <a:cxn ang="0">
                    <a:pos x="90" y="0"/>
                  </a:cxn>
                  <a:cxn ang="0">
                    <a:pos x="97" y="0"/>
                  </a:cxn>
                  <a:cxn ang="0">
                    <a:pos x="104" y="0"/>
                  </a:cxn>
                  <a:cxn ang="0">
                    <a:pos x="107" y="0"/>
                  </a:cxn>
                  <a:cxn ang="0">
                    <a:pos x="104" y="0"/>
                  </a:cxn>
                  <a:cxn ang="0">
                    <a:pos x="97" y="0"/>
                  </a:cxn>
                  <a:cxn ang="0">
                    <a:pos x="90" y="3"/>
                  </a:cxn>
                  <a:cxn ang="0">
                    <a:pos x="82" y="3"/>
                  </a:cxn>
                  <a:cxn ang="0">
                    <a:pos x="75" y="3"/>
                  </a:cxn>
                  <a:cxn ang="0">
                    <a:pos x="68" y="3"/>
                  </a:cxn>
                  <a:cxn ang="0">
                    <a:pos x="61" y="3"/>
                  </a:cxn>
                  <a:cxn ang="0">
                    <a:pos x="53" y="3"/>
                  </a:cxn>
                  <a:cxn ang="0">
                    <a:pos x="46" y="3"/>
                  </a:cxn>
                  <a:cxn ang="0">
                    <a:pos x="39" y="3"/>
                  </a:cxn>
                  <a:cxn ang="0">
                    <a:pos x="32" y="3"/>
                  </a:cxn>
                  <a:cxn ang="0">
                    <a:pos x="24" y="3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07" h="3">
                    <a:moveTo>
                      <a:pt x="2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07" y="0"/>
                    </a:lnTo>
                    <a:lnTo>
                      <a:pt x="104" y="0"/>
                    </a:lnTo>
                    <a:lnTo>
                      <a:pt x="97" y="0"/>
                    </a:lnTo>
                    <a:lnTo>
                      <a:pt x="90" y="3"/>
                    </a:lnTo>
                    <a:lnTo>
                      <a:pt x="82" y="3"/>
                    </a:lnTo>
                    <a:lnTo>
                      <a:pt x="75" y="3"/>
                    </a:lnTo>
                    <a:lnTo>
                      <a:pt x="68" y="3"/>
                    </a:lnTo>
                    <a:lnTo>
                      <a:pt x="61" y="3"/>
                    </a:lnTo>
                    <a:lnTo>
                      <a:pt x="53" y="3"/>
                    </a:lnTo>
                    <a:lnTo>
                      <a:pt x="46" y="3"/>
                    </a:lnTo>
                    <a:lnTo>
                      <a:pt x="39" y="3"/>
                    </a:lnTo>
                    <a:lnTo>
                      <a:pt x="32" y="3"/>
                    </a:lnTo>
                    <a:lnTo>
                      <a:pt x="24" y="3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84" name="Freeform 3012"/>
              <p:cNvSpPr>
                <a:spLocks/>
              </p:cNvSpPr>
              <p:nvPr/>
            </p:nvSpPr>
            <p:spPr bwMode="auto">
              <a:xfrm>
                <a:off x="444" y="2109"/>
                <a:ext cx="53" cy="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2" y="0"/>
                  </a:cxn>
                  <a:cxn ang="0">
                    <a:pos x="19" y="0"/>
                  </a:cxn>
                  <a:cxn ang="0">
                    <a:pos x="26" y="0"/>
                  </a:cxn>
                  <a:cxn ang="0">
                    <a:pos x="33" y="0"/>
                  </a:cxn>
                  <a:cxn ang="0">
                    <a:pos x="43" y="0"/>
                  </a:cxn>
                  <a:cxn ang="0">
                    <a:pos x="50" y="2"/>
                  </a:cxn>
                  <a:cxn ang="0">
                    <a:pos x="53" y="2"/>
                  </a:cxn>
                  <a:cxn ang="0">
                    <a:pos x="50" y="2"/>
                  </a:cxn>
                  <a:cxn ang="0">
                    <a:pos x="43" y="5"/>
                  </a:cxn>
                  <a:cxn ang="0">
                    <a:pos x="33" y="5"/>
                  </a:cxn>
                  <a:cxn ang="0">
                    <a:pos x="26" y="5"/>
                  </a:cxn>
                  <a:cxn ang="0">
                    <a:pos x="19" y="5"/>
                  </a:cxn>
                  <a:cxn ang="0">
                    <a:pos x="12" y="5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rect l="0" t="0" r="r" b="b"/>
                <a:pathLst>
                  <a:path w="53" h="5">
                    <a:moveTo>
                      <a:pt x="4" y="0"/>
                    </a:moveTo>
                    <a:lnTo>
                      <a:pt x="12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43" y="0"/>
                    </a:lnTo>
                    <a:lnTo>
                      <a:pt x="50" y="2"/>
                    </a:lnTo>
                    <a:lnTo>
                      <a:pt x="53" y="2"/>
                    </a:lnTo>
                    <a:lnTo>
                      <a:pt x="50" y="2"/>
                    </a:lnTo>
                    <a:lnTo>
                      <a:pt x="43" y="5"/>
                    </a:lnTo>
                    <a:lnTo>
                      <a:pt x="33" y="5"/>
                    </a:lnTo>
                    <a:lnTo>
                      <a:pt x="26" y="5"/>
                    </a:lnTo>
                    <a:lnTo>
                      <a:pt x="19" y="5"/>
                    </a:lnTo>
                    <a:lnTo>
                      <a:pt x="12" y="5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B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85" name="Freeform 3013"/>
              <p:cNvSpPr>
                <a:spLocks/>
              </p:cNvSpPr>
              <p:nvPr/>
            </p:nvSpPr>
            <p:spPr bwMode="auto">
              <a:xfrm>
                <a:off x="444" y="2109"/>
                <a:ext cx="53" cy="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2" y="0"/>
                  </a:cxn>
                  <a:cxn ang="0">
                    <a:pos x="19" y="0"/>
                  </a:cxn>
                  <a:cxn ang="0">
                    <a:pos x="26" y="0"/>
                  </a:cxn>
                  <a:cxn ang="0">
                    <a:pos x="33" y="0"/>
                  </a:cxn>
                  <a:cxn ang="0">
                    <a:pos x="43" y="0"/>
                  </a:cxn>
                  <a:cxn ang="0">
                    <a:pos x="50" y="2"/>
                  </a:cxn>
                  <a:cxn ang="0">
                    <a:pos x="53" y="2"/>
                  </a:cxn>
                  <a:cxn ang="0">
                    <a:pos x="50" y="2"/>
                  </a:cxn>
                  <a:cxn ang="0">
                    <a:pos x="43" y="5"/>
                  </a:cxn>
                  <a:cxn ang="0">
                    <a:pos x="33" y="5"/>
                  </a:cxn>
                  <a:cxn ang="0">
                    <a:pos x="26" y="5"/>
                  </a:cxn>
                  <a:cxn ang="0">
                    <a:pos x="19" y="5"/>
                  </a:cxn>
                  <a:cxn ang="0">
                    <a:pos x="12" y="5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53" h="5">
                    <a:moveTo>
                      <a:pt x="4" y="0"/>
                    </a:moveTo>
                    <a:lnTo>
                      <a:pt x="12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43" y="0"/>
                    </a:lnTo>
                    <a:lnTo>
                      <a:pt x="50" y="2"/>
                    </a:lnTo>
                    <a:lnTo>
                      <a:pt x="53" y="2"/>
                    </a:lnTo>
                    <a:lnTo>
                      <a:pt x="50" y="2"/>
                    </a:lnTo>
                    <a:lnTo>
                      <a:pt x="43" y="5"/>
                    </a:lnTo>
                    <a:lnTo>
                      <a:pt x="33" y="5"/>
                    </a:lnTo>
                    <a:lnTo>
                      <a:pt x="26" y="5"/>
                    </a:lnTo>
                    <a:lnTo>
                      <a:pt x="19" y="5"/>
                    </a:lnTo>
                    <a:lnTo>
                      <a:pt x="12" y="5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86" name="Freeform 3014"/>
              <p:cNvSpPr>
                <a:spLocks/>
              </p:cNvSpPr>
              <p:nvPr/>
            </p:nvSpPr>
            <p:spPr bwMode="auto">
              <a:xfrm>
                <a:off x="2114" y="1069"/>
                <a:ext cx="26" cy="1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2" y="0"/>
                  </a:cxn>
                  <a:cxn ang="0">
                    <a:pos x="4" y="0"/>
                  </a:cxn>
                  <a:cxn ang="0">
                    <a:pos x="0" y="5"/>
                  </a:cxn>
                  <a:cxn ang="0">
                    <a:pos x="4" y="10"/>
                  </a:cxn>
                  <a:cxn ang="0">
                    <a:pos x="12" y="10"/>
                  </a:cxn>
                  <a:cxn ang="0">
                    <a:pos x="19" y="10"/>
                  </a:cxn>
                  <a:cxn ang="0">
                    <a:pos x="26" y="5"/>
                  </a:cxn>
                  <a:cxn ang="0">
                    <a:pos x="19" y="0"/>
                  </a:cxn>
                </a:cxnLst>
                <a:rect l="0" t="0" r="r" b="b"/>
                <a:pathLst>
                  <a:path w="26" h="10">
                    <a:moveTo>
                      <a:pt x="19" y="0"/>
                    </a:moveTo>
                    <a:lnTo>
                      <a:pt x="12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4" y="10"/>
                    </a:lnTo>
                    <a:lnTo>
                      <a:pt x="12" y="10"/>
                    </a:lnTo>
                    <a:lnTo>
                      <a:pt x="19" y="10"/>
                    </a:lnTo>
                    <a:lnTo>
                      <a:pt x="26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87" name="Freeform 3015"/>
              <p:cNvSpPr>
                <a:spLocks/>
              </p:cNvSpPr>
              <p:nvPr/>
            </p:nvSpPr>
            <p:spPr bwMode="auto">
              <a:xfrm>
                <a:off x="2114" y="1069"/>
                <a:ext cx="26" cy="1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2" y="0"/>
                  </a:cxn>
                  <a:cxn ang="0">
                    <a:pos x="4" y="0"/>
                  </a:cxn>
                  <a:cxn ang="0">
                    <a:pos x="0" y="5"/>
                  </a:cxn>
                  <a:cxn ang="0">
                    <a:pos x="4" y="10"/>
                  </a:cxn>
                  <a:cxn ang="0">
                    <a:pos x="12" y="10"/>
                  </a:cxn>
                  <a:cxn ang="0">
                    <a:pos x="19" y="10"/>
                  </a:cxn>
                  <a:cxn ang="0">
                    <a:pos x="26" y="5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6" h="10">
                    <a:moveTo>
                      <a:pt x="19" y="0"/>
                    </a:moveTo>
                    <a:lnTo>
                      <a:pt x="12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4" y="10"/>
                    </a:lnTo>
                    <a:lnTo>
                      <a:pt x="12" y="10"/>
                    </a:lnTo>
                    <a:lnTo>
                      <a:pt x="19" y="10"/>
                    </a:lnTo>
                    <a:lnTo>
                      <a:pt x="26" y="5"/>
                    </a:lnTo>
                    <a:lnTo>
                      <a:pt x="19" y="0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88" name="Freeform 3016"/>
              <p:cNvSpPr>
                <a:spLocks/>
              </p:cNvSpPr>
              <p:nvPr/>
            </p:nvSpPr>
            <p:spPr bwMode="auto">
              <a:xfrm>
                <a:off x="1927" y="1307"/>
                <a:ext cx="17" cy="19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10" y="4"/>
                  </a:cxn>
                  <a:cxn ang="0">
                    <a:pos x="7" y="0"/>
                  </a:cxn>
                  <a:cxn ang="0">
                    <a:pos x="5" y="4"/>
                  </a:cxn>
                  <a:cxn ang="0">
                    <a:pos x="0" y="7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7" y="19"/>
                  </a:cxn>
                  <a:cxn ang="0">
                    <a:pos x="14" y="17"/>
                  </a:cxn>
                  <a:cxn ang="0">
                    <a:pos x="17" y="12"/>
                  </a:cxn>
                  <a:cxn ang="0">
                    <a:pos x="14" y="7"/>
                  </a:cxn>
                </a:cxnLst>
                <a:rect l="0" t="0" r="r" b="b"/>
                <a:pathLst>
                  <a:path w="17" h="19">
                    <a:moveTo>
                      <a:pt x="14" y="7"/>
                    </a:moveTo>
                    <a:lnTo>
                      <a:pt x="10" y="4"/>
                    </a:lnTo>
                    <a:lnTo>
                      <a:pt x="7" y="0"/>
                    </a:lnTo>
                    <a:lnTo>
                      <a:pt x="5" y="4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7" y="19"/>
                    </a:lnTo>
                    <a:lnTo>
                      <a:pt x="14" y="17"/>
                    </a:lnTo>
                    <a:lnTo>
                      <a:pt x="17" y="12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89" name="Freeform 3017"/>
              <p:cNvSpPr>
                <a:spLocks/>
              </p:cNvSpPr>
              <p:nvPr/>
            </p:nvSpPr>
            <p:spPr bwMode="auto">
              <a:xfrm>
                <a:off x="1927" y="1307"/>
                <a:ext cx="17" cy="19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10" y="4"/>
                  </a:cxn>
                  <a:cxn ang="0">
                    <a:pos x="7" y="0"/>
                  </a:cxn>
                  <a:cxn ang="0">
                    <a:pos x="5" y="4"/>
                  </a:cxn>
                  <a:cxn ang="0">
                    <a:pos x="0" y="7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7" y="19"/>
                  </a:cxn>
                  <a:cxn ang="0">
                    <a:pos x="14" y="17"/>
                  </a:cxn>
                  <a:cxn ang="0">
                    <a:pos x="17" y="12"/>
                  </a:cxn>
                  <a:cxn ang="0">
                    <a:pos x="14" y="7"/>
                  </a:cxn>
                  <a:cxn ang="0">
                    <a:pos x="14" y="7"/>
                  </a:cxn>
                </a:cxnLst>
                <a:rect l="0" t="0" r="r" b="b"/>
                <a:pathLst>
                  <a:path w="17" h="19">
                    <a:moveTo>
                      <a:pt x="14" y="7"/>
                    </a:moveTo>
                    <a:lnTo>
                      <a:pt x="10" y="4"/>
                    </a:lnTo>
                    <a:lnTo>
                      <a:pt x="7" y="0"/>
                    </a:lnTo>
                    <a:lnTo>
                      <a:pt x="5" y="4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7" y="19"/>
                    </a:lnTo>
                    <a:lnTo>
                      <a:pt x="14" y="17"/>
                    </a:lnTo>
                    <a:lnTo>
                      <a:pt x="17" y="12"/>
                    </a:lnTo>
                    <a:lnTo>
                      <a:pt x="14" y="7"/>
                    </a:lnTo>
                    <a:lnTo>
                      <a:pt x="14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90" name="Freeform 3018"/>
              <p:cNvSpPr>
                <a:spLocks/>
              </p:cNvSpPr>
              <p:nvPr/>
            </p:nvSpPr>
            <p:spPr bwMode="auto">
              <a:xfrm>
                <a:off x="848" y="2111"/>
                <a:ext cx="39" cy="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0"/>
                  </a:cxn>
                  <a:cxn ang="0">
                    <a:pos x="20" y="0"/>
                  </a:cxn>
                  <a:cxn ang="0">
                    <a:pos x="22" y="0"/>
                  </a:cxn>
                  <a:cxn ang="0">
                    <a:pos x="29" y="3"/>
                  </a:cxn>
                  <a:cxn ang="0">
                    <a:pos x="37" y="5"/>
                  </a:cxn>
                  <a:cxn ang="0">
                    <a:pos x="39" y="5"/>
                  </a:cxn>
                  <a:cxn ang="0">
                    <a:pos x="37" y="5"/>
                  </a:cxn>
                  <a:cxn ang="0">
                    <a:pos x="29" y="8"/>
                  </a:cxn>
                  <a:cxn ang="0">
                    <a:pos x="22" y="8"/>
                  </a:cxn>
                  <a:cxn ang="0">
                    <a:pos x="15" y="8"/>
                  </a:cxn>
                  <a:cxn ang="0">
                    <a:pos x="8" y="8"/>
                  </a:cxn>
                  <a:cxn ang="0">
                    <a:pos x="0" y="5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39" h="8">
                    <a:moveTo>
                      <a:pt x="8" y="0"/>
                    </a:moveTo>
                    <a:lnTo>
                      <a:pt x="15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9" y="3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37" y="5"/>
                    </a:lnTo>
                    <a:lnTo>
                      <a:pt x="29" y="8"/>
                    </a:lnTo>
                    <a:lnTo>
                      <a:pt x="22" y="8"/>
                    </a:lnTo>
                    <a:lnTo>
                      <a:pt x="15" y="8"/>
                    </a:lnTo>
                    <a:lnTo>
                      <a:pt x="8" y="8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91" name="Freeform 3019"/>
              <p:cNvSpPr>
                <a:spLocks/>
              </p:cNvSpPr>
              <p:nvPr/>
            </p:nvSpPr>
            <p:spPr bwMode="auto">
              <a:xfrm>
                <a:off x="848" y="2111"/>
                <a:ext cx="39" cy="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0"/>
                  </a:cxn>
                  <a:cxn ang="0">
                    <a:pos x="20" y="0"/>
                  </a:cxn>
                  <a:cxn ang="0">
                    <a:pos x="22" y="0"/>
                  </a:cxn>
                  <a:cxn ang="0">
                    <a:pos x="29" y="3"/>
                  </a:cxn>
                  <a:cxn ang="0">
                    <a:pos x="37" y="5"/>
                  </a:cxn>
                  <a:cxn ang="0">
                    <a:pos x="39" y="5"/>
                  </a:cxn>
                  <a:cxn ang="0">
                    <a:pos x="37" y="5"/>
                  </a:cxn>
                  <a:cxn ang="0">
                    <a:pos x="29" y="8"/>
                  </a:cxn>
                  <a:cxn ang="0">
                    <a:pos x="22" y="8"/>
                  </a:cxn>
                  <a:cxn ang="0">
                    <a:pos x="15" y="8"/>
                  </a:cxn>
                  <a:cxn ang="0">
                    <a:pos x="8" y="8"/>
                  </a:cxn>
                  <a:cxn ang="0">
                    <a:pos x="0" y="5"/>
                  </a:cxn>
                  <a:cxn ang="0">
                    <a:pos x="3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39" h="8">
                    <a:moveTo>
                      <a:pt x="8" y="0"/>
                    </a:moveTo>
                    <a:lnTo>
                      <a:pt x="15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9" y="3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37" y="5"/>
                    </a:lnTo>
                    <a:lnTo>
                      <a:pt x="29" y="8"/>
                    </a:lnTo>
                    <a:lnTo>
                      <a:pt x="22" y="8"/>
                    </a:lnTo>
                    <a:lnTo>
                      <a:pt x="15" y="8"/>
                    </a:lnTo>
                    <a:lnTo>
                      <a:pt x="8" y="8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92" name="Freeform 3020"/>
              <p:cNvSpPr>
                <a:spLocks/>
              </p:cNvSpPr>
              <p:nvPr/>
            </p:nvSpPr>
            <p:spPr bwMode="auto">
              <a:xfrm>
                <a:off x="1934" y="2104"/>
                <a:ext cx="87" cy="3"/>
              </a:xfrm>
              <a:custGeom>
                <a:avLst/>
                <a:gdLst/>
                <a:ahLst/>
                <a:cxnLst>
                  <a:cxn ang="0">
                    <a:pos x="83" y="3"/>
                  </a:cxn>
                  <a:cxn ang="0">
                    <a:pos x="75" y="0"/>
                  </a:cxn>
                  <a:cxn ang="0">
                    <a:pos x="68" y="0"/>
                  </a:cxn>
                  <a:cxn ang="0">
                    <a:pos x="58" y="0"/>
                  </a:cxn>
                  <a:cxn ang="0">
                    <a:pos x="51" y="0"/>
                  </a:cxn>
                  <a:cxn ang="0">
                    <a:pos x="44" y="0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0" y="3"/>
                  </a:cxn>
                  <a:cxn ang="0">
                    <a:pos x="7" y="3"/>
                  </a:cxn>
                  <a:cxn ang="0">
                    <a:pos x="15" y="3"/>
                  </a:cxn>
                  <a:cxn ang="0">
                    <a:pos x="22" y="3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4" y="3"/>
                  </a:cxn>
                  <a:cxn ang="0">
                    <a:pos x="51" y="3"/>
                  </a:cxn>
                  <a:cxn ang="0">
                    <a:pos x="58" y="3"/>
                  </a:cxn>
                  <a:cxn ang="0">
                    <a:pos x="68" y="3"/>
                  </a:cxn>
                  <a:cxn ang="0">
                    <a:pos x="75" y="3"/>
                  </a:cxn>
                  <a:cxn ang="0">
                    <a:pos x="83" y="3"/>
                  </a:cxn>
                  <a:cxn ang="0">
                    <a:pos x="87" y="3"/>
                  </a:cxn>
                  <a:cxn ang="0">
                    <a:pos x="83" y="3"/>
                  </a:cxn>
                </a:cxnLst>
                <a:rect l="0" t="0" r="r" b="b"/>
                <a:pathLst>
                  <a:path w="87" h="3">
                    <a:moveTo>
                      <a:pt x="83" y="3"/>
                    </a:moveTo>
                    <a:lnTo>
                      <a:pt x="75" y="0"/>
                    </a:lnTo>
                    <a:lnTo>
                      <a:pt x="68" y="0"/>
                    </a:lnTo>
                    <a:lnTo>
                      <a:pt x="58" y="0"/>
                    </a:lnTo>
                    <a:lnTo>
                      <a:pt x="51" y="0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7" y="3"/>
                    </a:lnTo>
                    <a:lnTo>
                      <a:pt x="15" y="3"/>
                    </a:lnTo>
                    <a:lnTo>
                      <a:pt x="22" y="3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4" y="3"/>
                    </a:lnTo>
                    <a:lnTo>
                      <a:pt x="51" y="3"/>
                    </a:lnTo>
                    <a:lnTo>
                      <a:pt x="58" y="3"/>
                    </a:lnTo>
                    <a:lnTo>
                      <a:pt x="68" y="3"/>
                    </a:lnTo>
                    <a:lnTo>
                      <a:pt x="75" y="3"/>
                    </a:lnTo>
                    <a:lnTo>
                      <a:pt x="83" y="3"/>
                    </a:lnTo>
                    <a:lnTo>
                      <a:pt x="87" y="3"/>
                    </a:lnTo>
                    <a:lnTo>
                      <a:pt x="83" y="3"/>
                    </a:lnTo>
                    <a:close/>
                  </a:path>
                </a:pathLst>
              </a:custGeom>
              <a:solidFill>
                <a:srgbClr val="92FF6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93" name="Freeform 3021"/>
              <p:cNvSpPr>
                <a:spLocks/>
              </p:cNvSpPr>
              <p:nvPr/>
            </p:nvSpPr>
            <p:spPr bwMode="auto">
              <a:xfrm>
                <a:off x="1934" y="2104"/>
                <a:ext cx="87" cy="3"/>
              </a:xfrm>
              <a:custGeom>
                <a:avLst/>
                <a:gdLst/>
                <a:ahLst/>
                <a:cxnLst>
                  <a:cxn ang="0">
                    <a:pos x="83" y="3"/>
                  </a:cxn>
                  <a:cxn ang="0">
                    <a:pos x="75" y="0"/>
                  </a:cxn>
                  <a:cxn ang="0">
                    <a:pos x="68" y="0"/>
                  </a:cxn>
                  <a:cxn ang="0">
                    <a:pos x="58" y="0"/>
                  </a:cxn>
                  <a:cxn ang="0">
                    <a:pos x="51" y="0"/>
                  </a:cxn>
                  <a:cxn ang="0">
                    <a:pos x="44" y="0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0" y="3"/>
                  </a:cxn>
                  <a:cxn ang="0">
                    <a:pos x="7" y="3"/>
                  </a:cxn>
                  <a:cxn ang="0">
                    <a:pos x="15" y="3"/>
                  </a:cxn>
                  <a:cxn ang="0">
                    <a:pos x="22" y="3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4" y="3"/>
                  </a:cxn>
                  <a:cxn ang="0">
                    <a:pos x="51" y="3"/>
                  </a:cxn>
                  <a:cxn ang="0">
                    <a:pos x="58" y="3"/>
                  </a:cxn>
                  <a:cxn ang="0">
                    <a:pos x="68" y="3"/>
                  </a:cxn>
                  <a:cxn ang="0">
                    <a:pos x="75" y="3"/>
                  </a:cxn>
                  <a:cxn ang="0">
                    <a:pos x="83" y="3"/>
                  </a:cxn>
                  <a:cxn ang="0">
                    <a:pos x="87" y="3"/>
                  </a:cxn>
                  <a:cxn ang="0">
                    <a:pos x="83" y="3"/>
                  </a:cxn>
                  <a:cxn ang="0">
                    <a:pos x="83" y="3"/>
                  </a:cxn>
                </a:cxnLst>
                <a:rect l="0" t="0" r="r" b="b"/>
                <a:pathLst>
                  <a:path w="87" h="3">
                    <a:moveTo>
                      <a:pt x="83" y="3"/>
                    </a:moveTo>
                    <a:lnTo>
                      <a:pt x="75" y="0"/>
                    </a:lnTo>
                    <a:lnTo>
                      <a:pt x="68" y="0"/>
                    </a:lnTo>
                    <a:lnTo>
                      <a:pt x="58" y="0"/>
                    </a:lnTo>
                    <a:lnTo>
                      <a:pt x="51" y="0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7" y="3"/>
                    </a:lnTo>
                    <a:lnTo>
                      <a:pt x="15" y="3"/>
                    </a:lnTo>
                    <a:lnTo>
                      <a:pt x="22" y="3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4" y="3"/>
                    </a:lnTo>
                    <a:lnTo>
                      <a:pt x="51" y="3"/>
                    </a:lnTo>
                    <a:lnTo>
                      <a:pt x="58" y="3"/>
                    </a:lnTo>
                    <a:lnTo>
                      <a:pt x="68" y="3"/>
                    </a:lnTo>
                    <a:lnTo>
                      <a:pt x="75" y="3"/>
                    </a:lnTo>
                    <a:lnTo>
                      <a:pt x="83" y="3"/>
                    </a:lnTo>
                    <a:lnTo>
                      <a:pt x="87" y="3"/>
                    </a:lnTo>
                    <a:lnTo>
                      <a:pt x="83" y="3"/>
                    </a:lnTo>
                    <a:lnTo>
                      <a:pt x="83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94" name="Freeform 3022"/>
              <p:cNvSpPr>
                <a:spLocks/>
              </p:cNvSpPr>
              <p:nvPr/>
            </p:nvSpPr>
            <p:spPr bwMode="auto">
              <a:xfrm>
                <a:off x="1503" y="2121"/>
                <a:ext cx="138" cy="3"/>
              </a:xfrm>
              <a:custGeom>
                <a:avLst/>
                <a:gdLst/>
                <a:ahLst/>
                <a:cxnLst>
                  <a:cxn ang="0">
                    <a:pos x="136" y="0"/>
                  </a:cxn>
                  <a:cxn ang="0">
                    <a:pos x="128" y="0"/>
                  </a:cxn>
                  <a:cxn ang="0">
                    <a:pos x="121" y="0"/>
                  </a:cxn>
                  <a:cxn ang="0">
                    <a:pos x="114" y="0"/>
                  </a:cxn>
                  <a:cxn ang="0">
                    <a:pos x="106" y="0"/>
                  </a:cxn>
                  <a:cxn ang="0">
                    <a:pos x="99" y="0"/>
                  </a:cxn>
                  <a:cxn ang="0">
                    <a:pos x="92" y="0"/>
                  </a:cxn>
                  <a:cxn ang="0">
                    <a:pos x="85" y="0"/>
                  </a:cxn>
                  <a:cxn ang="0">
                    <a:pos x="77" y="0"/>
                  </a:cxn>
                  <a:cxn ang="0">
                    <a:pos x="70" y="0"/>
                  </a:cxn>
                  <a:cxn ang="0">
                    <a:pos x="63" y="0"/>
                  </a:cxn>
                  <a:cxn ang="0">
                    <a:pos x="56" y="0"/>
                  </a:cxn>
                  <a:cxn ang="0">
                    <a:pos x="48" y="0"/>
                  </a:cxn>
                  <a:cxn ang="0">
                    <a:pos x="41" y="0"/>
                  </a:cxn>
                  <a:cxn ang="0">
                    <a:pos x="31" y="0"/>
                  </a:cxn>
                  <a:cxn ang="0">
                    <a:pos x="24" y="0"/>
                  </a:cxn>
                  <a:cxn ang="0">
                    <a:pos x="17" y="0"/>
                  </a:cxn>
                  <a:cxn ang="0">
                    <a:pos x="9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9" y="3"/>
                  </a:cxn>
                  <a:cxn ang="0">
                    <a:pos x="17" y="3"/>
                  </a:cxn>
                  <a:cxn ang="0">
                    <a:pos x="24" y="3"/>
                  </a:cxn>
                  <a:cxn ang="0">
                    <a:pos x="31" y="3"/>
                  </a:cxn>
                  <a:cxn ang="0">
                    <a:pos x="41" y="3"/>
                  </a:cxn>
                  <a:cxn ang="0">
                    <a:pos x="48" y="3"/>
                  </a:cxn>
                  <a:cxn ang="0">
                    <a:pos x="56" y="3"/>
                  </a:cxn>
                  <a:cxn ang="0">
                    <a:pos x="63" y="3"/>
                  </a:cxn>
                  <a:cxn ang="0">
                    <a:pos x="70" y="3"/>
                  </a:cxn>
                  <a:cxn ang="0">
                    <a:pos x="77" y="3"/>
                  </a:cxn>
                  <a:cxn ang="0">
                    <a:pos x="85" y="0"/>
                  </a:cxn>
                  <a:cxn ang="0">
                    <a:pos x="92" y="0"/>
                  </a:cxn>
                  <a:cxn ang="0">
                    <a:pos x="99" y="3"/>
                  </a:cxn>
                  <a:cxn ang="0">
                    <a:pos x="106" y="3"/>
                  </a:cxn>
                  <a:cxn ang="0">
                    <a:pos x="114" y="0"/>
                  </a:cxn>
                  <a:cxn ang="0">
                    <a:pos x="121" y="0"/>
                  </a:cxn>
                  <a:cxn ang="0">
                    <a:pos x="128" y="3"/>
                  </a:cxn>
                  <a:cxn ang="0">
                    <a:pos x="136" y="0"/>
                  </a:cxn>
                  <a:cxn ang="0">
                    <a:pos x="138" y="0"/>
                  </a:cxn>
                  <a:cxn ang="0">
                    <a:pos x="136" y="0"/>
                  </a:cxn>
                </a:cxnLst>
                <a:rect l="0" t="0" r="r" b="b"/>
                <a:pathLst>
                  <a:path w="138" h="3">
                    <a:moveTo>
                      <a:pt x="136" y="0"/>
                    </a:moveTo>
                    <a:lnTo>
                      <a:pt x="128" y="0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92" y="0"/>
                    </a:lnTo>
                    <a:lnTo>
                      <a:pt x="85" y="0"/>
                    </a:lnTo>
                    <a:lnTo>
                      <a:pt x="77" y="0"/>
                    </a:lnTo>
                    <a:lnTo>
                      <a:pt x="70" y="0"/>
                    </a:lnTo>
                    <a:lnTo>
                      <a:pt x="63" y="0"/>
                    </a:lnTo>
                    <a:lnTo>
                      <a:pt x="56" y="0"/>
                    </a:lnTo>
                    <a:lnTo>
                      <a:pt x="48" y="0"/>
                    </a:lnTo>
                    <a:lnTo>
                      <a:pt x="41" y="0"/>
                    </a:lnTo>
                    <a:lnTo>
                      <a:pt x="31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9" y="3"/>
                    </a:lnTo>
                    <a:lnTo>
                      <a:pt x="17" y="3"/>
                    </a:lnTo>
                    <a:lnTo>
                      <a:pt x="24" y="3"/>
                    </a:lnTo>
                    <a:lnTo>
                      <a:pt x="31" y="3"/>
                    </a:lnTo>
                    <a:lnTo>
                      <a:pt x="41" y="3"/>
                    </a:lnTo>
                    <a:lnTo>
                      <a:pt x="48" y="3"/>
                    </a:lnTo>
                    <a:lnTo>
                      <a:pt x="56" y="3"/>
                    </a:lnTo>
                    <a:lnTo>
                      <a:pt x="63" y="3"/>
                    </a:lnTo>
                    <a:lnTo>
                      <a:pt x="70" y="3"/>
                    </a:lnTo>
                    <a:lnTo>
                      <a:pt x="77" y="3"/>
                    </a:lnTo>
                    <a:lnTo>
                      <a:pt x="85" y="0"/>
                    </a:lnTo>
                    <a:lnTo>
                      <a:pt x="92" y="0"/>
                    </a:lnTo>
                    <a:lnTo>
                      <a:pt x="99" y="3"/>
                    </a:lnTo>
                    <a:lnTo>
                      <a:pt x="106" y="3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8" y="3"/>
                    </a:lnTo>
                    <a:lnTo>
                      <a:pt x="136" y="0"/>
                    </a:lnTo>
                    <a:lnTo>
                      <a:pt x="138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B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1896" name="Group 3224"/>
            <p:cNvGrpSpPr>
              <a:grpSpLocks/>
            </p:cNvGrpSpPr>
            <p:nvPr/>
          </p:nvGrpSpPr>
          <p:grpSpPr bwMode="auto">
            <a:xfrm>
              <a:off x="330" y="1057"/>
              <a:ext cx="1813" cy="1067"/>
              <a:chOff x="330" y="1057"/>
              <a:chExt cx="1813" cy="1067"/>
            </a:xfrm>
          </p:grpSpPr>
          <p:sp>
            <p:nvSpPr>
              <p:cNvPr id="31696" name="Freeform 3024"/>
              <p:cNvSpPr>
                <a:spLocks/>
              </p:cNvSpPr>
              <p:nvPr/>
            </p:nvSpPr>
            <p:spPr bwMode="auto">
              <a:xfrm>
                <a:off x="1503" y="2121"/>
                <a:ext cx="138" cy="3"/>
              </a:xfrm>
              <a:custGeom>
                <a:avLst/>
                <a:gdLst/>
                <a:ahLst/>
                <a:cxnLst>
                  <a:cxn ang="0">
                    <a:pos x="136" y="0"/>
                  </a:cxn>
                  <a:cxn ang="0">
                    <a:pos x="128" y="0"/>
                  </a:cxn>
                  <a:cxn ang="0">
                    <a:pos x="121" y="0"/>
                  </a:cxn>
                  <a:cxn ang="0">
                    <a:pos x="114" y="0"/>
                  </a:cxn>
                  <a:cxn ang="0">
                    <a:pos x="106" y="0"/>
                  </a:cxn>
                  <a:cxn ang="0">
                    <a:pos x="99" y="0"/>
                  </a:cxn>
                  <a:cxn ang="0">
                    <a:pos x="92" y="0"/>
                  </a:cxn>
                  <a:cxn ang="0">
                    <a:pos x="85" y="0"/>
                  </a:cxn>
                  <a:cxn ang="0">
                    <a:pos x="77" y="0"/>
                  </a:cxn>
                  <a:cxn ang="0">
                    <a:pos x="70" y="0"/>
                  </a:cxn>
                  <a:cxn ang="0">
                    <a:pos x="63" y="0"/>
                  </a:cxn>
                  <a:cxn ang="0">
                    <a:pos x="56" y="0"/>
                  </a:cxn>
                  <a:cxn ang="0">
                    <a:pos x="48" y="0"/>
                  </a:cxn>
                  <a:cxn ang="0">
                    <a:pos x="41" y="0"/>
                  </a:cxn>
                  <a:cxn ang="0">
                    <a:pos x="31" y="0"/>
                  </a:cxn>
                  <a:cxn ang="0">
                    <a:pos x="24" y="0"/>
                  </a:cxn>
                  <a:cxn ang="0">
                    <a:pos x="17" y="0"/>
                  </a:cxn>
                  <a:cxn ang="0">
                    <a:pos x="9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9" y="3"/>
                  </a:cxn>
                  <a:cxn ang="0">
                    <a:pos x="17" y="3"/>
                  </a:cxn>
                  <a:cxn ang="0">
                    <a:pos x="24" y="3"/>
                  </a:cxn>
                  <a:cxn ang="0">
                    <a:pos x="31" y="3"/>
                  </a:cxn>
                  <a:cxn ang="0">
                    <a:pos x="41" y="3"/>
                  </a:cxn>
                  <a:cxn ang="0">
                    <a:pos x="48" y="3"/>
                  </a:cxn>
                  <a:cxn ang="0">
                    <a:pos x="56" y="3"/>
                  </a:cxn>
                  <a:cxn ang="0">
                    <a:pos x="63" y="3"/>
                  </a:cxn>
                  <a:cxn ang="0">
                    <a:pos x="70" y="3"/>
                  </a:cxn>
                  <a:cxn ang="0">
                    <a:pos x="77" y="3"/>
                  </a:cxn>
                  <a:cxn ang="0">
                    <a:pos x="85" y="0"/>
                  </a:cxn>
                  <a:cxn ang="0">
                    <a:pos x="92" y="0"/>
                  </a:cxn>
                  <a:cxn ang="0">
                    <a:pos x="99" y="3"/>
                  </a:cxn>
                  <a:cxn ang="0">
                    <a:pos x="106" y="3"/>
                  </a:cxn>
                  <a:cxn ang="0">
                    <a:pos x="114" y="0"/>
                  </a:cxn>
                  <a:cxn ang="0">
                    <a:pos x="121" y="0"/>
                  </a:cxn>
                  <a:cxn ang="0">
                    <a:pos x="128" y="3"/>
                  </a:cxn>
                  <a:cxn ang="0">
                    <a:pos x="136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6" y="0"/>
                  </a:cxn>
                </a:cxnLst>
                <a:rect l="0" t="0" r="r" b="b"/>
                <a:pathLst>
                  <a:path w="138" h="3">
                    <a:moveTo>
                      <a:pt x="136" y="0"/>
                    </a:moveTo>
                    <a:lnTo>
                      <a:pt x="128" y="0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92" y="0"/>
                    </a:lnTo>
                    <a:lnTo>
                      <a:pt x="85" y="0"/>
                    </a:lnTo>
                    <a:lnTo>
                      <a:pt x="77" y="0"/>
                    </a:lnTo>
                    <a:lnTo>
                      <a:pt x="70" y="0"/>
                    </a:lnTo>
                    <a:lnTo>
                      <a:pt x="63" y="0"/>
                    </a:lnTo>
                    <a:lnTo>
                      <a:pt x="56" y="0"/>
                    </a:lnTo>
                    <a:lnTo>
                      <a:pt x="48" y="0"/>
                    </a:lnTo>
                    <a:lnTo>
                      <a:pt x="41" y="0"/>
                    </a:lnTo>
                    <a:lnTo>
                      <a:pt x="31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9" y="3"/>
                    </a:lnTo>
                    <a:lnTo>
                      <a:pt x="17" y="3"/>
                    </a:lnTo>
                    <a:lnTo>
                      <a:pt x="24" y="3"/>
                    </a:lnTo>
                    <a:lnTo>
                      <a:pt x="31" y="3"/>
                    </a:lnTo>
                    <a:lnTo>
                      <a:pt x="41" y="3"/>
                    </a:lnTo>
                    <a:lnTo>
                      <a:pt x="48" y="3"/>
                    </a:lnTo>
                    <a:lnTo>
                      <a:pt x="56" y="3"/>
                    </a:lnTo>
                    <a:lnTo>
                      <a:pt x="63" y="3"/>
                    </a:lnTo>
                    <a:lnTo>
                      <a:pt x="70" y="3"/>
                    </a:lnTo>
                    <a:lnTo>
                      <a:pt x="77" y="3"/>
                    </a:lnTo>
                    <a:lnTo>
                      <a:pt x="85" y="0"/>
                    </a:lnTo>
                    <a:lnTo>
                      <a:pt x="92" y="0"/>
                    </a:lnTo>
                    <a:lnTo>
                      <a:pt x="99" y="3"/>
                    </a:lnTo>
                    <a:lnTo>
                      <a:pt x="106" y="3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8" y="3"/>
                    </a:lnTo>
                    <a:lnTo>
                      <a:pt x="136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97" name="Freeform 3025"/>
              <p:cNvSpPr>
                <a:spLocks/>
              </p:cNvSpPr>
              <p:nvPr/>
            </p:nvSpPr>
            <p:spPr bwMode="auto">
              <a:xfrm>
                <a:off x="1071" y="2107"/>
                <a:ext cx="58" cy="4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4"/>
                  </a:cxn>
                  <a:cxn ang="0">
                    <a:pos x="5" y="4"/>
                  </a:cxn>
                  <a:cxn ang="0">
                    <a:pos x="12" y="4"/>
                  </a:cxn>
                  <a:cxn ang="0">
                    <a:pos x="22" y="4"/>
                  </a:cxn>
                  <a:cxn ang="0">
                    <a:pos x="29" y="4"/>
                  </a:cxn>
                  <a:cxn ang="0">
                    <a:pos x="37" y="4"/>
                  </a:cxn>
                  <a:cxn ang="0">
                    <a:pos x="44" y="4"/>
                  </a:cxn>
                  <a:cxn ang="0">
                    <a:pos x="51" y="4"/>
                  </a:cxn>
                  <a:cxn ang="0">
                    <a:pos x="58" y="4"/>
                  </a:cxn>
                  <a:cxn ang="0">
                    <a:pos x="51" y="2"/>
                  </a:cxn>
                  <a:cxn ang="0">
                    <a:pos x="44" y="2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12" y="0"/>
                  </a:cxn>
                  <a:cxn ang="0">
                    <a:pos x="5" y="2"/>
                  </a:cxn>
                </a:cxnLst>
                <a:rect l="0" t="0" r="r" b="b"/>
                <a:pathLst>
                  <a:path w="58" h="4">
                    <a:moveTo>
                      <a:pt x="5" y="2"/>
                    </a:moveTo>
                    <a:lnTo>
                      <a:pt x="0" y="4"/>
                    </a:lnTo>
                    <a:lnTo>
                      <a:pt x="5" y="4"/>
                    </a:lnTo>
                    <a:lnTo>
                      <a:pt x="12" y="4"/>
                    </a:lnTo>
                    <a:lnTo>
                      <a:pt x="22" y="4"/>
                    </a:lnTo>
                    <a:lnTo>
                      <a:pt x="29" y="4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1" y="4"/>
                    </a:lnTo>
                    <a:lnTo>
                      <a:pt x="58" y="4"/>
                    </a:lnTo>
                    <a:lnTo>
                      <a:pt x="51" y="2"/>
                    </a:lnTo>
                    <a:lnTo>
                      <a:pt x="44" y="2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98" name="Freeform 3026"/>
              <p:cNvSpPr>
                <a:spLocks/>
              </p:cNvSpPr>
              <p:nvPr/>
            </p:nvSpPr>
            <p:spPr bwMode="auto">
              <a:xfrm>
                <a:off x="1071" y="2107"/>
                <a:ext cx="58" cy="4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4"/>
                  </a:cxn>
                  <a:cxn ang="0">
                    <a:pos x="5" y="4"/>
                  </a:cxn>
                  <a:cxn ang="0">
                    <a:pos x="12" y="4"/>
                  </a:cxn>
                  <a:cxn ang="0">
                    <a:pos x="22" y="4"/>
                  </a:cxn>
                  <a:cxn ang="0">
                    <a:pos x="29" y="4"/>
                  </a:cxn>
                  <a:cxn ang="0">
                    <a:pos x="37" y="4"/>
                  </a:cxn>
                  <a:cxn ang="0">
                    <a:pos x="44" y="4"/>
                  </a:cxn>
                  <a:cxn ang="0">
                    <a:pos x="51" y="4"/>
                  </a:cxn>
                  <a:cxn ang="0">
                    <a:pos x="58" y="4"/>
                  </a:cxn>
                  <a:cxn ang="0">
                    <a:pos x="51" y="2"/>
                  </a:cxn>
                  <a:cxn ang="0">
                    <a:pos x="44" y="2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12" y="0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58" h="4">
                    <a:moveTo>
                      <a:pt x="5" y="2"/>
                    </a:moveTo>
                    <a:lnTo>
                      <a:pt x="0" y="4"/>
                    </a:lnTo>
                    <a:lnTo>
                      <a:pt x="5" y="4"/>
                    </a:lnTo>
                    <a:lnTo>
                      <a:pt x="12" y="4"/>
                    </a:lnTo>
                    <a:lnTo>
                      <a:pt x="22" y="4"/>
                    </a:lnTo>
                    <a:lnTo>
                      <a:pt x="29" y="4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1" y="4"/>
                    </a:lnTo>
                    <a:lnTo>
                      <a:pt x="58" y="4"/>
                    </a:lnTo>
                    <a:lnTo>
                      <a:pt x="51" y="2"/>
                    </a:lnTo>
                    <a:lnTo>
                      <a:pt x="44" y="2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5" y="2"/>
                    </a:lnTo>
                    <a:lnTo>
                      <a:pt x="5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699" name="Freeform 3027"/>
              <p:cNvSpPr>
                <a:spLocks/>
              </p:cNvSpPr>
              <p:nvPr/>
            </p:nvSpPr>
            <p:spPr bwMode="auto">
              <a:xfrm>
                <a:off x="1760" y="1110"/>
                <a:ext cx="26" cy="1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2" y="0"/>
                  </a:cxn>
                  <a:cxn ang="0">
                    <a:pos x="5" y="3"/>
                  </a:cxn>
                  <a:cxn ang="0">
                    <a:pos x="0" y="8"/>
                  </a:cxn>
                  <a:cxn ang="0">
                    <a:pos x="5" y="10"/>
                  </a:cxn>
                  <a:cxn ang="0">
                    <a:pos x="12" y="12"/>
                  </a:cxn>
                  <a:cxn ang="0">
                    <a:pos x="19" y="10"/>
                  </a:cxn>
                  <a:cxn ang="0">
                    <a:pos x="26" y="8"/>
                  </a:cxn>
                  <a:cxn ang="0">
                    <a:pos x="19" y="3"/>
                  </a:cxn>
                </a:cxnLst>
                <a:rect l="0" t="0" r="r" b="b"/>
                <a:pathLst>
                  <a:path w="26" h="12">
                    <a:moveTo>
                      <a:pt x="19" y="3"/>
                    </a:moveTo>
                    <a:lnTo>
                      <a:pt x="12" y="0"/>
                    </a:lnTo>
                    <a:lnTo>
                      <a:pt x="5" y="3"/>
                    </a:lnTo>
                    <a:lnTo>
                      <a:pt x="0" y="8"/>
                    </a:lnTo>
                    <a:lnTo>
                      <a:pt x="5" y="10"/>
                    </a:lnTo>
                    <a:lnTo>
                      <a:pt x="12" y="12"/>
                    </a:lnTo>
                    <a:lnTo>
                      <a:pt x="19" y="10"/>
                    </a:lnTo>
                    <a:lnTo>
                      <a:pt x="26" y="8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00" name="Freeform 3028"/>
              <p:cNvSpPr>
                <a:spLocks/>
              </p:cNvSpPr>
              <p:nvPr/>
            </p:nvSpPr>
            <p:spPr bwMode="auto">
              <a:xfrm>
                <a:off x="1760" y="1110"/>
                <a:ext cx="26" cy="1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2" y="0"/>
                  </a:cxn>
                  <a:cxn ang="0">
                    <a:pos x="5" y="3"/>
                  </a:cxn>
                  <a:cxn ang="0">
                    <a:pos x="0" y="8"/>
                  </a:cxn>
                  <a:cxn ang="0">
                    <a:pos x="5" y="10"/>
                  </a:cxn>
                  <a:cxn ang="0">
                    <a:pos x="12" y="12"/>
                  </a:cxn>
                  <a:cxn ang="0">
                    <a:pos x="19" y="10"/>
                  </a:cxn>
                  <a:cxn ang="0">
                    <a:pos x="26" y="8"/>
                  </a:cxn>
                  <a:cxn ang="0">
                    <a:pos x="19" y="3"/>
                  </a:cxn>
                  <a:cxn ang="0">
                    <a:pos x="19" y="3"/>
                  </a:cxn>
                </a:cxnLst>
                <a:rect l="0" t="0" r="r" b="b"/>
                <a:pathLst>
                  <a:path w="26" h="12">
                    <a:moveTo>
                      <a:pt x="19" y="3"/>
                    </a:moveTo>
                    <a:lnTo>
                      <a:pt x="12" y="0"/>
                    </a:lnTo>
                    <a:lnTo>
                      <a:pt x="5" y="3"/>
                    </a:lnTo>
                    <a:lnTo>
                      <a:pt x="0" y="8"/>
                    </a:lnTo>
                    <a:lnTo>
                      <a:pt x="5" y="10"/>
                    </a:lnTo>
                    <a:lnTo>
                      <a:pt x="12" y="12"/>
                    </a:lnTo>
                    <a:lnTo>
                      <a:pt x="19" y="10"/>
                    </a:lnTo>
                    <a:lnTo>
                      <a:pt x="26" y="8"/>
                    </a:lnTo>
                    <a:lnTo>
                      <a:pt x="19" y="3"/>
                    </a:lnTo>
                    <a:lnTo>
                      <a:pt x="19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01" name="Freeform 3029"/>
              <p:cNvSpPr>
                <a:spLocks/>
              </p:cNvSpPr>
              <p:nvPr/>
            </p:nvSpPr>
            <p:spPr bwMode="auto">
              <a:xfrm>
                <a:off x="560" y="2109"/>
                <a:ext cx="51" cy="5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14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51" y="2"/>
                  </a:cxn>
                  <a:cxn ang="0">
                    <a:pos x="44" y="5"/>
                  </a:cxn>
                  <a:cxn ang="0">
                    <a:pos x="36" y="5"/>
                  </a:cxn>
                  <a:cxn ang="0">
                    <a:pos x="29" y="5"/>
                  </a:cxn>
                  <a:cxn ang="0">
                    <a:pos x="22" y="5"/>
                  </a:cxn>
                  <a:cxn ang="0">
                    <a:pos x="14" y="2"/>
                  </a:cxn>
                  <a:cxn ang="0">
                    <a:pos x="7" y="2"/>
                  </a:cxn>
                  <a:cxn ang="0">
                    <a:pos x="0" y="2"/>
                  </a:cxn>
                  <a:cxn ang="0">
                    <a:pos x="7" y="2"/>
                  </a:cxn>
                </a:cxnLst>
                <a:rect l="0" t="0" r="r" b="b"/>
                <a:pathLst>
                  <a:path w="51" h="5">
                    <a:moveTo>
                      <a:pt x="7" y="2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1" y="2"/>
                    </a:lnTo>
                    <a:lnTo>
                      <a:pt x="44" y="5"/>
                    </a:lnTo>
                    <a:lnTo>
                      <a:pt x="36" y="5"/>
                    </a:lnTo>
                    <a:lnTo>
                      <a:pt x="29" y="5"/>
                    </a:lnTo>
                    <a:lnTo>
                      <a:pt x="22" y="5"/>
                    </a:lnTo>
                    <a:lnTo>
                      <a:pt x="14" y="2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2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02" name="Freeform 3030"/>
              <p:cNvSpPr>
                <a:spLocks/>
              </p:cNvSpPr>
              <p:nvPr/>
            </p:nvSpPr>
            <p:spPr bwMode="auto">
              <a:xfrm>
                <a:off x="560" y="2109"/>
                <a:ext cx="51" cy="5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14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51" y="2"/>
                  </a:cxn>
                  <a:cxn ang="0">
                    <a:pos x="44" y="5"/>
                  </a:cxn>
                  <a:cxn ang="0">
                    <a:pos x="36" y="5"/>
                  </a:cxn>
                  <a:cxn ang="0">
                    <a:pos x="29" y="5"/>
                  </a:cxn>
                  <a:cxn ang="0">
                    <a:pos x="22" y="5"/>
                  </a:cxn>
                  <a:cxn ang="0">
                    <a:pos x="14" y="2"/>
                  </a:cxn>
                  <a:cxn ang="0">
                    <a:pos x="7" y="2"/>
                  </a:cxn>
                  <a:cxn ang="0">
                    <a:pos x="0" y="2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l="0" t="0" r="r" b="b"/>
                <a:pathLst>
                  <a:path w="51" h="5">
                    <a:moveTo>
                      <a:pt x="7" y="2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1" y="2"/>
                    </a:lnTo>
                    <a:lnTo>
                      <a:pt x="44" y="5"/>
                    </a:lnTo>
                    <a:lnTo>
                      <a:pt x="36" y="5"/>
                    </a:lnTo>
                    <a:lnTo>
                      <a:pt x="29" y="5"/>
                    </a:lnTo>
                    <a:lnTo>
                      <a:pt x="22" y="5"/>
                    </a:lnTo>
                    <a:lnTo>
                      <a:pt x="14" y="2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7" y="2"/>
                    </a:lnTo>
                    <a:lnTo>
                      <a:pt x="7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03" name="Freeform 3031"/>
              <p:cNvSpPr>
                <a:spLocks/>
              </p:cNvSpPr>
              <p:nvPr/>
            </p:nvSpPr>
            <p:spPr bwMode="auto">
              <a:xfrm>
                <a:off x="509" y="2109"/>
                <a:ext cx="51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51" y="2"/>
                  </a:cxn>
                  <a:cxn ang="0">
                    <a:pos x="44" y="2"/>
                  </a:cxn>
                  <a:cxn ang="0">
                    <a:pos x="36" y="5"/>
                  </a:cxn>
                  <a:cxn ang="0">
                    <a:pos x="29" y="5"/>
                  </a:cxn>
                  <a:cxn ang="0">
                    <a:pos x="22" y="5"/>
                  </a:cxn>
                  <a:cxn ang="0">
                    <a:pos x="15" y="5"/>
                  </a:cxn>
                  <a:cxn ang="0">
                    <a:pos x="7" y="2"/>
                  </a:cxn>
                  <a:cxn ang="0">
                    <a:pos x="0" y="2"/>
                  </a:cxn>
                  <a:cxn ang="0">
                    <a:pos x="7" y="0"/>
                  </a:cxn>
                </a:cxnLst>
                <a:rect l="0" t="0" r="r" b="b"/>
                <a:pathLst>
                  <a:path w="51" h="5">
                    <a:moveTo>
                      <a:pt x="7" y="0"/>
                    </a:move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1" y="2"/>
                    </a:lnTo>
                    <a:lnTo>
                      <a:pt x="44" y="2"/>
                    </a:lnTo>
                    <a:lnTo>
                      <a:pt x="36" y="5"/>
                    </a:lnTo>
                    <a:lnTo>
                      <a:pt x="29" y="5"/>
                    </a:lnTo>
                    <a:lnTo>
                      <a:pt x="22" y="5"/>
                    </a:lnTo>
                    <a:lnTo>
                      <a:pt x="15" y="5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2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04" name="Freeform 3032"/>
              <p:cNvSpPr>
                <a:spLocks/>
              </p:cNvSpPr>
              <p:nvPr/>
            </p:nvSpPr>
            <p:spPr bwMode="auto">
              <a:xfrm>
                <a:off x="509" y="2109"/>
                <a:ext cx="51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51" y="2"/>
                  </a:cxn>
                  <a:cxn ang="0">
                    <a:pos x="44" y="2"/>
                  </a:cxn>
                  <a:cxn ang="0">
                    <a:pos x="36" y="5"/>
                  </a:cxn>
                  <a:cxn ang="0">
                    <a:pos x="29" y="5"/>
                  </a:cxn>
                  <a:cxn ang="0">
                    <a:pos x="22" y="5"/>
                  </a:cxn>
                  <a:cxn ang="0">
                    <a:pos x="15" y="5"/>
                  </a:cxn>
                  <a:cxn ang="0">
                    <a:pos x="7" y="2"/>
                  </a:cxn>
                  <a:cxn ang="0">
                    <a:pos x="0" y="2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51" h="5">
                    <a:moveTo>
                      <a:pt x="7" y="0"/>
                    </a:move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1" y="2"/>
                    </a:lnTo>
                    <a:lnTo>
                      <a:pt x="44" y="2"/>
                    </a:lnTo>
                    <a:lnTo>
                      <a:pt x="36" y="5"/>
                    </a:lnTo>
                    <a:lnTo>
                      <a:pt x="29" y="5"/>
                    </a:lnTo>
                    <a:lnTo>
                      <a:pt x="22" y="5"/>
                    </a:lnTo>
                    <a:lnTo>
                      <a:pt x="15" y="5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05" name="Freeform 3033"/>
              <p:cNvSpPr>
                <a:spLocks/>
              </p:cNvSpPr>
              <p:nvPr/>
            </p:nvSpPr>
            <p:spPr bwMode="auto">
              <a:xfrm>
                <a:off x="519" y="2116"/>
                <a:ext cx="72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12" y="3"/>
                  </a:cxn>
                  <a:cxn ang="0">
                    <a:pos x="19" y="3"/>
                  </a:cxn>
                  <a:cxn ang="0">
                    <a:pos x="26" y="3"/>
                  </a:cxn>
                  <a:cxn ang="0">
                    <a:pos x="34" y="3"/>
                  </a:cxn>
                  <a:cxn ang="0">
                    <a:pos x="41" y="3"/>
                  </a:cxn>
                  <a:cxn ang="0">
                    <a:pos x="48" y="3"/>
                  </a:cxn>
                  <a:cxn ang="0">
                    <a:pos x="55" y="0"/>
                  </a:cxn>
                  <a:cxn ang="0">
                    <a:pos x="63" y="0"/>
                  </a:cxn>
                  <a:cxn ang="0">
                    <a:pos x="7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63" y="0"/>
                  </a:cxn>
                  <a:cxn ang="0">
                    <a:pos x="55" y="0"/>
                  </a:cxn>
                  <a:cxn ang="0">
                    <a:pos x="48" y="0"/>
                  </a:cxn>
                  <a:cxn ang="0">
                    <a:pos x="41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5" y="0"/>
                  </a:cxn>
                </a:cxnLst>
                <a:rect l="0" t="0" r="r" b="b"/>
                <a:pathLst>
                  <a:path w="72" h="3">
                    <a:moveTo>
                      <a:pt x="5" y="0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12" y="3"/>
                    </a:lnTo>
                    <a:lnTo>
                      <a:pt x="19" y="3"/>
                    </a:lnTo>
                    <a:lnTo>
                      <a:pt x="26" y="3"/>
                    </a:lnTo>
                    <a:lnTo>
                      <a:pt x="34" y="3"/>
                    </a:lnTo>
                    <a:lnTo>
                      <a:pt x="41" y="3"/>
                    </a:lnTo>
                    <a:lnTo>
                      <a:pt x="48" y="3"/>
                    </a:lnTo>
                    <a:lnTo>
                      <a:pt x="55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3" y="0"/>
                    </a:lnTo>
                    <a:lnTo>
                      <a:pt x="55" y="0"/>
                    </a:lnTo>
                    <a:lnTo>
                      <a:pt x="48" y="0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49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06" name="Freeform 3034"/>
              <p:cNvSpPr>
                <a:spLocks/>
              </p:cNvSpPr>
              <p:nvPr/>
            </p:nvSpPr>
            <p:spPr bwMode="auto">
              <a:xfrm>
                <a:off x="519" y="2116"/>
                <a:ext cx="72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12" y="3"/>
                  </a:cxn>
                  <a:cxn ang="0">
                    <a:pos x="19" y="3"/>
                  </a:cxn>
                  <a:cxn ang="0">
                    <a:pos x="26" y="3"/>
                  </a:cxn>
                  <a:cxn ang="0">
                    <a:pos x="34" y="3"/>
                  </a:cxn>
                  <a:cxn ang="0">
                    <a:pos x="41" y="3"/>
                  </a:cxn>
                  <a:cxn ang="0">
                    <a:pos x="48" y="3"/>
                  </a:cxn>
                  <a:cxn ang="0">
                    <a:pos x="55" y="0"/>
                  </a:cxn>
                  <a:cxn ang="0">
                    <a:pos x="63" y="0"/>
                  </a:cxn>
                  <a:cxn ang="0">
                    <a:pos x="7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63" y="0"/>
                  </a:cxn>
                  <a:cxn ang="0">
                    <a:pos x="55" y="0"/>
                  </a:cxn>
                  <a:cxn ang="0">
                    <a:pos x="48" y="0"/>
                  </a:cxn>
                  <a:cxn ang="0">
                    <a:pos x="41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72" h="3">
                    <a:moveTo>
                      <a:pt x="5" y="0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12" y="3"/>
                    </a:lnTo>
                    <a:lnTo>
                      <a:pt x="19" y="3"/>
                    </a:lnTo>
                    <a:lnTo>
                      <a:pt x="26" y="3"/>
                    </a:lnTo>
                    <a:lnTo>
                      <a:pt x="34" y="3"/>
                    </a:lnTo>
                    <a:lnTo>
                      <a:pt x="41" y="3"/>
                    </a:lnTo>
                    <a:lnTo>
                      <a:pt x="48" y="3"/>
                    </a:lnTo>
                    <a:lnTo>
                      <a:pt x="55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3" y="0"/>
                    </a:lnTo>
                    <a:lnTo>
                      <a:pt x="55" y="0"/>
                    </a:lnTo>
                    <a:lnTo>
                      <a:pt x="48" y="0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07" name="Freeform 3035"/>
              <p:cNvSpPr>
                <a:spLocks/>
              </p:cNvSpPr>
              <p:nvPr/>
            </p:nvSpPr>
            <p:spPr bwMode="auto">
              <a:xfrm>
                <a:off x="768" y="2109"/>
                <a:ext cx="39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7" y="2"/>
                  </a:cxn>
                  <a:cxn ang="0">
                    <a:pos x="39" y="2"/>
                  </a:cxn>
                  <a:cxn ang="0">
                    <a:pos x="37" y="2"/>
                  </a:cxn>
                  <a:cxn ang="0">
                    <a:pos x="29" y="5"/>
                  </a:cxn>
                  <a:cxn ang="0">
                    <a:pos x="22" y="7"/>
                  </a:cxn>
                  <a:cxn ang="0">
                    <a:pos x="12" y="5"/>
                  </a:cxn>
                  <a:cxn ang="0">
                    <a:pos x="5" y="5"/>
                  </a:cxn>
                  <a:cxn ang="0">
                    <a:pos x="0" y="2"/>
                  </a:cxn>
                  <a:cxn ang="0">
                    <a:pos x="5" y="0"/>
                  </a:cxn>
                </a:cxnLst>
                <a:rect l="0" t="0" r="r" b="b"/>
                <a:pathLst>
                  <a:path w="39" h="7">
                    <a:moveTo>
                      <a:pt x="5" y="0"/>
                    </a:moveTo>
                    <a:lnTo>
                      <a:pt x="12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7" y="2"/>
                    </a:lnTo>
                    <a:lnTo>
                      <a:pt x="29" y="5"/>
                    </a:lnTo>
                    <a:lnTo>
                      <a:pt x="22" y="7"/>
                    </a:lnTo>
                    <a:lnTo>
                      <a:pt x="12" y="5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4FF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08" name="Freeform 3036"/>
              <p:cNvSpPr>
                <a:spLocks/>
              </p:cNvSpPr>
              <p:nvPr/>
            </p:nvSpPr>
            <p:spPr bwMode="auto">
              <a:xfrm>
                <a:off x="768" y="2109"/>
                <a:ext cx="39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7" y="2"/>
                  </a:cxn>
                  <a:cxn ang="0">
                    <a:pos x="39" y="2"/>
                  </a:cxn>
                  <a:cxn ang="0">
                    <a:pos x="37" y="2"/>
                  </a:cxn>
                  <a:cxn ang="0">
                    <a:pos x="29" y="5"/>
                  </a:cxn>
                  <a:cxn ang="0">
                    <a:pos x="22" y="7"/>
                  </a:cxn>
                  <a:cxn ang="0">
                    <a:pos x="12" y="5"/>
                  </a:cxn>
                  <a:cxn ang="0">
                    <a:pos x="5" y="5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39" h="7">
                    <a:moveTo>
                      <a:pt x="5" y="0"/>
                    </a:moveTo>
                    <a:lnTo>
                      <a:pt x="12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7" y="2"/>
                    </a:lnTo>
                    <a:lnTo>
                      <a:pt x="29" y="5"/>
                    </a:lnTo>
                    <a:lnTo>
                      <a:pt x="22" y="7"/>
                    </a:lnTo>
                    <a:lnTo>
                      <a:pt x="12" y="5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09" name="Freeform 3037"/>
              <p:cNvSpPr>
                <a:spLocks/>
              </p:cNvSpPr>
              <p:nvPr/>
            </p:nvSpPr>
            <p:spPr bwMode="auto">
              <a:xfrm>
                <a:off x="744" y="1581"/>
                <a:ext cx="12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7" y="17"/>
                  </a:cxn>
                  <a:cxn ang="0">
                    <a:pos x="12" y="12"/>
                  </a:cxn>
                  <a:cxn ang="0">
                    <a:pos x="10" y="2"/>
                  </a:cxn>
                  <a:cxn ang="0">
                    <a:pos x="7" y="0"/>
                  </a:cxn>
                  <a:cxn ang="0">
                    <a:pos x="3" y="2"/>
                  </a:cxn>
                  <a:cxn ang="0">
                    <a:pos x="0" y="4"/>
                  </a:cxn>
                </a:cxnLst>
                <a:rect l="0" t="0" r="r" b="b"/>
                <a:pathLst>
                  <a:path w="12" h="17">
                    <a:moveTo>
                      <a:pt x="0" y="4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7" y="17"/>
                    </a:lnTo>
                    <a:lnTo>
                      <a:pt x="12" y="12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10" name="Freeform 3038"/>
              <p:cNvSpPr>
                <a:spLocks/>
              </p:cNvSpPr>
              <p:nvPr/>
            </p:nvSpPr>
            <p:spPr bwMode="auto">
              <a:xfrm>
                <a:off x="744" y="1581"/>
                <a:ext cx="12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7" y="17"/>
                  </a:cxn>
                  <a:cxn ang="0">
                    <a:pos x="12" y="12"/>
                  </a:cxn>
                  <a:cxn ang="0">
                    <a:pos x="10" y="2"/>
                  </a:cxn>
                  <a:cxn ang="0">
                    <a:pos x="7" y="0"/>
                  </a:cxn>
                  <a:cxn ang="0">
                    <a:pos x="3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2" h="17">
                    <a:moveTo>
                      <a:pt x="0" y="4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7" y="17"/>
                    </a:lnTo>
                    <a:lnTo>
                      <a:pt x="12" y="12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11" name="Freeform 3039"/>
              <p:cNvSpPr>
                <a:spLocks/>
              </p:cNvSpPr>
              <p:nvPr/>
            </p:nvSpPr>
            <p:spPr bwMode="auto">
              <a:xfrm>
                <a:off x="494" y="1057"/>
                <a:ext cx="10" cy="3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0"/>
                  </a:cxn>
                  <a:cxn ang="0">
                    <a:pos x="8" y="7"/>
                  </a:cxn>
                  <a:cxn ang="0">
                    <a:pos x="8" y="17"/>
                  </a:cxn>
                  <a:cxn ang="0">
                    <a:pos x="10" y="24"/>
                  </a:cxn>
                  <a:cxn ang="0">
                    <a:pos x="8" y="31"/>
                  </a:cxn>
                  <a:cxn ang="0">
                    <a:pos x="0" y="24"/>
                  </a:cxn>
                  <a:cxn ang="0">
                    <a:pos x="5" y="17"/>
                  </a:cxn>
                  <a:cxn ang="0">
                    <a:pos x="5" y="7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10" h="31">
                    <a:moveTo>
                      <a:pt x="8" y="0"/>
                    </a:moveTo>
                    <a:lnTo>
                      <a:pt x="10" y="0"/>
                    </a:lnTo>
                    <a:lnTo>
                      <a:pt x="8" y="7"/>
                    </a:lnTo>
                    <a:lnTo>
                      <a:pt x="8" y="17"/>
                    </a:lnTo>
                    <a:lnTo>
                      <a:pt x="10" y="24"/>
                    </a:lnTo>
                    <a:lnTo>
                      <a:pt x="8" y="31"/>
                    </a:lnTo>
                    <a:lnTo>
                      <a:pt x="0" y="24"/>
                    </a:lnTo>
                    <a:lnTo>
                      <a:pt x="5" y="17"/>
                    </a:lnTo>
                    <a:lnTo>
                      <a:pt x="5" y="7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12" name="Freeform 3040"/>
              <p:cNvSpPr>
                <a:spLocks/>
              </p:cNvSpPr>
              <p:nvPr/>
            </p:nvSpPr>
            <p:spPr bwMode="auto">
              <a:xfrm>
                <a:off x="494" y="1057"/>
                <a:ext cx="10" cy="3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0"/>
                  </a:cxn>
                  <a:cxn ang="0">
                    <a:pos x="8" y="7"/>
                  </a:cxn>
                  <a:cxn ang="0">
                    <a:pos x="8" y="17"/>
                  </a:cxn>
                  <a:cxn ang="0">
                    <a:pos x="10" y="24"/>
                  </a:cxn>
                  <a:cxn ang="0">
                    <a:pos x="8" y="31"/>
                  </a:cxn>
                  <a:cxn ang="0">
                    <a:pos x="0" y="24"/>
                  </a:cxn>
                  <a:cxn ang="0">
                    <a:pos x="5" y="17"/>
                  </a:cxn>
                  <a:cxn ang="0">
                    <a:pos x="5" y="7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0" h="31">
                    <a:moveTo>
                      <a:pt x="8" y="0"/>
                    </a:moveTo>
                    <a:lnTo>
                      <a:pt x="10" y="0"/>
                    </a:lnTo>
                    <a:lnTo>
                      <a:pt x="8" y="7"/>
                    </a:lnTo>
                    <a:lnTo>
                      <a:pt x="8" y="17"/>
                    </a:lnTo>
                    <a:lnTo>
                      <a:pt x="10" y="24"/>
                    </a:lnTo>
                    <a:lnTo>
                      <a:pt x="8" y="31"/>
                    </a:lnTo>
                    <a:lnTo>
                      <a:pt x="0" y="24"/>
                    </a:lnTo>
                    <a:lnTo>
                      <a:pt x="5" y="17"/>
                    </a:lnTo>
                    <a:lnTo>
                      <a:pt x="5" y="7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13" name="Freeform 3041"/>
              <p:cNvSpPr>
                <a:spLocks/>
              </p:cNvSpPr>
              <p:nvPr/>
            </p:nvSpPr>
            <p:spPr bwMode="auto">
              <a:xfrm>
                <a:off x="565" y="2109"/>
                <a:ext cx="46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24" y="0"/>
                  </a:cxn>
                  <a:cxn ang="0">
                    <a:pos x="31" y="0"/>
                  </a:cxn>
                  <a:cxn ang="0">
                    <a:pos x="39" y="0"/>
                  </a:cxn>
                  <a:cxn ang="0">
                    <a:pos x="46" y="2"/>
                  </a:cxn>
                  <a:cxn ang="0">
                    <a:pos x="39" y="5"/>
                  </a:cxn>
                  <a:cxn ang="0">
                    <a:pos x="31" y="5"/>
                  </a:cxn>
                  <a:cxn ang="0">
                    <a:pos x="24" y="5"/>
                  </a:cxn>
                  <a:cxn ang="0">
                    <a:pos x="17" y="5"/>
                  </a:cxn>
                  <a:cxn ang="0">
                    <a:pos x="9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46" h="5">
                    <a:moveTo>
                      <a:pt x="2" y="2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2"/>
                    </a:lnTo>
                    <a:lnTo>
                      <a:pt x="39" y="5"/>
                    </a:lnTo>
                    <a:lnTo>
                      <a:pt x="31" y="5"/>
                    </a:lnTo>
                    <a:lnTo>
                      <a:pt x="24" y="5"/>
                    </a:lnTo>
                    <a:lnTo>
                      <a:pt x="17" y="5"/>
                    </a:lnTo>
                    <a:lnTo>
                      <a:pt x="9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14" name="Freeform 3042"/>
              <p:cNvSpPr>
                <a:spLocks/>
              </p:cNvSpPr>
              <p:nvPr/>
            </p:nvSpPr>
            <p:spPr bwMode="auto">
              <a:xfrm>
                <a:off x="565" y="2109"/>
                <a:ext cx="46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24" y="0"/>
                  </a:cxn>
                  <a:cxn ang="0">
                    <a:pos x="31" y="0"/>
                  </a:cxn>
                  <a:cxn ang="0">
                    <a:pos x="39" y="0"/>
                  </a:cxn>
                  <a:cxn ang="0">
                    <a:pos x="46" y="2"/>
                  </a:cxn>
                  <a:cxn ang="0">
                    <a:pos x="39" y="5"/>
                  </a:cxn>
                  <a:cxn ang="0">
                    <a:pos x="31" y="5"/>
                  </a:cxn>
                  <a:cxn ang="0">
                    <a:pos x="24" y="5"/>
                  </a:cxn>
                  <a:cxn ang="0">
                    <a:pos x="17" y="5"/>
                  </a:cxn>
                  <a:cxn ang="0">
                    <a:pos x="9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46" h="5">
                    <a:moveTo>
                      <a:pt x="2" y="2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2"/>
                    </a:lnTo>
                    <a:lnTo>
                      <a:pt x="39" y="5"/>
                    </a:lnTo>
                    <a:lnTo>
                      <a:pt x="31" y="5"/>
                    </a:lnTo>
                    <a:lnTo>
                      <a:pt x="24" y="5"/>
                    </a:lnTo>
                    <a:lnTo>
                      <a:pt x="17" y="5"/>
                    </a:lnTo>
                    <a:lnTo>
                      <a:pt x="9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15" name="Freeform 3043"/>
              <p:cNvSpPr>
                <a:spLocks/>
              </p:cNvSpPr>
              <p:nvPr/>
            </p:nvSpPr>
            <p:spPr bwMode="auto">
              <a:xfrm>
                <a:off x="509" y="2109"/>
                <a:ext cx="48" cy="5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44" y="2"/>
                  </a:cxn>
                  <a:cxn ang="0">
                    <a:pos x="48" y="2"/>
                  </a:cxn>
                  <a:cxn ang="0">
                    <a:pos x="44" y="2"/>
                  </a:cxn>
                  <a:cxn ang="0">
                    <a:pos x="36" y="5"/>
                  </a:cxn>
                  <a:cxn ang="0">
                    <a:pos x="29" y="5"/>
                  </a:cxn>
                  <a:cxn ang="0">
                    <a:pos x="22" y="5"/>
                  </a:cxn>
                  <a:cxn ang="0">
                    <a:pos x="15" y="5"/>
                  </a:cxn>
                  <a:cxn ang="0">
                    <a:pos x="7" y="2"/>
                  </a:cxn>
                  <a:cxn ang="0">
                    <a:pos x="0" y="2"/>
                  </a:cxn>
                  <a:cxn ang="0">
                    <a:pos x="7" y="2"/>
                  </a:cxn>
                </a:cxnLst>
                <a:rect l="0" t="0" r="r" b="b"/>
                <a:pathLst>
                  <a:path w="48" h="5">
                    <a:moveTo>
                      <a:pt x="7" y="2"/>
                    </a:move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48" y="2"/>
                    </a:lnTo>
                    <a:lnTo>
                      <a:pt x="44" y="2"/>
                    </a:lnTo>
                    <a:lnTo>
                      <a:pt x="36" y="5"/>
                    </a:lnTo>
                    <a:lnTo>
                      <a:pt x="29" y="5"/>
                    </a:lnTo>
                    <a:lnTo>
                      <a:pt x="22" y="5"/>
                    </a:lnTo>
                    <a:lnTo>
                      <a:pt x="15" y="5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16" name="Freeform 3044"/>
              <p:cNvSpPr>
                <a:spLocks/>
              </p:cNvSpPr>
              <p:nvPr/>
            </p:nvSpPr>
            <p:spPr bwMode="auto">
              <a:xfrm>
                <a:off x="509" y="2109"/>
                <a:ext cx="48" cy="5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44" y="2"/>
                  </a:cxn>
                  <a:cxn ang="0">
                    <a:pos x="48" y="2"/>
                  </a:cxn>
                  <a:cxn ang="0">
                    <a:pos x="44" y="2"/>
                  </a:cxn>
                  <a:cxn ang="0">
                    <a:pos x="36" y="5"/>
                  </a:cxn>
                  <a:cxn ang="0">
                    <a:pos x="29" y="5"/>
                  </a:cxn>
                  <a:cxn ang="0">
                    <a:pos x="22" y="5"/>
                  </a:cxn>
                  <a:cxn ang="0">
                    <a:pos x="15" y="5"/>
                  </a:cxn>
                  <a:cxn ang="0">
                    <a:pos x="7" y="2"/>
                  </a:cxn>
                  <a:cxn ang="0">
                    <a:pos x="0" y="2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l="0" t="0" r="r" b="b"/>
                <a:pathLst>
                  <a:path w="48" h="5">
                    <a:moveTo>
                      <a:pt x="7" y="2"/>
                    </a:move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48" y="2"/>
                    </a:lnTo>
                    <a:lnTo>
                      <a:pt x="44" y="2"/>
                    </a:lnTo>
                    <a:lnTo>
                      <a:pt x="36" y="5"/>
                    </a:lnTo>
                    <a:lnTo>
                      <a:pt x="29" y="5"/>
                    </a:lnTo>
                    <a:lnTo>
                      <a:pt x="22" y="5"/>
                    </a:lnTo>
                    <a:lnTo>
                      <a:pt x="15" y="5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7" y="2"/>
                    </a:lnTo>
                    <a:lnTo>
                      <a:pt x="7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17" name="Freeform 3045"/>
              <p:cNvSpPr>
                <a:spLocks/>
              </p:cNvSpPr>
              <p:nvPr/>
            </p:nvSpPr>
            <p:spPr bwMode="auto">
              <a:xfrm>
                <a:off x="926" y="2114"/>
                <a:ext cx="53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0" y="2"/>
                  </a:cxn>
                  <a:cxn ang="0">
                    <a:pos x="19" y="0"/>
                  </a:cxn>
                  <a:cxn ang="0">
                    <a:pos x="27" y="0"/>
                  </a:cxn>
                  <a:cxn ang="0">
                    <a:pos x="34" y="2"/>
                  </a:cxn>
                  <a:cxn ang="0">
                    <a:pos x="41" y="2"/>
                  </a:cxn>
                  <a:cxn ang="0">
                    <a:pos x="48" y="2"/>
                  </a:cxn>
                  <a:cxn ang="0">
                    <a:pos x="53" y="2"/>
                  </a:cxn>
                  <a:cxn ang="0">
                    <a:pos x="48" y="2"/>
                  </a:cxn>
                  <a:cxn ang="0">
                    <a:pos x="41" y="5"/>
                  </a:cxn>
                  <a:cxn ang="0">
                    <a:pos x="34" y="5"/>
                  </a:cxn>
                  <a:cxn ang="0">
                    <a:pos x="27" y="5"/>
                  </a:cxn>
                  <a:cxn ang="0">
                    <a:pos x="19" y="5"/>
                  </a:cxn>
                  <a:cxn ang="0">
                    <a:pos x="10" y="5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53" h="5">
                    <a:moveTo>
                      <a:pt x="2" y="2"/>
                    </a:moveTo>
                    <a:lnTo>
                      <a:pt x="10" y="2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4" y="2"/>
                    </a:lnTo>
                    <a:lnTo>
                      <a:pt x="41" y="2"/>
                    </a:lnTo>
                    <a:lnTo>
                      <a:pt x="48" y="2"/>
                    </a:lnTo>
                    <a:lnTo>
                      <a:pt x="53" y="2"/>
                    </a:lnTo>
                    <a:lnTo>
                      <a:pt x="48" y="2"/>
                    </a:lnTo>
                    <a:lnTo>
                      <a:pt x="41" y="5"/>
                    </a:lnTo>
                    <a:lnTo>
                      <a:pt x="34" y="5"/>
                    </a:lnTo>
                    <a:lnTo>
                      <a:pt x="27" y="5"/>
                    </a:lnTo>
                    <a:lnTo>
                      <a:pt x="19" y="5"/>
                    </a:lnTo>
                    <a:lnTo>
                      <a:pt x="10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18" name="Freeform 3046"/>
              <p:cNvSpPr>
                <a:spLocks/>
              </p:cNvSpPr>
              <p:nvPr/>
            </p:nvSpPr>
            <p:spPr bwMode="auto">
              <a:xfrm>
                <a:off x="926" y="2114"/>
                <a:ext cx="53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0" y="2"/>
                  </a:cxn>
                  <a:cxn ang="0">
                    <a:pos x="19" y="0"/>
                  </a:cxn>
                  <a:cxn ang="0">
                    <a:pos x="27" y="0"/>
                  </a:cxn>
                  <a:cxn ang="0">
                    <a:pos x="34" y="2"/>
                  </a:cxn>
                  <a:cxn ang="0">
                    <a:pos x="41" y="2"/>
                  </a:cxn>
                  <a:cxn ang="0">
                    <a:pos x="48" y="2"/>
                  </a:cxn>
                  <a:cxn ang="0">
                    <a:pos x="53" y="2"/>
                  </a:cxn>
                  <a:cxn ang="0">
                    <a:pos x="48" y="2"/>
                  </a:cxn>
                  <a:cxn ang="0">
                    <a:pos x="41" y="5"/>
                  </a:cxn>
                  <a:cxn ang="0">
                    <a:pos x="34" y="5"/>
                  </a:cxn>
                  <a:cxn ang="0">
                    <a:pos x="27" y="5"/>
                  </a:cxn>
                  <a:cxn ang="0">
                    <a:pos x="19" y="5"/>
                  </a:cxn>
                  <a:cxn ang="0">
                    <a:pos x="10" y="5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53" h="5">
                    <a:moveTo>
                      <a:pt x="2" y="2"/>
                    </a:moveTo>
                    <a:lnTo>
                      <a:pt x="10" y="2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4" y="2"/>
                    </a:lnTo>
                    <a:lnTo>
                      <a:pt x="41" y="2"/>
                    </a:lnTo>
                    <a:lnTo>
                      <a:pt x="48" y="2"/>
                    </a:lnTo>
                    <a:lnTo>
                      <a:pt x="53" y="2"/>
                    </a:lnTo>
                    <a:lnTo>
                      <a:pt x="48" y="2"/>
                    </a:lnTo>
                    <a:lnTo>
                      <a:pt x="41" y="5"/>
                    </a:lnTo>
                    <a:lnTo>
                      <a:pt x="34" y="5"/>
                    </a:lnTo>
                    <a:lnTo>
                      <a:pt x="27" y="5"/>
                    </a:lnTo>
                    <a:lnTo>
                      <a:pt x="19" y="5"/>
                    </a:lnTo>
                    <a:lnTo>
                      <a:pt x="10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19" name="Freeform 3047"/>
              <p:cNvSpPr>
                <a:spLocks/>
              </p:cNvSpPr>
              <p:nvPr/>
            </p:nvSpPr>
            <p:spPr bwMode="auto">
              <a:xfrm>
                <a:off x="686" y="2099"/>
                <a:ext cx="107" cy="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51" y="0"/>
                  </a:cxn>
                  <a:cxn ang="0">
                    <a:pos x="58" y="0"/>
                  </a:cxn>
                  <a:cxn ang="0">
                    <a:pos x="65" y="0"/>
                  </a:cxn>
                  <a:cxn ang="0">
                    <a:pos x="73" y="0"/>
                  </a:cxn>
                  <a:cxn ang="0">
                    <a:pos x="80" y="0"/>
                  </a:cxn>
                  <a:cxn ang="0">
                    <a:pos x="87" y="0"/>
                  </a:cxn>
                  <a:cxn ang="0">
                    <a:pos x="94" y="0"/>
                  </a:cxn>
                  <a:cxn ang="0">
                    <a:pos x="104" y="0"/>
                  </a:cxn>
                  <a:cxn ang="0">
                    <a:pos x="107" y="0"/>
                  </a:cxn>
                  <a:cxn ang="0">
                    <a:pos x="104" y="0"/>
                  </a:cxn>
                  <a:cxn ang="0">
                    <a:pos x="94" y="3"/>
                  </a:cxn>
                  <a:cxn ang="0">
                    <a:pos x="87" y="3"/>
                  </a:cxn>
                  <a:cxn ang="0">
                    <a:pos x="80" y="3"/>
                  </a:cxn>
                  <a:cxn ang="0">
                    <a:pos x="73" y="3"/>
                  </a:cxn>
                  <a:cxn ang="0">
                    <a:pos x="65" y="0"/>
                  </a:cxn>
                  <a:cxn ang="0">
                    <a:pos x="58" y="0"/>
                  </a:cxn>
                  <a:cxn ang="0">
                    <a:pos x="51" y="0"/>
                  </a:cxn>
                  <a:cxn ang="0">
                    <a:pos x="44" y="3"/>
                  </a:cxn>
                  <a:cxn ang="0">
                    <a:pos x="36" y="3"/>
                  </a:cxn>
                  <a:cxn ang="0">
                    <a:pos x="29" y="3"/>
                  </a:cxn>
                  <a:cxn ang="0">
                    <a:pos x="22" y="3"/>
                  </a:cxn>
                  <a:cxn ang="0">
                    <a:pos x="14" y="3"/>
                  </a:cxn>
                  <a:cxn ang="0">
                    <a:pos x="7" y="3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107" h="3">
                    <a:moveTo>
                      <a:pt x="7" y="0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8" y="0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80" y="0"/>
                    </a:lnTo>
                    <a:lnTo>
                      <a:pt x="87" y="0"/>
                    </a:lnTo>
                    <a:lnTo>
                      <a:pt x="94" y="0"/>
                    </a:lnTo>
                    <a:lnTo>
                      <a:pt x="104" y="0"/>
                    </a:lnTo>
                    <a:lnTo>
                      <a:pt x="107" y="0"/>
                    </a:lnTo>
                    <a:lnTo>
                      <a:pt x="104" y="0"/>
                    </a:lnTo>
                    <a:lnTo>
                      <a:pt x="94" y="3"/>
                    </a:lnTo>
                    <a:lnTo>
                      <a:pt x="87" y="3"/>
                    </a:lnTo>
                    <a:lnTo>
                      <a:pt x="80" y="3"/>
                    </a:lnTo>
                    <a:lnTo>
                      <a:pt x="73" y="3"/>
                    </a:lnTo>
                    <a:lnTo>
                      <a:pt x="65" y="0"/>
                    </a:lnTo>
                    <a:lnTo>
                      <a:pt x="58" y="0"/>
                    </a:lnTo>
                    <a:lnTo>
                      <a:pt x="51" y="0"/>
                    </a:lnTo>
                    <a:lnTo>
                      <a:pt x="44" y="3"/>
                    </a:lnTo>
                    <a:lnTo>
                      <a:pt x="36" y="3"/>
                    </a:lnTo>
                    <a:lnTo>
                      <a:pt x="29" y="3"/>
                    </a:lnTo>
                    <a:lnTo>
                      <a:pt x="22" y="3"/>
                    </a:lnTo>
                    <a:lnTo>
                      <a:pt x="14" y="3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49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20" name="Freeform 3048"/>
              <p:cNvSpPr>
                <a:spLocks/>
              </p:cNvSpPr>
              <p:nvPr/>
            </p:nvSpPr>
            <p:spPr bwMode="auto">
              <a:xfrm>
                <a:off x="686" y="2099"/>
                <a:ext cx="107" cy="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51" y="0"/>
                  </a:cxn>
                  <a:cxn ang="0">
                    <a:pos x="58" y="0"/>
                  </a:cxn>
                  <a:cxn ang="0">
                    <a:pos x="65" y="0"/>
                  </a:cxn>
                  <a:cxn ang="0">
                    <a:pos x="73" y="0"/>
                  </a:cxn>
                  <a:cxn ang="0">
                    <a:pos x="80" y="0"/>
                  </a:cxn>
                  <a:cxn ang="0">
                    <a:pos x="87" y="0"/>
                  </a:cxn>
                  <a:cxn ang="0">
                    <a:pos x="94" y="0"/>
                  </a:cxn>
                  <a:cxn ang="0">
                    <a:pos x="104" y="0"/>
                  </a:cxn>
                  <a:cxn ang="0">
                    <a:pos x="107" y="0"/>
                  </a:cxn>
                  <a:cxn ang="0">
                    <a:pos x="104" y="0"/>
                  </a:cxn>
                  <a:cxn ang="0">
                    <a:pos x="94" y="3"/>
                  </a:cxn>
                  <a:cxn ang="0">
                    <a:pos x="87" y="3"/>
                  </a:cxn>
                  <a:cxn ang="0">
                    <a:pos x="80" y="3"/>
                  </a:cxn>
                  <a:cxn ang="0">
                    <a:pos x="73" y="3"/>
                  </a:cxn>
                  <a:cxn ang="0">
                    <a:pos x="65" y="0"/>
                  </a:cxn>
                  <a:cxn ang="0">
                    <a:pos x="58" y="0"/>
                  </a:cxn>
                  <a:cxn ang="0">
                    <a:pos x="51" y="0"/>
                  </a:cxn>
                  <a:cxn ang="0">
                    <a:pos x="44" y="3"/>
                  </a:cxn>
                  <a:cxn ang="0">
                    <a:pos x="36" y="3"/>
                  </a:cxn>
                  <a:cxn ang="0">
                    <a:pos x="29" y="3"/>
                  </a:cxn>
                  <a:cxn ang="0">
                    <a:pos x="22" y="3"/>
                  </a:cxn>
                  <a:cxn ang="0">
                    <a:pos x="14" y="3"/>
                  </a:cxn>
                  <a:cxn ang="0">
                    <a:pos x="7" y="3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07" h="3">
                    <a:moveTo>
                      <a:pt x="7" y="0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8" y="0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80" y="0"/>
                    </a:lnTo>
                    <a:lnTo>
                      <a:pt x="87" y="0"/>
                    </a:lnTo>
                    <a:lnTo>
                      <a:pt x="94" y="0"/>
                    </a:lnTo>
                    <a:lnTo>
                      <a:pt x="104" y="0"/>
                    </a:lnTo>
                    <a:lnTo>
                      <a:pt x="107" y="0"/>
                    </a:lnTo>
                    <a:lnTo>
                      <a:pt x="104" y="0"/>
                    </a:lnTo>
                    <a:lnTo>
                      <a:pt x="94" y="3"/>
                    </a:lnTo>
                    <a:lnTo>
                      <a:pt x="87" y="3"/>
                    </a:lnTo>
                    <a:lnTo>
                      <a:pt x="80" y="3"/>
                    </a:lnTo>
                    <a:lnTo>
                      <a:pt x="73" y="3"/>
                    </a:lnTo>
                    <a:lnTo>
                      <a:pt x="65" y="0"/>
                    </a:lnTo>
                    <a:lnTo>
                      <a:pt x="58" y="0"/>
                    </a:lnTo>
                    <a:lnTo>
                      <a:pt x="51" y="0"/>
                    </a:lnTo>
                    <a:lnTo>
                      <a:pt x="44" y="3"/>
                    </a:lnTo>
                    <a:lnTo>
                      <a:pt x="36" y="3"/>
                    </a:lnTo>
                    <a:lnTo>
                      <a:pt x="29" y="3"/>
                    </a:lnTo>
                    <a:lnTo>
                      <a:pt x="22" y="3"/>
                    </a:lnTo>
                    <a:lnTo>
                      <a:pt x="14" y="3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21" name="Freeform 3049"/>
              <p:cNvSpPr>
                <a:spLocks/>
              </p:cNvSpPr>
              <p:nvPr/>
            </p:nvSpPr>
            <p:spPr bwMode="auto">
              <a:xfrm>
                <a:off x="567" y="2109"/>
                <a:ext cx="41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7" y="0"/>
                  </a:cxn>
                  <a:cxn ang="0">
                    <a:pos x="41" y="2"/>
                  </a:cxn>
                  <a:cxn ang="0">
                    <a:pos x="37" y="2"/>
                  </a:cxn>
                  <a:cxn ang="0">
                    <a:pos x="29" y="5"/>
                  </a:cxn>
                  <a:cxn ang="0">
                    <a:pos x="22" y="5"/>
                  </a:cxn>
                  <a:cxn ang="0">
                    <a:pos x="15" y="5"/>
                  </a:cxn>
                  <a:cxn ang="0">
                    <a:pos x="7" y="2"/>
                  </a:cxn>
                  <a:cxn ang="0">
                    <a:pos x="0" y="2"/>
                  </a:cxn>
                  <a:cxn ang="0">
                    <a:pos x="7" y="0"/>
                  </a:cxn>
                </a:cxnLst>
                <a:rect l="0" t="0" r="r" b="b"/>
                <a:pathLst>
                  <a:path w="41" h="5">
                    <a:moveTo>
                      <a:pt x="7" y="0"/>
                    </a:move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1" y="2"/>
                    </a:lnTo>
                    <a:lnTo>
                      <a:pt x="37" y="2"/>
                    </a:lnTo>
                    <a:lnTo>
                      <a:pt x="29" y="5"/>
                    </a:lnTo>
                    <a:lnTo>
                      <a:pt x="22" y="5"/>
                    </a:lnTo>
                    <a:lnTo>
                      <a:pt x="15" y="5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B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22" name="Freeform 3050"/>
              <p:cNvSpPr>
                <a:spLocks/>
              </p:cNvSpPr>
              <p:nvPr/>
            </p:nvSpPr>
            <p:spPr bwMode="auto">
              <a:xfrm>
                <a:off x="567" y="2109"/>
                <a:ext cx="41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7" y="0"/>
                  </a:cxn>
                  <a:cxn ang="0">
                    <a:pos x="41" y="2"/>
                  </a:cxn>
                  <a:cxn ang="0">
                    <a:pos x="37" y="2"/>
                  </a:cxn>
                  <a:cxn ang="0">
                    <a:pos x="29" y="5"/>
                  </a:cxn>
                  <a:cxn ang="0">
                    <a:pos x="22" y="5"/>
                  </a:cxn>
                  <a:cxn ang="0">
                    <a:pos x="15" y="5"/>
                  </a:cxn>
                  <a:cxn ang="0">
                    <a:pos x="7" y="2"/>
                  </a:cxn>
                  <a:cxn ang="0">
                    <a:pos x="0" y="2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41" h="5">
                    <a:moveTo>
                      <a:pt x="7" y="0"/>
                    </a:move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1" y="2"/>
                    </a:lnTo>
                    <a:lnTo>
                      <a:pt x="37" y="2"/>
                    </a:lnTo>
                    <a:lnTo>
                      <a:pt x="29" y="5"/>
                    </a:lnTo>
                    <a:lnTo>
                      <a:pt x="22" y="5"/>
                    </a:lnTo>
                    <a:lnTo>
                      <a:pt x="15" y="5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23" name="Freeform 3051"/>
              <p:cNvSpPr>
                <a:spLocks/>
              </p:cNvSpPr>
              <p:nvPr/>
            </p:nvSpPr>
            <p:spPr bwMode="auto">
              <a:xfrm>
                <a:off x="1529" y="2070"/>
                <a:ext cx="42" cy="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42" y="0"/>
                  </a:cxn>
                  <a:cxn ang="0">
                    <a:pos x="37" y="3"/>
                  </a:cxn>
                  <a:cxn ang="0">
                    <a:pos x="34" y="5"/>
                  </a:cxn>
                  <a:cxn ang="0">
                    <a:pos x="30" y="5"/>
                  </a:cxn>
                  <a:cxn ang="0">
                    <a:pos x="22" y="5"/>
                  </a:cxn>
                  <a:cxn ang="0">
                    <a:pos x="15" y="5"/>
                  </a:cxn>
                  <a:cxn ang="0">
                    <a:pos x="8" y="5"/>
                  </a:cxn>
                  <a:cxn ang="0">
                    <a:pos x="5" y="3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7" y="0"/>
                  </a:cxn>
                </a:cxnLst>
                <a:rect l="0" t="0" r="r" b="b"/>
                <a:pathLst>
                  <a:path w="42" h="5">
                    <a:moveTo>
                      <a:pt x="37" y="0"/>
                    </a:moveTo>
                    <a:lnTo>
                      <a:pt x="42" y="0"/>
                    </a:lnTo>
                    <a:lnTo>
                      <a:pt x="37" y="3"/>
                    </a:lnTo>
                    <a:lnTo>
                      <a:pt x="34" y="5"/>
                    </a:lnTo>
                    <a:lnTo>
                      <a:pt x="30" y="5"/>
                    </a:lnTo>
                    <a:lnTo>
                      <a:pt x="22" y="5"/>
                    </a:lnTo>
                    <a:lnTo>
                      <a:pt x="15" y="5"/>
                    </a:lnTo>
                    <a:lnTo>
                      <a:pt x="8" y="5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6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24" name="Freeform 3052"/>
              <p:cNvSpPr>
                <a:spLocks/>
              </p:cNvSpPr>
              <p:nvPr/>
            </p:nvSpPr>
            <p:spPr bwMode="auto">
              <a:xfrm>
                <a:off x="1529" y="2070"/>
                <a:ext cx="42" cy="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42" y="0"/>
                  </a:cxn>
                  <a:cxn ang="0">
                    <a:pos x="37" y="3"/>
                  </a:cxn>
                  <a:cxn ang="0">
                    <a:pos x="34" y="5"/>
                  </a:cxn>
                  <a:cxn ang="0">
                    <a:pos x="30" y="5"/>
                  </a:cxn>
                  <a:cxn ang="0">
                    <a:pos x="22" y="5"/>
                  </a:cxn>
                  <a:cxn ang="0">
                    <a:pos x="15" y="5"/>
                  </a:cxn>
                  <a:cxn ang="0">
                    <a:pos x="8" y="5"/>
                  </a:cxn>
                  <a:cxn ang="0">
                    <a:pos x="5" y="3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7" y="0"/>
                  </a:cxn>
                  <a:cxn ang="0">
                    <a:pos x="37" y="0"/>
                  </a:cxn>
                </a:cxnLst>
                <a:rect l="0" t="0" r="r" b="b"/>
                <a:pathLst>
                  <a:path w="42" h="5">
                    <a:moveTo>
                      <a:pt x="37" y="0"/>
                    </a:moveTo>
                    <a:lnTo>
                      <a:pt x="42" y="0"/>
                    </a:lnTo>
                    <a:lnTo>
                      <a:pt x="37" y="3"/>
                    </a:lnTo>
                    <a:lnTo>
                      <a:pt x="34" y="5"/>
                    </a:lnTo>
                    <a:lnTo>
                      <a:pt x="30" y="5"/>
                    </a:lnTo>
                    <a:lnTo>
                      <a:pt x="22" y="5"/>
                    </a:lnTo>
                    <a:lnTo>
                      <a:pt x="15" y="5"/>
                    </a:lnTo>
                    <a:lnTo>
                      <a:pt x="8" y="5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7" y="0"/>
                    </a:lnTo>
                    <a:lnTo>
                      <a:pt x="3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25" name="Freeform 3053"/>
              <p:cNvSpPr>
                <a:spLocks/>
              </p:cNvSpPr>
              <p:nvPr/>
            </p:nvSpPr>
            <p:spPr bwMode="auto">
              <a:xfrm>
                <a:off x="511" y="2109"/>
                <a:ext cx="44" cy="5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13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2" y="2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34" y="5"/>
                  </a:cxn>
                  <a:cxn ang="0">
                    <a:pos x="27" y="5"/>
                  </a:cxn>
                  <a:cxn ang="0">
                    <a:pos x="20" y="5"/>
                  </a:cxn>
                  <a:cxn ang="0">
                    <a:pos x="13" y="2"/>
                  </a:cxn>
                  <a:cxn ang="0">
                    <a:pos x="5" y="2"/>
                  </a:cxn>
                  <a:cxn ang="0">
                    <a:pos x="0" y="2"/>
                  </a:cxn>
                  <a:cxn ang="0">
                    <a:pos x="5" y="2"/>
                  </a:cxn>
                </a:cxnLst>
                <a:rect l="0" t="0" r="r" b="b"/>
                <a:pathLst>
                  <a:path w="44" h="5">
                    <a:moveTo>
                      <a:pt x="5" y="2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34" y="5"/>
                    </a:lnTo>
                    <a:lnTo>
                      <a:pt x="27" y="5"/>
                    </a:lnTo>
                    <a:lnTo>
                      <a:pt x="20" y="5"/>
                    </a:lnTo>
                    <a:lnTo>
                      <a:pt x="13" y="2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DB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26" name="Freeform 3054"/>
              <p:cNvSpPr>
                <a:spLocks/>
              </p:cNvSpPr>
              <p:nvPr/>
            </p:nvSpPr>
            <p:spPr bwMode="auto">
              <a:xfrm>
                <a:off x="511" y="2109"/>
                <a:ext cx="44" cy="5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13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2" y="2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34" y="5"/>
                  </a:cxn>
                  <a:cxn ang="0">
                    <a:pos x="27" y="5"/>
                  </a:cxn>
                  <a:cxn ang="0">
                    <a:pos x="20" y="5"/>
                  </a:cxn>
                  <a:cxn ang="0">
                    <a:pos x="13" y="2"/>
                  </a:cxn>
                  <a:cxn ang="0">
                    <a:pos x="5" y="2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44" h="5">
                    <a:moveTo>
                      <a:pt x="5" y="2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34" y="5"/>
                    </a:lnTo>
                    <a:lnTo>
                      <a:pt x="27" y="5"/>
                    </a:lnTo>
                    <a:lnTo>
                      <a:pt x="20" y="5"/>
                    </a:lnTo>
                    <a:lnTo>
                      <a:pt x="13" y="2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5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27" name="Freeform 3055"/>
              <p:cNvSpPr>
                <a:spLocks/>
              </p:cNvSpPr>
              <p:nvPr/>
            </p:nvSpPr>
            <p:spPr bwMode="auto">
              <a:xfrm>
                <a:off x="715" y="2109"/>
                <a:ext cx="32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2"/>
                  </a:cxn>
                  <a:cxn ang="0">
                    <a:pos x="32" y="2"/>
                  </a:cxn>
                  <a:cxn ang="0">
                    <a:pos x="29" y="2"/>
                  </a:cxn>
                  <a:cxn ang="0">
                    <a:pos x="22" y="5"/>
                  </a:cxn>
                  <a:cxn ang="0">
                    <a:pos x="15" y="5"/>
                  </a:cxn>
                  <a:cxn ang="0">
                    <a:pos x="7" y="5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32" h="5">
                    <a:moveTo>
                      <a:pt x="0" y="2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9" y="2"/>
                    </a:lnTo>
                    <a:lnTo>
                      <a:pt x="32" y="2"/>
                    </a:lnTo>
                    <a:lnTo>
                      <a:pt x="29" y="2"/>
                    </a:lnTo>
                    <a:lnTo>
                      <a:pt x="22" y="5"/>
                    </a:lnTo>
                    <a:lnTo>
                      <a:pt x="15" y="5"/>
                    </a:lnTo>
                    <a:lnTo>
                      <a:pt x="7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28" name="Freeform 3056"/>
              <p:cNvSpPr>
                <a:spLocks/>
              </p:cNvSpPr>
              <p:nvPr/>
            </p:nvSpPr>
            <p:spPr bwMode="auto">
              <a:xfrm>
                <a:off x="715" y="2109"/>
                <a:ext cx="32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2"/>
                  </a:cxn>
                  <a:cxn ang="0">
                    <a:pos x="32" y="2"/>
                  </a:cxn>
                  <a:cxn ang="0">
                    <a:pos x="29" y="2"/>
                  </a:cxn>
                  <a:cxn ang="0">
                    <a:pos x="22" y="5"/>
                  </a:cxn>
                  <a:cxn ang="0">
                    <a:pos x="15" y="5"/>
                  </a:cxn>
                  <a:cxn ang="0">
                    <a:pos x="7" y="5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32" h="5">
                    <a:moveTo>
                      <a:pt x="0" y="2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9" y="2"/>
                    </a:lnTo>
                    <a:lnTo>
                      <a:pt x="32" y="2"/>
                    </a:lnTo>
                    <a:lnTo>
                      <a:pt x="29" y="2"/>
                    </a:lnTo>
                    <a:lnTo>
                      <a:pt x="22" y="5"/>
                    </a:lnTo>
                    <a:lnTo>
                      <a:pt x="15" y="5"/>
                    </a:lnTo>
                    <a:lnTo>
                      <a:pt x="7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29" name="Freeform 3057"/>
              <p:cNvSpPr>
                <a:spLocks/>
              </p:cNvSpPr>
              <p:nvPr/>
            </p:nvSpPr>
            <p:spPr bwMode="auto">
              <a:xfrm>
                <a:off x="364" y="2046"/>
                <a:ext cx="31" cy="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4" y="7"/>
                  </a:cxn>
                  <a:cxn ang="0">
                    <a:pos x="12" y="5"/>
                  </a:cxn>
                  <a:cxn ang="0">
                    <a:pos x="19" y="5"/>
                  </a:cxn>
                  <a:cxn ang="0">
                    <a:pos x="26" y="5"/>
                  </a:cxn>
                  <a:cxn ang="0">
                    <a:pos x="31" y="5"/>
                  </a:cxn>
                  <a:cxn ang="0">
                    <a:pos x="26" y="2"/>
                  </a:cxn>
                  <a:cxn ang="0">
                    <a:pos x="19" y="2"/>
                  </a:cxn>
                  <a:cxn ang="0">
                    <a:pos x="17" y="2"/>
                  </a:cxn>
                  <a:cxn ang="0">
                    <a:pos x="12" y="0"/>
                  </a:cxn>
                  <a:cxn ang="0">
                    <a:pos x="4" y="0"/>
                  </a:cxn>
                </a:cxnLst>
                <a:rect l="0" t="0" r="r" b="b"/>
                <a:pathLst>
                  <a:path w="31" h="7">
                    <a:moveTo>
                      <a:pt x="4" y="0"/>
                    </a:moveTo>
                    <a:lnTo>
                      <a:pt x="0" y="2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12" y="5"/>
                    </a:lnTo>
                    <a:lnTo>
                      <a:pt x="19" y="5"/>
                    </a:lnTo>
                    <a:lnTo>
                      <a:pt x="26" y="5"/>
                    </a:lnTo>
                    <a:lnTo>
                      <a:pt x="31" y="5"/>
                    </a:lnTo>
                    <a:lnTo>
                      <a:pt x="26" y="2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30" name="Freeform 3058"/>
              <p:cNvSpPr>
                <a:spLocks/>
              </p:cNvSpPr>
              <p:nvPr/>
            </p:nvSpPr>
            <p:spPr bwMode="auto">
              <a:xfrm>
                <a:off x="364" y="2046"/>
                <a:ext cx="31" cy="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4" y="7"/>
                  </a:cxn>
                  <a:cxn ang="0">
                    <a:pos x="12" y="5"/>
                  </a:cxn>
                  <a:cxn ang="0">
                    <a:pos x="19" y="5"/>
                  </a:cxn>
                  <a:cxn ang="0">
                    <a:pos x="26" y="5"/>
                  </a:cxn>
                  <a:cxn ang="0">
                    <a:pos x="31" y="5"/>
                  </a:cxn>
                  <a:cxn ang="0">
                    <a:pos x="26" y="2"/>
                  </a:cxn>
                  <a:cxn ang="0">
                    <a:pos x="19" y="2"/>
                  </a:cxn>
                  <a:cxn ang="0">
                    <a:pos x="17" y="2"/>
                  </a:cxn>
                  <a:cxn ang="0">
                    <a:pos x="12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31" h="7">
                    <a:moveTo>
                      <a:pt x="4" y="0"/>
                    </a:moveTo>
                    <a:lnTo>
                      <a:pt x="0" y="2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12" y="5"/>
                    </a:lnTo>
                    <a:lnTo>
                      <a:pt x="19" y="5"/>
                    </a:lnTo>
                    <a:lnTo>
                      <a:pt x="26" y="5"/>
                    </a:lnTo>
                    <a:lnTo>
                      <a:pt x="31" y="5"/>
                    </a:lnTo>
                    <a:lnTo>
                      <a:pt x="26" y="2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31" name="Freeform 3059"/>
              <p:cNvSpPr>
                <a:spLocks/>
              </p:cNvSpPr>
              <p:nvPr/>
            </p:nvSpPr>
            <p:spPr bwMode="auto">
              <a:xfrm>
                <a:off x="715" y="1236"/>
                <a:ext cx="19" cy="1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7" y="5"/>
                  </a:cxn>
                  <a:cxn ang="0">
                    <a:pos x="15" y="10"/>
                  </a:cxn>
                  <a:cxn ang="0">
                    <a:pos x="19" y="5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0" y="3"/>
                  </a:cxn>
                </a:cxnLst>
                <a:rect l="0" t="0" r="r" b="b"/>
                <a:pathLst>
                  <a:path w="19" h="10">
                    <a:moveTo>
                      <a:pt x="0" y="3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7" y="5"/>
                    </a:lnTo>
                    <a:lnTo>
                      <a:pt x="15" y="10"/>
                    </a:lnTo>
                    <a:lnTo>
                      <a:pt x="19" y="5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32" name="Freeform 3060"/>
              <p:cNvSpPr>
                <a:spLocks/>
              </p:cNvSpPr>
              <p:nvPr/>
            </p:nvSpPr>
            <p:spPr bwMode="auto">
              <a:xfrm>
                <a:off x="715" y="1236"/>
                <a:ext cx="19" cy="1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7" y="5"/>
                  </a:cxn>
                  <a:cxn ang="0">
                    <a:pos x="15" y="10"/>
                  </a:cxn>
                  <a:cxn ang="0">
                    <a:pos x="19" y="5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19" h="10">
                    <a:moveTo>
                      <a:pt x="0" y="3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7" y="5"/>
                    </a:lnTo>
                    <a:lnTo>
                      <a:pt x="15" y="10"/>
                    </a:lnTo>
                    <a:lnTo>
                      <a:pt x="19" y="5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33" name="Freeform 3061"/>
              <p:cNvSpPr>
                <a:spLocks/>
              </p:cNvSpPr>
              <p:nvPr/>
            </p:nvSpPr>
            <p:spPr bwMode="auto">
              <a:xfrm>
                <a:off x="1811" y="1113"/>
                <a:ext cx="7" cy="1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5"/>
                  </a:cxn>
                  <a:cxn ang="0">
                    <a:pos x="7" y="14"/>
                  </a:cxn>
                  <a:cxn ang="0">
                    <a:pos x="4" y="19"/>
                  </a:cxn>
                  <a:cxn ang="0">
                    <a:pos x="0" y="14"/>
                  </a:cxn>
                  <a:cxn ang="0">
                    <a:pos x="0" y="5"/>
                  </a:cxn>
                  <a:cxn ang="0">
                    <a:pos x="4" y="0"/>
                  </a:cxn>
                </a:cxnLst>
                <a:rect l="0" t="0" r="r" b="b"/>
                <a:pathLst>
                  <a:path w="7" h="19">
                    <a:moveTo>
                      <a:pt x="4" y="0"/>
                    </a:moveTo>
                    <a:lnTo>
                      <a:pt x="7" y="5"/>
                    </a:lnTo>
                    <a:lnTo>
                      <a:pt x="7" y="14"/>
                    </a:lnTo>
                    <a:lnTo>
                      <a:pt x="4" y="19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4FF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34" name="Freeform 3062"/>
              <p:cNvSpPr>
                <a:spLocks/>
              </p:cNvSpPr>
              <p:nvPr/>
            </p:nvSpPr>
            <p:spPr bwMode="auto">
              <a:xfrm>
                <a:off x="1811" y="1113"/>
                <a:ext cx="7" cy="1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5"/>
                  </a:cxn>
                  <a:cxn ang="0">
                    <a:pos x="7" y="14"/>
                  </a:cxn>
                  <a:cxn ang="0">
                    <a:pos x="4" y="19"/>
                  </a:cxn>
                  <a:cxn ang="0">
                    <a:pos x="0" y="14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7" h="19">
                    <a:moveTo>
                      <a:pt x="4" y="0"/>
                    </a:moveTo>
                    <a:lnTo>
                      <a:pt x="7" y="5"/>
                    </a:lnTo>
                    <a:lnTo>
                      <a:pt x="7" y="14"/>
                    </a:lnTo>
                    <a:lnTo>
                      <a:pt x="4" y="19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35" name="Freeform 3063"/>
              <p:cNvSpPr>
                <a:spLocks/>
              </p:cNvSpPr>
              <p:nvPr/>
            </p:nvSpPr>
            <p:spPr bwMode="auto">
              <a:xfrm>
                <a:off x="691" y="1343"/>
                <a:ext cx="19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19" y="2"/>
                  </a:cxn>
                  <a:cxn ang="0">
                    <a:pos x="17" y="5"/>
                  </a:cxn>
                  <a:cxn ang="0">
                    <a:pos x="9" y="7"/>
                  </a:cxn>
                  <a:cxn ang="0">
                    <a:pos x="2" y="7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19" h="7">
                    <a:moveTo>
                      <a:pt x="2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17" y="5"/>
                    </a:lnTo>
                    <a:lnTo>
                      <a:pt x="9" y="7"/>
                    </a:lnTo>
                    <a:lnTo>
                      <a:pt x="2" y="7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B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36" name="Freeform 3064"/>
              <p:cNvSpPr>
                <a:spLocks/>
              </p:cNvSpPr>
              <p:nvPr/>
            </p:nvSpPr>
            <p:spPr bwMode="auto">
              <a:xfrm>
                <a:off x="691" y="1343"/>
                <a:ext cx="19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19" y="2"/>
                  </a:cxn>
                  <a:cxn ang="0">
                    <a:pos x="17" y="5"/>
                  </a:cxn>
                  <a:cxn ang="0">
                    <a:pos x="9" y="7"/>
                  </a:cxn>
                  <a:cxn ang="0">
                    <a:pos x="2" y="7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9" h="7">
                    <a:moveTo>
                      <a:pt x="2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17" y="5"/>
                    </a:lnTo>
                    <a:lnTo>
                      <a:pt x="9" y="7"/>
                    </a:lnTo>
                    <a:lnTo>
                      <a:pt x="2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37" name="Freeform 3065"/>
              <p:cNvSpPr>
                <a:spLocks/>
              </p:cNvSpPr>
              <p:nvPr/>
            </p:nvSpPr>
            <p:spPr bwMode="auto">
              <a:xfrm>
                <a:off x="771" y="2109"/>
                <a:ext cx="31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9" y="0"/>
                  </a:cxn>
                  <a:cxn ang="0">
                    <a:pos x="19" y="0"/>
                  </a:cxn>
                  <a:cxn ang="0">
                    <a:pos x="26" y="0"/>
                  </a:cxn>
                  <a:cxn ang="0">
                    <a:pos x="31" y="2"/>
                  </a:cxn>
                  <a:cxn ang="0">
                    <a:pos x="26" y="5"/>
                  </a:cxn>
                  <a:cxn ang="0">
                    <a:pos x="19" y="5"/>
                  </a:cxn>
                  <a:cxn ang="0">
                    <a:pos x="9" y="5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31" h="5">
                    <a:moveTo>
                      <a:pt x="2" y="2"/>
                    </a:moveTo>
                    <a:lnTo>
                      <a:pt x="9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1" y="2"/>
                    </a:lnTo>
                    <a:lnTo>
                      <a:pt x="26" y="5"/>
                    </a:lnTo>
                    <a:lnTo>
                      <a:pt x="19" y="5"/>
                    </a:lnTo>
                    <a:lnTo>
                      <a:pt x="9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6DFF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38" name="Freeform 3066"/>
              <p:cNvSpPr>
                <a:spLocks/>
              </p:cNvSpPr>
              <p:nvPr/>
            </p:nvSpPr>
            <p:spPr bwMode="auto">
              <a:xfrm>
                <a:off x="771" y="2109"/>
                <a:ext cx="31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9" y="0"/>
                  </a:cxn>
                  <a:cxn ang="0">
                    <a:pos x="19" y="0"/>
                  </a:cxn>
                  <a:cxn ang="0">
                    <a:pos x="26" y="0"/>
                  </a:cxn>
                  <a:cxn ang="0">
                    <a:pos x="31" y="2"/>
                  </a:cxn>
                  <a:cxn ang="0">
                    <a:pos x="26" y="5"/>
                  </a:cxn>
                  <a:cxn ang="0">
                    <a:pos x="19" y="5"/>
                  </a:cxn>
                  <a:cxn ang="0">
                    <a:pos x="9" y="5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31" h="5">
                    <a:moveTo>
                      <a:pt x="2" y="2"/>
                    </a:moveTo>
                    <a:lnTo>
                      <a:pt x="9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1" y="2"/>
                    </a:lnTo>
                    <a:lnTo>
                      <a:pt x="26" y="5"/>
                    </a:lnTo>
                    <a:lnTo>
                      <a:pt x="19" y="5"/>
                    </a:lnTo>
                    <a:lnTo>
                      <a:pt x="9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39" name="Freeform 3067"/>
              <p:cNvSpPr>
                <a:spLocks/>
              </p:cNvSpPr>
              <p:nvPr/>
            </p:nvSpPr>
            <p:spPr bwMode="auto">
              <a:xfrm>
                <a:off x="972" y="2119"/>
                <a:ext cx="48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10" y="2"/>
                  </a:cxn>
                  <a:cxn ang="0">
                    <a:pos x="17" y="5"/>
                  </a:cxn>
                  <a:cxn ang="0">
                    <a:pos x="24" y="5"/>
                  </a:cxn>
                  <a:cxn ang="0">
                    <a:pos x="31" y="5"/>
                  </a:cxn>
                  <a:cxn ang="0">
                    <a:pos x="39" y="5"/>
                  </a:cxn>
                  <a:cxn ang="0">
                    <a:pos x="46" y="2"/>
                  </a:cxn>
                  <a:cxn ang="0">
                    <a:pos x="48" y="2"/>
                  </a:cxn>
                  <a:cxn ang="0">
                    <a:pos x="46" y="2"/>
                  </a:cxn>
                  <a:cxn ang="0">
                    <a:pos x="39" y="2"/>
                  </a:cxn>
                  <a:cxn ang="0">
                    <a:pos x="31" y="0"/>
                  </a:cxn>
                  <a:cxn ang="0">
                    <a:pos x="24" y="0"/>
                  </a:cxn>
                  <a:cxn ang="0">
                    <a:pos x="17" y="2"/>
                  </a:cxn>
                  <a:cxn ang="0">
                    <a:pos x="10" y="2"/>
                  </a:cxn>
                  <a:cxn ang="0">
                    <a:pos x="2" y="2"/>
                  </a:cxn>
                </a:cxnLst>
                <a:rect l="0" t="0" r="r" b="b"/>
                <a:pathLst>
                  <a:path w="48" h="5">
                    <a:moveTo>
                      <a:pt x="2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10" y="2"/>
                    </a:lnTo>
                    <a:lnTo>
                      <a:pt x="17" y="5"/>
                    </a:lnTo>
                    <a:lnTo>
                      <a:pt x="24" y="5"/>
                    </a:lnTo>
                    <a:lnTo>
                      <a:pt x="31" y="5"/>
                    </a:lnTo>
                    <a:lnTo>
                      <a:pt x="39" y="5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39" y="2"/>
                    </a:lnTo>
                    <a:lnTo>
                      <a:pt x="31" y="0"/>
                    </a:lnTo>
                    <a:lnTo>
                      <a:pt x="24" y="0"/>
                    </a:lnTo>
                    <a:lnTo>
                      <a:pt x="17" y="2"/>
                    </a:lnTo>
                    <a:lnTo>
                      <a:pt x="1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40" name="Freeform 3068"/>
              <p:cNvSpPr>
                <a:spLocks/>
              </p:cNvSpPr>
              <p:nvPr/>
            </p:nvSpPr>
            <p:spPr bwMode="auto">
              <a:xfrm>
                <a:off x="972" y="2119"/>
                <a:ext cx="48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10" y="2"/>
                  </a:cxn>
                  <a:cxn ang="0">
                    <a:pos x="17" y="5"/>
                  </a:cxn>
                  <a:cxn ang="0">
                    <a:pos x="24" y="5"/>
                  </a:cxn>
                  <a:cxn ang="0">
                    <a:pos x="31" y="5"/>
                  </a:cxn>
                  <a:cxn ang="0">
                    <a:pos x="39" y="5"/>
                  </a:cxn>
                  <a:cxn ang="0">
                    <a:pos x="46" y="2"/>
                  </a:cxn>
                  <a:cxn ang="0">
                    <a:pos x="48" y="2"/>
                  </a:cxn>
                  <a:cxn ang="0">
                    <a:pos x="46" y="2"/>
                  </a:cxn>
                  <a:cxn ang="0">
                    <a:pos x="39" y="2"/>
                  </a:cxn>
                  <a:cxn ang="0">
                    <a:pos x="31" y="0"/>
                  </a:cxn>
                  <a:cxn ang="0">
                    <a:pos x="24" y="0"/>
                  </a:cxn>
                  <a:cxn ang="0">
                    <a:pos x="17" y="2"/>
                  </a:cxn>
                  <a:cxn ang="0">
                    <a:pos x="10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48" h="5">
                    <a:moveTo>
                      <a:pt x="2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10" y="2"/>
                    </a:lnTo>
                    <a:lnTo>
                      <a:pt x="17" y="5"/>
                    </a:lnTo>
                    <a:lnTo>
                      <a:pt x="24" y="5"/>
                    </a:lnTo>
                    <a:lnTo>
                      <a:pt x="31" y="5"/>
                    </a:lnTo>
                    <a:lnTo>
                      <a:pt x="39" y="5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39" y="2"/>
                    </a:lnTo>
                    <a:lnTo>
                      <a:pt x="31" y="0"/>
                    </a:lnTo>
                    <a:lnTo>
                      <a:pt x="24" y="0"/>
                    </a:lnTo>
                    <a:lnTo>
                      <a:pt x="17" y="2"/>
                    </a:lnTo>
                    <a:lnTo>
                      <a:pt x="10" y="2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41" name="Freeform 3069"/>
              <p:cNvSpPr>
                <a:spLocks/>
              </p:cNvSpPr>
              <p:nvPr/>
            </p:nvSpPr>
            <p:spPr bwMode="auto">
              <a:xfrm>
                <a:off x="1020" y="2116"/>
                <a:ext cx="63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3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49" y="0"/>
                  </a:cxn>
                  <a:cxn ang="0">
                    <a:pos x="56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56" y="0"/>
                  </a:cxn>
                  <a:cxn ang="0">
                    <a:pos x="49" y="0"/>
                  </a:cxn>
                  <a:cxn ang="0">
                    <a:pos x="42" y="3"/>
                  </a:cxn>
                  <a:cxn ang="0">
                    <a:pos x="34" y="3"/>
                  </a:cxn>
                  <a:cxn ang="0">
                    <a:pos x="27" y="3"/>
                  </a:cxn>
                  <a:cxn ang="0">
                    <a:pos x="20" y="3"/>
                  </a:cxn>
                  <a:cxn ang="0">
                    <a:pos x="13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63" h="3">
                    <a:moveTo>
                      <a:pt x="5" y="0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56" y="0"/>
                    </a:lnTo>
                    <a:lnTo>
                      <a:pt x="49" y="0"/>
                    </a:lnTo>
                    <a:lnTo>
                      <a:pt x="42" y="3"/>
                    </a:lnTo>
                    <a:lnTo>
                      <a:pt x="34" y="3"/>
                    </a:lnTo>
                    <a:lnTo>
                      <a:pt x="27" y="3"/>
                    </a:lnTo>
                    <a:lnTo>
                      <a:pt x="20" y="3"/>
                    </a:lnTo>
                    <a:lnTo>
                      <a:pt x="13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4FF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42" name="Freeform 3070"/>
              <p:cNvSpPr>
                <a:spLocks/>
              </p:cNvSpPr>
              <p:nvPr/>
            </p:nvSpPr>
            <p:spPr bwMode="auto">
              <a:xfrm>
                <a:off x="1020" y="2116"/>
                <a:ext cx="63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3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49" y="0"/>
                  </a:cxn>
                  <a:cxn ang="0">
                    <a:pos x="56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56" y="0"/>
                  </a:cxn>
                  <a:cxn ang="0">
                    <a:pos x="49" y="0"/>
                  </a:cxn>
                  <a:cxn ang="0">
                    <a:pos x="42" y="3"/>
                  </a:cxn>
                  <a:cxn ang="0">
                    <a:pos x="34" y="3"/>
                  </a:cxn>
                  <a:cxn ang="0">
                    <a:pos x="27" y="3"/>
                  </a:cxn>
                  <a:cxn ang="0">
                    <a:pos x="20" y="3"/>
                  </a:cxn>
                  <a:cxn ang="0">
                    <a:pos x="13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63" h="3">
                    <a:moveTo>
                      <a:pt x="5" y="0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56" y="0"/>
                    </a:lnTo>
                    <a:lnTo>
                      <a:pt x="49" y="0"/>
                    </a:lnTo>
                    <a:lnTo>
                      <a:pt x="42" y="3"/>
                    </a:lnTo>
                    <a:lnTo>
                      <a:pt x="34" y="3"/>
                    </a:lnTo>
                    <a:lnTo>
                      <a:pt x="27" y="3"/>
                    </a:lnTo>
                    <a:lnTo>
                      <a:pt x="20" y="3"/>
                    </a:lnTo>
                    <a:lnTo>
                      <a:pt x="13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43" name="Freeform 3071"/>
              <p:cNvSpPr>
                <a:spLocks/>
              </p:cNvSpPr>
              <p:nvPr/>
            </p:nvSpPr>
            <p:spPr bwMode="auto">
              <a:xfrm>
                <a:off x="637" y="1425"/>
                <a:ext cx="13" cy="1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3" y="5"/>
                  </a:cxn>
                  <a:cxn ang="0">
                    <a:pos x="13" y="8"/>
                  </a:cxn>
                  <a:cxn ang="0">
                    <a:pos x="13" y="13"/>
                  </a:cxn>
                  <a:cxn ang="0">
                    <a:pos x="5" y="15"/>
                  </a:cxn>
                  <a:cxn ang="0">
                    <a:pos x="0" y="8"/>
                  </a:cxn>
                  <a:cxn ang="0">
                    <a:pos x="5" y="0"/>
                  </a:cxn>
                </a:cxnLst>
                <a:rect l="0" t="0" r="r" b="b"/>
                <a:pathLst>
                  <a:path w="13" h="15">
                    <a:moveTo>
                      <a:pt x="5" y="0"/>
                    </a:moveTo>
                    <a:lnTo>
                      <a:pt x="13" y="5"/>
                    </a:lnTo>
                    <a:lnTo>
                      <a:pt x="13" y="8"/>
                    </a:lnTo>
                    <a:lnTo>
                      <a:pt x="13" y="13"/>
                    </a:lnTo>
                    <a:lnTo>
                      <a:pt x="5" y="15"/>
                    </a:lnTo>
                    <a:lnTo>
                      <a:pt x="0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B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44" name="Freeform 3072"/>
              <p:cNvSpPr>
                <a:spLocks/>
              </p:cNvSpPr>
              <p:nvPr/>
            </p:nvSpPr>
            <p:spPr bwMode="auto">
              <a:xfrm>
                <a:off x="637" y="1425"/>
                <a:ext cx="13" cy="1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3" y="5"/>
                  </a:cxn>
                  <a:cxn ang="0">
                    <a:pos x="13" y="8"/>
                  </a:cxn>
                  <a:cxn ang="0">
                    <a:pos x="13" y="13"/>
                  </a:cxn>
                  <a:cxn ang="0">
                    <a:pos x="5" y="15"/>
                  </a:cxn>
                  <a:cxn ang="0">
                    <a:pos x="0" y="8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13" h="15">
                    <a:moveTo>
                      <a:pt x="5" y="0"/>
                    </a:moveTo>
                    <a:lnTo>
                      <a:pt x="13" y="5"/>
                    </a:lnTo>
                    <a:lnTo>
                      <a:pt x="13" y="8"/>
                    </a:lnTo>
                    <a:lnTo>
                      <a:pt x="13" y="13"/>
                    </a:lnTo>
                    <a:lnTo>
                      <a:pt x="5" y="15"/>
                    </a:lnTo>
                    <a:lnTo>
                      <a:pt x="0" y="8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45" name="Freeform 3073"/>
              <p:cNvSpPr>
                <a:spLocks/>
              </p:cNvSpPr>
              <p:nvPr/>
            </p:nvSpPr>
            <p:spPr bwMode="auto">
              <a:xfrm>
                <a:off x="521" y="2116"/>
                <a:ext cx="51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0" y="3"/>
                  </a:cxn>
                  <a:cxn ang="0">
                    <a:pos x="17" y="3"/>
                  </a:cxn>
                  <a:cxn ang="0">
                    <a:pos x="24" y="3"/>
                  </a:cxn>
                  <a:cxn ang="0">
                    <a:pos x="32" y="3"/>
                  </a:cxn>
                  <a:cxn ang="0">
                    <a:pos x="39" y="0"/>
                  </a:cxn>
                  <a:cxn ang="0">
                    <a:pos x="46" y="0"/>
                  </a:cxn>
                  <a:cxn ang="0">
                    <a:pos x="51" y="0"/>
                  </a:cxn>
                  <a:cxn ang="0">
                    <a:pos x="46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4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3" y="0"/>
                  </a:cxn>
                </a:cxnLst>
                <a:rect l="0" t="0" r="r" b="b"/>
                <a:pathLst>
                  <a:path w="51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0" y="3"/>
                    </a:lnTo>
                    <a:lnTo>
                      <a:pt x="17" y="3"/>
                    </a:lnTo>
                    <a:lnTo>
                      <a:pt x="24" y="3"/>
                    </a:lnTo>
                    <a:lnTo>
                      <a:pt x="32" y="3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24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46" name="Freeform 3074"/>
              <p:cNvSpPr>
                <a:spLocks/>
              </p:cNvSpPr>
              <p:nvPr/>
            </p:nvSpPr>
            <p:spPr bwMode="auto">
              <a:xfrm>
                <a:off x="521" y="2116"/>
                <a:ext cx="51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0" y="3"/>
                  </a:cxn>
                  <a:cxn ang="0">
                    <a:pos x="17" y="3"/>
                  </a:cxn>
                  <a:cxn ang="0">
                    <a:pos x="24" y="3"/>
                  </a:cxn>
                  <a:cxn ang="0">
                    <a:pos x="32" y="3"/>
                  </a:cxn>
                  <a:cxn ang="0">
                    <a:pos x="39" y="0"/>
                  </a:cxn>
                  <a:cxn ang="0">
                    <a:pos x="46" y="0"/>
                  </a:cxn>
                  <a:cxn ang="0">
                    <a:pos x="51" y="0"/>
                  </a:cxn>
                  <a:cxn ang="0">
                    <a:pos x="46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4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51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0" y="3"/>
                    </a:lnTo>
                    <a:lnTo>
                      <a:pt x="17" y="3"/>
                    </a:lnTo>
                    <a:lnTo>
                      <a:pt x="24" y="3"/>
                    </a:lnTo>
                    <a:lnTo>
                      <a:pt x="32" y="3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47" name="Freeform 3075"/>
              <p:cNvSpPr>
                <a:spLocks/>
              </p:cNvSpPr>
              <p:nvPr/>
            </p:nvSpPr>
            <p:spPr bwMode="auto">
              <a:xfrm>
                <a:off x="722" y="1270"/>
                <a:ext cx="17" cy="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8" y="3"/>
                  </a:cxn>
                  <a:cxn ang="0">
                    <a:pos x="15" y="0"/>
                  </a:cxn>
                  <a:cxn ang="0">
                    <a:pos x="17" y="5"/>
                  </a:cxn>
                  <a:cxn ang="0">
                    <a:pos x="15" y="8"/>
                  </a:cxn>
                  <a:cxn ang="0">
                    <a:pos x="8" y="8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7" h="8">
                    <a:moveTo>
                      <a:pt x="0" y="5"/>
                    </a:moveTo>
                    <a:lnTo>
                      <a:pt x="8" y="3"/>
                    </a:lnTo>
                    <a:lnTo>
                      <a:pt x="15" y="0"/>
                    </a:lnTo>
                    <a:lnTo>
                      <a:pt x="17" y="5"/>
                    </a:lnTo>
                    <a:lnTo>
                      <a:pt x="15" y="8"/>
                    </a:lnTo>
                    <a:lnTo>
                      <a:pt x="8" y="8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B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48" name="Freeform 3076"/>
              <p:cNvSpPr>
                <a:spLocks/>
              </p:cNvSpPr>
              <p:nvPr/>
            </p:nvSpPr>
            <p:spPr bwMode="auto">
              <a:xfrm>
                <a:off x="722" y="1270"/>
                <a:ext cx="17" cy="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8" y="3"/>
                  </a:cxn>
                  <a:cxn ang="0">
                    <a:pos x="15" y="0"/>
                  </a:cxn>
                  <a:cxn ang="0">
                    <a:pos x="17" y="5"/>
                  </a:cxn>
                  <a:cxn ang="0">
                    <a:pos x="15" y="8"/>
                  </a:cxn>
                  <a:cxn ang="0">
                    <a:pos x="8" y="8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7" h="8">
                    <a:moveTo>
                      <a:pt x="0" y="5"/>
                    </a:moveTo>
                    <a:lnTo>
                      <a:pt x="8" y="3"/>
                    </a:lnTo>
                    <a:lnTo>
                      <a:pt x="15" y="0"/>
                    </a:lnTo>
                    <a:lnTo>
                      <a:pt x="17" y="5"/>
                    </a:lnTo>
                    <a:lnTo>
                      <a:pt x="15" y="8"/>
                    </a:lnTo>
                    <a:lnTo>
                      <a:pt x="8" y="8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49" name="Freeform 3077"/>
              <p:cNvSpPr>
                <a:spLocks/>
              </p:cNvSpPr>
              <p:nvPr/>
            </p:nvSpPr>
            <p:spPr bwMode="auto">
              <a:xfrm>
                <a:off x="1750" y="1263"/>
                <a:ext cx="15" cy="1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5" y="5"/>
                  </a:cxn>
                  <a:cxn ang="0">
                    <a:pos x="7" y="10"/>
                  </a:cxn>
                  <a:cxn ang="0">
                    <a:pos x="0" y="5"/>
                  </a:cxn>
                  <a:cxn ang="0">
                    <a:pos x="7" y="0"/>
                  </a:cxn>
                </a:cxnLst>
                <a:rect l="0" t="0" r="r" b="b"/>
                <a:pathLst>
                  <a:path w="15" h="10">
                    <a:moveTo>
                      <a:pt x="7" y="0"/>
                    </a:moveTo>
                    <a:lnTo>
                      <a:pt x="15" y="5"/>
                    </a:lnTo>
                    <a:lnTo>
                      <a:pt x="7" y="10"/>
                    </a:lnTo>
                    <a:lnTo>
                      <a:pt x="0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6DFF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50" name="Freeform 3078"/>
              <p:cNvSpPr>
                <a:spLocks/>
              </p:cNvSpPr>
              <p:nvPr/>
            </p:nvSpPr>
            <p:spPr bwMode="auto">
              <a:xfrm>
                <a:off x="1750" y="1263"/>
                <a:ext cx="15" cy="1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5" y="5"/>
                  </a:cxn>
                  <a:cxn ang="0">
                    <a:pos x="7" y="10"/>
                  </a:cxn>
                  <a:cxn ang="0">
                    <a:pos x="0" y="5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5" h="10">
                    <a:moveTo>
                      <a:pt x="7" y="0"/>
                    </a:moveTo>
                    <a:lnTo>
                      <a:pt x="15" y="5"/>
                    </a:lnTo>
                    <a:lnTo>
                      <a:pt x="7" y="10"/>
                    </a:lnTo>
                    <a:lnTo>
                      <a:pt x="0" y="5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51" name="Freeform 3079"/>
              <p:cNvSpPr>
                <a:spLocks/>
              </p:cNvSpPr>
              <p:nvPr/>
            </p:nvSpPr>
            <p:spPr bwMode="auto">
              <a:xfrm>
                <a:off x="882" y="2119"/>
                <a:ext cx="44" cy="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10" y="2"/>
                  </a:cxn>
                  <a:cxn ang="0">
                    <a:pos x="17" y="5"/>
                  </a:cxn>
                  <a:cxn ang="0">
                    <a:pos x="25" y="5"/>
                  </a:cxn>
                  <a:cxn ang="0">
                    <a:pos x="32" y="5"/>
                  </a:cxn>
                  <a:cxn ang="0">
                    <a:pos x="39" y="2"/>
                  </a:cxn>
                  <a:cxn ang="0">
                    <a:pos x="44" y="2"/>
                  </a:cxn>
                  <a:cxn ang="0">
                    <a:pos x="39" y="2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17" y="2"/>
                  </a:cxn>
                  <a:cxn ang="0">
                    <a:pos x="10" y="2"/>
                  </a:cxn>
                  <a:cxn ang="0">
                    <a:pos x="3" y="2"/>
                  </a:cxn>
                </a:cxnLst>
                <a:rect l="0" t="0" r="r" b="b"/>
                <a:pathLst>
                  <a:path w="44" h="5">
                    <a:moveTo>
                      <a:pt x="3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10" y="2"/>
                    </a:lnTo>
                    <a:lnTo>
                      <a:pt x="17" y="5"/>
                    </a:lnTo>
                    <a:lnTo>
                      <a:pt x="25" y="5"/>
                    </a:lnTo>
                    <a:lnTo>
                      <a:pt x="32" y="5"/>
                    </a:lnTo>
                    <a:lnTo>
                      <a:pt x="39" y="2"/>
                    </a:lnTo>
                    <a:lnTo>
                      <a:pt x="44" y="2"/>
                    </a:lnTo>
                    <a:lnTo>
                      <a:pt x="39" y="2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7" y="2"/>
                    </a:lnTo>
                    <a:lnTo>
                      <a:pt x="1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52" name="Freeform 3080"/>
              <p:cNvSpPr>
                <a:spLocks/>
              </p:cNvSpPr>
              <p:nvPr/>
            </p:nvSpPr>
            <p:spPr bwMode="auto">
              <a:xfrm>
                <a:off x="882" y="2119"/>
                <a:ext cx="44" cy="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10" y="2"/>
                  </a:cxn>
                  <a:cxn ang="0">
                    <a:pos x="17" y="5"/>
                  </a:cxn>
                  <a:cxn ang="0">
                    <a:pos x="25" y="5"/>
                  </a:cxn>
                  <a:cxn ang="0">
                    <a:pos x="32" y="5"/>
                  </a:cxn>
                  <a:cxn ang="0">
                    <a:pos x="39" y="2"/>
                  </a:cxn>
                  <a:cxn ang="0">
                    <a:pos x="44" y="2"/>
                  </a:cxn>
                  <a:cxn ang="0">
                    <a:pos x="39" y="2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17" y="2"/>
                  </a:cxn>
                  <a:cxn ang="0">
                    <a:pos x="10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4" h="5">
                    <a:moveTo>
                      <a:pt x="3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10" y="2"/>
                    </a:lnTo>
                    <a:lnTo>
                      <a:pt x="17" y="5"/>
                    </a:lnTo>
                    <a:lnTo>
                      <a:pt x="25" y="5"/>
                    </a:lnTo>
                    <a:lnTo>
                      <a:pt x="32" y="5"/>
                    </a:lnTo>
                    <a:lnTo>
                      <a:pt x="39" y="2"/>
                    </a:lnTo>
                    <a:lnTo>
                      <a:pt x="44" y="2"/>
                    </a:lnTo>
                    <a:lnTo>
                      <a:pt x="39" y="2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7" y="2"/>
                    </a:lnTo>
                    <a:lnTo>
                      <a:pt x="10" y="2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53" name="Freeform 3081"/>
              <p:cNvSpPr>
                <a:spLocks/>
              </p:cNvSpPr>
              <p:nvPr/>
            </p:nvSpPr>
            <p:spPr bwMode="auto">
              <a:xfrm>
                <a:off x="453" y="2027"/>
                <a:ext cx="17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3" y="7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7" y="2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3" y="0"/>
                  </a:cxn>
                </a:cxnLst>
                <a:rect l="0" t="0" r="r" b="b"/>
                <a:pathLst>
                  <a:path w="17" h="7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54" name="Freeform 3082"/>
              <p:cNvSpPr>
                <a:spLocks/>
              </p:cNvSpPr>
              <p:nvPr/>
            </p:nvSpPr>
            <p:spPr bwMode="auto">
              <a:xfrm>
                <a:off x="453" y="2027"/>
                <a:ext cx="17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3" y="7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7" y="2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17" h="7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55" name="Freeform 3083"/>
              <p:cNvSpPr>
                <a:spLocks/>
              </p:cNvSpPr>
              <p:nvPr/>
            </p:nvSpPr>
            <p:spPr bwMode="auto">
              <a:xfrm>
                <a:off x="2092" y="2104"/>
                <a:ext cx="51" cy="3"/>
              </a:xfrm>
              <a:custGeom>
                <a:avLst/>
                <a:gdLst/>
                <a:ahLst/>
                <a:cxnLst>
                  <a:cxn ang="0">
                    <a:pos x="48" y="3"/>
                  </a:cxn>
                  <a:cxn ang="0">
                    <a:pos x="41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12" y="3"/>
                  </a:cxn>
                  <a:cxn ang="0">
                    <a:pos x="19" y="3"/>
                  </a:cxn>
                  <a:cxn ang="0">
                    <a:pos x="26" y="3"/>
                  </a:cxn>
                  <a:cxn ang="0">
                    <a:pos x="34" y="3"/>
                  </a:cxn>
                  <a:cxn ang="0">
                    <a:pos x="41" y="3"/>
                  </a:cxn>
                  <a:cxn ang="0">
                    <a:pos x="48" y="3"/>
                  </a:cxn>
                  <a:cxn ang="0">
                    <a:pos x="51" y="3"/>
                  </a:cxn>
                  <a:cxn ang="0">
                    <a:pos x="48" y="3"/>
                  </a:cxn>
                </a:cxnLst>
                <a:rect l="0" t="0" r="r" b="b"/>
                <a:pathLst>
                  <a:path w="51" h="3">
                    <a:moveTo>
                      <a:pt x="48" y="3"/>
                    </a:moveTo>
                    <a:lnTo>
                      <a:pt x="41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12" y="3"/>
                    </a:lnTo>
                    <a:lnTo>
                      <a:pt x="19" y="3"/>
                    </a:lnTo>
                    <a:lnTo>
                      <a:pt x="26" y="3"/>
                    </a:lnTo>
                    <a:lnTo>
                      <a:pt x="34" y="3"/>
                    </a:lnTo>
                    <a:lnTo>
                      <a:pt x="41" y="3"/>
                    </a:lnTo>
                    <a:lnTo>
                      <a:pt x="48" y="3"/>
                    </a:lnTo>
                    <a:lnTo>
                      <a:pt x="51" y="3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6DFF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56" name="Freeform 3084"/>
              <p:cNvSpPr>
                <a:spLocks/>
              </p:cNvSpPr>
              <p:nvPr/>
            </p:nvSpPr>
            <p:spPr bwMode="auto">
              <a:xfrm>
                <a:off x="2092" y="2104"/>
                <a:ext cx="51" cy="3"/>
              </a:xfrm>
              <a:custGeom>
                <a:avLst/>
                <a:gdLst/>
                <a:ahLst/>
                <a:cxnLst>
                  <a:cxn ang="0">
                    <a:pos x="48" y="3"/>
                  </a:cxn>
                  <a:cxn ang="0">
                    <a:pos x="41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12" y="3"/>
                  </a:cxn>
                  <a:cxn ang="0">
                    <a:pos x="19" y="3"/>
                  </a:cxn>
                  <a:cxn ang="0">
                    <a:pos x="26" y="3"/>
                  </a:cxn>
                  <a:cxn ang="0">
                    <a:pos x="34" y="3"/>
                  </a:cxn>
                  <a:cxn ang="0">
                    <a:pos x="41" y="3"/>
                  </a:cxn>
                  <a:cxn ang="0">
                    <a:pos x="48" y="3"/>
                  </a:cxn>
                  <a:cxn ang="0">
                    <a:pos x="51" y="3"/>
                  </a:cxn>
                  <a:cxn ang="0">
                    <a:pos x="48" y="3"/>
                  </a:cxn>
                  <a:cxn ang="0">
                    <a:pos x="48" y="3"/>
                  </a:cxn>
                </a:cxnLst>
                <a:rect l="0" t="0" r="r" b="b"/>
                <a:pathLst>
                  <a:path w="51" h="3">
                    <a:moveTo>
                      <a:pt x="48" y="3"/>
                    </a:moveTo>
                    <a:lnTo>
                      <a:pt x="41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12" y="3"/>
                    </a:lnTo>
                    <a:lnTo>
                      <a:pt x="19" y="3"/>
                    </a:lnTo>
                    <a:lnTo>
                      <a:pt x="26" y="3"/>
                    </a:lnTo>
                    <a:lnTo>
                      <a:pt x="34" y="3"/>
                    </a:lnTo>
                    <a:lnTo>
                      <a:pt x="41" y="3"/>
                    </a:lnTo>
                    <a:lnTo>
                      <a:pt x="48" y="3"/>
                    </a:lnTo>
                    <a:lnTo>
                      <a:pt x="51" y="3"/>
                    </a:lnTo>
                    <a:lnTo>
                      <a:pt x="48" y="3"/>
                    </a:lnTo>
                    <a:lnTo>
                      <a:pt x="48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57" name="Freeform 3085"/>
              <p:cNvSpPr>
                <a:spLocks/>
              </p:cNvSpPr>
              <p:nvPr/>
            </p:nvSpPr>
            <p:spPr bwMode="auto">
              <a:xfrm>
                <a:off x="986" y="2107"/>
                <a:ext cx="27" cy="4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10" y="4"/>
                  </a:cxn>
                  <a:cxn ang="0">
                    <a:pos x="17" y="4"/>
                  </a:cxn>
                  <a:cxn ang="0">
                    <a:pos x="25" y="4"/>
                  </a:cxn>
                  <a:cxn ang="0">
                    <a:pos x="27" y="4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3" y="2"/>
                  </a:cxn>
                </a:cxnLst>
                <a:rect l="0" t="0" r="r" b="b"/>
                <a:pathLst>
                  <a:path w="27" h="4">
                    <a:moveTo>
                      <a:pt x="3" y="2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10" y="4"/>
                    </a:lnTo>
                    <a:lnTo>
                      <a:pt x="17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58" name="Freeform 3086"/>
              <p:cNvSpPr>
                <a:spLocks/>
              </p:cNvSpPr>
              <p:nvPr/>
            </p:nvSpPr>
            <p:spPr bwMode="auto">
              <a:xfrm>
                <a:off x="986" y="2107"/>
                <a:ext cx="27" cy="4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10" y="4"/>
                  </a:cxn>
                  <a:cxn ang="0">
                    <a:pos x="17" y="4"/>
                  </a:cxn>
                  <a:cxn ang="0">
                    <a:pos x="25" y="4"/>
                  </a:cxn>
                  <a:cxn ang="0">
                    <a:pos x="27" y="4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27" h="4">
                    <a:moveTo>
                      <a:pt x="3" y="2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10" y="4"/>
                    </a:lnTo>
                    <a:lnTo>
                      <a:pt x="17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59" name="Freeform 3087"/>
              <p:cNvSpPr>
                <a:spLocks/>
              </p:cNvSpPr>
              <p:nvPr/>
            </p:nvSpPr>
            <p:spPr bwMode="auto">
              <a:xfrm>
                <a:off x="715" y="2109"/>
                <a:ext cx="27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5" y="0"/>
                  </a:cxn>
                  <a:cxn ang="0">
                    <a:pos x="22" y="2"/>
                  </a:cxn>
                  <a:cxn ang="0">
                    <a:pos x="27" y="2"/>
                  </a:cxn>
                  <a:cxn ang="0">
                    <a:pos x="22" y="2"/>
                  </a:cxn>
                  <a:cxn ang="0">
                    <a:pos x="15" y="5"/>
                  </a:cxn>
                  <a:cxn ang="0">
                    <a:pos x="7" y="5"/>
                  </a:cxn>
                  <a:cxn ang="0">
                    <a:pos x="0" y="2"/>
                  </a:cxn>
                  <a:cxn ang="0">
                    <a:pos x="7" y="0"/>
                  </a:cxn>
                </a:cxnLst>
                <a:rect l="0" t="0" r="r" b="b"/>
                <a:pathLst>
                  <a:path w="27" h="5">
                    <a:moveTo>
                      <a:pt x="7" y="0"/>
                    </a:moveTo>
                    <a:lnTo>
                      <a:pt x="15" y="0"/>
                    </a:lnTo>
                    <a:lnTo>
                      <a:pt x="22" y="2"/>
                    </a:lnTo>
                    <a:lnTo>
                      <a:pt x="27" y="2"/>
                    </a:lnTo>
                    <a:lnTo>
                      <a:pt x="22" y="2"/>
                    </a:lnTo>
                    <a:lnTo>
                      <a:pt x="15" y="5"/>
                    </a:lnTo>
                    <a:lnTo>
                      <a:pt x="7" y="5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24FF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60" name="Freeform 3088"/>
              <p:cNvSpPr>
                <a:spLocks/>
              </p:cNvSpPr>
              <p:nvPr/>
            </p:nvSpPr>
            <p:spPr bwMode="auto">
              <a:xfrm>
                <a:off x="715" y="2109"/>
                <a:ext cx="27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5" y="0"/>
                  </a:cxn>
                  <a:cxn ang="0">
                    <a:pos x="22" y="2"/>
                  </a:cxn>
                  <a:cxn ang="0">
                    <a:pos x="27" y="2"/>
                  </a:cxn>
                  <a:cxn ang="0">
                    <a:pos x="22" y="2"/>
                  </a:cxn>
                  <a:cxn ang="0">
                    <a:pos x="15" y="5"/>
                  </a:cxn>
                  <a:cxn ang="0">
                    <a:pos x="7" y="5"/>
                  </a:cxn>
                  <a:cxn ang="0">
                    <a:pos x="0" y="2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27" h="5">
                    <a:moveTo>
                      <a:pt x="7" y="0"/>
                    </a:moveTo>
                    <a:lnTo>
                      <a:pt x="15" y="0"/>
                    </a:lnTo>
                    <a:lnTo>
                      <a:pt x="22" y="2"/>
                    </a:lnTo>
                    <a:lnTo>
                      <a:pt x="27" y="2"/>
                    </a:lnTo>
                    <a:lnTo>
                      <a:pt x="22" y="2"/>
                    </a:lnTo>
                    <a:lnTo>
                      <a:pt x="15" y="5"/>
                    </a:lnTo>
                    <a:lnTo>
                      <a:pt x="7" y="5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61" name="Freeform 3089"/>
              <p:cNvSpPr>
                <a:spLocks/>
              </p:cNvSpPr>
              <p:nvPr/>
            </p:nvSpPr>
            <p:spPr bwMode="auto">
              <a:xfrm>
                <a:off x="822" y="1181"/>
                <a:ext cx="12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7"/>
                  </a:cxn>
                  <a:cxn ang="0">
                    <a:pos x="5" y="12"/>
                  </a:cxn>
                  <a:cxn ang="0">
                    <a:pos x="0" y="7"/>
                  </a:cxn>
                  <a:cxn ang="0">
                    <a:pos x="5" y="0"/>
                  </a:cxn>
                </a:cxnLst>
                <a:rect l="0" t="0" r="r" b="b"/>
                <a:pathLst>
                  <a:path w="12" h="12">
                    <a:moveTo>
                      <a:pt x="5" y="0"/>
                    </a:moveTo>
                    <a:lnTo>
                      <a:pt x="12" y="7"/>
                    </a:lnTo>
                    <a:lnTo>
                      <a:pt x="5" y="12"/>
                    </a:lnTo>
                    <a:lnTo>
                      <a:pt x="0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B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62" name="Freeform 3090"/>
              <p:cNvSpPr>
                <a:spLocks/>
              </p:cNvSpPr>
              <p:nvPr/>
            </p:nvSpPr>
            <p:spPr bwMode="auto">
              <a:xfrm>
                <a:off x="822" y="1181"/>
                <a:ext cx="12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7"/>
                  </a:cxn>
                  <a:cxn ang="0">
                    <a:pos x="5" y="12"/>
                  </a:cxn>
                  <a:cxn ang="0">
                    <a:pos x="0" y="7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12" h="12">
                    <a:moveTo>
                      <a:pt x="5" y="0"/>
                    </a:moveTo>
                    <a:lnTo>
                      <a:pt x="12" y="7"/>
                    </a:lnTo>
                    <a:lnTo>
                      <a:pt x="5" y="12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63" name="Freeform 3091"/>
              <p:cNvSpPr>
                <a:spLocks/>
              </p:cNvSpPr>
              <p:nvPr/>
            </p:nvSpPr>
            <p:spPr bwMode="auto">
              <a:xfrm>
                <a:off x="2094" y="2109"/>
                <a:ext cx="49" cy="2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9" y="2"/>
                  </a:cxn>
                  <a:cxn ang="0">
                    <a:pos x="46" y="2"/>
                  </a:cxn>
                  <a:cxn ang="0">
                    <a:pos x="39" y="2"/>
                  </a:cxn>
                  <a:cxn ang="0">
                    <a:pos x="32" y="2"/>
                  </a:cxn>
                  <a:cxn ang="0">
                    <a:pos x="24" y="2"/>
                  </a:cxn>
                  <a:cxn ang="0">
                    <a:pos x="17" y="2"/>
                  </a:cxn>
                  <a:cxn ang="0">
                    <a:pos x="10" y="2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39" y="2"/>
                  </a:cxn>
                  <a:cxn ang="0">
                    <a:pos x="46" y="2"/>
                  </a:cxn>
                </a:cxnLst>
                <a:rect l="0" t="0" r="r" b="b"/>
                <a:pathLst>
                  <a:path w="49" h="2">
                    <a:moveTo>
                      <a:pt x="46" y="2"/>
                    </a:moveTo>
                    <a:lnTo>
                      <a:pt x="49" y="2"/>
                    </a:lnTo>
                    <a:lnTo>
                      <a:pt x="46" y="2"/>
                    </a:lnTo>
                    <a:lnTo>
                      <a:pt x="39" y="2"/>
                    </a:lnTo>
                    <a:lnTo>
                      <a:pt x="32" y="2"/>
                    </a:lnTo>
                    <a:lnTo>
                      <a:pt x="24" y="2"/>
                    </a:lnTo>
                    <a:lnTo>
                      <a:pt x="17" y="2"/>
                    </a:lnTo>
                    <a:lnTo>
                      <a:pt x="1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9" y="2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64" name="Freeform 3092"/>
              <p:cNvSpPr>
                <a:spLocks/>
              </p:cNvSpPr>
              <p:nvPr/>
            </p:nvSpPr>
            <p:spPr bwMode="auto">
              <a:xfrm>
                <a:off x="2094" y="2109"/>
                <a:ext cx="49" cy="2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9" y="2"/>
                  </a:cxn>
                  <a:cxn ang="0">
                    <a:pos x="46" y="2"/>
                  </a:cxn>
                  <a:cxn ang="0">
                    <a:pos x="39" y="2"/>
                  </a:cxn>
                  <a:cxn ang="0">
                    <a:pos x="32" y="2"/>
                  </a:cxn>
                  <a:cxn ang="0">
                    <a:pos x="24" y="2"/>
                  </a:cxn>
                  <a:cxn ang="0">
                    <a:pos x="17" y="2"/>
                  </a:cxn>
                  <a:cxn ang="0">
                    <a:pos x="10" y="2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39" y="2"/>
                  </a:cxn>
                  <a:cxn ang="0">
                    <a:pos x="46" y="2"/>
                  </a:cxn>
                  <a:cxn ang="0">
                    <a:pos x="46" y="2"/>
                  </a:cxn>
                </a:cxnLst>
                <a:rect l="0" t="0" r="r" b="b"/>
                <a:pathLst>
                  <a:path w="49" h="2">
                    <a:moveTo>
                      <a:pt x="46" y="2"/>
                    </a:moveTo>
                    <a:lnTo>
                      <a:pt x="49" y="2"/>
                    </a:lnTo>
                    <a:lnTo>
                      <a:pt x="46" y="2"/>
                    </a:lnTo>
                    <a:lnTo>
                      <a:pt x="39" y="2"/>
                    </a:lnTo>
                    <a:lnTo>
                      <a:pt x="32" y="2"/>
                    </a:lnTo>
                    <a:lnTo>
                      <a:pt x="24" y="2"/>
                    </a:lnTo>
                    <a:lnTo>
                      <a:pt x="17" y="2"/>
                    </a:lnTo>
                    <a:lnTo>
                      <a:pt x="1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10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9" y="2"/>
                    </a:lnTo>
                    <a:lnTo>
                      <a:pt x="46" y="2"/>
                    </a:lnTo>
                    <a:lnTo>
                      <a:pt x="46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65" name="Freeform 3093"/>
              <p:cNvSpPr>
                <a:spLocks/>
              </p:cNvSpPr>
              <p:nvPr/>
            </p:nvSpPr>
            <p:spPr bwMode="auto">
              <a:xfrm>
                <a:off x="1534" y="2077"/>
                <a:ext cx="34" cy="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4" y="3"/>
                  </a:cxn>
                  <a:cxn ang="0">
                    <a:pos x="32" y="3"/>
                  </a:cxn>
                  <a:cxn ang="0">
                    <a:pos x="25" y="5"/>
                  </a:cxn>
                  <a:cxn ang="0">
                    <a:pos x="17" y="3"/>
                  </a:cxn>
                  <a:cxn ang="0">
                    <a:pos x="1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0" y="3"/>
                  </a:cxn>
                  <a:cxn ang="0">
                    <a:pos x="17" y="0"/>
                  </a:cxn>
                  <a:cxn ang="0">
                    <a:pos x="25" y="0"/>
                  </a:cxn>
                  <a:cxn ang="0">
                    <a:pos x="32" y="0"/>
                  </a:cxn>
                </a:cxnLst>
                <a:rect l="0" t="0" r="r" b="b"/>
                <a:pathLst>
                  <a:path w="34" h="5">
                    <a:moveTo>
                      <a:pt x="32" y="0"/>
                    </a:moveTo>
                    <a:lnTo>
                      <a:pt x="34" y="3"/>
                    </a:lnTo>
                    <a:lnTo>
                      <a:pt x="32" y="3"/>
                    </a:lnTo>
                    <a:lnTo>
                      <a:pt x="25" y="5"/>
                    </a:lnTo>
                    <a:lnTo>
                      <a:pt x="17" y="3"/>
                    </a:lnTo>
                    <a:lnTo>
                      <a:pt x="1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" y="3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6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66" name="Freeform 3094"/>
              <p:cNvSpPr>
                <a:spLocks/>
              </p:cNvSpPr>
              <p:nvPr/>
            </p:nvSpPr>
            <p:spPr bwMode="auto">
              <a:xfrm>
                <a:off x="1534" y="2077"/>
                <a:ext cx="34" cy="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4" y="3"/>
                  </a:cxn>
                  <a:cxn ang="0">
                    <a:pos x="32" y="3"/>
                  </a:cxn>
                  <a:cxn ang="0">
                    <a:pos x="25" y="5"/>
                  </a:cxn>
                  <a:cxn ang="0">
                    <a:pos x="17" y="3"/>
                  </a:cxn>
                  <a:cxn ang="0">
                    <a:pos x="1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0" y="3"/>
                  </a:cxn>
                  <a:cxn ang="0">
                    <a:pos x="17" y="0"/>
                  </a:cxn>
                  <a:cxn ang="0">
                    <a:pos x="25" y="0"/>
                  </a:cxn>
                  <a:cxn ang="0">
                    <a:pos x="32" y="0"/>
                  </a:cxn>
                  <a:cxn ang="0">
                    <a:pos x="32" y="0"/>
                  </a:cxn>
                </a:cxnLst>
                <a:rect l="0" t="0" r="r" b="b"/>
                <a:pathLst>
                  <a:path w="34" h="5">
                    <a:moveTo>
                      <a:pt x="32" y="0"/>
                    </a:moveTo>
                    <a:lnTo>
                      <a:pt x="34" y="3"/>
                    </a:lnTo>
                    <a:lnTo>
                      <a:pt x="32" y="3"/>
                    </a:lnTo>
                    <a:lnTo>
                      <a:pt x="25" y="5"/>
                    </a:lnTo>
                    <a:lnTo>
                      <a:pt x="17" y="3"/>
                    </a:lnTo>
                    <a:lnTo>
                      <a:pt x="1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" y="3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67" name="Freeform 3095"/>
              <p:cNvSpPr>
                <a:spLocks/>
              </p:cNvSpPr>
              <p:nvPr/>
            </p:nvSpPr>
            <p:spPr bwMode="auto">
              <a:xfrm>
                <a:off x="1517" y="2063"/>
                <a:ext cx="32" cy="5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32" y="2"/>
                  </a:cxn>
                  <a:cxn ang="0">
                    <a:pos x="27" y="5"/>
                  </a:cxn>
                  <a:cxn ang="0">
                    <a:pos x="17" y="2"/>
                  </a:cxn>
                  <a:cxn ang="0">
                    <a:pos x="10" y="5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7" y="2"/>
                  </a:cxn>
                  <a:cxn ang="0">
                    <a:pos x="27" y="2"/>
                  </a:cxn>
                </a:cxnLst>
                <a:rect l="0" t="0" r="r" b="b"/>
                <a:pathLst>
                  <a:path w="32" h="5">
                    <a:moveTo>
                      <a:pt x="27" y="2"/>
                    </a:moveTo>
                    <a:lnTo>
                      <a:pt x="32" y="2"/>
                    </a:lnTo>
                    <a:lnTo>
                      <a:pt x="27" y="5"/>
                    </a:lnTo>
                    <a:lnTo>
                      <a:pt x="17" y="2"/>
                    </a:lnTo>
                    <a:lnTo>
                      <a:pt x="10" y="5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FF6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68" name="Freeform 3096"/>
              <p:cNvSpPr>
                <a:spLocks/>
              </p:cNvSpPr>
              <p:nvPr/>
            </p:nvSpPr>
            <p:spPr bwMode="auto">
              <a:xfrm>
                <a:off x="1517" y="2063"/>
                <a:ext cx="32" cy="5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32" y="2"/>
                  </a:cxn>
                  <a:cxn ang="0">
                    <a:pos x="27" y="5"/>
                  </a:cxn>
                  <a:cxn ang="0">
                    <a:pos x="17" y="2"/>
                  </a:cxn>
                  <a:cxn ang="0">
                    <a:pos x="10" y="5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7" y="2"/>
                  </a:cxn>
                  <a:cxn ang="0">
                    <a:pos x="27" y="2"/>
                  </a:cxn>
                  <a:cxn ang="0">
                    <a:pos x="27" y="2"/>
                  </a:cxn>
                </a:cxnLst>
                <a:rect l="0" t="0" r="r" b="b"/>
                <a:pathLst>
                  <a:path w="32" h="5">
                    <a:moveTo>
                      <a:pt x="27" y="2"/>
                    </a:moveTo>
                    <a:lnTo>
                      <a:pt x="32" y="2"/>
                    </a:lnTo>
                    <a:lnTo>
                      <a:pt x="27" y="5"/>
                    </a:lnTo>
                    <a:lnTo>
                      <a:pt x="17" y="2"/>
                    </a:lnTo>
                    <a:lnTo>
                      <a:pt x="10" y="5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27" y="2"/>
                    </a:lnTo>
                    <a:lnTo>
                      <a:pt x="27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69" name="Freeform 3097"/>
              <p:cNvSpPr>
                <a:spLocks/>
              </p:cNvSpPr>
              <p:nvPr/>
            </p:nvSpPr>
            <p:spPr bwMode="auto">
              <a:xfrm>
                <a:off x="773" y="2109"/>
                <a:ext cx="27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27" y="2"/>
                  </a:cxn>
                  <a:cxn ang="0">
                    <a:pos x="24" y="2"/>
                  </a:cxn>
                  <a:cxn ang="0">
                    <a:pos x="17" y="5"/>
                  </a:cxn>
                  <a:cxn ang="0">
                    <a:pos x="7" y="5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7" h="5">
                    <a:moveTo>
                      <a:pt x="0" y="2"/>
                    </a:moveTo>
                    <a:lnTo>
                      <a:pt x="7" y="0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27" y="2"/>
                    </a:lnTo>
                    <a:lnTo>
                      <a:pt x="24" y="2"/>
                    </a:lnTo>
                    <a:lnTo>
                      <a:pt x="17" y="5"/>
                    </a:lnTo>
                    <a:lnTo>
                      <a:pt x="7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2FF6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70" name="Freeform 3098"/>
              <p:cNvSpPr>
                <a:spLocks/>
              </p:cNvSpPr>
              <p:nvPr/>
            </p:nvSpPr>
            <p:spPr bwMode="auto">
              <a:xfrm>
                <a:off x="773" y="2109"/>
                <a:ext cx="27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27" y="2"/>
                  </a:cxn>
                  <a:cxn ang="0">
                    <a:pos x="24" y="2"/>
                  </a:cxn>
                  <a:cxn ang="0">
                    <a:pos x="17" y="5"/>
                  </a:cxn>
                  <a:cxn ang="0">
                    <a:pos x="7" y="5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7" h="5">
                    <a:moveTo>
                      <a:pt x="0" y="2"/>
                    </a:moveTo>
                    <a:lnTo>
                      <a:pt x="7" y="0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27" y="2"/>
                    </a:lnTo>
                    <a:lnTo>
                      <a:pt x="24" y="2"/>
                    </a:lnTo>
                    <a:lnTo>
                      <a:pt x="17" y="5"/>
                    </a:lnTo>
                    <a:lnTo>
                      <a:pt x="7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71" name="Freeform 3099"/>
              <p:cNvSpPr>
                <a:spLocks/>
              </p:cNvSpPr>
              <p:nvPr/>
            </p:nvSpPr>
            <p:spPr bwMode="auto">
              <a:xfrm>
                <a:off x="373" y="2099"/>
                <a:ext cx="34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25" y="0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5" y="3"/>
                  </a:cxn>
                  <a:cxn ang="0">
                    <a:pos x="17" y="3"/>
                  </a:cxn>
                  <a:cxn ang="0">
                    <a:pos x="10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4" h="3">
                    <a:moveTo>
                      <a:pt x="3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3"/>
                    </a:lnTo>
                    <a:lnTo>
                      <a:pt x="10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72" name="Freeform 3100"/>
              <p:cNvSpPr>
                <a:spLocks/>
              </p:cNvSpPr>
              <p:nvPr/>
            </p:nvSpPr>
            <p:spPr bwMode="auto">
              <a:xfrm>
                <a:off x="373" y="2099"/>
                <a:ext cx="34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25" y="0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5" y="3"/>
                  </a:cxn>
                  <a:cxn ang="0">
                    <a:pos x="17" y="3"/>
                  </a:cxn>
                  <a:cxn ang="0">
                    <a:pos x="10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4" h="3">
                    <a:moveTo>
                      <a:pt x="3" y="0"/>
                    </a:moveTo>
                    <a:lnTo>
                      <a:pt x="10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3"/>
                    </a:lnTo>
                    <a:lnTo>
                      <a:pt x="10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73" name="Freeform 3101"/>
              <p:cNvSpPr>
                <a:spLocks/>
              </p:cNvSpPr>
              <p:nvPr/>
            </p:nvSpPr>
            <p:spPr bwMode="auto">
              <a:xfrm>
                <a:off x="526" y="2116"/>
                <a:ext cx="36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12" y="3"/>
                  </a:cxn>
                  <a:cxn ang="0">
                    <a:pos x="19" y="3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5" y="0"/>
                  </a:cxn>
                </a:cxnLst>
                <a:rect l="0" t="0" r="r" b="b"/>
                <a:pathLst>
                  <a:path w="36" h="3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2" y="3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74" name="Freeform 3102"/>
              <p:cNvSpPr>
                <a:spLocks/>
              </p:cNvSpPr>
              <p:nvPr/>
            </p:nvSpPr>
            <p:spPr bwMode="auto">
              <a:xfrm>
                <a:off x="526" y="2116"/>
                <a:ext cx="36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12" y="3"/>
                  </a:cxn>
                  <a:cxn ang="0">
                    <a:pos x="19" y="3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36" h="3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2" y="3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75" name="Freeform 3103"/>
              <p:cNvSpPr>
                <a:spLocks/>
              </p:cNvSpPr>
              <p:nvPr/>
            </p:nvSpPr>
            <p:spPr bwMode="auto">
              <a:xfrm>
                <a:off x="422" y="2099"/>
                <a:ext cx="34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0"/>
                  </a:cxn>
                  <a:cxn ang="0">
                    <a:pos x="19" y="0"/>
                  </a:cxn>
                  <a:cxn ang="0">
                    <a:pos x="26" y="0"/>
                  </a:cxn>
                  <a:cxn ang="0">
                    <a:pos x="34" y="0"/>
                  </a:cxn>
                  <a:cxn ang="0">
                    <a:pos x="26" y="3"/>
                  </a:cxn>
                  <a:cxn ang="0">
                    <a:pos x="19" y="3"/>
                  </a:cxn>
                  <a:cxn ang="0">
                    <a:pos x="12" y="3"/>
                  </a:cxn>
                  <a:cxn ang="0">
                    <a:pos x="5" y="3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34" h="3">
                    <a:moveTo>
                      <a:pt x="5" y="0"/>
                    </a:moveTo>
                    <a:lnTo>
                      <a:pt x="12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26" y="3"/>
                    </a:lnTo>
                    <a:lnTo>
                      <a:pt x="19" y="3"/>
                    </a:lnTo>
                    <a:lnTo>
                      <a:pt x="12" y="3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76" name="Freeform 3104"/>
              <p:cNvSpPr>
                <a:spLocks/>
              </p:cNvSpPr>
              <p:nvPr/>
            </p:nvSpPr>
            <p:spPr bwMode="auto">
              <a:xfrm>
                <a:off x="422" y="2099"/>
                <a:ext cx="34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0"/>
                  </a:cxn>
                  <a:cxn ang="0">
                    <a:pos x="19" y="0"/>
                  </a:cxn>
                  <a:cxn ang="0">
                    <a:pos x="26" y="0"/>
                  </a:cxn>
                  <a:cxn ang="0">
                    <a:pos x="34" y="0"/>
                  </a:cxn>
                  <a:cxn ang="0">
                    <a:pos x="26" y="3"/>
                  </a:cxn>
                  <a:cxn ang="0">
                    <a:pos x="19" y="3"/>
                  </a:cxn>
                  <a:cxn ang="0">
                    <a:pos x="12" y="3"/>
                  </a:cxn>
                  <a:cxn ang="0">
                    <a:pos x="5" y="3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34" h="3">
                    <a:moveTo>
                      <a:pt x="5" y="0"/>
                    </a:moveTo>
                    <a:lnTo>
                      <a:pt x="12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26" y="3"/>
                    </a:lnTo>
                    <a:lnTo>
                      <a:pt x="19" y="3"/>
                    </a:lnTo>
                    <a:lnTo>
                      <a:pt x="12" y="3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77" name="Freeform 3105"/>
              <p:cNvSpPr>
                <a:spLocks/>
              </p:cNvSpPr>
              <p:nvPr/>
            </p:nvSpPr>
            <p:spPr bwMode="auto">
              <a:xfrm>
                <a:off x="1852" y="1823"/>
                <a:ext cx="2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2" y="10"/>
                  </a:cxn>
                  <a:cxn ang="0">
                    <a:pos x="2" y="14"/>
                  </a:cxn>
                  <a:cxn ang="0">
                    <a:pos x="0" y="1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14">
                    <a:moveTo>
                      <a:pt x="2" y="0"/>
                    </a:moveTo>
                    <a:lnTo>
                      <a:pt x="2" y="2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78" name="Freeform 3106"/>
              <p:cNvSpPr>
                <a:spLocks/>
              </p:cNvSpPr>
              <p:nvPr/>
            </p:nvSpPr>
            <p:spPr bwMode="auto">
              <a:xfrm>
                <a:off x="1852" y="1823"/>
                <a:ext cx="2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2" y="10"/>
                  </a:cxn>
                  <a:cxn ang="0">
                    <a:pos x="2" y="14"/>
                  </a:cxn>
                  <a:cxn ang="0">
                    <a:pos x="0" y="1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14">
                    <a:moveTo>
                      <a:pt x="2" y="0"/>
                    </a:moveTo>
                    <a:lnTo>
                      <a:pt x="2" y="2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79" name="Freeform 3107"/>
              <p:cNvSpPr>
                <a:spLocks/>
              </p:cNvSpPr>
              <p:nvPr/>
            </p:nvSpPr>
            <p:spPr bwMode="auto">
              <a:xfrm>
                <a:off x="407" y="1069"/>
                <a:ext cx="10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0" y="5"/>
                  </a:cxn>
                  <a:cxn ang="0">
                    <a:pos x="5" y="7"/>
                  </a:cxn>
                  <a:cxn ang="0">
                    <a:pos x="0" y="5"/>
                  </a:cxn>
                  <a:cxn ang="0">
                    <a:pos x="5" y="0"/>
                  </a:cxn>
                </a:cxnLst>
                <a:rect l="0" t="0" r="r" b="b"/>
                <a:pathLst>
                  <a:path w="10" h="7">
                    <a:moveTo>
                      <a:pt x="5" y="0"/>
                    </a:moveTo>
                    <a:lnTo>
                      <a:pt x="10" y="5"/>
                    </a:lnTo>
                    <a:lnTo>
                      <a:pt x="5" y="7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80" name="Freeform 3108"/>
              <p:cNvSpPr>
                <a:spLocks/>
              </p:cNvSpPr>
              <p:nvPr/>
            </p:nvSpPr>
            <p:spPr bwMode="auto">
              <a:xfrm>
                <a:off x="407" y="1069"/>
                <a:ext cx="10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0" y="5"/>
                  </a:cxn>
                  <a:cxn ang="0">
                    <a:pos x="5" y="7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10" h="7">
                    <a:moveTo>
                      <a:pt x="5" y="0"/>
                    </a:moveTo>
                    <a:lnTo>
                      <a:pt x="10" y="5"/>
                    </a:lnTo>
                    <a:lnTo>
                      <a:pt x="5" y="7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81" name="Freeform 3109"/>
              <p:cNvSpPr>
                <a:spLocks/>
              </p:cNvSpPr>
              <p:nvPr/>
            </p:nvSpPr>
            <p:spPr bwMode="auto">
              <a:xfrm>
                <a:off x="637" y="1316"/>
                <a:ext cx="13" cy="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5" y="8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13" h="8">
                    <a:moveTo>
                      <a:pt x="5" y="0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5" y="8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B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82" name="Freeform 3110"/>
              <p:cNvSpPr>
                <a:spLocks/>
              </p:cNvSpPr>
              <p:nvPr/>
            </p:nvSpPr>
            <p:spPr bwMode="auto">
              <a:xfrm>
                <a:off x="637" y="1316"/>
                <a:ext cx="13" cy="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5" y="8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13" h="8">
                    <a:moveTo>
                      <a:pt x="5" y="0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5" y="8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83" name="Freeform 3111"/>
              <p:cNvSpPr>
                <a:spLocks/>
              </p:cNvSpPr>
              <p:nvPr/>
            </p:nvSpPr>
            <p:spPr bwMode="auto">
              <a:xfrm>
                <a:off x="846" y="1088"/>
                <a:ext cx="10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10" y="8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2" y="0"/>
                  </a:cxn>
                </a:cxnLst>
                <a:rect l="0" t="0" r="r" b="b"/>
                <a:pathLst>
                  <a:path w="10" h="8">
                    <a:moveTo>
                      <a:pt x="2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10" y="8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84" name="Freeform 3112"/>
              <p:cNvSpPr>
                <a:spLocks/>
              </p:cNvSpPr>
              <p:nvPr/>
            </p:nvSpPr>
            <p:spPr bwMode="auto">
              <a:xfrm>
                <a:off x="846" y="1088"/>
                <a:ext cx="10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10" y="8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0" h="8">
                    <a:moveTo>
                      <a:pt x="2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10" y="8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85" name="Freeform 3113"/>
              <p:cNvSpPr>
                <a:spLocks/>
              </p:cNvSpPr>
              <p:nvPr/>
            </p:nvSpPr>
            <p:spPr bwMode="auto">
              <a:xfrm>
                <a:off x="635" y="1295"/>
                <a:ext cx="10" cy="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7"/>
                  </a:cxn>
                  <a:cxn ang="0">
                    <a:pos x="7" y="9"/>
                  </a:cxn>
                  <a:cxn ang="0">
                    <a:pos x="0" y="7"/>
                  </a:cxn>
                  <a:cxn ang="0">
                    <a:pos x="7" y="0"/>
                  </a:cxn>
                </a:cxnLst>
                <a:rect l="0" t="0" r="r" b="b"/>
                <a:pathLst>
                  <a:path w="10" h="9">
                    <a:moveTo>
                      <a:pt x="7" y="0"/>
                    </a:moveTo>
                    <a:lnTo>
                      <a:pt x="10" y="7"/>
                    </a:lnTo>
                    <a:lnTo>
                      <a:pt x="7" y="9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B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86" name="Freeform 3114"/>
              <p:cNvSpPr>
                <a:spLocks/>
              </p:cNvSpPr>
              <p:nvPr/>
            </p:nvSpPr>
            <p:spPr bwMode="auto">
              <a:xfrm>
                <a:off x="635" y="1295"/>
                <a:ext cx="10" cy="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7"/>
                  </a:cxn>
                  <a:cxn ang="0">
                    <a:pos x="7" y="9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0" h="9">
                    <a:moveTo>
                      <a:pt x="7" y="0"/>
                    </a:moveTo>
                    <a:lnTo>
                      <a:pt x="10" y="7"/>
                    </a:lnTo>
                    <a:lnTo>
                      <a:pt x="7" y="9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87" name="Freeform 3115"/>
              <p:cNvSpPr>
                <a:spLocks/>
              </p:cNvSpPr>
              <p:nvPr/>
            </p:nvSpPr>
            <p:spPr bwMode="auto">
              <a:xfrm>
                <a:off x="851" y="1779"/>
                <a:ext cx="7" cy="1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5" y="10"/>
                  </a:cxn>
                  <a:cxn ang="0">
                    <a:pos x="7" y="3"/>
                  </a:cxn>
                  <a:cxn ang="0">
                    <a:pos x="5" y="0"/>
                  </a:cxn>
                </a:cxnLst>
                <a:rect l="0" t="0" r="r" b="b"/>
                <a:pathLst>
                  <a:path w="7" h="10">
                    <a:moveTo>
                      <a:pt x="5" y="0"/>
                    </a:moveTo>
                    <a:lnTo>
                      <a:pt x="0" y="3"/>
                    </a:lnTo>
                    <a:lnTo>
                      <a:pt x="5" y="10"/>
                    </a:lnTo>
                    <a:lnTo>
                      <a:pt x="7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88" name="Freeform 3116"/>
              <p:cNvSpPr>
                <a:spLocks/>
              </p:cNvSpPr>
              <p:nvPr/>
            </p:nvSpPr>
            <p:spPr bwMode="auto">
              <a:xfrm>
                <a:off x="851" y="1779"/>
                <a:ext cx="7" cy="1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5" y="10"/>
                  </a:cxn>
                  <a:cxn ang="0">
                    <a:pos x="7" y="3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7" h="10">
                    <a:moveTo>
                      <a:pt x="5" y="0"/>
                    </a:moveTo>
                    <a:lnTo>
                      <a:pt x="0" y="3"/>
                    </a:lnTo>
                    <a:lnTo>
                      <a:pt x="5" y="10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89" name="Freeform 3117"/>
              <p:cNvSpPr>
                <a:spLocks/>
              </p:cNvSpPr>
              <p:nvPr/>
            </p:nvSpPr>
            <p:spPr bwMode="auto">
              <a:xfrm>
                <a:off x="856" y="1467"/>
                <a:ext cx="12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7" y="4"/>
                  </a:cxn>
                  <a:cxn ang="0">
                    <a:pos x="12" y="2"/>
                  </a:cxn>
                  <a:cxn ang="0">
                    <a:pos x="7" y="0"/>
                  </a:cxn>
                  <a:cxn ang="0">
                    <a:pos x="0" y="2"/>
                  </a:cxn>
                </a:cxnLst>
                <a:rect l="0" t="0" r="r" b="b"/>
                <a:pathLst>
                  <a:path w="12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7" y="4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90" name="Freeform 3118"/>
              <p:cNvSpPr>
                <a:spLocks/>
              </p:cNvSpPr>
              <p:nvPr/>
            </p:nvSpPr>
            <p:spPr bwMode="auto">
              <a:xfrm>
                <a:off x="856" y="1467"/>
                <a:ext cx="12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7" y="4"/>
                  </a:cxn>
                  <a:cxn ang="0">
                    <a:pos x="12" y="2"/>
                  </a:cxn>
                  <a:cxn ang="0">
                    <a:pos x="7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2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7" y="4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91" name="Freeform 3119"/>
              <p:cNvSpPr>
                <a:spLocks/>
              </p:cNvSpPr>
              <p:nvPr/>
            </p:nvSpPr>
            <p:spPr bwMode="auto">
              <a:xfrm>
                <a:off x="1066" y="1760"/>
                <a:ext cx="8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" y="5"/>
                  </a:cxn>
                  <a:cxn ang="0">
                    <a:pos x="3" y="10"/>
                  </a:cxn>
                  <a:cxn ang="0">
                    <a:pos x="0" y="5"/>
                  </a:cxn>
                  <a:cxn ang="0">
                    <a:pos x="3" y="0"/>
                  </a:cxn>
                </a:cxnLst>
                <a:rect l="0" t="0" r="r" b="b"/>
                <a:pathLst>
                  <a:path w="8" h="10">
                    <a:moveTo>
                      <a:pt x="3" y="0"/>
                    </a:moveTo>
                    <a:lnTo>
                      <a:pt x="8" y="5"/>
                    </a:lnTo>
                    <a:lnTo>
                      <a:pt x="3" y="10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B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92" name="Freeform 3120"/>
              <p:cNvSpPr>
                <a:spLocks/>
              </p:cNvSpPr>
              <p:nvPr/>
            </p:nvSpPr>
            <p:spPr bwMode="auto">
              <a:xfrm>
                <a:off x="1066" y="1760"/>
                <a:ext cx="8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" y="5"/>
                  </a:cxn>
                  <a:cxn ang="0">
                    <a:pos x="3" y="10"/>
                  </a:cxn>
                  <a:cxn ang="0">
                    <a:pos x="0" y="5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8" h="10">
                    <a:moveTo>
                      <a:pt x="3" y="0"/>
                    </a:moveTo>
                    <a:lnTo>
                      <a:pt x="8" y="5"/>
                    </a:lnTo>
                    <a:lnTo>
                      <a:pt x="3" y="10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93" name="Freeform 3121"/>
              <p:cNvSpPr>
                <a:spLocks/>
              </p:cNvSpPr>
              <p:nvPr/>
            </p:nvSpPr>
            <p:spPr bwMode="auto">
              <a:xfrm>
                <a:off x="330" y="1903"/>
                <a:ext cx="4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7"/>
                  </a:cxn>
                  <a:cxn ang="0">
                    <a:pos x="2" y="14"/>
                  </a:cxn>
                  <a:cxn ang="0">
                    <a:pos x="0" y="7"/>
                  </a:cxn>
                  <a:cxn ang="0">
                    <a:pos x="2" y="0"/>
                  </a:cxn>
                </a:cxnLst>
                <a:rect l="0" t="0" r="r" b="b"/>
                <a:pathLst>
                  <a:path w="4" h="14">
                    <a:moveTo>
                      <a:pt x="2" y="0"/>
                    </a:moveTo>
                    <a:lnTo>
                      <a:pt x="4" y="7"/>
                    </a:lnTo>
                    <a:lnTo>
                      <a:pt x="2" y="14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94" name="Freeform 3122"/>
              <p:cNvSpPr>
                <a:spLocks/>
              </p:cNvSpPr>
              <p:nvPr/>
            </p:nvSpPr>
            <p:spPr bwMode="auto">
              <a:xfrm>
                <a:off x="330" y="1903"/>
                <a:ext cx="4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7"/>
                  </a:cxn>
                  <a:cxn ang="0">
                    <a:pos x="2" y="14"/>
                  </a:cxn>
                  <a:cxn ang="0">
                    <a:pos x="0" y="7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14">
                    <a:moveTo>
                      <a:pt x="2" y="0"/>
                    </a:moveTo>
                    <a:lnTo>
                      <a:pt x="4" y="7"/>
                    </a:lnTo>
                    <a:lnTo>
                      <a:pt x="2" y="14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95" name="Freeform 3123"/>
              <p:cNvSpPr>
                <a:spLocks/>
              </p:cNvSpPr>
              <p:nvPr/>
            </p:nvSpPr>
            <p:spPr bwMode="auto">
              <a:xfrm>
                <a:off x="371" y="2097"/>
                <a:ext cx="31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12" y="2"/>
                  </a:cxn>
                  <a:cxn ang="0">
                    <a:pos x="19" y="2"/>
                  </a:cxn>
                  <a:cxn ang="0">
                    <a:pos x="27" y="0"/>
                  </a:cxn>
                  <a:cxn ang="0">
                    <a:pos x="31" y="0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5" y="0"/>
                  </a:cxn>
                </a:cxnLst>
                <a:rect l="0" t="0" r="r" b="b"/>
                <a:pathLst>
                  <a:path w="31" h="2">
                    <a:moveTo>
                      <a:pt x="5" y="0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2" y="2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96" name="Freeform 3124"/>
              <p:cNvSpPr>
                <a:spLocks/>
              </p:cNvSpPr>
              <p:nvPr/>
            </p:nvSpPr>
            <p:spPr bwMode="auto">
              <a:xfrm>
                <a:off x="371" y="2097"/>
                <a:ext cx="31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12" y="2"/>
                  </a:cxn>
                  <a:cxn ang="0">
                    <a:pos x="19" y="2"/>
                  </a:cxn>
                  <a:cxn ang="0">
                    <a:pos x="27" y="0"/>
                  </a:cxn>
                  <a:cxn ang="0">
                    <a:pos x="31" y="0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31" h="2">
                    <a:moveTo>
                      <a:pt x="5" y="0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2" y="2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97" name="Freeform 3125"/>
              <p:cNvSpPr>
                <a:spLocks/>
              </p:cNvSpPr>
              <p:nvPr/>
            </p:nvSpPr>
            <p:spPr bwMode="auto">
              <a:xfrm>
                <a:off x="1435" y="1224"/>
                <a:ext cx="7" cy="1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7"/>
                  </a:cxn>
                  <a:cxn ang="0">
                    <a:pos x="5" y="10"/>
                  </a:cxn>
                  <a:cxn ang="0">
                    <a:pos x="7" y="7"/>
                  </a:cxn>
                  <a:cxn ang="0">
                    <a:pos x="5" y="0"/>
                  </a:cxn>
                </a:cxnLst>
                <a:rect l="0" t="0" r="r" b="b"/>
                <a:pathLst>
                  <a:path w="7" h="10">
                    <a:moveTo>
                      <a:pt x="5" y="0"/>
                    </a:moveTo>
                    <a:lnTo>
                      <a:pt x="0" y="7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2FF6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98" name="Freeform 3126"/>
              <p:cNvSpPr>
                <a:spLocks/>
              </p:cNvSpPr>
              <p:nvPr/>
            </p:nvSpPr>
            <p:spPr bwMode="auto">
              <a:xfrm>
                <a:off x="1435" y="1224"/>
                <a:ext cx="7" cy="1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7"/>
                  </a:cxn>
                  <a:cxn ang="0">
                    <a:pos x="5" y="10"/>
                  </a:cxn>
                  <a:cxn ang="0">
                    <a:pos x="7" y="7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7" h="10">
                    <a:moveTo>
                      <a:pt x="5" y="0"/>
                    </a:moveTo>
                    <a:lnTo>
                      <a:pt x="0" y="7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799" name="Freeform 3127"/>
              <p:cNvSpPr>
                <a:spLocks/>
              </p:cNvSpPr>
              <p:nvPr/>
            </p:nvSpPr>
            <p:spPr bwMode="auto">
              <a:xfrm>
                <a:off x="373" y="2039"/>
                <a:ext cx="17" cy="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8" y="2"/>
                  </a:cxn>
                  <a:cxn ang="0">
                    <a:pos x="10" y="2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3" y="0"/>
                  </a:cxn>
                  <a:cxn ang="0">
                    <a:pos x="3" y="2"/>
                  </a:cxn>
                </a:cxnLst>
                <a:rect l="0" t="0" r="r" b="b"/>
                <a:pathLst>
                  <a:path w="17" h="5">
                    <a:moveTo>
                      <a:pt x="3" y="2"/>
                    </a:moveTo>
                    <a:lnTo>
                      <a:pt x="0" y="2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00" name="Freeform 3128"/>
              <p:cNvSpPr>
                <a:spLocks/>
              </p:cNvSpPr>
              <p:nvPr/>
            </p:nvSpPr>
            <p:spPr bwMode="auto">
              <a:xfrm>
                <a:off x="373" y="2039"/>
                <a:ext cx="17" cy="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8" y="2"/>
                  </a:cxn>
                  <a:cxn ang="0">
                    <a:pos x="10" y="2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17" h="5">
                    <a:moveTo>
                      <a:pt x="3" y="2"/>
                    </a:moveTo>
                    <a:lnTo>
                      <a:pt x="0" y="2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01" name="Freeform 3129"/>
              <p:cNvSpPr>
                <a:spLocks/>
              </p:cNvSpPr>
              <p:nvPr/>
            </p:nvSpPr>
            <p:spPr bwMode="auto">
              <a:xfrm>
                <a:off x="911" y="1728"/>
                <a:ext cx="8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" y="3"/>
                  </a:cxn>
                  <a:cxn ang="0">
                    <a:pos x="3" y="1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8" h="10">
                    <a:moveTo>
                      <a:pt x="3" y="0"/>
                    </a:moveTo>
                    <a:lnTo>
                      <a:pt x="8" y="3"/>
                    </a:lnTo>
                    <a:lnTo>
                      <a:pt x="3" y="1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B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02" name="Freeform 3130"/>
              <p:cNvSpPr>
                <a:spLocks/>
              </p:cNvSpPr>
              <p:nvPr/>
            </p:nvSpPr>
            <p:spPr bwMode="auto">
              <a:xfrm>
                <a:off x="911" y="1728"/>
                <a:ext cx="8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" y="3"/>
                  </a:cxn>
                  <a:cxn ang="0">
                    <a:pos x="3" y="1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8" h="10">
                    <a:moveTo>
                      <a:pt x="3" y="0"/>
                    </a:moveTo>
                    <a:lnTo>
                      <a:pt x="8" y="3"/>
                    </a:lnTo>
                    <a:lnTo>
                      <a:pt x="3" y="1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03" name="Freeform 3131"/>
              <p:cNvSpPr>
                <a:spLocks/>
              </p:cNvSpPr>
              <p:nvPr/>
            </p:nvSpPr>
            <p:spPr bwMode="auto">
              <a:xfrm>
                <a:off x="475" y="2099"/>
                <a:ext cx="29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" y="0"/>
                  </a:cxn>
                  <a:cxn ang="0">
                    <a:pos x="19" y="0"/>
                  </a:cxn>
                  <a:cxn ang="0">
                    <a:pos x="27" y="0"/>
                  </a:cxn>
                  <a:cxn ang="0">
                    <a:pos x="29" y="0"/>
                  </a:cxn>
                  <a:cxn ang="0">
                    <a:pos x="27" y="3"/>
                  </a:cxn>
                  <a:cxn ang="0">
                    <a:pos x="19" y="3"/>
                  </a:cxn>
                  <a:cxn ang="0">
                    <a:pos x="1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9" h="3">
                    <a:moveTo>
                      <a:pt x="2" y="0"/>
                    </a:moveTo>
                    <a:lnTo>
                      <a:pt x="12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27" y="3"/>
                    </a:lnTo>
                    <a:lnTo>
                      <a:pt x="19" y="3"/>
                    </a:lnTo>
                    <a:lnTo>
                      <a:pt x="12" y="3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04" name="Freeform 3132"/>
              <p:cNvSpPr>
                <a:spLocks/>
              </p:cNvSpPr>
              <p:nvPr/>
            </p:nvSpPr>
            <p:spPr bwMode="auto">
              <a:xfrm>
                <a:off x="475" y="2099"/>
                <a:ext cx="29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" y="0"/>
                  </a:cxn>
                  <a:cxn ang="0">
                    <a:pos x="19" y="0"/>
                  </a:cxn>
                  <a:cxn ang="0">
                    <a:pos x="27" y="0"/>
                  </a:cxn>
                  <a:cxn ang="0">
                    <a:pos x="29" y="0"/>
                  </a:cxn>
                  <a:cxn ang="0">
                    <a:pos x="27" y="3"/>
                  </a:cxn>
                  <a:cxn ang="0">
                    <a:pos x="19" y="3"/>
                  </a:cxn>
                  <a:cxn ang="0">
                    <a:pos x="1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9" h="3">
                    <a:moveTo>
                      <a:pt x="2" y="0"/>
                    </a:moveTo>
                    <a:lnTo>
                      <a:pt x="12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27" y="3"/>
                    </a:lnTo>
                    <a:lnTo>
                      <a:pt x="19" y="3"/>
                    </a:lnTo>
                    <a:lnTo>
                      <a:pt x="12" y="3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05" name="Freeform 3133"/>
              <p:cNvSpPr>
                <a:spLocks/>
              </p:cNvSpPr>
              <p:nvPr/>
            </p:nvSpPr>
            <p:spPr bwMode="auto">
              <a:xfrm>
                <a:off x="422" y="2097"/>
                <a:ext cx="31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12" y="2"/>
                  </a:cxn>
                  <a:cxn ang="0">
                    <a:pos x="19" y="0"/>
                  </a:cxn>
                  <a:cxn ang="0">
                    <a:pos x="26" y="0"/>
                  </a:cxn>
                  <a:cxn ang="0">
                    <a:pos x="31" y="0"/>
                  </a:cxn>
                  <a:cxn ang="0">
                    <a:pos x="26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5" y="0"/>
                  </a:cxn>
                </a:cxnLst>
                <a:rect l="0" t="0" r="r" b="b"/>
                <a:pathLst>
                  <a:path w="31" h="2">
                    <a:moveTo>
                      <a:pt x="5" y="0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06" name="Freeform 3134"/>
              <p:cNvSpPr>
                <a:spLocks/>
              </p:cNvSpPr>
              <p:nvPr/>
            </p:nvSpPr>
            <p:spPr bwMode="auto">
              <a:xfrm>
                <a:off x="422" y="2097"/>
                <a:ext cx="31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12" y="2"/>
                  </a:cxn>
                  <a:cxn ang="0">
                    <a:pos x="19" y="0"/>
                  </a:cxn>
                  <a:cxn ang="0">
                    <a:pos x="26" y="0"/>
                  </a:cxn>
                  <a:cxn ang="0">
                    <a:pos x="31" y="0"/>
                  </a:cxn>
                  <a:cxn ang="0">
                    <a:pos x="26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31" h="2">
                    <a:moveTo>
                      <a:pt x="5" y="0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07" name="Freeform 3135"/>
              <p:cNvSpPr>
                <a:spLocks/>
              </p:cNvSpPr>
              <p:nvPr/>
            </p:nvSpPr>
            <p:spPr bwMode="auto">
              <a:xfrm>
                <a:off x="717" y="2109"/>
                <a:ext cx="22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3" y="0"/>
                  </a:cxn>
                  <a:cxn ang="0">
                    <a:pos x="20" y="2"/>
                  </a:cxn>
                  <a:cxn ang="0">
                    <a:pos x="22" y="2"/>
                  </a:cxn>
                  <a:cxn ang="0">
                    <a:pos x="20" y="2"/>
                  </a:cxn>
                  <a:cxn ang="0">
                    <a:pos x="13" y="2"/>
                  </a:cxn>
                  <a:cxn ang="0">
                    <a:pos x="5" y="2"/>
                  </a:cxn>
                  <a:cxn ang="0">
                    <a:pos x="0" y="2"/>
                  </a:cxn>
                  <a:cxn ang="0">
                    <a:pos x="5" y="0"/>
                  </a:cxn>
                </a:cxnLst>
                <a:rect l="0" t="0" r="r" b="b"/>
                <a:pathLst>
                  <a:path w="22" h="2">
                    <a:moveTo>
                      <a:pt x="5" y="0"/>
                    </a:moveTo>
                    <a:lnTo>
                      <a:pt x="13" y="0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3" y="2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DFF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08" name="Freeform 3136"/>
              <p:cNvSpPr>
                <a:spLocks/>
              </p:cNvSpPr>
              <p:nvPr/>
            </p:nvSpPr>
            <p:spPr bwMode="auto">
              <a:xfrm>
                <a:off x="717" y="2109"/>
                <a:ext cx="22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3" y="0"/>
                  </a:cxn>
                  <a:cxn ang="0">
                    <a:pos x="20" y="2"/>
                  </a:cxn>
                  <a:cxn ang="0">
                    <a:pos x="22" y="2"/>
                  </a:cxn>
                  <a:cxn ang="0">
                    <a:pos x="20" y="2"/>
                  </a:cxn>
                  <a:cxn ang="0">
                    <a:pos x="13" y="2"/>
                  </a:cxn>
                  <a:cxn ang="0">
                    <a:pos x="5" y="2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22" h="2">
                    <a:moveTo>
                      <a:pt x="5" y="0"/>
                    </a:moveTo>
                    <a:lnTo>
                      <a:pt x="13" y="0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3" y="2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09" name="Freeform 3137"/>
              <p:cNvSpPr>
                <a:spLocks/>
              </p:cNvSpPr>
              <p:nvPr/>
            </p:nvSpPr>
            <p:spPr bwMode="auto">
              <a:xfrm>
                <a:off x="1837" y="1202"/>
                <a:ext cx="10" cy="5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8" y="3"/>
                  </a:cxn>
                  <a:cxn ang="0">
                    <a:pos x="10" y="3"/>
                  </a:cxn>
                  <a:cxn ang="0">
                    <a:pos x="8" y="3"/>
                  </a:cxn>
                </a:cxnLst>
                <a:rect l="0" t="0" r="r" b="b"/>
                <a:pathLst>
                  <a:path w="10" h="5">
                    <a:moveTo>
                      <a:pt x="8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10" name="Freeform 3138"/>
              <p:cNvSpPr>
                <a:spLocks/>
              </p:cNvSpPr>
              <p:nvPr/>
            </p:nvSpPr>
            <p:spPr bwMode="auto">
              <a:xfrm>
                <a:off x="1837" y="1202"/>
                <a:ext cx="10" cy="5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8" y="3"/>
                  </a:cxn>
                  <a:cxn ang="0">
                    <a:pos x="10" y="3"/>
                  </a:cxn>
                  <a:cxn ang="0">
                    <a:pos x="8" y="3"/>
                  </a:cxn>
                  <a:cxn ang="0">
                    <a:pos x="8" y="3"/>
                  </a:cxn>
                </a:cxnLst>
                <a:rect l="0" t="0" r="r" b="b"/>
                <a:pathLst>
                  <a:path w="10" h="5">
                    <a:moveTo>
                      <a:pt x="8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11" name="Freeform 3139"/>
              <p:cNvSpPr>
                <a:spLocks/>
              </p:cNvSpPr>
              <p:nvPr/>
            </p:nvSpPr>
            <p:spPr bwMode="auto">
              <a:xfrm>
                <a:off x="768" y="2094"/>
                <a:ext cx="17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7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5" y="3"/>
                  </a:cxn>
                </a:cxnLst>
                <a:rect l="0" t="0" r="r" b="b"/>
                <a:pathLst>
                  <a:path w="17" h="3">
                    <a:moveTo>
                      <a:pt x="5" y="3"/>
                    </a:moveTo>
                    <a:lnTo>
                      <a:pt x="0" y="3"/>
                    </a:lnTo>
                    <a:lnTo>
                      <a:pt x="5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12" name="Freeform 3140"/>
              <p:cNvSpPr>
                <a:spLocks/>
              </p:cNvSpPr>
              <p:nvPr/>
            </p:nvSpPr>
            <p:spPr bwMode="auto">
              <a:xfrm>
                <a:off x="768" y="2094"/>
                <a:ext cx="17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7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17" h="3">
                    <a:moveTo>
                      <a:pt x="5" y="3"/>
                    </a:moveTo>
                    <a:lnTo>
                      <a:pt x="0" y="3"/>
                    </a:lnTo>
                    <a:lnTo>
                      <a:pt x="5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5" y="3"/>
                    </a:lnTo>
                    <a:lnTo>
                      <a:pt x="5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13" name="Freeform 3141"/>
              <p:cNvSpPr>
                <a:spLocks/>
              </p:cNvSpPr>
              <p:nvPr/>
            </p:nvSpPr>
            <p:spPr bwMode="auto">
              <a:xfrm>
                <a:off x="650" y="1139"/>
                <a:ext cx="9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5"/>
                  </a:cxn>
                  <a:cxn ang="0">
                    <a:pos x="7" y="5"/>
                  </a:cxn>
                  <a:cxn ang="0">
                    <a:pos x="9" y="5"/>
                  </a:cxn>
                  <a:cxn ang="0">
                    <a:pos x="7" y="0"/>
                  </a:cxn>
                </a:cxnLst>
                <a:rect l="0" t="0" r="r" b="b"/>
                <a:pathLst>
                  <a:path w="9" h="5">
                    <a:moveTo>
                      <a:pt x="7" y="0"/>
                    </a:moveTo>
                    <a:lnTo>
                      <a:pt x="0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14" name="Freeform 3142"/>
              <p:cNvSpPr>
                <a:spLocks/>
              </p:cNvSpPr>
              <p:nvPr/>
            </p:nvSpPr>
            <p:spPr bwMode="auto">
              <a:xfrm>
                <a:off x="650" y="1139"/>
                <a:ext cx="9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5"/>
                  </a:cxn>
                  <a:cxn ang="0">
                    <a:pos x="7" y="5"/>
                  </a:cxn>
                  <a:cxn ang="0">
                    <a:pos x="9" y="5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9" h="5">
                    <a:moveTo>
                      <a:pt x="7" y="0"/>
                    </a:moveTo>
                    <a:lnTo>
                      <a:pt x="0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15" name="Freeform 3143"/>
              <p:cNvSpPr>
                <a:spLocks/>
              </p:cNvSpPr>
              <p:nvPr/>
            </p:nvSpPr>
            <p:spPr bwMode="auto">
              <a:xfrm>
                <a:off x="1154" y="2116"/>
                <a:ext cx="48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0"/>
                  </a:cxn>
                  <a:cxn ang="0">
                    <a:pos x="19" y="0"/>
                  </a:cxn>
                  <a:cxn ang="0">
                    <a:pos x="26" y="0"/>
                  </a:cxn>
                  <a:cxn ang="0">
                    <a:pos x="34" y="0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1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48">
                    <a:moveTo>
                      <a:pt x="5" y="0"/>
                    </a:moveTo>
                    <a:lnTo>
                      <a:pt x="12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DFF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16" name="Freeform 3144"/>
              <p:cNvSpPr>
                <a:spLocks/>
              </p:cNvSpPr>
              <p:nvPr/>
            </p:nvSpPr>
            <p:spPr bwMode="auto">
              <a:xfrm>
                <a:off x="1154" y="2116"/>
                <a:ext cx="48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0"/>
                  </a:cxn>
                  <a:cxn ang="0">
                    <a:pos x="19" y="0"/>
                  </a:cxn>
                  <a:cxn ang="0">
                    <a:pos x="26" y="0"/>
                  </a:cxn>
                  <a:cxn ang="0">
                    <a:pos x="34" y="0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1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48">
                    <a:moveTo>
                      <a:pt x="5" y="0"/>
                    </a:moveTo>
                    <a:lnTo>
                      <a:pt x="12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17" name="Freeform 3145"/>
              <p:cNvSpPr>
                <a:spLocks/>
              </p:cNvSpPr>
              <p:nvPr/>
            </p:nvSpPr>
            <p:spPr bwMode="auto">
              <a:xfrm>
                <a:off x="642" y="2099"/>
                <a:ext cx="32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2" y="0"/>
                  </a:cxn>
                  <a:cxn ang="0">
                    <a:pos x="29" y="0"/>
                  </a:cxn>
                  <a:cxn ang="0">
                    <a:pos x="22" y="3"/>
                  </a:cxn>
                  <a:cxn ang="0">
                    <a:pos x="15" y="3"/>
                  </a:cxn>
                  <a:cxn ang="0">
                    <a:pos x="8" y="3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32" h="3">
                    <a:moveTo>
                      <a:pt x="8" y="0"/>
                    </a:move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2" y="3"/>
                    </a:lnTo>
                    <a:lnTo>
                      <a:pt x="15" y="3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49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18" name="Freeform 3146"/>
              <p:cNvSpPr>
                <a:spLocks/>
              </p:cNvSpPr>
              <p:nvPr/>
            </p:nvSpPr>
            <p:spPr bwMode="auto">
              <a:xfrm>
                <a:off x="642" y="2099"/>
                <a:ext cx="32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2" y="0"/>
                  </a:cxn>
                  <a:cxn ang="0">
                    <a:pos x="29" y="0"/>
                  </a:cxn>
                  <a:cxn ang="0">
                    <a:pos x="22" y="3"/>
                  </a:cxn>
                  <a:cxn ang="0">
                    <a:pos x="15" y="3"/>
                  </a:cxn>
                  <a:cxn ang="0">
                    <a:pos x="8" y="3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32" h="3">
                    <a:moveTo>
                      <a:pt x="8" y="0"/>
                    </a:move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2" y="3"/>
                    </a:lnTo>
                    <a:lnTo>
                      <a:pt x="15" y="3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19" name="Freeform 3147"/>
              <p:cNvSpPr>
                <a:spLocks/>
              </p:cNvSpPr>
              <p:nvPr/>
            </p:nvSpPr>
            <p:spPr bwMode="auto">
              <a:xfrm>
                <a:off x="676" y="1236"/>
                <a:ext cx="5" cy="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5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3" y="0"/>
                  </a:cxn>
                </a:cxnLst>
                <a:rect l="0" t="0" r="r" b="b"/>
                <a:pathLst>
                  <a:path w="5" h="8">
                    <a:moveTo>
                      <a:pt x="3" y="0"/>
                    </a:moveTo>
                    <a:lnTo>
                      <a:pt x="5" y="5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B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20" name="Freeform 3148"/>
              <p:cNvSpPr>
                <a:spLocks/>
              </p:cNvSpPr>
              <p:nvPr/>
            </p:nvSpPr>
            <p:spPr bwMode="auto">
              <a:xfrm>
                <a:off x="676" y="1236"/>
                <a:ext cx="5" cy="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5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8">
                    <a:moveTo>
                      <a:pt x="3" y="0"/>
                    </a:moveTo>
                    <a:lnTo>
                      <a:pt x="5" y="5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21" name="Freeform 3149"/>
              <p:cNvSpPr>
                <a:spLocks/>
              </p:cNvSpPr>
              <p:nvPr/>
            </p:nvSpPr>
            <p:spPr bwMode="auto">
              <a:xfrm>
                <a:off x="359" y="1678"/>
                <a:ext cx="2" cy="2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9"/>
                  </a:cxn>
                  <a:cxn ang="0">
                    <a:pos x="2" y="19"/>
                  </a:cxn>
                  <a:cxn ang="0">
                    <a:pos x="2" y="21"/>
                  </a:cxn>
                  <a:cxn ang="0">
                    <a:pos x="0" y="19"/>
                  </a:cxn>
                  <a:cxn ang="0">
                    <a:pos x="0" y="9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1">
                    <a:moveTo>
                      <a:pt x="2" y="0"/>
                    </a:moveTo>
                    <a:lnTo>
                      <a:pt x="2" y="0"/>
                    </a:lnTo>
                    <a:lnTo>
                      <a:pt x="2" y="9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22" name="Freeform 3150"/>
              <p:cNvSpPr>
                <a:spLocks/>
              </p:cNvSpPr>
              <p:nvPr/>
            </p:nvSpPr>
            <p:spPr bwMode="auto">
              <a:xfrm>
                <a:off x="359" y="1678"/>
                <a:ext cx="2" cy="2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9"/>
                  </a:cxn>
                  <a:cxn ang="0">
                    <a:pos x="2" y="19"/>
                  </a:cxn>
                  <a:cxn ang="0">
                    <a:pos x="2" y="21"/>
                  </a:cxn>
                  <a:cxn ang="0">
                    <a:pos x="0" y="19"/>
                  </a:cxn>
                  <a:cxn ang="0">
                    <a:pos x="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1">
                    <a:moveTo>
                      <a:pt x="2" y="0"/>
                    </a:moveTo>
                    <a:lnTo>
                      <a:pt x="2" y="0"/>
                    </a:lnTo>
                    <a:lnTo>
                      <a:pt x="2" y="9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23" name="Freeform 3151"/>
              <p:cNvSpPr>
                <a:spLocks/>
              </p:cNvSpPr>
              <p:nvPr/>
            </p:nvSpPr>
            <p:spPr bwMode="auto">
              <a:xfrm>
                <a:off x="427" y="1423"/>
                <a:ext cx="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0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12">
                    <a:moveTo>
                      <a:pt x="0" y="0"/>
                    </a:moveTo>
                    <a:lnTo>
                      <a:pt x="0" y="2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24" name="Freeform 3152"/>
              <p:cNvSpPr>
                <a:spLocks/>
              </p:cNvSpPr>
              <p:nvPr/>
            </p:nvSpPr>
            <p:spPr bwMode="auto">
              <a:xfrm>
                <a:off x="427" y="1423"/>
                <a:ext cx="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2">
                    <a:moveTo>
                      <a:pt x="0" y="0"/>
                    </a:moveTo>
                    <a:lnTo>
                      <a:pt x="0" y="2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25" name="Freeform 3153"/>
              <p:cNvSpPr>
                <a:spLocks/>
              </p:cNvSpPr>
              <p:nvPr/>
            </p:nvSpPr>
            <p:spPr bwMode="auto">
              <a:xfrm>
                <a:off x="541" y="1212"/>
                <a:ext cx="1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12" y="3"/>
                  </a:cxn>
                  <a:cxn ang="0">
                    <a:pos x="14" y="3"/>
                  </a:cxn>
                  <a:cxn ang="0">
                    <a:pos x="12" y="0"/>
                  </a:cxn>
                  <a:cxn ang="0">
                    <a:pos x="4" y="0"/>
                  </a:cxn>
                </a:cxnLst>
                <a:rect l="0" t="0" r="r" b="b"/>
                <a:pathLst>
                  <a:path w="14" h="3">
                    <a:moveTo>
                      <a:pt x="4" y="0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26" name="Freeform 3154"/>
              <p:cNvSpPr>
                <a:spLocks/>
              </p:cNvSpPr>
              <p:nvPr/>
            </p:nvSpPr>
            <p:spPr bwMode="auto">
              <a:xfrm>
                <a:off x="541" y="1212"/>
                <a:ext cx="1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12" y="3"/>
                  </a:cxn>
                  <a:cxn ang="0">
                    <a:pos x="14" y="3"/>
                  </a:cxn>
                  <a:cxn ang="0">
                    <a:pos x="12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14" h="3">
                    <a:moveTo>
                      <a:pt x="4" y="0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27" name="Freeform 3155"/>
              <p:cNvSpPr>
                <a:spLocks/>
              </p:cNvSpPr>
              <p:nvPr/>
            </p:nvSpPr>
            <p:spPr bwMode="auto">
              <a:xfrm>
                <a:off x="366" y="2036"/>
                <a:ext cx="1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10" y="3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2" y="0"/>
                  </a:cxn>
                </a:cxnLst>
                <a:rect l="0" t="0" r="r" b="b"/>
                <a:pathLst>
                  <a:path w="1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28" name="Freeform 3156"/>
              <p:cNvSpPr>
                <a:spLocks/>
              </p:cNvSpPr>
              <p:nvPr/>
            </p:nvSpPr>
            <p:spPr bwMode="auto">
              <a:xfrm>
                <a:off x="366" y="2036"/>
                <a:ext cx="1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10" y="3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29" name="Freeform 3157"/>
              <p:cNvSpPr>
                <a:spLocks/>
              </p:cNvSpPr>
              <p:nvPr/>
            </p:nvSpPr>
            <p:spPr bwMode="auto">
              <a:xfrm>
                <a:off x="1954" y="2111"/>
                <a:ext cx="48" cy="1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1" y="0"/>
                  </a:cxn>
                  <a:cxn ang="0">
                    <a:pos x="24" y="0"/>
                  </a:cxn>
                  <a:cxn ang="0">
                    <a:pos x="17" y="0"/>
                  </a:cxn>
                  <a:cxn ang="0">
                    <a:pos x="9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24" y="0"/>
                  </a:cxn>
                  <a:cxn ang="0">
                    <a:pos x="31" y="0"/>
                  </a:cxn>
                  <a:cxn ang="0">
                    <a:pos x="38" y="0"/>
                  </a:cxn>
                  <a:cxn ang="0">
                    <a:pos x="48" y="0"/>
                  </a:cxn>
                </a:cxnLst>
                <a:rect l="0" t="0" r="r" b="b"/>
                <a:pathLst>
                  <a:path w="48">
                    <a:moveTo>
                      <a:pt x="48" y="0"/>
                    </a:moveTo>
                    <a:lnTo>
                      <a:pt x="48" y="0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BFF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30" name="Freeform 3158"/>
              <p:cNvSpPr>
                <a:spLocks/>
              </p:cNvSpPr>
              <p:nvPr/>
            </p:nvSpPr>
            <p:spPr bwMode="auto">
              <a:xfrm>
                <a:off x="1954" y="2111"/>
                <a:ext cx="48" cy="1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1" y="0"/>
                  </a:cxn>
                  <a:cxn ang="0">
                    <a:pos x="24" y="0"/>
                  </a:cxn>
                  <a:cxn ang="0">
                    <a:pos x="17" y="0"/>
                  </a:cxn>
                  <a:cxn ang="0">
                    <a:pos x="9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24" y="0"/>
                  </a:cxn>
                  <a:cxn ang="0">
                    <a:pos x="31" y="0"/>
                  </a:cxn>
                  <a:cxn ang="0">
                    <a:pos x="38" y="0"/>
                  </a:cxn>
                  <a:cxn ang="0">
                    <a:pos x="48" y="0"/>
                  </a:cxn>
                  <a:cxn ang="0">
                    <a:pos x="48" y="0"/>
                  </a:cxn>
                </a:cxnLst>
                <a:rect l="0" t="0" r="r" b="b"/>
                <a:pathLst>
                  <a:path w="48">
                    <a:moveTo>
                      <a:pt x="48" y="0"/>
                    </a:moveTo>
                    <a:lnTo>
                      <a:pt x="48" y="0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31" name="Freeform 3159"/>
              <p:cNvSpPr>
                <a:spLocks/>
              </p:cNvSpPr>
              <p:nvPr/>
            </p:nvSpPr>
            <p:spPr bwMode="auto">
              <a:xfrm>
                <a:off x="676" y="1273"/>
                <a:ext cx="8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" y="2"/>
                  </a:cxn>
                  <a:cxn ang="0">
                    <a:pos x="3" y="7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8" h="7">
                    <a:moveTo>
                      <a:pt x="3" y="0"/>
                    </a:moveTo>
                    <a:lnTo>
                      <a:pt x="8" y="2"/>
                    </a:lnTo>
                    <a:lnTo>
                      <a:pt x="3" y="7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B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32" name="Freeform 3160"/>
              <p:cNvSpPr>
                <a:spLocks/>
              </p:cNvSpPr>
              <p:nvPr/>
            </p:nvSpPr>
            <p:spPr bwMode="auto">
              <a:xfrm>
                <a:off x="676" y="1273"/>
                <a:ext cx="8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" y="2"/>
                  </a:cxn>
                  <a:cxn ang="0">
                    <a:pos x="3" y="7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8" h="7">
                    <a:moveTo>
                      <a:pt x="3" y="0"/>
                    </a:moveTo>
                    <a:lnTo>
                      <a:pt x="8" y="2"/>
                    </a:lnTo>
                    <a:lnTo>
                      <a:pt x="3" y="7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33" name="Freeform 3161"/>
              <p:cNvSpPr>
                <a:spLocks/>
              </p:cNvSpPr>
              <p:nvPr/>
            </p:nvSpPr>
            <p:spPr bwMode="auto">
              <a:xfrm>
                <a:off x="475" y="2097"/>
                <a:ext cx="24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2" y="2"/>
                  </a:cxn>
                  <a:cxn ang="0">
                    <a:pos x="19" y="0"/>
                  </a:cxn>
                  <a:cxn ang="0">
                    <a:pos x="24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2" y="0"/>
                  </a:cxn>
                </a:cxnLst>
                <a:rect l="0" t="0" r="r" b="b"/>
                <a:pathLst>
                  <a:path w="24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34" name="Freeform 3162"/>
              <p:cNvSpPr>
                <a:spLocks/>
              </p:cNvSpPr>
              <p:nvPr/>
            </p:nvSpPr>
            <p:spPr bwMode="auto">
              <a:xfrm>
                <a:off x="475" y="2097"/>
                <a:ext cx="24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2" y="2"/>
                  </a:cxn>
                  <a:cxn ang="0">
                    <a:pos x="19" y="0"/>
                  </a:cxn>
                  <a:cxn ang="0">
                    <a:pos x="24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4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35" name="Freeform 3163"/>
              <p:cNvSpPr>
                <a:spLocks/>
              </p:cNvSpPr>
              <p:nvPr/>
            </p:nvSpPr>
            <p:spPr bwMode="auto">
              <a:xfrm>
                <a:off x="688" y="1273"/>
                <a:ext cx="8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8" y="2"/>
                  </a:cxn>
                  <a:cxn ang="0">
                    <a:pos x="5" y="7"/>
                  </a:cxn>
                  <a:cxn ang="0">
                    <a:pos x="0" y="2"/>
                  </a:cxn>
                  <a:cxn ang="0">
                    <a:pos x="5" y="0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lnTo>
                      <a:pt x="8" y="2"/>
                    </a:lnTo>
                    <a:lnTo>
                      <a:pt x="5" y="7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B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36" name="Freeform 3164"/>
              <p:cNvSpPr>
                <a:spLocks/>
              </p:cNvSpPr>
              <p:nvPr/>
            </p:nvSpPr>
            <p:spPr bwMode="auto">
              <a:xfrm>
                <a:off x="688" y="1273"/>
                <a:ext cx="8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8" y="2"/>
                  </a:cxn>
                  <a:cxn ang="0">
                    <a:pos x="5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lnTo>
                      <a:pt x="8" y="2"/>
                    </a:lnTo>
                    <a:lnTo>
                      <a:pt x="5" y="7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37" name="Freeform 3165"/>
              <p:cNvSpPr>
                <a:spLocks/>
              </p:cNvSpPr>
              <p:nvPr/>
            </p:nvSpPr>
            <p:spPr bwMode="auto">
              <a:xfrm>
                <a:off x="936" y="2116"/>
                <a:ext cx="2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24" y="0"/>
                  </a:cxn>
                  <a:cxn ang="0">
                    <a:pos x="29" y="0"/>
                  </a:cxn>
                  <a:cxn ang="0">
                    <a:pos x="24" y="0"/>
                  </a:cxn>
                  <a:cxn ang="0">
                    <a:pos x="17" y="0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FF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38" name="Freeform 3166"/>
              <p:cNvSpPr>
                <a:spLocks/>
              </p:cNvSpPr>
              <p:nvPr/>
            </p:nvSpPr>
            <p:spPr bwMode="auto">
              <a:xfrm>
                <a:off x="936" y="2116"/>
                <a:ext cx="2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24" y="0"/>
                  </a:cxn>
                  <a:cxn ang="0">
                    <a:pos x="29" y="0"/>
                  </a:cxn>
                  <a:cxn ang="0">
                    <a:pos x="24" y="0"/>
                  </a:cxn>
                  <a:cxn ang="0">
                    <a:pos x="17" y="0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9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39" name="Freeform 3167"/>
              <p:cNvSpPr>
                <a:spLocks/>
              </p:cNvSpPr>
              <p:nvPr/>
            </p:nvSpPr>
            <p:spPr bwMode="auto">
              <a:xfrm>
                <a:off x="376" y="2099"/>
                <a:ext cx="26" cy="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0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22" y="3"/>
                  </a:cxn>
                  <a:cxn ang="0">
                    <a:pos x="14" y="3"/>
                  </a:cxn>
                  <a:cxn ang="0">
                    <a:pos x="7" y="3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26" h="3">
                    <a:moveTo>
                      <a:pt x="7" y="0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2" y="3"/>
                    </a:lnTo>
                    <a:lnTo>
                      <a:pt x="14" y="3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B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40" name="Freeform 3168"/>
              <p:cNvSpPr>
                <a:spLocks/>
              </p:cNvSpPr>
              <p:nvPr/>
            </p:nvSpPr>
            <p:spPr bwMode="auto">
              <a:xfrm>
                <a:off x="376" y="2099"/>
                <a:ext cx="26" cy="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0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22" y="3"/>
                  </a:cxn>
                  <a:cxn ang="0">
                    <a:pos x="14" y="3"/>
                  </a:cxn>
                  <a:cxn ang="0">
                    <a:pos x="7" y="3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26" h="3">
                    <a:moveTo>
                      <a:pt x="7" y="0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2" y="3"/>
                    </a:lnTo>
                    <a:lnTo>
                      <a:pt x="14" y="3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41" name="Freeform 3169"/>
              <p:cNvSpPr>
                <a:spLocks/>
              </p:cNvSpPr>
              <p:nvPr/>
            </p:nvSpPr>
            <p:spPr bwMode="auto">
              <a:xfrm>
                <a:off x="720" y="2041"/>
                <a:ext cx="7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7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7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42" name="Freeform 3170"/>
              <p:cNvSpPr>
                <a:spLocks/>
              </p:cNvSpPr>
              <p:nvPr/>
            </p:nvSpPr>
            <p:spPr bwMode="auto">
              <a:xfrm>
                <a:off x="720" y="2041"/>
                <a:ext cx="7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7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43" name="Freeform 3171"/>
              <p:cNvSpPr>
                <a:spLocks/>
              </p:cNvSpPr>
              <p:nvPr/>
            </p:nvSpPr>
            <p:spPr bwMode="auto">
              <a:xfrm>
                <a:off x="427" y="2099"/>
                <a:ext cx="2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4" y="0"/>
                  </a:cxn>
                  <a:cxn ang="0">
                    <a:pos x="21" y="0"/>
                  </a:cxn>
                  <a:cxn ang="0">
                    <a:pos x="24" y="0"/>
                  </a:cxn>
                  <a:cxn ang="0">
                    <a:pos x="21" y="0"/>
                  </a:cxn>
                  <a:cxn ang="0">
                    <a:pos x="14" y="3"/>
                  </a:cxn>
                  <a:cxn ang="0">
                    <a:pos x="7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4" h="3">
                    <a:moveTo>
                      <a:pt x="0" y="0"/>
                    </a:moveTo>
                    <a:lnTo>
                      <a:pt x="7" y="0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4" y="3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44" name="Freeform 3172"/>
              <p:cNvSpPr>
                <a:spLocks/>
              </p:cNvSpPr>
              <p:nvPr/>
            </p:nvSpPr>
            <p:spPr bwMode="auto">
              <a:xfrm>
                <a:off x="427" y="2099"/>
                <a:ext cx="2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4" y="0"/>
                  </a:cxn>
                  <a:cxn ang="0">
                    <a:pos x="21" y="0"/>
                  </a:cxn>
                  <a:cxn ang="0">
                    <a:pos x="24" y="0"/>
                  </a:cxn>
                  <a:cxn ang="0">
                    <a:pos x="21" y="0"/>
                  </a:cxn>
                  <a:cxn ang="0">
                    <a:pos x="14" y="3"/>
                  </a:cxn>
                  <a:cxn ang="0">
                    <a:pos x="7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4" h="3">
                    <a:moveTo>
                      <a:pt x="0" y="0"/>
                    </a:moveTo>
                    <a:lnTo>
                      <a:pt x="7" y="0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4" y="3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45" name="Freeform 3173"/>
              <p:cNvSpPr>
                <a:spLocks/>
              </p:cNvSpPr>
              <p:nvPr/>
            </p:nvSpPr>
            <p:spPr bwMode="auto">
              <a:xfrm>
                <a:off x="456" y="1353"/>
                <a:ext cx="9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46" name="Freeform 3174"/>
              <p:cNvSpPr>
                <a:spLocks/>
              </p:cNvSpPr>
              <p:nvPr/>
            </p:nvSpPr>
            <p:spPr bwMode="auto">
              <a:xfrm>
                <a:off x="456" y="1353"/>
                <a:ext cx="9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47" name="Freeform 3175"/>
              <p:cNvSpPr>
                <a:spLocks/>
              </p:cNvSpPr>
              <p:nvPr/>
            </p:nvSpPr>
            <p:spPr bwMode="auto">
              <a:xfrm>
                <a:off x="1811" y="1379"/>
                <a:ext cx="7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3"/>
                  </a:cxn>
                  <a:cxn ang="0">
                    <a:pos x="4" y="3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lnTo>
                      <a:pt x="7" y="3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DFF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48" name="Freeform 3176"/>
              <p:cNvSpPr>
                <a:spLocks/>
              </p:cNvSpPr>
              <p:nvPr/>
            </p:nvSpPr>
            <p:spPr bwMode="auto">
              <a:xfrm>
                <a:off x="1811" y="1379"/>
                <a:ext cx="7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3"/>
                  </a:cxn>
                  <a:cxn ang="0">
                    <a:pos x="4" y="3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lnTo>
                      <a:pt x="7" y="3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49" name="Freeform 3177"/>
              <p:cNvSpPr>
                <a:spLocks/>
              </p:cNvSpPr>
              <p:nvPr/>
            </p:nvSpPr>
            <p:spPr bwMode="auto">
              <a:xfrm>
                <a:off x="824" y="1202"/>
                <a:ext cx="5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3"/>
                  </a:cxn>
                  <a:cxn ang="0">
                    <a:pos x="3" y="5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5" y="3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B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50" name="Freeform 3178"/>
              <p:cNvSpPr>
                <a:spLocks/>
              </p:cNvSpPr>
              <p:nvPr/>
            </p:nvSpPr>
            <p:spPr bwMode="auto">
              <a:xfrm>
                <a:off x="824" y="1202"/>
                <a:ext cx="5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3"/>
                  </a:cxn>
                  <a:cxn ang="0">
                    <a:pos x="3" y="5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5" y="3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51" name="Freeform 3179"/>
              <p:cNvSpPr>
                <a:spLocks/>
              </p:cNvSpPr>
              <p:nvPr/>
            </p:nvSpPr>
            <p:spPr bwMode="auto">
              <a:xfrm>
                <a:off x="1091" y="1105"/>
                <a:ext cx="5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3"/>
                  </a:cxn>
                  <a:cxn ang="0">
                    <a:pos x="2" y="8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5" h="8">
                    <a:moveTo>
                      <a:pt x="2" y="0"/>
                    </a:moveTo>
                    <a:lnTo>
                      <a:pt x="5" y="3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B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52" name="Freeform 3180"/>
              <p:cNvSpPr>
                <a:spLocks/>
              </p:cNvSpPr>
              <p:nvPr/>
            </p:nvSpPr>
            <p:spPr bwMode="auto">
              <a:xfrm>
                <a:off x="1091" y="1105"/>
                <a:ext cx="5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3"/>
                  </a:cxn>
                  <a:cxn ang="0">
                    <a:pos x="2" y="8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8">
                    <a:moveTo>
                      <a:pt x="2" y="0"/>
                    </a:moveTo>
                    <a:lnTo>
                      <a:pt x="5" y="3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53" name="Freeform 3181"/>
              <p:cNvSpPr>
                <a:spLocks/>
              </p:cNvSpPr>
              <p:nvPr/>
            </p:nvSpPr>
            <p:spPr bwMode="auto">
              <a:xfrm>
                <a:off x="860" y="2114"/>
                <a:ext cx="1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0" y="2"/>
                  </a:cxn>
                  <a:cxn ang="0">
                    <a:pos x="13" y="2"/>
                  </a:cxn>
                  <a:cxn ang="0">
                    <a:pos x="10" y="2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13" h="2">
                    <a:moveTo>
                      <a:pt x="3" y="0"/>
                    </a:moveTo>
                    <a:lnTo>
                      <a:pt x="10" y="2"/>
                    </a:lnTo>
                    <a:lnTo>
                      <a:pt x="13" y="2"/>
                    </a:lnTo>
                    <a:lnTo>
                      <a:pt x="1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4FF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54" name="Freeform 3182"/>
              <p:cNvSpPr>
                <a:spLocks/>
              </p:cNvSpPr>
              <p:nvPr/>
            </p:nvSpPr>
            <p:spPr bwMode="auto">
              <a:xfrm>
                <a:off x="860" y="2114"/>
                <a:ext cx="1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0" y="2"/>
                  </a:cxn>
                  <a:cxn ang="0">
                    <a:pos x="13" y="2"/>
                  </a:cxn>
                  <a:cxn ang="0">
                    <a:pos x="10" y="2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13" h="2">
                    <a:moveTo>
                      <a:pt x="3" y="0"/>
                    </a:moveTo>
                    <a:lnTo>
                      <a:pt x="10" y="2"/>
                    </a:lnTo>
                    <a:lnTo>
                      <a:pt x="13" y="2"/>
                    </a:lnTo>
                    <a:lnTo>
                      <a:pt x="1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55" name="Freeform 3183"/>
              <p:cNvSpPr>
                <a:spLocks/>
              </p:cNvSpPr>
              <p:nvPr/>
            </p:nvSpPr>
            <p:spPr bwMode="auto">
              <a:xfrm>
                <a:off x="2004" y="1343"/>
                <a:ext cx="8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8" y="2"/>
                  </a:cxn>
                  <a:cxn ang="0">
                    <a:pos x="5" y="7"/>
                  </a:cxn>
                  <a:cxn ang="0">
                    <a:pos x="0" y="2"/>
                  </a:cxn>
                  <a:cxn ang="0">
                    <a:pos x="5" y="0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lnTo>
                      <a:pt x="8" y="2"/>
                    </a:lnTo>
                    <a:lnTo>
                      <a:pt x="5" y="7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4FF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56" name="Freeform 3184"/>
              <p:cNvSpPr>
                <a:spLocks/>
              </p:cNvSpPr>
              <p:nvPr/>
            </p:nvSpPr>
            <p:spPr bwMode="auto">
              <a:xfrm>
                <a:off x="2004" y="1343"/>
                <a:ext cx="8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8" y="2"/>
                  </a:cxn>
                  <a:cxn ang="0">
                    <a:pos x="5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lnTo>
                      <a:pt x="8" y="2"/>
                    </a:lnTo>
                    <a:lnTo>
                      <a:pt x="5" y="7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57" name="Freeform 3185"/>
              <p:cNvSpPr>
                <a:spLocks/>
              </p:cNvSpPr>
              <p:nvPr/>
            </p:nvSpPr>
            <p:spPr bwMode="auto">
              <a:xfrm>
                <a:off x="1088" y="1168"/>
                <a:ext cx="10" cy="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0" y="3"/>
                  </a:cxn>
                  <a:cxn ang="0">
                    <a:pos x="5" y="5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10" h="5">
                    <a:moveTo>
                      <a:pt x="5" y="0"/>
                    </a:moveTo>
                    <a:lnTo>
                      <a:pt x="10" y="3"/>
                    </a:lnTo>
                    <a:lnTo>
                      <a:pt x="5" y="5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B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58" name="Freeform 3186"/>
              <p:cNvSpPr>
                <a:spLocks/>
              </p:cNvSpPr>
              <p:nvPr/>
            </p:nvSpPr>
            <p:spPr bwMode="auto">
              <a:xfrm>
                <a:off x="1088" y="1168"/>
                <a:ext cx="10" cy="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0" y="3"/>
                  </a:cxn>
                  <a:cxn ang="0">
                    <a:pos x="5" y="5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10" h="5">
                    <a:moveTo>
                      <a:pt x="5" y="0"/>
                    </a:moveTo>
                    <a:lnTo>
                      <a:pt x="10" y="3"/>
                    </a:lnTo>
                    <a:lnTo>
                      <a:pt x="5" y="5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59" name="Freeform 3187"/>
              <p:cNvSpPr>
                <a:spLocks/>
              </p:cNvSpPr>
              <p:nvPr/>
            </p:nvSpPr>
            <p:spPr bwMode="auto">
              <a:xfrm>
                <a:off x="424" y="1631"/>
                <a:ext cx="7" cy="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3" y="8"/>
                  </a:cxn>
                  <a:cxn ang="0">
                    <a:pos x="7" y="5"/>
                  </a:cxn>
                  <a:cxn ang="0">
                    <a:pos x="3" y="0"/>
                  </a:cxn>
                </a:cxnLst>
                <a:rect l="0" t="0" r="r" b="b"/>
                <a:pathLst>
                  <a:path w="7" h="8">
                    <a:moveTo>
                      <a:pt x="3" y="0"/>
                    </a:moveTo>
                    <a:lnTo>
                      <a:pt x="0" y="5"/>
                    </a:lnTo>
                    <a:lnTo>
                      <a:pt x="3" y="8"/>
                    </a:lnTo>
                    <a:lnTo>
                      <a:pt x="7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60" name="Freeform 3188"/>
              <p:cNvSpPr>
                <a:spLocks/>
              </p:cNvSpPr>
              <p:nvPr/>
            </p:nvSpPr>
            <p:spPr bwMode="auto">
              <a:xfrm>
                <a:off x="424" y="1631"/>
                <a:ext cx="7" cy="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3" y="8"/>
                  </a:cxn>
                  <a:cxn ang="0">
                    <a:pos x="7" y="5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7" h="8">
                    <a:moveTo>
                      <a:pt x="3" y="0"/>
                    </a:moveTo>
                    <a:lnTo>
                      <a:pt x="0" y="5"/>
                    </a:lnTo>
                    <a:lnTo>
                      <a:pt x="3" y="8"/>
                    </a:lnTo>
                    <a:lnTo>
                      <a:pt x="7" y="5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61" name="Freeform 3189"/>
              <p:cNvSpPr>
                <a:spLocks/>
              </p:cNvSpPr>
              <p:nvPr/>
            </p:nvSpPr>
            <p:spPr bwMode="auto">
              <a:xfrm>
                <a:off x="776" y="2111"/>
                <a:ext cx="19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4" y="0"/>
                  </a:cxn>
                  <a:cxn ang="0">
                    <a:pos x="19" y="0"/>
                  </a:cxn>
                  <a:cxn ang="0">
                    <a:pos x="1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19">
                    <a:moveTo>
                      <a:pt x="4" y="0"/>
                    </a:moveTo>
                    <a:lnTo>
                      <a:pt x="14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6F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62" name="Freeform 3190"/>
              <p:cNvSpPr>
                <a:spLocks/>
              </p:cNvSpPr>
              <p:nvPr/>
            </p:nvSpPr>
            <p:spPr bwMode="auto">
              <a:xfrm>
                <a:off x="776" y="2111"/>
                <a:ext cx="19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4" y="0"/>
                  </a:cxn>
                  <a:cxn ang="0">
                    <a:pos x="19" y="0"/>
                  </a:cxn>
                  <a:cxn ang="0">
                    <a:pos x="1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19">
                    <a:moveTo>
                      <a:pt x="4" y="0"/>
                    </a:moveTo>
                    <a:lnTo>
                      <a:pt x="14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63" name="Freeform 3191"/>
              <p:cNvSpPr>
                <a:spLocks/>
              </p:cNvSpPr>
              <p:nvPr/>
            </p:nvSpPr>
            <p:spPr bwMode="auto">
              <a:xfrm>
                <a:off x="531" y="2099"/>
                <a:ext cx="19" cy="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0"/>
                  </a:cxn>
                  <a:cxn ang="0">
                    <a:pos x="19" y="0"/>
                  </a:cxn>
                  <a:cxn ang="0">
                    <a:pos x="14" y="3"/>
                  </a:cxn>
                  <a:cxn ang="0">
                    <a:pos x="7" y="3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19" h="3">
                    <a:moveTo>
                      <a:pt x="7" y="0"/>
                    </a:moveTo>
                    <a:lnTo>
                      <a:pt x="14" y="0"/>
                    </a:lnTo>
                    <a:lnTo>
                      <a:pt x="19" y="0"/>
                    </a:lnTo>
                    <a:lnTo>
                      <a:pt x="14" y="3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64" name="Freeform 3192"/>
              <p:cNvSpPr>
                <a:spLocks/>
              </p:cNvSpPr>
              <p:nvPr/>
            </p:nvSpPr>
            <p:spPr bwMode="auto">
              <a:xfrm>
                <a:off x="531" y="2099"/>
                <a:ext cx="19" cy="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0"/>
                  </a:cxn>
                  <a:cxn ang="0">
                    <a:pos x="19" y="0"/>
                  </a:cxn>
                  <a:cxn ang="0">
                    <a:pos x="14" y="3"/>
                  </a:cxn>
                  <a:cxn ang="0">
                    <a:pos x="7" y="3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9" h="3">
                    <a:moveTo>
                      <a:pt x="7" y="0"/>
                    </a:moveTo>
                    <a:lnTo>
                      <a:pt x="14" y="0"/>
                    </a:lnTo>
                    <a:lnTo>
                      <a:pt x="19" y="0"/>
                    </a:lnTo>
                    <a:lnTo>
                      <a:pt x="14" y="3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65" name="Freeform 3193"/>
              <p:cNvSpPr>
                <a:spLocks/>
              </p:cNvSpPr>
              <p:nvPr/>
            </p:nvSpPr>
            <p:spPr bwMode="auto">
              <a:xfrm>
                <a:off x="999" y="2085"/>
                <a:ext cx="17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12" y="0"/>
                  </a:cxn>
                  <a:cxn ang="0">
                    <a:pos x="4" y="0"/>
                  </a:cxn>
                </a:cxnLst>
                <a:rect l="0" t="0" r="r" b="b"/>
                <a:pathLst>
                  <a:path w="17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66" name="Freeform 3194"/>
              <p:cNvSpPr>
                <a:spLocks/>
              </p:cNvSpPr>
              <p:nvPr/>
            </p:nvSpPr>
            <p:spPr bwMode="auto">
              <a:xfrm>
                <a:off x="999" y="2085"/>
                <a:ext cx="17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12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17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67" name="Freeform 3195"/>
              <p:cNvSpPr>
                <a:spLocks/>
              </p:cNvSpPr>
              <p:nvPr/>
            </p:nvSpPr>
            <p:spPr bwMode="auto">
              <a:xfrm>
                <a:off x="528" y="2116"/>
                <a:ext cx="27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25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3" y="0"/>
                  </a:cxn>
                </a:cxnLst>
                <a:rect l="0" t="0" r="r" b="b"/>
                <a:pathLst>
                  <a:path w="27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68" name="Freeform 3196"/>
              <p:cNvSpPr>
                <a:spLocks/>
              </p:cNvSpPr>
              <p:nvPr/>
            </p:nvSpPr>
            <p:spPr bwMode="auto">
              <a:xfrm>
                <a:off x="528" y="2116"/>
                <a:ext cx="27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25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27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69" name="Freeform 3197"/>
              <p:cNvSpPr>
                <a:spLocks/>
              </p:cNvSpPr>
              <p:nvPr/>
            </p:nvSpPr>
            <p:spPr bwMode="auto">
              <a:xfrm>
                <a:off x="475" y="1333"/>
                <a:ext cx="5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5" y="5"/>
                  </a:cxn>
                  <a:cxn ang="0">
                    <a:pos x="2" y="0"/>
                  </a:cxn>
                </a:cxnLst>
                <a:rect l="0" t="0" r="r" b="b"/>
                <a:pathLst>
                  <a:path w="5" h="8">
                    <a:moveTo>
                      <a:pt x="2" y="0"/>
                    </a:moveTo>
                    <a:lnTo>
                      <a:pt x="0" y="5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70" name="Freeform 3198"/>
              <p:cNvSpPr>
                <a:spLocks/>
              </p:cNvSpPr>
              <p:nvPr/>
            </p:nvSpPr>
            <p:spPr bwMode="auto">
              <a:xfrm>
                <a:off x="475" y="1333"/>
                <a:ext cx="5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8">
                    <a:moveTo>
                      <a:pt x="2" y="0"/>
                    </a:moveTo>
                    <a:lnTo>
                      <a:pt x="0" y="5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71" name="Freeform 3199"/>
              <p:cNvSpPr>
                <a:spLocks/>
              </p:cNvSpPr>
              <p:nvPr/>
            </p:nvSpPr>
            <p:spPr bwMode="auto">
              <a:xfrm>
                <a:off x="744" y="2104"/>
                <a:ext cx="2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7" y="3"/>
                  </a:cxn>
                  <a:cxn ang="0">
                    <a:pos x="15" y="3"/>
                  </a:cxn>
                  <a:cxn ang="0">
                    <a:pos x="22" y="3"/>
                  </a:cxn>
                  <a:cxn ang="0">
                    <a:pos x="24" y="3"/>
                  </a:cxn>
                  <a:cxn ang="0">
                    <a:pos x="22" y="3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0" y="3"/>
                  </a:cxn>
                </a:cxnLst>
                <a:rect l="0" t="0" r="r" b="b"/>
                <a:pathLst>
                  <a:path w="24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7" y="3"/>
                    </a:lnTo>
                    <a:lnTo>
                      <a:pt x="15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72" name="Freeform 3200"/>
              <p:cNvSpPr>
                <a:spLocks/>
              </p:cNvSpPr>
              <p:nvPr/>
            </p:nvSpPr>
            <p:spPr bwMode="auto">
              <a:xfrm>
                <a:off x="744" y="2104"/>
                <a:ext cx="2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7" y="3"/>
                  </a:cxn>
                  <a:cxn ang="0">
                    <a:pos x="15" y="3"/>
                  </a:cxn>
                  <a:cxn ang="0">
                    <a:pos x="22" y="3"/>
                  </a:cxn>
                  <a:cxn ang="0">
                    <a:pos x="24" y="3"/>
                  </a:cxn>
                  <a:cxn ang="0">
                    <a:pos x="22" y="3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4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7" y="3"/>
                    </a:lnTo>
                    <a:lnTo>
                      <a:pt x="15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73" name="Freeform 3201"/>
              <p:cNvSpPr>
                <a:spLocks/>
              </p:cNvSpPr>
              <p:nvPr/>
            </p:nvSpPr>
            <p:spPr bwMode="auto">
              <a:xfrm>
                <a:off x="2084" y="1132"/>
                <a:ext cx="8" cy="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5" y="5"/>
                  </a:cxn>
                  <a:cxn ang="0">
                    <a:pos x="8" y="3"/>
                  </a:cxn>
                  <a:cxn ang="0">
                    <a:pos x="5" y="0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lnTo>
                      <a:pt x="0" y="3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74" name="Freeform 3202"/>
              <p:cNvSpPr>
                <a:spLocks/>
              </p:cNvSpPr>
              <p:nvPr/>
            </p:nvSpPr>
            <p:spPr bwMode="auto">
              <a:xfrm>
                <a:off x="2084" y="1132"/>
                <a:ext cx="8" cy="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5" y="5"/>
                  </a:cxn>
                  <a:cxn ang="0">
                    <a:pos x="8" y="3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lnTo>
                      <a:pt x="0" y="3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75" name="Freeform 3203"/>
              <p:cNvSpPr>
                <a:spLocks/>
              </p:cNvSpPr>
              <p:nvPr/>
            </p:nvSpPr>
            <p:spPr bwMode="auto">
              <a:xfrm>
                <a:off x="853" y="1743"/>
                <a:ext cx="5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3" y="0"/>
                  </a:cxn>
                </a:cxnLst>
                <a:rect l="0" t="0" r="r" b="b"/>
                <a:pathLst>
                  <a:path w="5" h="7">
                    <a:moveTo>
                      <a:pt x="3" y="0"/>
                    </a:moveTo>
                    <a:lnTo>
                      <a:pt x="0" y="5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76" name="Freeform 3204"/>
              <p:cNvSpPr>
                <a:spLocks/>
              </p:cNvSpPr>
              <p:nvPr/>
            </p:nvSpPr>
            <p:spPr bwMode="auto">
              <a:xfrm>
                <a:off x="853" y="1743"/>
                <a:ext cx="5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7">
                    <a:moveTo>
                      <a:pt x="3" y="0"/>
                    </a:moveTo>
                    <a:lnTo>
                      <a:pt x="0" y="5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77" name="Freeform 3205"/>
              <p:cNvSpPr>
                <a:spLocks/>
              </p:cNvSpPr>
              <p:nvPr/>
            </p:nvSpPr>
            <p:spPr bwMode="auto">
              <a:xfrm>
                <a:off x="485" y="1651"/>
                <a:ext cx="9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2" y="0"/>
                  </a:cxn>
                </a:cxnLst>
                <a:rect l="0" t="0" r="r" b="b"/>
                <a:pathLst>
                  <a:path w="9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78" name="Freeform 3206"/>
              <p:cNvSpPr>
                <a:spLocks/>
              </p:cNvSpPr>
              <p:nvPr/>
            </p:nvSpPr>
            <p:spPr bwMode="auto">
              <a:xfrm>
                <a:off x="485" y="1651"/>
                <a:ext cx="9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9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79" name="Freeform 3207"/>
              <p:cNvSpPr>
                <a:spLocks/>
              </p:cNvSpPr>
              <p:nvPr/>
            </p:nvSpPr>
            <p:spPr bwMode="auto">
              <a:xfrm>
                <a:off x="2036" y="1379"/>
                <a:ext cx="7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7" h="3">
                    <a:moveTo>
                      <a:pt x="2" y="0"/>
                    </a:moveTo>
                    <a:lnTo>
                      <a:pt x="7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4FF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80" name="Freeform 3208"/>
              <p:cNvSpPr>
                <a:spLocks/>
              </p:cNvSpPr>
              <p:nvPr/>
            </p:nvSpPr>
            <p:spPr bwMode="auto">
              <a:xfrm>
                <a:off x="2036" y="1379"/>
                <a:ext cx="7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3">
                    <a:moveTo>
                      <a:pt x="2" y="0"/>
                    </a:moveTo>
                    <a:lnTo>
                      <a:pt x="7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81" name="Freeform 3209"/>
              <p:cNvSpPr>
                <a:spLocks/>
              </p:cNvSpPr>
              <p:nvPr/>
            </p:nvSpPr>
            <p:spPr bwMode="auto">
              <a:xfrm>
                <a:off x="480" y="2099"/>
                <a:ext cx="17" cy="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0"/>
                  </a:cxn>
                  <a:cxn ang="0">
                    <a:pos x="17" y="0"/>
                  </a:cxn>
                  <a:cxn ang="0">
                    <a:pos x="14" y="3"/>
                  </a:cxn>
                  <a:cxn ang="0">
                    <a:pos x="7" y="3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17" h="3">
                    <a:moveTo>
                      <a:pt x="7" y="0"/>
                    </a:moveTo>
                    <a:lnTo>
                      <a:pt x="14" y="0"/>
                    </a:lnTo>
                    <a:lnTo>
                      <a:pt x="17" y="0"/>
                    </a:lnTo>
                    <a:lnTo>
                      <a:pt x="14" y="3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B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82" name="Freeform 3210"/>
              <p:cNvSpPr>
                <a:spLocks/>
              </p:cNvSpPr>
              <p:nvPr/>
            </p:nvSpPr>
            <p:spPr bwMode="auto">
              <a:xfrm>
                <a:off x="480" y="2099"/>
                <a:ext cx="17" cy="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0"/>
                  </a:cxn>
                  <a:cxn ang="0">
                    <a:pos x="17" y="0"/>
                  </a:cxn>
                  <a:cxn ang="0">
                    <a:pos x="14" y="3"/>
                  </a:cxn>
                  <a:cxn ang="0">
                    <a:pos x="7" y="3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7" h="3">
                    <a:moveTo>
                      <a:pt x="7" y="0"/>
                    </a:moveTo>
                    <a:lnTo>
                      <a:pt x="14" y="0"/>
                    </a:lnTo>
                    <a:lnTo>
                      <a:pt x="17" y="0"/>
                    </a:lnTo>
                    <a:lnTo>
                      <a:pt x="14" y="3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83" name="Freeform 3211"/>
              <p:cNvSpPr>
                <a:spLocks/>
              </p:cNvSpPr>
              <p:nvPr/>
            </p:nvSpPr>
            <p:spPr bwMode="auto">
              <a:xfrm>
                <a:off x="477" y="1316"/>
                <a:ext cx="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8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0" y="3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84" name="Freeform 3212"/>
              <p:cNvSpPr>
                <a:spLocks/>
              </p:cNvSpPr>
              <p:nvPr/>
            </p:nvSpPr>
            <p:spPr bwMode="auto">
              <a:xfrm>
                <a:off x="477" y="1316"/>
                <a:ext cx="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8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0" y="3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85" name="Freeform 3213"/>
              <p:cNvSpPr>
                <a:spLocks/>
              </p:cNvSpPr>
              <p:nvPr/>
            </p:nvSpPr>
            <p:spPr bwMode="auto">
              <a:xfrm>
                <a:off x="773" y="2034"/>
                <a:ext cx="1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86" name="Freeform 3214"/>
              <p:cNvSpPr>
                <a:spLocks/>
              </p:cNvSpPr>
              <p:nvPr/>
            </p:nvSpPr>
            <p:spPr bwMode="auto">
              <a:xfrm>
                <a:off x="773" y="2034"/>
                <a:ext cx="1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87" name="Freeform 3215"/>
              <p:cNvSpPr>
                <a:spLocks/>
              </p:cNvSpPr>
              <p:nvPr/>
            </p:nvSpPr>
            <p:spPr bwMode="auto">
              <a:xfrm>
                <a:off x="722" y="2111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8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FF6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88" name="Freeform 3216"/>
              <p:cNvSpPr>
                <a:spLocks/>
              </p:cNvSpPr>
              <p:nvPr/>
            </p:nvSpPr>
            <p:spPr bwMode="auto">
              <a:xfrm>
                <a:off x="722" y="2111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8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89" name="Freeform 3217"/>
              <p:cNvSpPr>
                <a:spLocks/>
              </p:cNvSpPr>
              <p:nvPr/>
            </p:nvSpPr>
            <p:spPr bwMode="auto">
              <a:xfrm>
                <a:off x="907" y="1631"/>
                <a:ext cx="2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0" y="0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D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90" name="Freeform 3218"/>
              <p:cNvSpPr>
                <a:spLocks/>
              </p:cNvSpPr>
              <p:nvPr/>
            </p:nvSpPr>
            <p:spPr bwMode="auto">
              <a:xfrm>
                <a:off x="907" y="1631"/>
                <a:ext cx="2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91" name="Freeform 3219"/>
              <p:cNvSpPr>
                <a:spLocks/>
              </p:cNvSpPr>
              <p:nvPr/>
            </p:nvSpPr>
            <p:spPr bwMode="auto">
              <a:xfrm>
                <a:off x="470" y="1406"/>
                <a:ext cx="3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3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92" name="Freeform 3220"/>
              <p:cNvSpPr>
                <a:spLocks/>
              </p:cNvSpPr>
              <p:nvPr/>
            </p:nvSpPr>
            <p:spPr bwMode="auto">
              <a:xfrm>
                <a:off x="470" y="1406"/>
                <a:ext cx="3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3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93" name="Freeform 3221"/>
              <p:cNvSpPr>
                <a:spLocks/>
              </p:cNvSpPr>
              <p:nvPr/>
            </p:nvSpPr>
            <p:spPr bwMode="auto">
              <a:xfrm>
                <a:off x="744" y="1159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7" y="2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94" name="Freeform 3222"/>
              <p:cNvSpPr>
                <a:spLocks/>
              </p:cNvSpPr>
              <p:nvPr/>
            </p:nvSpPr>
            <p:spPr bwMode="auto">
              <a:xfrm>
                <a:off x="744" y="1159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1895" name="Freeform 3223"/>
              <p:cNvSpPr>
                <a:spLocks/>
              </p:cNvSpPr>
              <p:nvPr/>
            </p:nvSpPr>
            <p:spPr bwMode="auto">
              <a:xfrm>
                <a:off x="381" y="2099"/>
                <a:ext cx="14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9" y="0"/>
                  </a:cxn>
                  <a:cxn ang="0">
                    <a:pos x="14" y="0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14" h="3">
                    <a:moveTo>
                      <a:pt x="2" y="0"/>
                    </a:moveTo>
                    <a:lnTo>
                      <a:pt x="9" y="0"/>
                    </a:lnTo>
                    <a:lnTo>
                      <a:pt x="14" y="0"/>
                    </a:lnTo>
                    <a:lnTo>
                      <a:pt x="9" y="3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1897" name="Freeform 3225"/>
            <p:cNvSpPr>
              <a:spLocks/>
            </p:cNvSpPr>
            <p:nvPr/>
          </p:nvSpPr>
          <p:spPr bwMode="auto">
            <a:xfrm>
              <a:off x="381" y="2099"/>
              <a:ext cx="14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9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" h="3">
                  <a:moveTo>
                    <a:pt x="2" y="0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898" name="Freeform 3226"/>
            <p:cNvSpPr>
              <a:spLocks/>
            </p:cNvSpPr>
            <p:nvPr/>
          </p:nvSpPr>
          <p:spPr bwMode="auto">
            <a:xfrm>
              <a:off x="427" y="1600"/>
              <a:ext cx="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2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899" name="Freeform 3227"/>
            <p:cNvSpPr>
              <a:spLocks/>
            </p:cNvSpPr>
            <p:nvPr/>
          </p:nvSpPr>
          <p:spPr bwMode="auto">
            <a:xfrm>
              <a:off x="427" y="1600"/>
              <a:ext cx="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00" name="Freeform 3228"/>
            <p:cNvSpPr>
              <a:spLocks/>
            </p:cNvSpPr>
            <p:nvPr/>
          </p:nvSpPr>
          <p:spPr bwMode="auto">
            <a:xfrm>
              <a:off x="662" y="1520"/>
              <a:ext cx="5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B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01" name="Freeform 3229"/>
            <p:cNvSpPr>
              <a:spLocks/>
            </p:cNvSpPr>
            <p:nvPr/>
          </p:nvSpPr>
          <p:spPr bwMode="auto">
            <a:xfrm>
              <a:off x="662" y="1520"/>
              <a:ext cx="5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02" name="Freeform 3230"/>
            <p:cNvSpPr>
              <a:spLocks/>
            </p:cNvSpPr>
            <p:nvPr/>
          </p:nvSpPr>
          <p:spPr bwMode="auto">
            <a:xfrm>
              <a:off x="676" y="1299"/>
              <a:ext cx="5" cy="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5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B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03" name="Freeform 3231"/>
            <p:cNvSpPr>
              <a:spLocks/>
            </p:cNvSpPr>
            <p:nvPr/>
          </p:nvSpPr>
          <p:spPr bwMode="auto">
            <a:xfrm>
              <a:off x="676" y="1299"/>
              <a:ext cx="5" cy="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5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04" name="Freeform 3232"/>
            <p:cNvSpPr>
              <a:spLocks/>
            </p:cNvSpPr>
            <p:nvPr/>
          </p:nvSpPr>
          <p:spPr bwMode="auto">
            <a:xfrm>
              <a:off x="376" y="2097"/>
              <a:ext cx="17" cy="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7" y="0"/>
                </a:cxn>
              </a:cxnLst>
              <a:rect l="0" t="0" r="r" b="b"/>
              <a:pathLst>
                <a:path w="17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05" name="Freeform 3233"/>
            <p:cNvSpPr>
              <a:spLocks/>
            </p:cNvSpPr>
            <p:nvPr/>
          </p:nvSpPr>
          <p:spPr bwMode="auto">
            <a:xfrm>
              <a:off x="376" y="2097"/>
              <a:ext cx="17" cy="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7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06" name="Freeform 3234"/>
            <p:cNvSpPr>
              <a:spLocks/>
            </p:cNvSpPr>
            <p:nvPr/>
          </p:nvSpPr>
          <p:spPr bwMode="auto">
            <a:xfrm>
              <a:off x="431" y="2099"/>
              <a:ext cx="1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3" h="3">
                  <a:moveTo>
                    <a:pt x="3" y="0"/>
                  </a:moveTo>
                  <a:lnTo>
                    <a:pt x="10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DB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07" name="Freeform 3235"/>
            <p:cNvSpPr>
              <a:spLocks/>
            </p:cNvSpPr>
            <p:nvPr/>
          </p:nvSpPr>
          <p:spPr bwMode="auto">
            <a:xfrm>
              <a:off x="431" y="2099"/>
              <a:ext cx="1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3" h="3">
                  <a:moveTo>
                    <a:pt x="3" y="0"/>
                  </a:moveTo>
                  <a:lnTo>
                    <a:pt x="10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08" name="Freeform 3236"/>
            <p:cNvSpPr>
              <a:spLocks/>
            </p:cNvSpPr>
            <p:nvPr/>
          </p:nvSpPr>
          <p:spPr bwMode="auto">
            <a:xfrm>
              <a:off x="1845" y="1564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09" name="Freeform 3237"/>
            <p:cNvSpPr>
              <a:spLocks/>
            </p:cNvSpPr>
            <p:nvPr/>
          </p:nvSpPr>
          <p:spPr bwMode="auto">
            <a:xfrm>
              <a:off x="1845" y="1564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10" name="Freeform 3238"/>
            <p:cNvSpPr>
              <a:spLocks/>
            </p:cNvSpPr>
            <p:nvPr/>
          </p:nvSpPr>
          <p:spPr bwMode="auto">
            <a:xfrm>
              <a:off x="654" y="1258"/>
              <a:ext cx="5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5">
                  <a:moveTo>
                    <a:pt x="3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B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11" name="Freeform 3239"/>
            <p:cNvSpPr>
              <a:spLocks/>
            </p:cNvSpPr>
            <p:nvPr/>
          </p:nvSpPr>
          <p:spPr bwMode="auto">
            <a:xfrm>
              <a:off x="654" y="1258"/>
              <a:ext cx="5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>
                  <a:moveTo>
                    <a:pt x="3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12" name="Freeform 3240"/>
            <p:cNvSpPr>
              <a:spLocks/>
            </p:cNvSpPr>
            <p:nvPr/>
          </p:nvSpPr>
          <p:spPr bwMode="auto">
            <a:xfrm>
              <a:off x="601" y="1406"/>
              <a:ext cx="5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B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13" name="Freeform 3241"/>
            <p:cNvSpPr>
              <a:spLocks/>
            </p:cNvSpPr>
            <p:nvPr/>
          </p:nvSpPr>
          <p:spPr bwMode="auto">
            <a:xfrm>
              <a:off x="601" y="1406"/>
              <a:ext cx="5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14" name="Freeform 3242"/>
            <p:cNvSpPr>
              <a:spLocks/>
            </p:cNvSpPr>
            <p:nvPr/>
          </p:nvSpPr>
          <p:spPr bwMode="auto">
            <a:xfrm>
              <a:off x="448" y="1450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2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15" name="Freeform 3243"/>
            <p:cNvSpPr>
              <a:spLocks/>
            </p:cNvSpPr>
            <p:nvPr/>
          </p:nvSpPr>
          <p:spPr bwMode="auto">
            <a:xfrm>
              <a:off x="448" y="1450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16" name="Freeform 3244"/>
            <p:cNvSpPr>
              <a:spLocks/>
            </p:cNvSpPr>
            <p:nvPr/>
          </p:nvSpPr>
          <p:spPr bwMode="auto">
            <a:xfrm>
              <a:off x="1992" y="2090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FF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17" name="Freeform 3245"/>
            <p:cNvSpPr>
              <a:spLocks/>
            </p:cNvSpPr>
            <p:nvPr/>
          </p:nvSpPr>
          <p:spPr bwMode="auto">
            <a:xfrm>
              <a:off x="1992" y="2090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18" name="Freeform 3246"/>
            <p:cNvSpPr>
              <a:spLocks/>
            </p:cNvSpPr>
            <p:nvPr/>
          </p:nvSpPr>
          <p:spPr bwMode="auto">
            <a:xfrm>
              <a:off x="429" y="2097"/>
              <a:ext cx="12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2" y="0"/>
                </a:cxn>
                <a:cxn ang="0">
                  <a:pos x="5" y="0"/>
                </a:cxn>
              </a:cxnLst>
              <a:rect l="0" t="0" r="r" b="b"/>
              <a:pathLst>
                <a:path w="12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19" name="Freeform 3247"/>
            <p:cNvSpPr>
              <a:spLocks/>
            </p:cNvSpPr>
            <p:nvPr/>
          </p:nvSpPr>
          <p:spPr bwMode="auto">
            <a:xfrm>
              <a:off x="429" y="2097"/>
              <a:ext cx="12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2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20" name="Freeform 3248"/>
            <p:cNvSpPr>
              <a:spLocks/>
            </p:cNvSpPr>
            <p:nvPr/>
          </p:nvSpPr>
          <p:spPr bwMode="auto">
            <a:xfrm>
              <a:off x="477" y="1353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2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21" name="Freeform 3249"/>
            <p:cNvSpPr>
              <a:spLocks/>
            </p:cNvSpPr>
            <p:nvPr/>
          </p:nvSpPr>
          <p:spPr bwMode="auto">
            <a:xfrm>
              <a:off x="477" y="1353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22" name="Freeform 3250"/>
            <p:cNvSpPr>
              <a:spLocks/>
            </p:cNvSpPr>
            <p:nvPr/>
          </p:nvSpPr>
          <p:spPr bwMode="auto">
            <a:xfrm>
              <a:off x="693" y="1634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23" name="Freeform 3251"/>
            <p:cNvSpPr>
              <a:spLocks/>
            </p:cNvSpPr>
            <p:nvPr/>
          </p:nvSpPr>
          <p:spPr bwMode="auto">
            <a:xfrm>
              <a:off x="693" y="1634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24" name="Freeform 3252"/>
            <p:cNvSpPr>
              <a:spLocks/>
            </p:cNvSpPr>
            <p:nvPr/>
          </p:nvSpPr>
          <p:spPr bwMode="auto">
            <a:xfrm>
              <a:off x="1113" y="1275"/>
              <a:ext cx="7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7">
                  <a:moveTo>
                    <a:pt x="2" y="0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B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25" name="Freeform 3253"/>
            <p:cNvSpPr>
              <a:spLocks/>
            </p:cNvSpPr>
            <p:nvPr/>
          </p:nvSpPr>
          <p:spPr bwMode="auto">
            <a:xfrm>
              <a:off x="1113" y="1275"/>
              <a:ext cx="7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>
                  <a:moveTo>
                    <a:pt x="2" y="0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26" name="Freeform 3254"/>
            <p:cNvSpPr>
              <a:spLocks/>
            </p:cNvSpPr>
            <p:nvPr/>
          </p:nvSpPr>
          <p:spPr bwMode="auto">
            <a:xfrm>
              <a:off x="1651" y="2073"/>
              <a:ext cx="9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9" y="2"/>
                </a:cxn>
                <a:cxn ang="0">
                  <a:pos x="2" y="0"/>
                </a:cxn>
              </a:cxnLst>
              <a:rect l="0" t="0" r="r" b="b"/>
              <a:pathLst>
                <a:path w="9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9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B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27" name="Freeform 3255"/>
            <p:cNvSpPr>
              <a:spLocks/>
            </p:cNvSpPr>
            <p:nvPr/>
          </p:nvSpPr>
          <p:spPr bwMode="auto">
            <a:xfrm>
              <a:off x="1651" y="2073"/>
              <a:ext cx="9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9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9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9" y="2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28" name="Freeform 3256"/>
            <p:cNvSpPr>
              <a:spLocks/>
            </p:cNvSpPr>
            <p:nvPr/>
          </p:nvSpPr>
          <p:spPr bwMode="auto">
            <a:xfrm>
              <a:off x="1554" y="2065"/>
              <a:ext cx="7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7">
                  <a:moveTo>
                    <a:pt x="5" y="0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29" name="Freeform 3257"/>
            <p:cNvSpPr>
              <a:spLocks/>
            </p:cNvSpPr>
            <p:nvPr/>
          </p:nvSpPr>
          <p:spPr bwMode="auto">
            <a:xfrm>
              <a:off x="1554" y="2065"/>
              <a:ext cx="7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>
                  <a:moveTo>
                    <a:pt x="5" y="0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30" name="Freeform 3258"/>
            <p:cNvSpPr>
              <a:spLocks/>
            </p:cNvSpPr>
            <p:nvPr/>
          </p:nvSpPr>
          <p:spPr bwMode="auto">
            <a:xfrm>
              <a:off x="1760" y="2075"/>
              <a:ext cx="7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5" y="0"/>
                </a:cxn>
              </a:cxnLst>
              <a:rect l="0" t="0" r="r" b="b"/>
              <a:pathLst>
                <a:path w="7" h="2">
                  <a:moveTo>
                    <a:pt x="5" y="0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B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31" name="Freeform 3259"/>
            <p:cNvSpPr>
              <a:spLocks/>
            </p:cNvSpPr>
            <p:nvPr/>
          </p:nvSpPr>
          <p:spPr bwMode="auto">
            <a:xfrm>
              <a:off x="1760" y="2075"/>
              <a:ext cx="7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2">
                  <a:moveTo>
                    <a:pt x="5" y="0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32" name="Freeform 3260"/>
            <p:cNvSpPr>
              <a:spLocks/>
            </p:cNvSpPr>
            <p:nvPr/>
          </p:nvSpPr>
          <p:spPr bwMode="auto">
            <a:xfrm>
              <a:off x="1527" y="203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33" name="Freeform 3261"/>
            <p:cNvSpPr>
              <a:spLocks/>
            </p:cNvSpPr>
            <p:nvPr/>
          </p:nvSpPr>
          <p:spPr bwMode="auto">
            <a:xfrm>
              <a:off x="1527" y="203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34" name="Freeform 3262"/>
            <p:cNvSpPr>
              <a:spLocks/>
            </p:cNvSpPr>
            <p:nvPr/>
          </p:nvSpPr>
          <p:spPr bwMode="auto">
            <a:xfrm>
              <a:off x="427" y="1510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2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35" name="Freeform 3263"/>
            <p:cNvSpPr>
              <a:spLocks/>
            </p:cNvSpPr>
            <p:nvPr/>
          </p:nvSpPr>
          <p:spPr bwMode="auto">
            <a:xfrm>
              <a:off x="427" y="1510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36" name="Freeform 3264"/>
            <p:cNvSpPr>
              <a:spLocks/>
            </p:cNvSpPr>
            <p:nvPr/>
          </p:nvSpPr>
          <p:spPr bwMode="auto">
            <a:xfrm>
              <a:off x="521" y="1566"/>
              <a:ext cx="3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2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37" name="Freeform 3265"/>
            <p:cNvSpPr>
              <a:spLocks/>
            </p:cNvSpPr>
            <p:nvPr/>
          </p:nvSpPr>
          <p:spPr bwMode="auto">
            <a:xfrm>
              <a:off x="521" y="1566"/>
              <a:ext cx="3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38" name="Freeform 3266"/>
            <p:cNvSpPr>
              <a:spLocks/>
            </p:cNvSpPr>
            <p:nvPr/>
          </p:nvSpPr>
          <p:spPr bwMode="auto">
            <a:xfrm>
              <a:off x="989" y="1755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39" name="Freeform 3267"/>
            <p:cNvSpPr>
              <a:spLocks/>
            </p:cNvSpPr>
            <p:nvPr/>
          </p:nvSpPr>
          <p:spPr bwMode="auto">
            <a:xfrm>
              <a:off x="989" y="1755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40" name="Freeform 3268"/>
            <p:cNvSpPr>
              <a:spLocks/>
            </p:cNvSpPr>
            <p:nvPr/>
          </p:nvSpPr>
          <p:spPr bwMode="auto">
            <a:xfrm>
              <a:off x="710" y="2097"/>
              <a:ext cx="7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5" y="0"/>
                </a:cxn>
              </a:cxnLst>
              <a:rect l="0" t="0" r="r" b="b"/>
              <a:pathLst>
                <a:path w="7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41" name="Freeform 3269"/>
            <p:cNvSpPr>
              <a:spLocks/>
            </p:cNvSpPr>
            <p:nvPr/>
          </p:nvSpPr>
          <p:spPr bwMode="auto">
            <a:xfrm>
              <a:off x="710" y="2097"/>
              <a:ext cx="7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42" name="Freeform 3270"/>
            <p:cNvSpPr>
              <a:spLocks/>
            </p:cNvSpPr>
            <p:nvPr/>
          </p:nvSpPr>
          <p:spPr bwMode="auto">
            <a:xfrm>
              <a:off x="541" y="2097"/>
              <a:ext cx="14" cy="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4" y="0"/>
                </a:cxn>
              </a:cxnLst>
              <a:rect l="0" t="0" r="r" b="b"/>
              <a:pathLst>
                <a:path w="1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43" name="Freeform 3271"/>
            <p:cNvSpPr>
              <a:spLocks/>
            </p:cNvSpPr>
            <p:nvPr/>
          </p:nvSpPr>
          <p:spPr bwMode="auto">
            <a:xfrm>
              <a:off x="541" y="2097"/>
              <a:ext cx="14" cy="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44" name="Freeform 3272"/>
            <p:cNvSpPr>
              <a:spLocks/>
            </p:cNvSpPr>
            <p:nvPr/>
          </p:nvSpPr>
          <p:spPr bwMode="auto">
            <a:xfrm>
              <a:off x="795" y="2046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92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45" name="Freeform 3273"/>
            <p:cNvSpPr>
              <a:spLocks/>
            </p:cNvSpPr>
            <p:nvPr/>
          </p:nvSpPr>
          <p:spPr bwMode="auto">
            <a:xfrm>
              <a:off x="795" y="2046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46" name="Freeform 3274"/>
            <p:cNvSpPr>
              <a:spLocks/>
            </p:cNvSpPr>
            <p:nvPr/>
          </p:nvSpPr>
          <p:spPr bwMode="auto">
            <a:xfrm>
              <a:off x="802" y="1469"/>
              <a:ext cx="3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47" name="Freeform 3275"/>
            <p:cNvSpPr>
              <a:spLocks/>
            </p:cNvSpPr>
            <p:nvPr/>
          </p:nvSpPr>
          <p:spPr bwMode="auto">
            <a:xfrm>
              <a:off x="802" y="1469"/>
              <a:ext cx="3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48" name="Freeform 3276"/>
            <p:cNvSpPr>
              <a:spLocks/>
            </p:cNvSpPr>
            <p:nvPr/>
          </p:nvSpPr>
          <p:spPr bwMode="auto">
            <a:xfrm>
              <a:off x="434" y="2094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49" name="Freeform 3277"/>
            <p:cNvSpPr>
              <a:spLocks/>
            </p:cNvSpPr>
            <p:nvPr/>
          </p:nvSpPr>
          <p:spPr bwMode="auto">
            <a:xfrm>
              <a:off x="434" y="2094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50" name="Freeform 3278"/>
            <p:cNvSpPr>
              <a:spLocks/>
            </p:cNvSpPr>
            <p:nvPr/>
          </p:nvSpPr>
          <p:spPr bwMode="auto">
            <a:xfrm>
              <a:off x="1483" y="1309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F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51" name="Freeform 3279"/>
            <p:cNvSpPr>
              <a:spLocks/>
            </p:cNvSpPr>
            <p:nvPr/>
          </p:nvSpPr>
          <p:spPr bwMode="auto">
            <a:xfrm>
              <a:off x="1483" y="1309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52" name="Freeform 3280"/>
            <p:cNvSpPr>
              <a:spLocks/>
            </p:cNvSpPr>
            <p:nvPr/>
          </p:nvSpPr>
          <p:spPr bwMode="auto">
            <a:xfrm>
              <a:off x="1040" y="2116"/>
              <a:ext cx="1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FF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53" name="Freeform 3281"/>
            <p:cNvSpPr>
              <a:spLocks/>
            </p:cNvSpPr>
            <p:nvPr/>
          </p:nvSpPr>
          <p:spPr bwMode="auto">
            <a:xfrm>
              <a:off x="1040" y="2116"/>
              <a:ext cx="1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54" name="Freeform 3282"/>
            <p:cNvSpPr>
              <a:spLocks/>
            </p:cNvSpPr>
            <p:nvPr/>
          </p:nvSpPr>
          <p:spPr bwMode="auto">
            <a:xfrm>
              <a:off x="1881" y="1222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55" name="Freeform 3283"/>
            <p:cNvSpPr>
              <a:spLocks/>
            </p:cNvSpPr>
            <p:nvPr/>
          </p:nvSpPr>
          <p:spPr bwMode="auto">
            <a:xfrm>
              <a:off x="1881" y="1222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56" name="Freeform 3284"/>
            <p:cNvSpPr>
              <a:spLocks/>
            </p:cNvSpPr>
            <p:nvPr/>
          </p:nvSpPr>
          <p:spPr bwMode="auto">
            <a:xfrm>
              <a:off x="2043" y="1064"/>
              <a:ext cx="3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DB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57" name="Freeform 3285"/>
            <p:cNvSpPr>
              <a:spLocks/>
            </p:cNvSpPr>
            <p:nvPr/>
          </p:nvSpPr>
          <p:spPr bwMode="auto">
            <a:xfrm>
              <a:off x="2043" y="1064"/>
              <a:ext cx="3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58" name="Freeform 3286"/>
            <p:cNvSpPr>
              <a:spLocks/>
            </p:cNvSpPr>
            <p:nvPr/>
          </p:nvSpPr>
          <p:spPr bwMode="auto">
            <a:xfrm>
              <a:off x="1949" y="1248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FF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59" name="Freeform 3287"/>
            <p:cNvSpPr>
              <a:spLocks/>
            </p:cNvSpPr>
            <p:nvPr/>
          </p:nvSpPr>
          <p:spPr bwMode="auto">
            <a:xfrm>
              <a:off x="1949" y="1248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60" name="Freeform 3288"/>
            <p:cNvSpPr>
              <a:spLocks/>
            </p:cNvSpPr>
            <p:nvPr/>
          </p:nvSpPr>
          <p:spPr bwMode="auto">
            <a:xfrm>
              <a:off x="582" y="1275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2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61" name="Freeform 3289"/>
            <p:cNvSpPr>
              <a:spLocks/>
            </p:cNvSpPr>
            <p:nvPr/>
          </p:nvSpPr>
          <p:spPr bwMode="auto">
            <a:xfrm>
              <a:off x="582" y="1275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62" name="Freeform 3290"/>
            <p:cNvSpPr>
              <a:spLocks/>
            </p:cNvSpPr>
            <p:nvPr/>
          </p:nvSpPr>
          <p:spPr bwMode="auto">
            <a:xfrm>
              <a:off x="834" y="2099"/>
              <a:ext cx="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63" name="Freeform 3291"/>
            <p:cNvSpPr>
              <a:spLocks/>
            </p:cNvSpPr>
            <p:nvPr/>
          </p:nvSpPr>
          <p:spPr bwMode="auto">
            <a:xfrm>
              <a:off x="834" y="2099"/>
              <a:ext cx="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64" name="Freeform 3292"/>
            <p:cNvSpPr>
              <a:spLocks/>
            </p:cNvSpPr>
            <p:nvPr/>
          </p:nvSpPr>
          <p:spPr bwMode="auto">
            <a:xfrm>
              <a:off x="1243" y="2121"/>
              <a:ext cx="5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B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65" name="Freeform 3293"/>
            <p:cNvSpPr>
              <a:spLocks/>
            </p:cNvSpPr>
            <p:nvPr/>
          </p:nvSpPr>
          <p:spPr bwMode="auto">
            <a:xfrm>
              <a:off x="1243" y="2121"/>
              <a:ext cx="5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66" name="Freeform 3294"/>
            <p:cNvSpPr>
              <a:spLocks/>
            </p:cNvSpPr>
            <p:nvPr/>
          </p:nvSpPr>
          <p:spPr bwMode="auto">
            <a:xfrm>
              <a:off x="1852" y="2097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D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67" name="Freeform 3295"/>
            <p:cNvSpPr>
              <a:spLocks/>
            </p:cNvSpPr>
            <p:nvPr/>
          </p:nvSpPr>
          <p:spPr bwMode="auto">
            <a:xfrm>
              <a:off x="1852" y="2097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68" name="Freeform 3296"/>
            <p:cNvSpPr>
              <a:spLocks/>
            </p:cNvSpPr>
            <p:nvPr/>
          </p:nvSpPr>
          <p:spPr bwMode="auto">
            <a:xfrm>
              <a:off x="1091" y="1151"/>
              <a:ext cx="2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B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69" name="Freeform 3297"/>
            <p:cNvSpPr>
              <a:spLocks/>
            </p:cNvSpPr>
            <p:nvPr/>
          </p:nvSpPr>
          <p:spPr bwMode="auto">
            <a:xfrm>
              <a:off x="1091" y="1151"/>
              <a:ext cx="2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70" name="Freeform 3298"/>
            <p:cNvSpPr>
              <a:spLocks/>
            </p:cNvSpPr>
            <p:nvPr/>
          </p:nvSpPr>
          <p:spPr bwMode="auto">
            <a:xfrm>
              <a:off x="536" y="2099"/>
              <a:ext cx="5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5">
                  <a:moveTo>
                    <a:pt x="2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B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71" name="Freeform 3299"/>
            <p:cNvSpPr>
              <a:spLocks/>
            </p:cNvSpPr>
            <p:nvPr/>
          </p:nvSpPr>
          <p:spPr bwMode="auto">
            <a:xfrm>
              <a:off x="536" y="2099"/>
              <a:ext cx="5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>
                  <a:moveTo>
                    <a:pt x="2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72" name="Freeform 3300"/>
            <p:cNvSpPr>
              <a:spLocks/>
            </p:cNvSpPr>
            <p:nvPr/>
          </p:nvSpPr>
          <p:spPr bwMode="auto">
            <a:xfrm>
              <a:off x="1556" y="2058"/>
              <a:ext cx="3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73" name="Freeform 3301"/>
            <p:cNvSpPr>
              <a:spLocks/>
            </p:cNvSpPr>
            <p:nvPr/>
          </p:nvSpPr>
          <p:spPr bwMode="auto">
            <a:xfrm>
              <a:off x="1556" y="2058"/>
              <a:ext cx="3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74" name="Freeform 3302"/>
            <p:cNvSpPr>
              <a:spLocks/>
            </p:cNvSpPr>
            <p:nvPr/>
          </p:nvSpPr>
          <p:spPr bwMode="auto">
            <a:xfrm>
              <a:off x="1815" y="1098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FF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75" name="Freeform 3303"/>
            <p:cNvSpPr>
              <a:spLocks/>
            </p:cNvSpPr>
            <p:nvPr/>
          </p:nvSpPr>
          <p:spPr bwMode="auto">
            <a:xfrm>
              <a:off x="1815" y="1098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76" name="Freeform 3304"/>
            <p:cNvSpPr>
              <a:spLocks/>
            </p:cNvSpPr>
            <p:nvPr/>
          </p:nvSpPr>
          <p:spPr bwMode="auto">
            <a:xfrm>
              <a:off x="485" y="2099"/>
              <a:ext cx="5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5">
                  <a:moveTo>
                    <a:pt x="2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DB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77" name="Freeform 3305"/>
            <p:cNvSpPr>
              <a:spLocks/>
            </p:cNvSpPr>
            <p:nvPr/>
          </p:nvSpPr>
          <p:spPr bwMode="auto">
            <a:xfrm>
              <a:off x="485" y="2099"/>
              <a:ext cx="5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>
                  <a:moveTo>
                    <a:pt x="2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78" name="Freeform 3306"/>
            <p:cNvSpPr>
              <a:spLocks/>
            </p:cNvSpPr>
            <p:nvPr/>
          </p:nvSpPr>
          <p:spPr bwMode="auto">
            <a:xfrm>
              <a:off x="1905" y="1195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FF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79" name="Freeform 3307"/>
            <p:cNvSpPr>
              <a:spLocks/>
            </p:cNvSpPr>
            <p:nvPr/>
          </p:nvSpPr>
          <p:spPr bwMode="auto">
            <a:xfrm>
              <a:off x="1905" y="1195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80" name="Freeform 3308"/>
            <p:cNvSpPr>
              <a:spLocks/>
            </p:cNvSpPr>
            <p:nvPr/>
          </p:nvSpPr>
          <p:spPr bwMode="auto">
            <a:xfrm>
              <a:off x="337" y="2097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81" name="Freeform 3309"/>
            <p:cNvSpPr>
              <a:spLocks/>
            </p:cNvSpPr>
            <p:nvPr/>
          </p:nvSpPr>
          <p:spPr bwMode="auto">
            <a:xfrm>
              <a:off x="337" y="2097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82" name="Rectangle 3310"/>
            <p:cNvSpPr>
              <a:spLocks noChangeArrowheads="1"/>
            </p:cNvSpPr>
            <p:nvPr/>
          </p:nvSpPr>
          <p:spPr bwMode="auto">
            <a:xfrm>
              <a:off x="427" y="1258"/>
              <a:ext cx="1" cy="1"/>
            </a:xfrm>
            <a:prstGeom prst="rect">
              <a:avLst/>
            </a:prstGeom>
            <a:solidFill>
              <a:srgbClr val="0092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83" name="Freeform 3311"/>
            <p:cNvSpPr>
              <a:spLocks/>
            </p:cNvSpPr>
            <p:nvPr/>
          </p:nvSpPr>
          <p:spPr bwMode="auto">
            <a:xfrm>
              <a:off x="427" y="125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84" name="Freeform 3312"/>
            <p:cNvSpPr>
              <a:spLocks/>
            </p:cNvSpPr>
            <p:nvPr/>
          </p:nvSpPr>
          <p:spPr bwMode="auto">
            <a:xfrm>
              <a:off x="485" y="2097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85" name="Freeform 3313"/>
            <p:cNvSpPr>
              <a:spLocks/>
            </p:cNvSpPr>
            <p:nvPr/>
          </p:nvSpPr>
          <p:spPr bwMode="auto">
            <a:xfrm>
              <a:off x="485" y="2097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86" name="Freeform 3314"/>
            <p:cNvSpPr>
              <a:spLocks/>
            </p:cNvSpPr>
            <p:nvPr/>
          </p:nvSpPr>
          <p:spPr bwMode="auto">
            <a:xfrm>
              <a:off x="1837" y="1556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87" name="Freeform 3315"/>
            <p:cNvSpPr>
              <a:spLocks/>
            </p:cNvSpPr>
            <p:nvPr/>
          </p:nvSpPr>
          <p:spPr bwMode="auto">
            <a:xfrm>
              <a:off x="1837" y="1556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88" name="Rectangle 3316"/>
            <p:cNvSpPr>
              <a:spLocks noChangeArrowheads="1"/>
            </p:cNvSpPr>
            <p:nvPr/>
          </p:nvSpPr>
          <p:spPr bwMode="auto">
            <a:xfrm>
              <a:off x="1779" y="1355"/>
              <a:ext cx="1" cy="1"/>
            </a:xfrm>
            <a:prstGeom prst="rect">
              <a:avLst/>
            </a:prstGeom>
            <a:solidFill>
              <a:srgbClr val="24FFD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89" name="Freeform 3317"/>
            <p:cNvSpPr>
              <a:spLocks/>
            </p:cNvSpPr>
            <p:nvPr/>
          </p:nvSpPr>
          <p:spPr bwMode="auto">
            <a:xfrm>
              <a:off x="1779" y="135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90" name="Freeform 3318"/>
            <p:cNvSpPr>
              <a:spLocks/>
            </p:cNvSpPr>
            <p:nvPr/>
          </p:nvSpPr>
          <p:spPr bwMode="auto">
            <a:xfrm>
              <a:off x="1617" y="2041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91" name="Freeform 3319"/>
            <p:cNvSpPr>
              <a:spLocks/>
            </p:cNvSpPr>
            <p:nvPr/>
          </p:nvSpPr>
          <p:spPr bwMode="auto">
            <a:xfrm>
              <a:off x="1617" y="2041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92" name="Rectangle 3320"/>
            <p:cNvSpPr>
              <a:spLocks noChangeArrowheads="1"/>
            </p:cNvSpPr>
            <p:nvPr/>
          </p:nvSpPr>
          <p:spPr bwMode="auto">
            <a:xfrm>
              <a:off x="1040" y="2260"/>
              <a:ext cx="73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Wavelength (nm)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993" name="Rectangle 3321"/>
            <p:cNvSpPr>
              <a:spLocks noChangeArrowheads="1"/>
            </p:cNvSpPr>
            <p:nvPr/>
          </p:nvSpPr>
          <p:spPr bwMode="auto">
            <a:xfrm rot="16200000">
              <a:off x="-107" y="1523"/>
              <a:ext cx="40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Time (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ps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)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994" name="Rectangle 3322"/>
            <p:cNvSpPr>
              <a:spLocks noChangeArrowheads="1"/>
            </p:cNvSpPr>
            <p:nvPr/>
          </p:nvSpPr>
          <p:spPr bwMode="auto">
            <a:xfrm>
              <a:off x="327" y="2126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 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995" name="Rectangle 3323"/>
            <p:cNvSpPr>
              <a:spLocks noChangeArrowheads="1"/>
            </p:cNvSpPr>
            <p:nvPr/>
          </p:nvSpPr>
          <p:spPr bwMode="auto">
            <a:xfrm>
              <a:off x="2148" y="1042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 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996" name="Line 3324"/>
            <p:cNvSpPr>
              <a:spLocks noChangeShapeType="1"/>
            </p:cNvSpPr>
            <p:nvPr/>
          </p:nvSpPr>
          <p:spPr bwMode="auto">
            <a:xfrm>
              <a:off x="332" y="1057"/>
              <a:ext cx="1816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97" name="Line 3325"/>
            <p:cNvSpPr>
              <a:spLocks noChangeShapeType="1"/>
            </p:cNvSpPr>
            <p:nvPr/>
          </p:nvSpPr>
          <p:spPr bwMode="auto">
            <a:xfrm>
              <a:off x="332" y="2140"/>
              <a:ext cx="1816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98" name="Line 3326"/>
            <p:cNvSpPr>
              <a:spLocks noChangeShapeType="1"/>
            </p:cNvSpPr>
            <p:nvPr/>
          </p:nvSpPr>
          <p:spPr bwMode="auto">
            <a:xfrm flipV="1">
              <a:off x="2148" y="1057"/>
              <a:ext cx="1" cy="1083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1999" name="Line 3327"/>
            <p:cNvSpPr>
              <a:spLocks noChangeShapeType="1"/>
            </p:cNvSpPr>
            <p:nvPr/>
          </p:nvSpPr>
          <p:spPr bwMode="auto">
            <a:xfrm flipV="1">
              <a:off x="332" y="1057"/>
              <a:ext cx="1" cy="1083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00" name="Line 3328"/>
            <p:cNvSpPr>
              <a:spLocks noChangeShapeType="1"/>
            </p:cNvSpPr>
            <p:nvPr/>
          </p:nvSpPr>
          <p:spPr bwMode="auto">
            <a:xfrm>
              <a:off x="332" y="2140"/>
              <a:ext cx="1816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01" name="Line 3329"/>
            <p:cNvSpPr>
              <a:spLocks noChangeShapeType="1"/>
            </p:cNvSpPr>
            <p:nvPr/>
          </p:nvSpPr>
          <p:spPr bwMode="auto">
            <a:xfrm flipV="1">
              <a:off x="332" y="1057"/>
              <a:ext cx="1" cy="1083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02" name="Line 3330"/>
            <p:cNvSpPr>
              <a:spLocks noChangeShapeType="1"/>
            </p:cNvSpPr>
            <p:nvPr/>
          </p:nvSpPr>
          <p:spPr bwMode="auto">
            <a:xfrm flipV="1">
              <a:off x="543" y="2121"/>
              <a:ext cx="1" cy="19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03" name="Line 3331"/>
            <p:cNvSpPr>
              <a:spLocks noChangeShapeType="1"/>
            </p:cNvSpPr>
            <p:nvPr/>
          </p:nvSpPr>
          <p:spPr bwMode="auto">
            <a:xfrm>
              <a:off x="543" y="1057"/>
              <a:ext cx="1" cy="19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04" name="Rectangle 3332"/>
            <p:cNvSpPr>
              <a:spLocks noChangeArrowheads="1"/>
            </p:cNvSpPr>
            <p:nvPr/>
          </p:nvSpPr>
          <p:spPr bwMode="auto">
            <a:xfrm>
              <a:off x="499" y="2148"/>
              <a:ext cx="13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450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005" name="Line 3333"/>
            <p:cNvSpPr>
              <a:spLocks noChangeShapeType="1"/>
            </p:cNvSpPr>
            <p:nvPr/>
          </p:nvSpPr>
          <p:spPr bwMode="auto">
            <a:xfrm flipV="1">
              <a:off x="856" y="2121"/>
              <a:ext cx="1" cy="19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06" name="Line 3334"/>
            <p:cNvSpPr>
              <a:spLocks noChangeShapeType="1"/>
            </p:cNvSpPr>
            <p:nvPr/>
          </p:nvSpPr>
          <p:spPr bwMode="auto">
            <a:xfrm>
              <a:off x="856" y="1057"/>
              <a:ext cx="1" cy="19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07" name="Rectangle 3335"/>
            <p:cNvSpPr>
              <a:spLocks noChangeArrowheads="1"/>
            </p:cNvSpPr>
            <p:nvPr/>
          </p:nvSpPr>
          <p:spPr bwMode="auto">
            <a:xfrm>
              <a:off x="812" y="2148"/>
              <a:ext cx="13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500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008" name="Line 3336"/>
            <p:cNvSpPr>
              <a:spLocks noChangeShapeType="1"/>
            </p:cNvSpPr>
            <p:nvPr/>
          </p:nvSpPr>
          <p:spPr bwMode="auto">
            <a:xfrm flipV="1">
              <a:off x="1168" y="2121"/>
              <a:ext cx="1" cy="19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09" name="Line 3337"/>
            <p:cNvSpPr>
              <a:spLocks noChangeShapeType="1"/>
            </p:cNvSpPr>
            <p:nvPr/>
          </p:nvSpPr>
          <p:spPr bwMode="auto">
            <a:xfrm>
              <a:off x="1168" y="1057"/>
              <a:ext cx="1" cy="19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10" name="Rectangle 3338"/>
            <p:cNvSpPr>
              <a:spLocks noChangeArrowheads="1"/>
            </p:cNvSpPr>
            <p:nvPr/>
          </p:nvSpPr>
          <p:spPr bwMode="auto">
            <a:xfrm>
              <a:off x="1125" y="2148"/>
              <a:ext cx="13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550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011" name="Line 3339"/>
            <p:cNvSpPr>
              <a:spLocks noChangeShapeType="1"/>
            </p:cNvSpPr>
            <p:nvPr/>
          </p:nvSpPr>
          <p:spPr bwMode="auto">
            <a:xfrm flipV="1">
              <a:off x="1479" y="2121"/>
              <a:ext cx="1" cy="19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12" name="Line 3340"/>
            <p:cNvSpPr>
              <a:spLocks noChangeShapeType="1"/>
            </p:cNvSpPr>
            <p:nvPr/>
          </p:nvSpPr>
          <p:spPr bwMode="auto">
            <a:xfrm>
              <a:off x="1479" y="1057"/>
              <a:ext cx="1" cy="19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13" name="Rectangle 3341"/>
            <p:cNvSpPr>
              <a:spLocks noChangeArrowheads="1"/>
            </p:cNvSpPr>
            <p:nvPr/>
          </p:nvSpPr>
          <p:spPr bwMode="auto">
            <a:xfrm>
              <a:off x="1435" y="2148"/>
              <a:ext cx="13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600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014" name="Line 3342"/>
            <p:cNvSpPr>
              <a:spLocks noChangeShapeType="1"/>
            </p:cNvSpPr>
            <p:nvPr/>
          </p:nvSpPr>
          <p:spPr bwMode="auto">
            <a:xfrm flipV="1">
              <a:off x="1791" y="2121"/>
              <a:ext cx="1" cy="19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15" name="Line 3343"/>
            <p:cNvSpPr>
              <a:spLocks noChangeShapeType="1"/>
            </p:cNvSpPr>
            <p:nvPr/>
          </p:nvSpPr>
          <p:spPr bwMode="auto">
            <a:xfrm>
              <a:off x="1791" y="1057"/>
              <a:ext cx="1" cy="19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16" name="Rectangle 3344"/>
            <p:cNvSpPr>
              <a:spLocks noChangeArrowheads="1"/>
            </p:cNvSpPr>
            <p:nvPr/>
          </p:nvSpPr>
          <p:spPr bwMode="auto">
            <a:xfrm>
              <a:off x="1748" y="2148"/>
              <a:ext cx="13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650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017" name="Line 3345"/>
            <p:cNvSpPr>
              <a:spLocks noChangeShapeType="1"/>
            </p:cNvSpPr>
            <p:nvPr/>
          </p:nvSpPr>
          <p:spPr bwMode="auto">
            <a:xfrm flipV="1">
              <a:off x="2104" y="2121"/>
              <a:ext cx="1" cy="19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18" name="Line 3346"/>
            <p:cNvSpPr>
              <a:spLocks noChangeShapeType="1"/>
            </p:cNvSpPr>
            <p:nvPr/>
          </p:nvSpPr>
          <p:spPr bwMode="auto">
            <a:xfrm>
              <a:off x="2104" y="1057"/>
              <a:ext cx="1" cy="19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19" name="Rectangle 3347"/>
            <p:cNvSpPr>
              <a:spLocks noChangeArrowheads="1"/>
            </p:cNvSpPr>
            <p:nvPr/>
          </p:nvSpPr>
          <p:spPr bwMode="auto">
            <a:xfrm>
              <a:off x="2060" y="2148"/>
              <a:ext cx="13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700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020" name="Line 3348"/>
            <p:cNvSpPr>
              <a:spLocks noChangeShapeType="1"/>
            </p:cNvSpPr>
            <p:nvPr/>
          </p:nvSpPr>
          <p:spPr bwMode="auto">
            <a:xfrm>
              <a:off x="332" y="2114"/>
              <a:ext cx="17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21" name="Line 3349"/>
            <p:cNvSpPr>
              <a:spLocks noChangeShapeType="1"/>
            </p:cNvSpPr>
            <p:nvPr/>
          </p:nvSpPr>
          <p:spPr bwMode="auto">
            <a:xfrm flipH="1">
              <a:off x="2131" y="2114"/>
              <a:ext cx="19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22" name="Rectangle 3350"/>
            <p:cNvSpPr>
              <a:spLocks noChangeArrowheads="1"/>
            </p:cNvSpPr>
            <p:nvPr/>
          </p:nvSpPr>
          <p:spPr bwMode="auto">
            <a:xfrm>
              <a:off x="173" y="2085"/>
              <a:ext cx="15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   0  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023" name="Line 3351"/>
            <p:cNvSpPr>
              <a:spLocks noChangeShapeType="1"/>
            </p:cNvSpPr>
            <p:nvPr/>
          </p:nvSpPr>
          <p:spPr bwMode="auto">
            <a:xfrm>
              <a:off x="332" y="1981"/>
              <a:ext cx="17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24" name="Line 3352"/>
            <p:cNvSpPr>
              <a:spLocks noChangeShapeType="1"/>
            </p:cNvSpPr>
            <p:nvPr/>
          </p:nvSpPr>
          <p:spPr bwMode="auto">
            <a:xfrm flipH="1">
              <a:off x="2131" y="1981"/>
              <a:ext cx="19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25" name="Rectangle 3353"/>
            <p:cNvSpPr>
              <a:spLocks noChangeArrowheads="1"/>
            </p:cNvSpPr>
            <p:nvPr/>
          </p:nvSpPr>
          <p:spPr bwMode="auto">
            <a:xfrm>
              <a:off x="158" y="1951"/>
              <a:ext cx="17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 2.5  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026" name="Line 3354"/>
            <p:cNvSpPr>
              <a:spLocks noChangeShapeType="1"/>
            </p:cNvSpPr>
            <p:nvPr/>
          </p:nvSpPr>
          <p:spPr bwMode="auto">
            <a:xfrm>
              <a:off x="332" y="1850"/>
              <a:ext cx="17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27" name="Line 3355"/>
            <p:cNvSpPr>
              <a:spLocks noChangeShapeType="1"/>
            </p:cNvSpPr>
            <p:nvPr/>
          </p:nvSpPr>
          <p:spPr bwMode="auto">
            <a:xfrm flipH="1">
              <a:off x="2131" y="1850"/>
              <a:ext cx="19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28" name="Rectangle 3356"/>
            <p:cNvSpPr>
              <a:spLocks noChangeArrowheads="1"/>
            </p:cNvSpPr>
            <p:nvPr/>
          </p:nvSpPr>
          <p:spPr bwMode="auto">
            <a:xfrm>
              <a:off x="173" y="1821"/>
              <a:ext cx="15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   5  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029" name="Line 3357"/>
            <p:cNvSpPr>
              <a:spLocks noChangeShapeType="1"/>
            </p:cNvSpPr>
            <p:nvPr/>
          </p:nvSpPr>
          <p:spPr bwMode="auto">
            <a:xfrm>
              <a:off x="332" y="1585"/>
              <a:ext cx="17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30" name="Line 3358"/>
            <p:cNvSpPr>
              <a:spLocks noChangeShapeType="1"/>
            </p:cNvSpPr>
            <p:nvPr/>
          </p:nvSpPr>
          <p:spPr bwMode="auto">
            <a:xfrm flipH="1">
              <a:off x="2131" y="1585"/>
              <a:ext cx="19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31" name="Rectangle 3359"/>
            <p:cNvSpPr>
              <a:spLocks noChangeArrowheads="1"/>
            </p:cNvSpPr>
            <p:nvPr/>
          </p:nvSpPr>
          <p:spPr bwMode="auto">
            <a:xfrm>
              <a:off x="158" y="1556"/>
              <a:ext cx="17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  50  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032" name="Line 3360"/>
            <p:cNvSpPr>
              <a:spLocks noChangeShapeType="1"/>
            </p:cNvSpPr>
            <p:nvPr/>
          </p:nvSpPr>
          <p:spPr bwMode="auto">
            <a:xfrm>
              <a:off x="332" y="1321"/>
              <a:ext cx="17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33" name="Line 3361"/>
            <p:cNvSpPr>
              <a:spLocks noChangeShapeType="1"/>
            </p:cNvSpPr>
            <p:nvPr/>
          </p:nvSpPr>
          <p:spPr bwMode="auto">
            <a:xfrm flipH="1">
              <a:off x="2131" y="1321"/>
              <a:ext cx="19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34" name="Rectangle 3362"/>
            <p:cNvSpPr>
              <a:spLocks noChangeArrowheads="1"/>
            </p:cNvSpPr>
            <p:nvPr/>
          </p:nvSpPr>
          <p:spPr bwMode="auto">
            <a:xfrm>
              <a:off x="143" y="1292"/>
              <a:ext cx="20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 500  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035" name="Line 3363"/>
            <p:cNvSpPr>
              <a:spLocks noChangeShapeType="1"/>
            </p:cNvSpPr>
            <p:nvPr/>
          </p:nvSpPr>
          <p:spPr bwMode="auto">
            <a:xfrm>
              <a:off x="332" y="1057"/>
              <a:ext cx="17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36" name="Line 3364"/>
            <p:cNvSpPr>
              <a:spLocks noChangeShapeType="1"/>
            </p:cNvSpPr>
            <p:nvPr/>
          </p:nvSpPr>
          <p:spPr bwMode="auto">
            <a:xfrm flipH="1">
              <a:off x="2131" y="1057"/>
              <a:ext cx="19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37" name="Rectangle 3365"/>
            <p:cNvSpPr>
              <a:spLocks noChangeArrowheads="1"/>
            </p:cNvSpPr>
            <p:nvPr/>
          </p:nvSpPr>
          <p:spPr bwMode="auto">
            <a:xfrm>
              <a:off x="129" y="1028"/>
              <a:ext cx="2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5000  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038" name="Line 3366"/>
            <p:cNvSpPr>
              <a:spLocks noChangeShapeType="1"/>
            </p:cNvSpPr>
            <p:nvPr/>
          </p:nvSpPr>
          <p:spPr bwMode="auto">
            <a:xfrm>
              <a:off x="332" y="1057"/>
              <a:ext cx="1816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39" name="Line 3367"/>
            <p:cNvSpPr>
              <a:spLocks noChangeShapeType="1"/>
            </p:cNvSpPr>
            <p:nvPr/>
          </p:nvSpPr>
          <p:spPr bwMode="auto">
            <a:xfrm>
              <a:off x="332" y="2140"/>
              <a:ext cx="1816" cy="1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40" name="Line 3368"/>
            <p:cNvSpPr>
              <a:spLocks noChangeShapeType="1"/>
            </p:cNvSpPr>
            <p:nvPr/>
          </p:nvSpPr>
          <p:spPr bwMode="auto">
            <a:xfrm flipV="1">
              <a:off x="2148" y="1057"/>
              <a:ext cx="1" cy="1083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41" name="Line 3369"/>
            <p:cNvSpPr>
              <a:spLocks noChangeShapeType="1"/>
            </p:cNvSpPr>
            <p:nvPr/>
          </p:nvSpPr>
          <p:spPr bwMode="auto">
            <a:xfrm flipV="1">
              <a:off x="332" y="1057"/>
              <a:ext cx="1" cy="1083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42" name="Rectangle 3370"/>
            <p:cNvSpPr>
              <a:spLocks noChangeArrowheads="1"/>
            </p:cNvSpPr>
            <p:nvPr/>
          </p:nvSpPr>
          <p:spPr bwMode="auto">
            <a:xfrm>
              <a:off x="2208" y="1062"/>
              <a:ext cx="66" cy="108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43" name="Rectangle 3371"/>
            <p:cNvSpPr>
              <a:spLocks noChangeArrowheads="1"/>
            </p:cNvSpPr>
            <p:nvPr/>
          </p:nvSpPr>
          <p:spPr bwMode="auto">
            <a:xfrm>
              <a:off x="2208" y="1062"/>
              <a:ext cx="66" cy="108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pic>
          <p:nvPicPr>
            <p:cNvPr id="32044" name="Picture 337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08" y="1062"/>
              <a:ext cx="66" cy="1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045" name="Line 3373"/>
            <p:cNvSpPr>
              <a:spLocks noChangeShapeType="1"/>
            </p:cNvSpPr>
            <p:nvPr/>
          </p:nvSpPr>
          <p:spPr bwMode="auto">
            <a:xfrm>
              <a:off x="2208" y="1062"/>
              <a:ext cx="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46" name="Line 3374"/>
            <p:cNvSpPr>
              <a:spLocks noChangeShapeType="1"/>
            </p:cNvSpPr>
            <p:nvPr/>
          </p:nvSpPr>
          <p:spPr bwMode="auto">
            <a:xfrm>
              <a:off x="2208" y="2145"/>
              <a:ext cx="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47" name="Line 3375"/>
            <p:cNvSpPr>
              <a:spLocks noChangeShapeType="1"/>
            </p:cNvSpPr>
            <p:nvPr/>
          </p:nvSpPr>
          <p:spPr bwMode="auto">
            <a:xfrm flipV="1">
              <a:off x="2274" y="1062"/>
              <a:ext cx="1" cy="10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48" name="Line 3376"/>
            <p:cNvSpPr>
              <a:spLocks noChangeShapeType="1"/>
            </p:cNvSpPr>
            <p:nvPr/>
          </p:nvSpPr>
          <p:spPr bwMode="auto">
            <a:xfrm flipV="1">
              <a:off x="2208" y="1062"/>
              <a:ext cx="1" cy="10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49" name="Line 3377"/>
            <p:cNvSpPr>
              <a:spLocks noChangeShapeType="1"/>
            </p:cNvSpPr>
            <p:nvPr/>
          </p:nvSpPr>
          <p:spPr bwMode="auto">
            <a:xfrm>
              <a:off x="2208" y="2145"/>
              <a:ext cx="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50" name="Line 3378"/>
            <p:cNvSpPr>
              <a:spLocks noChangeShapeType="1"/>
            </p:cNvSpPr>
            <p:nvPr/>
          </p:nvSpPr>
          <p:spPr bwMode="auto">
            <a:xfrm flipV="1">
              <a:off x="2274" y="1062"/>
              <a:ext cx="1" cy="10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51" name="Line 3379"/>
            <p:cNvSpPr>
              <a:spLocks noChangeShapeType="1"/>
            </p:cNvSpPr>
            <p:nvPr/>
          </p:nvSpPr>
          <p:spPr bwMode="auto">
            <a:xfrm flipH="1">
              <a:off x="2261" y="2145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52" name="Line 3380"/>
            <p:cNvSpPr>
              <a:spLocks noChangeShapeType="1"/>
            </p:cNvSpPr>
            <p:nvPr/>
          </p:nvSpPr>
          <p:spPr bwMode="auto">
            <a:xfrm>
              <a:off x="2208" y="2145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53" name="Rectangle 3381"/>
            <p:cNvSpPr>
              <a:spLocks noChangeArrowheads="1"/>
            </p:cNvSpPr>
            <p:nvPr/>
          </p:nvSpPr>
          <p:spPr bwMode="auto">
            <a:xfrm>
              <a:off x="2281" y="2116"/>
              <a:ext cx="7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-2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054" name="Line 3382"/>
            <p:cNvSpPr>
              <a:spLocks noChangeShapeType="1"/>
            </p:cNvSpPr>
            <p:nvPr/>
          </p:nvSpPr>
          <p:spPr bwMode="auto">
            <a:xfrm flipH="1">
              <a:off x="2261" y="1927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55" name="Line 3383"/>
            <p:cNvSpPr>
              <a:spLocks noChangeShapeType="1"/>
            </p:cNvSpPr>
            <p:nvPr/>
          </p:nvSpPr>
          <p:spPr bwMode="auto">
            <a:xfrm>
              <a:off x="2208" y="1927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56" name="Rectangle 3384"/>
            <p:cNvSpPr>
              <a:spLocks noChangeArrowheads="1"/>
            </p:cNvSpPr>
            <p:nvPr/>
          </p:nvSpPr>
          <p:spPr bwMode="auto">
            <a:xfrm>
              <a:off x="2281" y="1898"/>
              <a:ext cx="7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-1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057" name="Line 3385"/>
            <p:cNvSpPr>
              <a:spLocks noChangeShapeType="1"/>
            </p:cNvSpPr>
            <p:nvPr/>
          </p:nvSpPr>
          <p:spPr bwMode="auto">
            <a:xfrm flipH="1">
              <a:off x="2261" y="1711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58" name="Line 3386"/>
            <p:cNvSpPr>
              <a:spLocks noChangeShapeType="1"/>
            </p:cNvSpPr>
            <p:nvPr/>
          </p:nvSpPr>
          <p:spPr bwMode="auto">
            <a:xfrm>
              <a:off x="2208" y="1711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59" name="Rectangle 3387"/>
            <p:cNvSpPr>
              <a:spLocks noChangeArrowheads="1"/>
            </p:cNvSpPr>
            <p:nvPr/>
          </p:nvSpPr>
          <p:spPr bwMode="auto">
            <a:xfrm>
              <a:off x="2281" y="1682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0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060" name="Line 3388"/>
            <p:cNvSpPr>
              <a:spLocks noChangeShapeType="1"/>
            </p:cNvSpPr>
            <p:nvPr/>
          </p:nvSpPr>
          <p:spPr bwMode="auto">
            <a:xfrm flipH="1">
              <a:off x="2261" y="1493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61" name="Line 3389"/>
            <p:cNvSpPr>
              <a:spLocks noChangeShapeType="1"/>
            </p:cNvSpPr>
            <p:nvPr/>
          </p:nvSpPr>
          <p:spPr bwMode="auto">
            <a:xfrm>
              <a:off x="2208" y="1493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62" name="Rectangle 3390"/>
            <p:cNvSpPr>
              <a:spLocks noChangeArrowheads="1"/>
            </p:cNvSpPr>
            <p:nvPr/>
          </p:nvSpPr>
          <p:spPr bwMode="auto">
            <a:xfrm>
              <a:off x="2281" y="1464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1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063" name="Line 3391"/>
            <p:cNvSpPr>
              <a:spLocks noChangeShapeType="1"/>
            </p:cNvSpPr>
            <p:nvPr/>
          </p:nvSpPr>
          <p:spPr bwMode="auto">
            <a:xfrm flipH="1">
              <a:off x="2261" y="1278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64" name="Line 3392"/>
            <p:cNvSpPr>
              <a:spLocks noChangeShapeType="1"/>
            </p:cNvSpPr>
            <p:nvPr/>
          </p:nvSpPr>
          <p:spPr bwMode="auto">
            <a:xfrm>
              <a:off x="2208" y="1278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65" name="Rectangle 3393"/>
            <p:cNvSpPr>
              <a:spLocks noChangeArrowheads="1"/>
            </p:cNvSpPr>
            <p:nvPr/>
          </p:nvSpPr>
          <p:spPr bwMode="auto">
            <a:xfrm>
              <a:off x="2281" y="1248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2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066" name="Line 3394"/>
            <p:cNvSpPr>
              <a:spLocks noChangeShapeType="1"/>
            </p:cNvSpPr>
            <p:nvPr/>
          </p:nvSpPr>
          <p:spPr bwMode="auto">
            <a:xfrm flipH="1">
              <a:off x="2261" y="1062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67" name="Line 3395"/>
            <p:cNvSpPr>
              <a:spLocks noChangeShapeType="1"/>
            </p:cNvSpPr>
            <p:nvPr/>
          </p:nvSpPr>
          <p:spPr bwMode="auto">
            <a:xfrm>
              <a:off x="2208" y="1062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68" name="Rectangle 3396"/>
            <p:cNvSpPr>
              <a:spLocks noChangeArrowheads="1"/>
            </p:cNvSpPr>
            <p:nvPr/>
          </p:nvSpPr>
          <p:spPr bwMode="auto">
            <a:xfrm>
              <a:off x="2281" y="1033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3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069" name="Line 3397"/>
            <p:cNvSpPr>
              <a:spLocks noChangeShapeType="1"/>
            </p:cNvSpPr>
            <p:nvPr/>
          </p:nvSpPr>
          <p:spPr bwMode="auto">
            <a:xfrm>
              <a:off x="2208" y="1062"/>
              <a:ext cx="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70" name="Line 3398"/>
            <p:cNvSpPr>
              <a:spLocks noChangeShapeType="1"/>
            </p:cNvSpPr>
            <p:nvPr/>
          </p:nvSpPr>
          <p:spPr bwMode="auto">
            <a:xfrm>
              <a:off x="2208" y="2145"/>
              <a:ext cx="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71" name="Line 3399"/>
            <p:cNvSpPr>
              <a:spLocks noChangeShapeType="1"/>
            </p:cNvSpPr>
            <p:nvPr/>
          </p:nvSpPr>
          <p:spPr bwMode="auto">
            <a:xfrm flipV="1">
              <a:off x="2274" y="1062"/>
              <a:ext cx="1" cy="10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32072" name="Line 3400"/>
            <p:cNvSpPr>
              <a:spLocks noChangeShapeType="1"/>
            </p:cNvSpPr>
            <p:nvPr/>
          </p:nvSpPr>
          <p:spPr bwMode="auto">
            <a:xfrm flipV="1">
              <a:off x="911" y="42"/>
              <a:ext cx="1" cy="4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FFFF00"/>
                </a:solidFill>
              </a:endParaRPr>
            </a:p>
          </p:txBody>
        </p:sp>
      </p:grpSp>
      <p:sp>
        <p:nvSpPr>
          <p:cNvPr id="3403" name="TextBox 3402"/>
          <p:cNvSpPr txBox="1"/>
          <p:nvPr/>
        </p:nvSpPr>
        <p:spPr>
          <a:xfrm>
            <a:off x="0" y="1320800"/>
            <a:ext cx="3689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C000"/>
                </a:solidFill>
              </a:rPr>
              <a:t>CdSe</a:t>
            </a:r>
            <a:r>
              <a:rPr lang="en-US" sz="1600" dirty="0" smtClean="0">
                <a:solidFill>
                  <a:srgbClr val="FFC000"/>
                </a:solidFill>
              </a:rPr>
              <a:t> </a:t>
            </a:r>
            <a:r>
              <a:rPr lang="en-US" sz="1600" dirty="0" smtClean="0">
                <a:solidFill>
                  <a:srgbClr val="FFC000"/>
                </a:solidFill>
              </a:rPr>
              <a:t>QD/Water (post-dialysis</a:t>
            </a:r>
            <a:r>
              <a:rPr lang="en-US" sz="1600" dirty="0" smtClean="0">
                <a:solidFill>
                  <a:srgbClr val="FFC000"/>
                </a:solidFill>
              </a:rPr>
              <a:t>) </a:t>
            </a:r>
            <a:r>
              <a:rPr lang="en-US" sz="1600" dirty="0" smtClean="0">
                <a:solidFill>
                  <a:srgbClr val="FFC000"/>
                </a:solidFill>
              </a:rPr>
              <a:t>Photodynamics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3404" name="Rectangle 3403"/>
          <p:cNvSpPr/>
          <p:nvPr/>
        </p:nvSpPr>
        <p:spPr>
          <a:xfrm>
            <a:off x="0" y="4088368"/>
            <a:ext cx="36138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FFC000"/>
                </a:solidFill>
              </a:rPr>
              <a:t>CdSe</a:t>
            </a:r>
            <a:r>
              <a:rPr lang="en-US" sz="1600" dirty="0" smtClean="0">
                <a:solidFill>
                  <a:srgbClr val="FFC000"/>
                </a:solidFill>
              </a:rPr>
              <a:t> </a:t>
            </a:r>
            <a:r>
              <a:rPr lang="en-US" sz="1600" dirty="0" smtClean="0">
                <a:solidFill>
                  <a:srgbClr val="FFC000"/>
                </a:solidFill>
              </a:rPr>
              <a:t>QD/Water (pre-dialysis</a:t>
            </a:r>
            <a:r>
              <a:rPr lang="en-US" sz="1600" dirty="0" smtClean="0">
                <a:solidFill>
                  <a:srgbClr val="FFC000"/>
                </a:solidFill>
              </a:rPr>
              <a:t>) </a:t>
            </a:r>
            <a:r>
              <a:rPr lang="en-US" sz="1600" dirty="0" smtClean="0">
                <a:solidFill>
                  <a:srgbClr val="FFC000"/>
                </a:solidFill>
              </a:rPr>
              <a:t>Photodynamics</a:t>
            </a:r>
            <a:endParaRPr lang="en-US" sz="1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62-dynamic-light">
  <a:themeElements>
    <a:clrScheme name="m62-dynamic-light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A1E35"/>
      </a:accent1>
      <a:accent2>
        <a:srgbClr val="344566"/>
      </a:accent2>
      <a:accent3>
        <a:srgbClr val="FFFFFF"/>
      </a:accent3>
      <a:accent4>
        <a:srgbClr val="000000"/>
      </a:accent4>
      <a:accent5>
        <a:srgbClr val="AAABAE"/>
      </a:accent5>
      <a:accent6>
        <a:srgbClr val="2E3E5C"/>
      </a:accent6>
      <a:hlink>
        <a:srgbClr val="929DB6"/>
      </a:hlink>
      <a:folHlink>
        <a:srgbClr val="669900"/>
      </a:folHlink>
    </a:clrScheme>
    <a:fontScheme name="m62-dynamic-ligh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62-dynamic-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dynamic-ligh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dynamic-ligh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dynamic-ligh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dynamic-ligh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dynamic-ligh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ynamic-ligh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ynamic-ligh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ynamic-ligh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ynamic-ligh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ynamic-ligh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ynamic-ligh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ynamic-ligh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29DB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dynamic-ligh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A1E35"/>
        </a:accent1>
        <a:accent2>
          <a:srgbClr val="344566"/>
        </a:accent2>
        <a:accent3>
          <a:srgbClr val="FFFFFF"/>
        </a:accent3>
        <a:accent4>
          <a:srgbClr val="000000"/>
        </a:accent4>
        <a:accent5>
          <a:srgbClr val="AAABAE"/>
        </a:accent5>
        <a:accent6>
          <a:srgbClr val="2E3E5C"/>
        </a:accent6>
        <a:hlink>
          <a:srgbClr val="929DB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dynamic-ligh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A1E35"/>
        </a:accent1>
        <a:accent2>
          <a:srgbClr val="344566"/>
        </a:accent2>
        <a:accent3>
          <a:srgbClr val="FFFFFF"/>
        </a:accent3>
        <a:accent4>
          <a:srgbClr val="000000"/>
        </a:accent4>
        <a:accent5>
          <a:srgbClr val="AAABAE"/>
        </a:accent5>
        <a:accent6>
          <a:srgbClr val="2E3E5C"/>
        </a:accent6>
        <a:hlink>
          <a:srgbClr val="929DB6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m62-dynamic-light</Template>
  <TotalTime>97</TotalTime>
  <Words>276</Words>
  <Application>Microsoft Office PowerPoint</Application>
  <PresentationFormat>On-screen Show (4:3)</PresentationFormat>
  <Paragraphs>54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m62-dynamic-light</vt:lpstr>
      <vt:lpstr>1_It’s not the design of your template</vt:lpstr>
      <vt:lpstr>Graph</vt:lpstr>
      <vt:lpstr>Slide 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Horst</dc:creator>
  <cp:lastModifiedBy>Jim Horst</cp:lastModifiedBy>
  <cp:revision>42</cp:revision>
  <dcterms:created xsi:type="dcterms:W3CDTF">2010-03-12T02:52:31Z</dcterms:created>
  <dcterms:modified xsi:type="dcterms:W3CDTF">2011-02-26T01:18:11Z</dcterms:modified>
</cp:coreProperties>
</file>