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30" d="100"/>
          <a:sy n="130" d="100"/>
        </p:scale>
        <p:origin x="82" y="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C141949-26E7-4A1B-8BB3-F656199FB582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1949-26E7-4A1B-8BB3-F656199FB582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1949-26E7-4A1B-8BB3-F656199FB582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1949-26E7-4A1B-8BB3-F656199FB582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1949-26E7-4A1B-8BB3-F656199FB582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1949-26E7-4A1B-8BB3-F656199FB582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141949-26E7-4A1B-8BB3-F656199FB582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C141949-26E7-4A1B-8BB3-F656199FB582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1949-26E7-4A1B-8BB3-F656199FB582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1949-26E7-4A1B-8BB3-F656199FB582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1949-26E7-4A1B-8BB3-F656199FB582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C141949-26E7-4A1B-8BB3-F656199FB582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5867137-5AB8-4A9C-9EE3-8E9711C03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5675"/>
            <a:ext cx="9153526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219200" y="115669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ctr"/>
            <a:r>
              <a:rPr lang="en-US" b="1" kern="0" dirty="0">
                <a:solidFill>
                  <a:schemeClr val="bg1">
                    <a:lumMod val="95000"/>
                  </a:schemeClr>
                </a:solidFill>
              </a:rPr>
              <a:t>Engineering </a:t>
            </a:r>
            <a:r>
              <a:rPr lang="en-US" b="1" kern="0" dirty="0" smtClean="0">
                <a:solidFill>
                  <a:schemeClr val="bg1">
                    <a:lumMod val="95000"/>
                  </a:schemeClr>
                </a:solidFill>
              </a:rPr>
              <a:t>Proteins for </a:t>
            </a:r>
            <a:r>
              <a:rPr lang="en-US" b="1" kern="0" dirty="0">
                <a:solidFill>
                  <a:schemeClr val="bg1">
                    <a:lumMod val="95000"/>
                  </a:schemeClr>
                </a:solidFill>
              </a:rPr>
              <a:t>Facile Removal of Petroporphyrins from Crude Oil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52311" y="789801"/>
            <a:ext cx="80393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Reza A. Ghiladi, Department of Chemistry, North Carolina State University, Raleigh NC 27695-8204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23900" y="1229142"/>
            <a:ext cx="769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200" dirty="0" smtClean="0">
                <a:solidFill>
                  <a:schemeClr val="bg1"/>
                </a:solidFill>
              </a:rPr>
              <a:t>Petroporphyrins are found in all fossil fuels and pose a significant challenge to the petroleum industry as their degradation results in the fouling of the precious-metal catalyst beds utilized in oil refining, thus increasing the cost of petroleum products and/or making certain sources of oil unusable. While removal of petroporphyrins is a conceptually easy solution to this problem, the challenge is that there are no known petroporphyrin-specific binding materials or degradation catalysts to accomplish this. Our primary focus has been the development of a functional Yeast Surface Display (YSD) directed evolution system to evolve heme oxygenase (hHO-1) to specifically bind and catalytically degrade petroporphyrins to facilitate their removal from crude oil.  To that end, we have successfully displayed hHO-1 on the surface of yeast, </a:t>
            </a:r>
            <a:r>
              <a:rPr lang="en-US" sz="1200" dirty="0" smtClean="0">
                <a:solidFill>
                  <a:schemeClr val="bg1"/>
                </a:solidFill>
              </a:rPr>
              <a:t>confirmed </a:t>
            </a:r>
            <a:r>
              <a:rPr lang="en-US" sz="1200" dirty="0" smtClean="0">
                <a:solidFill>
                  <a:schemeClr val="bg1"/>
                </a:solidFill>
              </a:rPr>
              <a:t>these results using Fluorescence Activated Cell Sorting (FACS</a:t>
            </a:r>
            <a:r>
              <a:rPr lang="en-US" sz="1200" dirty="0" smtClean="0">
                <a:solidFill>
                  <a:schemeClr val="bg1"/>
                </a:solidFill>
              </a:rPr>
              <a:t>), and employed error prone PCR </a:t>
            </a:r>
            <a:r>
              <a:rPr lang="en-US" sz="1200" dirty="0" smtClean="0">
                <a:solidFill>
                  <a:schemeClr val="bg1"/>
                </a:solidFill>
              </a:rPr>
              <a:t>to evolve hHO-1</a:t>
            </a:r>
            <a:r>
              <a:rPr lang="en-US" sz="1200" dirty="0" smtClean="0">
                <a:solidFill>
                  <a:schemeClr val="bg1"/>
                </a:solidFill>
              </a:rPr>
              <a:t>. </a:t>
            </a:r>
            <a:r>
              <a:rPr lang="en-US" sz="1200" dirty="0" smtClean="0">
                <a:solidFill>
                  <a:schemeClr val="bg1"/>
                </a:solidFill>
              </a:rPr>
              <a:t>Our approach now enables rapid library screening of hHO-1 variants that will be evolved to bind, or catalytically degrade, a variety of petroporphyrins.</a:t>
            </a:r>
          </a:p>
          <a:p>
            <a:pPr algn="just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953000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YSD of hHO-1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67424" y="3897868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Evolved hHO-1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05600" y="3657600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hHO-1 FACS</a:t>
            </a:r>
            <a:endParaRPr lang="en-US" dirty="0"/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-7938"/>
            <a:ext cx="1870401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262</TotalTime>
  <Words>215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Urban</vt:lpstr>
      <vt:lpstr>Slide 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Reza Ghiladi</dc:creator>
  <cp:lastModifiedBy>Reza Ghiladi</cp:lastModifiedBy>
  <cp:revision>9</cp:revision>
  <dcterms:created xsi:type="dcterms:W3CDTF">2010-03-11T21:02:12Z</dcterms:created>
  <dcterms:modified xsi:type="dcterms:W3CDTF">2011-01-26T16:52:13Z</dcterms:modified>
</cp:coreProperties>
</file>