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8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E4590-F570-7047-9389-76F34E1636FE}" type="datetimeFigureOut">
              <a:rPr lang="en-US"/>
              <a:pPr/>
              <a:t>2/17/11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074CA-9C67-9340-8D78-6692188FC743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3044" y="0"/>
            <a:ext cx="2148699" cy="13510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791" y="4013707"/>
            <a:ext cx="3614737" cy="264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08413" y="3943857"/>
            <a:ext cx="3908425" cy="271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08413" y="2624074"/>
            <a:ext cx="1655000" cy="1389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8021" y="2624074"/>
            <a:ext cx="1615460" cy="1389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93"/>
          <p:cNvSpPr txBox="1">
            <a:spLocks noChangeArrowheads="1"/>
          </p:cNvSpPr>
          <p:nvPr/>
        </p:nvSpPr>
        <p:spPr bwMode="auto">
          <a:xfrm>
            <a:off x="6574637" y="512295"/>
            <a:ext cx="2042201" cy="112210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174625" indent="-174625">
              <a:lnSpc>
                <a:spcPct val="75000"/>
              </a:lnSpc>
              <a:spcBef>
                <a:spcPct val="20000"/>
              </a:spcBef>
              <a:buFontTx/>
              <a:buChar char="•"/>
            </a:pPr>
            <a:r>
              <a:rPr lang="en-US" sz="2200">
                <a:ea typeface="Arial" pitchFamily="-112" charset="0"/>
                <a:cs typeface="Arial" pitchFamily="-112" charset="0"/>
              </a:rPr>
              <a:t>Segmented Flow Synthesis of Titania Colloids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446388" y="811277"/>
            <a:ext cx="1681430" cy="15874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5442388" y="834749"/>
            <a:ext cx="1859788" cy="17188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Box 93"/>
          <p:cNvSpPr txBox="1">
            <a:spLocks noChangeArrowheads="1"/>
          </p:cNvSpPr>
          <p:nvPr/>
        </p:nvSpPr>
        <p:spPr bwMode="auto">
          <a:xfrm>
            <a:off x="212992" y="512295"/>
            <a:ext cx="2042201" cy="112210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174625" indent="-174625">
              <a:lnSpc>
                <a:spcPct val="75000"/>
              </a:lnSpc>
              <a:spcBef>
                <a:spcPct val="20000"/>
              </a:spcBef>
              <a:buFontTx/>
              <a:buChar char="•"/>
            </a:pPr>
            <a:r>
              <a:rPr lang="en-US" sz="2200">
                <a:ea typeface="Arial" pitchFamily="-112" charset="0"/>
                <a:cs typeface="Arial" pitchFamily="-112" charset="0"/>
              </a:rPr>
              <a:t>Segmented Flow Synthesis of Silica Colloids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Mount Holyoke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CTS LITS</dc:creator>
  <cp:lastModifiedBy>CTS LITS</cp:lastModifiedBy>
  <cp:revision>3</cp:revision>
  <dcterms:created xsi:type="dcterms:W3CDTF">2011-02-17T14:18:01Z</dcterms:created>
  <dcterms:modified xsi:type="dcterms:W3CDTF">2011-02-17T14:40:10Z</dcterms:modified>
</cp:coreProperties>
</file>