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7DCEF2-5AC4-1A4D-A70F-18930B6776B9}" type="datetimeFigureOut">
              <a:rPr lang="en-US" smtClean="0"/>
              <a:pPr/>
              <a:t>1/11/11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F4EFE2-9518-4E4B-9257-5BFAFE36C4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wear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82787" y="3311818"/>
            <a:ext cx="2335455" cy="1813705"/>
          </a:xfrm>
          <a:prstGeom prst="rect">
            <a:avLst/>
          </a:prstGeom>
        </p:spPr>
      </p:pic>
      <p:pic>
        <p:nvPicPr>
          <p:cNvPr id="23" name="Picture 22" descr="wea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61983" y="1133541"/>
            <a:ext cx="2059026" cy="21910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87475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Boundary wear induced by concentrated suspension flow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Content Placeholder 5" descr="nugget.jpg"/>
          <p:cNvPicPr>
            <a:picLocks noGrp="1" noChangeAspect="1"/>
          </p:cNvPicPr>
          <p:nvPr>
            <p:ph idx="1"/>
          </p:nvPr>
        </p:nvPicPr>
        <p:blipFill>
          <a:blip r:embed="rId4"/>
          <a:srcRect l="-57419" r="-57419"/>
          <a:stretch>
            <a:fillRect/>
          </a:stretch>
        </p:blipFill>
        <p:spPr>
          <a:xfrm>
            <a:off x="-974842" y="2829201"/>
            <a:ext cx="4057357" cy="2530295"/>
          </a:xfrm>
        </p:spPr>
      </p:pic>
      <p:pic>
        <p:nvPicPr>
          <p:cNvPr id="7" name="Picture 47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0722888" y="14920913"/>
            <a:ext cx="4608512" cy="4333875"/>
          </a:xfrm>
          <a:prstGeom prst="rect">
            <a:avLst/>
          </a:prstGeom>
          <a:noFill/>
        </p:spPr>
      </p:pic>
      <p:pic>
        <p:nvPicPr>
          <p:cNvPr id="8" name="Picture 47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0875288" y="15073313"/>
            <a:ext cx="4608512" cy="4333875"/>
          </a:xfrm>
          <a:prstGeom prst="rect">
            <a:avLst/>
          </a:prstGeom>
          <a:noFill/>
        </p:spPr>
      </p:pic>
      <p:pic>
        <p:nvPicPr>
          <p:cNvPr id="12" name="Picture 11" descr="vonmis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7722" y="5439871"/>
            <a:ext cx="2908481" cy="13609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2646" y="1303923"/>
            <a:ext cx="37618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ery concentrated suspensions of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solids, such as sand slurries or cement,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flowing through pipes cause the walls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to wear. This process can be useful in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polishing or damaging in pipelines.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  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725" y="3104416"/>
            <a:ext cx="45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(1)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2205" y="1390685"/>
            <a:ext cx="45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(2)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28074" y="4790352"/>
            <a:ext cx="45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(3)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7280" y="5777446"/>
            <a:ext cx="83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(4)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3599" y="3258597"/>
            <a:ext cx="55090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</a:t>
            </a:r>
            <a:r>
              <a:rPr lang="en-US" dirty="0" smtClean="0">
                <a:latin typeface="Times New Roman"/>
                <a:cs typeface="Times New Roman"/>
              </a:rPr>
              <a:t>ontrolled flows of particles in viscous fluids at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very high particle loading are studied in experiments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illustrated schematically in (1), with an image of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very hard material (glass beads at 58% solids) flowing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through a contraction in (2). The particle tracks from </a:t>
            </a:r>
          </a:p>
          <a:p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his flow are analyzed (3) and used to determine the flow. </a:t>
            </a:r>
            <a:br>
              <a:rPr lang="en-US" dirty="0" smtClean="0">
                <a:latin typeface="Times New Roman"/>
                <a:cs typeface="Times New Roman"/>
              </a:rPr>
            </a:b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901" y="5396747"/>
            <a:ext cx="4639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At length scales much smaller than a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bead pushed toward the wall by its neighbors,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intense stress is intense damages the surface,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as illustrated in (4): the central red </a:t>
            </a:r>
            <a:r>
              <a:rPr lang="en-US" smtClean="0">
                <a:latin typeface="Times New Roman"/>
                <a:cs typeface="Times New Roman"/>
              </a:rPr>
              <a:t>zone</a:t>
            </a:r>
            <a:r>
              <a:rPr lang="en-US" smtClean="0">
                <a:latin typeface="Times New Roman"/>
                <a:cs typeface="Times New Roman"/>
              </a:rPr>
              <a:t> is about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2% of the diameter of the bead.  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645</TotalTime>
  <Words>168</Words>
  <Application>Microsoft Macintosh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Trek</vt:lpstr>
      <vt:lpstr>Boundary wear induced by concentrated suspension flow</vt:lpstr>
    </vt:vector>
  </TitlesOfParts>
  <Company>City College of New York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Boundary wear induced by concentrated suspension flow</dc:title>
  <dc:creator>Jeff Morris User</dc:creator>
  <cp:lastModifiedBy>Jeff Morris User</cp:lastModifiedBy>
  <cp:revision>4</cp:revision>
  <dcterms:created xsi:type="dcterms:W3CDTF">2011-01-11T20:39:01Z</dcterms:created>
  <dcterms:modified xsi:type="dcterms:W3CDTF">2011-01-11T20:44:42Z</dcterms:modified>
</cp:coreProperties>
</file>