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ict" ContentType="image/pict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-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1D9A3-B0C0-A74B-A463-1F0638742A6A}" type="datetimeFigureOut">
              <a:rPr lang="en-US" smtClean="0"/>
              <a:t>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17F5B-4527-2C46-873B-278FF2E71E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3" Type="http://schemas.openxmlformats.org/officeDocument/2006/relationships/oleObject" Target="Macintosh%20HD:Users:tomlivinghouse:Desktop:Tom's%20folder:PRF%20final%20folder:PRF%20AC_Nugget.doc!OLE_LINK3" TargetMode="Externa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85799" y="457200"/>
          <a:ext cx="7866529" cy="5715000"/>
        </p:xfrm>
        <a:graphic>
          <a:graphicData uri="http://schemas.openxmlformats.org/presentationml/2006/ole">
            <p:oleObj spid="_x0000_s3074" name="Document" r:id="rId3" imgW="5943600" imgH="4318000" progId="Word.Document.12">
              <p:link updateAutomatic="1"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Macintosh HD:Users:tomlivinghouse:Desktop:Tom's folder:PRF final folder:PRF AC_Nugget.doc!OLE_LINK3</vt:lpstr>
      <vt:lpstr>Slide 1</vt:lpstr>
    </vt:vector>
  </TitlesOfParts>
  <Company>Montana State University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Livinghouse</dc:creator>
  <cp:lastModifiedBy>Tom Livinghouse</cp:lastModifiedBy>
  <cp:revision>1</cp:revision>
  <dcterms:created xsi:type="dcterms:W3CDTF">2011-01-14T23:35:18Z</dcterms:created>
  <dcterms:modified xsi:type="dcterms:W3CDTF">2011-01-14T23:37:03Z</dcterms:modified>
</cp:coreProperties>
</file>