
<file path=[Content_Types].xml><?xml version="1.0" encoding="utf-8"?>
<Types xmlns="http://schemas.openxmlformats.org/package/2006/content-types">
  <Default Extension="jpeg" ContentType="image/jpeg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Default Extension="wmf" ContentType="image/x-wmf"/>
  <Override PartName="/ppt/embeddings/oleObject1.bin" ContentType="application/vnd.openxmlformats-officedocument.oleObject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vml" ContentType="application/vnd.openxmlformats-officedocument.vmlDrawin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AA5C9-6C37-48FB-9737-145DA2B7A579}" type="datetimeFigureOut">
              <a:rPr lang="en-US" smtClean="0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26EA4-704E-412F-BA5F-D67BFACF6D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228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Synthesis of Novel Chalcogenide Materials Using Molten Flux Methods to Discover Potential Thermoelectric Materials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5388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Benny C Chan, Chemistry Department, The College of New Jersey, Ewing, NJ  08628</a:t>
            </a:r>
            <a:endParaRPr lang="en-US" sz="1000" dirty="0"/>
          </a:p>
        </p:txBody>
      </p:sp>
      <p:pic>
        <p:nvPicPr>
          <p:cNvPr id="10" name="Picture 9" descr="T11_small_color_Logo.Vert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28600"/>
            <a:ext cx="1828800" cy="7315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" y="14478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Chalcogenides have numerous applications including optoelectronics, catalysis, magnetism, and thermoelectrics.  Our research studies synthetic strategies to prepare novel chalcogenides.  We have based our compounds on the well known bismuth </a:t>
            </a:r>
            <a:r>
              <a:rPr lang="en-US" sz="1000" dirty="0" err="1" smtClean="0"/>
              <a:t>tellurides</a:t>
            </a:r>
            <a:r>
              <a:rPr lang="en-US" sz="1000" dirty="0" smtClean="0"/>
              <a:t> and </a:t>
            </a:r>
            <a:r>
              <a:rPr lang="en-US" sz="1000" dirty="0" err="1" smtClean="0"/>
              <a:t>selenide</a:t>
            </a:r>
            <a:r>
              <a:rPr lang="en-US" sz="1000" dirty="0" smtClean="0"/>
              <a:t> compounds.  Our general hypothesis is that the disruption of the rock salt-like structures of bismuth </a:t>
            </a:r>
            <a:r>
              <a:rPr lang="en-US" sz="1000" dirty="0" err="1" smtClean="0"/>
              <a:t>chalcogenides</a:t>
            </a:r>
            <a:r>
              <a:rPr lang="en-US" sz="1000" dirty="0" smtClean="0"/>
              <a:t> will improve the thermoelectric properties.  The hypothesis was demonstrated in the literature through </a:t>
            </a:r>
            <a:r>
              <a:rPr lang="en-US" sz="1000" dirty="0" err="1" smtClean="0"/>
              <a:t>Kantazidis</a:t>
            </a:r>
            <a:r>
              <a:rPr lang="en-US" sz="1000" dirty="0" smtClean="0"/>
              <a:t>’ compounds in the Cs-Bi-Te composition space.  We have furthered the disruption of the structure by adding a rare earth element that has a higher coordination environment than Bi but lower than Cs or K. The reaction was accomplished by reacting K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Se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 with La, Bi, and additional Se at 750 C.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914400" y="3581400"/>
          <a:ext cx="25908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800"/>
                <a:gridCol w="1397000"/>
              </a:tblGrid>
              <a:tr h="29718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baseline="0" dirty="0" smtClean="0"/>
                        <a:t>La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baseline="0" dirty="0" smtClean="0"/>
                        <a:t>Bi</a:t>
                      </a:r>
                      <a:r>
                        <a:rPr lang="en-US" sz="1200" baseline="-25000" dirty="0" smtClean="0"/>
                        <a:t>2</a:t>
                      </a:r>
                      <a:r>
                        <a:rPr lang="en-US" sz="1200" baseline="0" dirty="0" smtClean="0"/>
                        <a:t>Se</a:t>
                      </a:r>
                      <a:r>
                        <a:rPr lang="en-US" sz="1200" baseline="-250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a, </a:t>
                      </a:r>
                      <a:r>
                        <a:rPr lang="en-US" sz="1200" dirty="0" err="1" smtClean="0"/>
                        <a:t>ang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11.546(3)</a:t>
                      </a:r>
                      <a:endParaRPr lang="en-US" sz="1200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17.776(5)</a:t>
                      </a:r>
                      <a:endParaRPr lang="en-US" sz="1200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4.3020(12)</a:t>
                      </a:r>
                      <a:endParaRPr lang="en-US" sz="12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ym typeface="Symbol"/>
                        </a:rPr>
                        <a:t>, , 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90, 90,</a:t>
                      </a:r>
                      <a:r>
                        <a:rPr lang="en-US" sz="1200" baseline="0" dirty="0" smtClean="0"/>
                        <a:t> 90</a:t>
                      </a:r>
                      <a:endParaRPr lang="en-US" sz="1200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Space group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P</a:t>
                      </a:r>
                      <a:r>
                        <a:rPr lang="en-US" sz="1200" baseline="-25000" dirty="0" err="1" smtClean="0"/>
                        <a:t>bam</a:t>
                      </a:r>
                      <a:endParaRPr lang="en-US" sz="1200" baseline="-25000" dirty="0"/>
                    </a:p>
                  </a:txBody>
                  <a:tcPr/>
                </a:tc>
              </a:tr>
              <a:tr h="3733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 factor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0.0285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143000"/>
            <a:ext cx="322195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53000" y="3657600"/>
            <a:ext cx="3962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structure consists of wave-like slabs of Bi (purple) and La (green) </a:t>
            </a:r>
            <a:r>
              <a:rPr lang="en-US" sz="1000" dirty="0" err="1" smtClean="0"/>
              <a:t>polyhedra</a:t>
            </a:r>
            <a:r>
              <a:rPr lang="en-US" sz="1000" dirty="0" smtClean="0"/>
              <a:t>.  The potassium ions (purple spheres) sit inside of the channels made by the slabs.  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4572000"/>
            <a:ext cx="198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We performed XPS to study the oxidation states, curiously, we have discovered the Bi is in multiple oxidation states, +3 (55.6%) and +5 (44.4%).  The crystallography is modeled as a +3 oxidation state.  We are continuing our study of the structure by doing bond valence calculations and additional magnetic studies to confirm the mixed oxidation states.</a:t>
            </a:r>
            <a:endParaRPr lang="en-US" sz="1000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572000" y="4270375"/>
          <a:ext cx="2427288" cy="2587625"/>
        </p:xfrm>
        <a:graphic>
          <a:graphicData uri="http://schemas.openxmlformats.org/presentationml/2006/ole">
            <p:oleObj spid="_x0000_s13315" name="SPW 10.0 Graph" r:id="rId5" imgW="2427480" imgH="2588400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308</Words>
  <Application>Microsoft Macintosh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SPW 10.0 Graph</vt:lpstr>
      <vt:lpstr>Slide 1</vt:lpstr>
    </vt:vector>
  </TitlesOfParts>
  <Company>The College of New Jersey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</dc:creator>
  <cp:lastModifiedBy>TCNJ</cp:lastModifiedBy>
  <cp:revision>22</cp:revision>
  <dcterms:created xsi:type="dcterms:W3CDTF">2011-01-07T17:37:43Z</dcterms:created>
  <dcterms:modified xsi:type="dcterms:W3CDTF">2011-01-07T18:01:45Z</dcterms:modified>
</cp:coreProperties>
</file>