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-11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10A11-3FFD-9345-B556-D3F09797C609}" type="datetimeFigureOut">
              <a:rPr lang="en-US" smtClean="0"/>
              <a:t>12/29/10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D5E03-81A9-6D4D-AC00-E55DDD9BED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9100" y="821267"/>
            <a:ext cx="76900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Ultrahigh spatial resolution infrared spectroscopic imaging of the phase behavior of block-copolymer nanostructures</a:t>
            </a:r>
          </a:p>
          <a:p>
            <a:endParaRPr lang="en-US" dirty="0" smtClean="0"/>
          </a:p>
          <a:p>
            <a:r>
              <a:rPr lang="en-US" dirty="0" smtClean="0"/>
              <a:t>Markus B. </a:t>
            </a:r>
            <a:r>
              <a:rPr lang="en-US" dirty="0" err="1" smtClean="0"/>
              <a:t>Raschke</a:t>
            </a:r>
            <a:r>
              <a:rPr lang="en-US" dirty="0" smtClean="0"/>
              <a:t>, Department of Physics, Department of Chemistry, and JILA,</a:t>
            </a:r>
          </a:p>
          <a:p>
            <a:r>
              <a:rPr lang="en-US" dirty="0" smtClean="0"/>
              <a:t>University of Colorado, Boulder, CO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828695" y="2744142"/>
            <a:ext cx="4485509" cy="2865701"/>
          </a:xfrm>
          <a:prstGeom prst="rect">
            <a:avLst/>
          </a:prstGeom>
          <a:ln w="19050" cap="flat" cmpd="sng" algn="ctr">
            <a:solidFill>
              <a:schemeClr val="accent5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6" name="TextBox 5"/>
          <p:cNvSpPr txBox="1"/>
          <p:nvPr/>
        </p:nvSpPr>
        <p:spPr>
          <a:xfrm>
            <a:off x="5503463" y="2747520"/>
            <a:ext cx="333491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have developed scattering-scanning near-field optical microscopy to allow for mid-IR Fourier-transform </a:t>
            </a:r>
            <a:r>
              <a:rPr lang="en-US" dirty="0" err="1" smtClean="0"/>
              <a:t>vibrational</a:t>
            </a:r>
            <a:r>
              <a:rPr lang="en-US" dirty="0" smtClean="0"/>
              <a:t> spectroscopic imaging using broad-band </a:t>
            </a:r>
            <a:r>
              <a:rPr lang="en-US" dirty="0" err="1" smtClean="0"/>
              <a:t>femtosecond</a:t>
            </a:r>
            <a:r>
              <a:rPr lang="en-US" dirty="0" smtClean="0"/>
              <a:t> IR radiation. This allows for the spectroscopic characterization of block-copolymer domains with 10’s nm spatial resolution.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88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mbr User</dc:creator>
  <cp:lastModifiedBy>mbr User</cp:lastModifiedBy>
  <cp:revision>1</cp:revision>
  <dcterms:created xsi:type="dcterms:W3CDTF">2010-12-29T17:09:37Z</dcterms:created>
  <dcterms:modified xsi:type="dcterms:W3CDTF">2010-12-29T17:17:27Z</dcterms:modified>
</cp:coreProperties>
</file>