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296" autoAdjust="0"/>
  </p:normalViewPr>
  <p:slideViewPr>
    <p:cSldViewPr>
      <p:cViewPr varScale="1">
        <p:scale>
          <a:sx n="83" d="100"/>
          <a:sy n="83" d="100"/>
        </p:scale>
        <p:origin x="-129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D97CA2-B50D-4329-BFBF-C62B43E3DE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BB0310-CCCA-4FBF-B326-46055C898D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D68F0E-C0D0-49A2-A44A-D65B9522B8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52B3A5-C638-4B9E-849B-3FBE19131C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E6912-BA1F-4126-A367-6447AEFB90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85B89-1882-497E-94F5-E4BBA3666E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879DA9-CF8F-4719-A93E-D751E16F93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F3214-9D13-4D51-A812-90AA4E17B1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CDDA2E-7B76-4125-B50D-536A9B6E45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3F6D05-9279-4B84-81BC-3D3917E6DC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B49817-80EA-4BBC-B307-4E72290B5D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FF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90B7082-2775-454D-A5D4-B80FF9F803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Freeform 29"/>
          <p:cNvSpPr>
            <a:spLocks/>
          </p:cNvSpPr>
          <p:nvPr/>
        </p:nvSpPr>
        <p:spPr bwMode="auto">
          <a:xfrm>
            <a:off x="1276350" y="5813425"/>
            <a:ext cx="5486400" cy="395288"/>
          </a:xfrm>
          <a:custGeom>
            <a:avLst/>
            <a:gdLst/>
            <a:ahLst/>
            <a:cxnLst>
              <a:cxn ang="0">
                <a:pos x="0" y="228"/>
              </a:cxn>
              <a:cxn ang="0">
                <a:pos x="1062" y="48"/>
              </a:cxn>
              <a:cxn ang="0">
                <a:pos x="1818" y="12"/>
              </a:cxn>
              <a:cxn ang="0">
                <a:pos x="2466" y="120"/>
              </a:cxn>
              <a:cxn ang="0">
                <a:pos x="3060" y="228"/>
              </a:cxn>
              <a:cxn ang="0">
                <a:pos x="3708" y="246"/>
              </a:cxn>
              <a:cxn ang="0">
                <a:pos x="4248" y="210"/>
              </a:cxn>
              <a:cxn ang="0">
                <a:pos x="4950" y="12"/>
              </a:cxn>
            </a:cxnLst>
            <a:rect l="0" t="0" r="r" b="b"/>
            <a:pathLst>
              <a:path w="4950" h="249">
                <a:moveTo>
                  <a:pt x="0" y="228"/>
                </a:moveTo>
                <a:cubicBezTo>
                  <a:pt x="379" y="156"/>
                  <a:pt x="759" y="84"/>
                  <a:pt x="1062" y="48"/>
                </a:cubicBezTo>
                <a:cubicBezTo>
                  <a:pt x="1365" y="12"/>
                  <a:pt x="1584" y="0"/>
                  <a:pt x="1818" y="12"/>
                </a:cubicBezTo>
                <a:cubicBezTo>
                  <a:pt x="2052" y="24"/>
                  <a:pt x="2259" y="84"/>
                  <a:pt x="2466" y="120"/>
                </a:cubicBezTo>
                <a:cubicBezTo>
                  <a:pt x="2673" y="156"/>
                  <a:pt x="2853" y="207"/>
                  <a:pt x="3060" y="228"/>
                </a:cubicBezTo>
                <a:cubicBezTo>
                  <a:pt x="3267" y="249"/>
                  <a:pt x="3510" y="249"/>
                  <a:pt x="3708" y="246"/>
                </a:cubicBezTo>
                <a:cubicBezTo>
                  <a:pt x="3906" y="243"/>
                  <a:pt x="4041" y="249"/>
                  <a:pt x="4248" y="210"/>
                </a:cubicBezTo>
                <a:cubicBezTo>
                  <a:pt x="4455" y="171"/>
                  <a:pt x="4702" y="91"/>
                  <a:pt x="4950" y="12"/>
                </a:cubicBezTo>
              </a:path>
            </a:pathLst>
          </a:custGeom>
          <a:noFill/>
          <a:ln w="38100" cmpd="sng">
            <a:solidFill>
              <a:srgbClr val="6699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 rot="187220">
            <a:off x="2797175" y="5364163"/>
            <a:ext cx="12223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/>
              <a:t>Wave</a:t>
            </a:r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 rot="21438445">
            <a:off x="4781550" y="5668963"/>
            <a:ext cx="11096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/>
              <a:t>Base</a:t>
            </a:r>
          </a:p>
        </p:txBody>
      </p:sp>
      <p:sp>
        <p:nvSpPr>
          <p:cNvPr id="2082" name="AutoShape 34"/>
          <p:cNvSpPr>
            <a:spLocks noChangeArrowheads="1"/>
          </p:cNvSpPr>
          <p:nvPr/>
        </p:nvSpPr>
        <p:spPr bwMode="auto">
          <a:xfrm flipH="1">
            <a:off x="1066800" y="1143000"/>
            <a:ext cx="590550" cy="7329488"/>
          </a:xfrm>
          <a:prstGeom prst="downArrow">
            <a:avLst>
              <a:gd name="adj1" fmla="val 50000"/>
              <a:gd name="adj2" fmla="val 310282"/>
            </a:avLst>
          </a:prstGeom>
          <a:gradFill rotWithShape="0">
            <a:gsLst>
              <a:gs pos="0">
                <a:srgbClr val="00FFFF"/>
              </a:gs>
              <a:gs pos="100000">
                <a:srgbClr val="0000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3" name="Text Box 35"/>
          <p:cNvSpPr txBox="1">
            <a:spLocks noChangeArrowheads="1"/>
          </p:cNvSpPr>
          <p:nvPr/>
        </p:nvSpPr>
        <p:spPr bwMode="auto">
          <a:xfrm rot="16200000" flipH="1">
            <a:off x="236809" y="3361501"/>
            <a:ext cx="22092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/>
              <a:t>(Non-linear scale)</a:t>
            </a:r>
            <a:endParaRPr lang="en-US" sz="2000" dirty="0"/>
          </a:p>
        </p:txBody>
      </p:sp>
      <p:grpSp>
        <p:nvGrpSpPr>
          <p:cNvPr id="2088" name="Group 40"/>
          <p:cNvGrpSpPr>
            <a:grpSpLocks/>
          </p:cNvGrpSpPr>
          <p:nvPr/>
        </p:nvGrpSpPr>
        <p:grpSpPr bwMode="auto">
          <a:xfrm>
            <a:off x="381000" y="141288"/>
            <a:ext cx="6248400" cy="392112"/>
            <a:chOff x="0" y="0"/>
            <a:chExt cx="3936" cy="247"/>
          </a:xfrm>
        </p:grpSpPr>
        <p:sp>
          <p:nvSpPr>
            <p:cNvPr id="2086" name="Rectangle 38"/>
            <p:cNvSpPr>
              <a:spLocks noChangeArrowheads="1"/>
            </p:cNvSpPr>
            <p:nvPr/>
          </p:nvSpPr>
          <p:spPr bwMode="auto">
            <a:xfrm>
              <a:off x="0" y="0"/>
              <a:ext cx="3936" cy="240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7" name="Text Box 39"/>
            <p:cNvSpPr txBox="1">
              <a:spLocks noChangeArrowheads="1"/>
            </p:cNvSpPr>
            <p:nvPr/>
          </p:nvSpPr>
          <p:spPr bwMode="auto">
            <a:xfrm>
              <a:off x="11" y="16"/>
              <a:ext cx="38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6699"/>
                  </a:solidFill>
                </a:rPr>
                <a:t>Depositional Model for Large, Clastic-Dominated Lakes</a:t>
              </a:r>
            </a:p>
          </p:txBody>
        </p:sp>
      </p:grpSp>
      <p:pic>
        <p:nvPicPr>
          <p:cNvPr id="2094" name="Picture 46" descr="DSC003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29150" y="7467600"/>
            <a:ext cx="1676400" cy="1258888"/>
          </a:xfrm>
          <a:prstGeom prst="rect">
            <a:avLst/>
          </a:prstGeom>
          <a:noFill/>
        </p:spPr>
      </p:pic>
      <p:sp>
        <p:nvSpPr>
          <p:cNvPr id="2095" name="Text Box 47"/>
          <p:cNvSpPr txBox="1">
            <a:spLocks noChangeArrowheads="1"/>
          </p:cNvSpPr>
          <p:nvPr/>
        </p:nvSpPr>
        <p:spPr bwMode="auto">
          <a:xfrm>
            <a:off x="4552950" y="8472488"/>
            <a:ext cx="76835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00">
                <a:solidFill>
                  <a:srgbClr val="FFFF00"/>
                </a:solidFill>
              </a:rPr>
              <a:t>Trego, -90 m</a:t>
            </a:r>
          </a:p>
        </p:txBody>
      </p:sp>
      <p:sp>
        <p:nvSpPr>
          <p:cNvPr id="2096" name="Text Box 48"/>
          <p:cNvSpPr txBox="1">
            <a:spLocks noChangeArrowheads="1"/>
          </p:cNvSpPr>
          <p:nvPr/>
        </p:nvSpPr>
        <p:spPr bwMode="auto">
          <a:xfrm>
            <a:off x="4629150" y="7481888"/>
            <a:ext cx="10239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00">
                <a:solidFill>
                  <a:srgbClr val="FFFF00"/>
                </a:solidFill>
              </a:rPr>
              <a:t>Winnemucca Lake</a:t>
            </a:r>
          </a:p>
        </p:txBody>
      </p:sp>
      <p:pic>
        <p:nvPicPr>
          <p:cNvPr id="2097" name="Picture 49" descr="DSC0018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81350" y="4114800"/>
            <a:ext cx="1676400" cy="1257300"/>
          </a:xfrm>
          <a:prstGeom prst="rect">
            <a:avLst/>
          </a:prstGeom>
          <a:noFill/>
        </p:spPr>
      </p:pic>
      <p:sp>
        <p:nvSpPr>
          <p:cNvPr id="2098" name="Text Box 50"/>
          <p:cNvSpPr txBox="1">
            <a:spLocks noChangeArrowheads="1"/>
          </p:cNvSpPr>
          <p:nvPr/>
        </p:nvSpPr>
        <p:spPr bwMode="auto">
          <a:xfrm>
            <a:off x="3181350" y="4800600"/>
            <a:ext cx="10048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00">
                <a:solidFill>
                  <a:srgbClr val="FFFF00"/>
                </a:solidFill>
              </a:rPr>
              <a:t>Hummocky </a:t>
            </a:r>
          </a:p>
          <a:p>
            <a:r>
              <a:rPr lang="en-US" sz="800">
                <a:solidFill>
                  <a:srgbClr val="FFFF00"/>
                </a:solidFill>
              </a:rPr>
              <a:t>cross-stratification</a:t>
            </a:r>
          </a:p>
        </p:txBody>
      </p:sp>
      <p:pic>
        <p:nvPicPr>
          <p:cNvPr id="2099" name="Picture 51" descr="DSC0016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1550" y="2667000"/>
            <a:ext cx="1676400" cy="1257300"/>
          </a:xfrm>
          <a:prstGeom prst="rect">
            <a:avLst/>
          </a:prstGeom>
          <a:noFill/>
        </p:spPr>
      </p:pic>
      <p:sp>
        <p:nvSpPr>
          <p:cNvPr id="2100" name="Text Box 52"/>
          <p:cNvSpPr txBox="1">
            <a:spLocks noChangeArrowheads="1"/>
          </p:cNvSpPr>
          <p:nvPr/>
        </p:nvSpPr>
        <p:spPr bwMode="auto">
          <a:xfrm>
            <a:off x="5608638" y="3519488"/>
            <a:ext cx="773112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00">
                <a:solidFill>
                  <a:srgbClr val="FFFF00"/>
                </a:solidFill>
              </a:rPr>
              <a:t>Wave ripples</a:t>
            </a:r>
          </a:p>
        </p:txBody>
      </p:sp>
      <p:pic>
        <p:nvPicPr>
          <p:cNvPr id="2101" name="Picture 53" descr="DSC0125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04950" y="2667000"/>
            <a:ext cx="1676400" cy="1257300"/>
          </a:xfrm>
          <a:prstGeom prst="rect">
            <a:avLst/>
          </a:prstGeom>
          <a:noFill/>
        </p:spPr>
      </p:pic>
      <p:sp>
        <p:nvSpPr>
          <p:cNvPr id="2102" name="Text Box 54"/>
          <p:cNvSpPr txBox="1">
            <a:spLocks noChangeArrowheads="1"/>
          </p:cNvSpPr>
          <p:nvPr/>
        </p:nvSpPr>
        <p:spPr bwMode="auto">
          <a:xfrm>
            <a:off x="1581150" y="3581400"/>
            <a:ext cx="12128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00">
                <a:solidFill>
                  <a:srgbClr val="FFFF00"/>
                </a:solidFill>
              </a:rPr>
              <a:t>Delta foresets grading </a:t>
            </a:r>
          </a:p>
          <a:p>
            <a:r>
              <a:rPr lang="en-US" sz="800">
                <a:solidFill>
                  <a:srgbClr val="FFFF00"/>
                </a:solidFill>
              </a:rPr>
              <a:t>into bottomsets</a:t>
            </a:r>
          </a:p>
        </p:txBody>
      </p:sp>
      <p:pic>
        <p:nvPicPr>
          <p:cNvPr id="2103" name="Picture 55" descr="DSC0019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57750" y="838200"/>
            <a:ext cx="1676400" cy="1255713"/>
          </a:xfrm>
          <a:prstGeom prst="rect">
            <a:avLst/>
          </a:prstGeom>
          <a:noFill/>
        </p:spPr>
      </p:pic>
      <p:sp>
        <p:nvSpPr>
          <p:cNvPr id="2104" name="Text Box 56"/>
          <p:cNvSpPr txBox="1">
            <a:spLocks noChangeArrowheads="1"/>
          </p:cNvSpPr>
          <p:nvPr/>
        </p:nvSpPr>
        <p:spPr bwMode="auto">
          <a:xfrm>
            <a:off x="5619750" y="1752600"/>
            <a:ext cx="782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00">
                <a:solidFill>
                  <a:srgbClr val="FFFF00"/>
                </a:solidFill>
              </a:rPr>
              <a:t>Sandy beach</a:t>
            </a:r>
          </a:p>
          <a:p>
            <a:r>
              <a:rPr lang="en-US" sz="800">
                <a:solidFill>
                  <a:srgbClr val="FFFF00"/>
                </a:solidFill>
              </a:rPr>
              <a:t>deposits</a:t>
            </a:r>
          </a:p>
        </p:txBody>
      </p:sp>
      <p:pic>
        <p:nvPicPr>
          <p:cNvPr id="2106" name="Picture 58" descr="DSC0016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885950" y="6172200"/>
            <a:ext cx="1200150" cy="1600200"/>
          </a:xfrm>
          <a:prstGeom prst="rect">
            <a:avLst/>
          </a:prstGeom>
          <a:noFill/>
        </p:spPr>
      </p:pic>
      <p:sp>
        <p:nvSpPr>
          <p:cNvPr id="2107" name="Text Box 59"/>
          <p:cNvSpPr txBox="1">
            <a:spLocks noChangeArrowheads="1"/>
          </p:cNvSpPr>
          <p:nvPr/>
        </p:nvSpPr>
        <p:spPr bwMode="auto">
          <a:xfrm>
            <a:off x="1885950" y="6172200"/>
            <a:ext cx="80168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00">
                <a:solidFill>
                  <a:srgbClr val="FFFF00"/>
                </a:solidFill>
              </a:rPr>
              <a:t>Smoke Creek</a:t>
            </a:r>
          </a:p>
        </p:txBody>
      </p:sp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1809750" y="7558088"/>
            <a:ext cx="76835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00">
                <a:solidFill>
                  <a:srgbClr val="FFFF00"/>
                </a:solidFill>
              </a:rPr>
              <a:t>Trego, -40 m</a:t>
            </a:r>
          </a:p>
        </p:txBody>
      </p:sp>
      <p:pic>
        <p:nvPicPr>
          <p:cNvPr id="2117" name="Picture 69" descr="BuneJugs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03600" y="838200"/>
            <a:ext cx="1225550" cy="1905000"/>
          </a:xfrm>
          <a:prstGeom prst="rect">
            <a:avLst/>
          </a:prstGeom>
          <a:noFill/>
        </p:spPr>
      </p:pic>
      <p:sp>
        <p:nvSpPr>
          <p:cNvPr id="2118" name="Text Box 70"/>
          <p:cNvSpPr txBox="1">
            <a:spLocks noChangeArrowheads="1"/>
          </p:cNvSpPr>
          <p:nvPr/>
        </p:nvSpPr>
        <p:spPr bwMode="auto">
          <a:xfrm>
            <a:off x="3333750" y="776288"/>
            <a:ext cx="75247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00">
                <a:solidFill>
                  <a:srgbClr val="FFFF00"/>
                </a:solidFill>
              </a:rPr>
              <a:t>Bunejug Mts</a:t>
            </a:r>
          </a:p>
        </p:txBody>
      </p:sp>
      <p:sp>
        <p:nvSpPr>
          <p:cNvPr id="2119" name="Text Box 71"/>
          <p:cNvSpPr txBox="1">
            <a:spLocks noChangeArrowheads="1"/>
          </p:cNvSpPr>
          <p:nvPr/>
        </p:nvSpPr>
        <p:spPr bwMode="auto">
          <a:xfrm>
            <a:off x="3486150" y="2376488"/>
            <a:ext cx="90805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00">
                <a:solidFill>
                  <a:srgbClr val="FFFF00"/>
                </a:solidFill>
              </a:rPr>
              <a:t>Wono, ~1204 m</a:t>
            </a:r>
          </a:p>
        </p:txBody>
      </p:sp>
      <p:sp>
        <p:nvSpPr>
          <p:cNvPr id="2120" name="Text Box 72"/>
          <p:cNvSpPr txBox="1">
            <a:spLocks noChangeArrowheads="1"/>
          </p:cNvSpPr>
          <p:nvPr/>
        </p:nvSpPr>
        <p:spPr bwMode="auto">
          <a:xfrm>
            <a:off x="3562350" y="1524000"/>
            <a:ext cx="792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00">
                <a:solidFill>
                  <a:srgbClr val="FFFF00"/>
                </a:solidFill>
              </a:rPr>
              <a:t>Gravel beach</a:t>
            </a:r>
          </a:p>
          <a:p>
            <a:r>
              <a:rPr lang="en-US" sz="800">
                <a:solidFill>
                  <a:srgbClr val="FFFF00"/>
                </a:solidFill>
              </a:rPr>
              <a:t>deposits</a:t>
            </a:r>
          </a:p>
        </p:txBody>
      </p:sp>
      <p:pic>
        <p:nvPicPr>
          <p:cNvPr id="2122" name="Picture 74" descr="DSC0017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504950" y="838200"/>
            <a:ext cx="1676400" cy="1257300"/>
          </a:xfrm>
          <a:prstGeom prst="rect">
            <a:avLst/>
          </a:prstGeom>
          <a:noFill/>
        </p:spPr>
      </p:pic>
      <p:sp>
        <p:nvSpPr>
          <p:cNvPr id="2123" name="Text Box 75"/>
          <p:cNvSpPr txBox="1">
            <a:spLocks noChangeArrowheads="1"/>
          </p:cNvSpPr>
          <p:nvPr/>
        </p:nvSpPr>
        <p:spPr bwMode="auto">
          <a:xfrm>
            <a:off x="1428750" y="838200"/>
            <a:ext cx="7969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00">
                <a:solidFill>
                  <a:srgbClr val="FFFF00"/>
                </a:solidFill>
              </a:rPr>
              <a:t>Squaw Creek</a:t>
            </a:r>
          </a:p>
        </p:txBody>
      </p:sp>
      <p:sp>
        <p:nvSpPr>
          <p:cNvPr id="2124" name="Text Box 76"/>
          <p:cNvSpPr txBox="1">
            <a:spLocks noChangeArrowheads="1"/>
          </p:cNvSpPr>
          <p:nvPr/>
        </p:nvSpPr>
        <p:spPr bwMode="auto">
          <a:xfrm>
            <a:off x="2266950" y="1143000"/>
            <a:ext cx="84931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00">
                <a:solidFill>
                  <a:srgbClr val="FFFF00"/>
                </a:solidFill>
              </a:rPr>
              <a:t>Trego, 1258 m</a:t>
            </a:r>
          </a:p>
        </p:txBody>
      </p:sp>
      <p:sp>
        <p:nvSpPr>
          <p:cNvPr id="2125" name="Text Box 77"/>
          <p:cNvSpPr txBox="1">
            <a:spLocks noChangeArrowheads="1"/>
          </p:cNvSpPr>
          <p:nvPr/>
        </p:nvSpPr>
        <p:spPr bwMode="auto">
          <a:xfrm>
            <a:off x="1581150" y="1524000"/>
            <a:ext cx="7810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00">
                <a:solidFill>
                  <a:srgbClr val="FFFF00"/>
                </a:solidFill>
              </a:rPr>
              <a:t>Delta topsets</a:t>
            </a:r>
          </a:p>
        </p:txBody>
      </p:sp>
      <p:sp>
        <p:nvSpPr>
          <p:cNvPr id="2127" name="Text Box 79"/>
          <p:cNvSpPr txBox="1">
            <a:spLocks noChangeArrowheads="1"/>
          </p:cNvSpPr>
          <p:nvPr/>
        </p:nvSpPr>
        <p:spPr bwMode="auto">
          <a:xfrm>
            <a:off x="3257550" y="6397625"/>
            <a:ext cx="2286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Horizontally laminated to thinly </a:t>
            </a:r>
          </a:p>
          <a:p>
            <a:r>
              <a:rPr lang="en-US" sz="1200">
                <a:solidFill>
                  <a:schemeClr val="bg1"/>
                </a:solidFill>
              </a:rPr>
              <a:t>bedded clay and silty clay with </a:t>
            </a:r>
          </a:p>
          <a:p>
            <a:r>
              <a:rPr lang="en-US" sz="1200">
                <a:solidFill>
                  <a:schemeClr val="bg1"/>
                </a:solidFill>
              </a:rPr>
              <a:t>ostracode partings</a:t>
            </a:r>
          </a:p>
        </p:txBody>
      </p:sp>
      <p:sp>
        <p:nvSpPr>
          <p:cNvPr id="2128" name="Text Box 80"/>
          <p:cNvSpPr txBox="1">
            <a:spLocks noChangeArrowheads="1"/>
          </p:cNvSpPr>
          <p:nvPr/>
        </p:nvSpPr>
        <p:spPr bwMode="auto">
          <a:xfrm>
            <a:off x="4822825" y="776288"/>
            <a:ext cx="7969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00">
                <a:solidFill>
                  <a:srgbClr val="FFFF00"/>
                </a:solidFill>
              </a:rPr>
              <a:t>Squaw Creek</a:t>
            </a:r>
          </a:p>
        </p:txBody>
      </p:sp>
      <p:sp>
        <p:nvSpPr>
          <p:cNvPr id="2129" name="Text Box 81"/>
          <p:cNvSpPr txBox="1">
            <a:spLocks noChangeArrowheads="1"/>
          </p:cNvSpPr>
          <p:nvPr/>
        </p:nvSpPr>
        <p:spPr bwMode="auto">
          <a:xfrm>
            <a:off x="1657350" y="8153400"/>
            <a:ext cx="29718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Faint, thin bedding to massive clay with abundant post-depositional desiccation fractures </a:t>
            </a:r>
          </a:p>
        </p:txBody>
      </p:sp>
      <p:sp>
        <p:nvSpPr>
          <p:cNvPr id="2080" name="Text Box 32"/>
          <p:cNvSpPr txBox="1">
            <a:spLocks noChangeArrowheads="1"/>
          </p:cNvSpPr>
          <p:nvPr/>
        </p:nvSpPr>
        <p:spPr bwMode="auto">
          <a:xfrm rot="16200000">
            <a:off x="537370" y="5101431"/>
            <a:ext cx="160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Water Depth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28600" y="1295400"/>
            <a:ext cx="9028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Beach/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delta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28600" y="3886200"/>
            <a:ext cx="7617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Near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shore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8600" y="6781800"/>
            <a:ext cx="7617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Off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shore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92</Words>
  <Application>Microsoft Office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Slide 1</vt:lpstr>
    </vt:vector>
  </TitlesOfParts>
  <Company>Desert Research Institute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Ken Adams</dc:creator>
  <cp:lastModifiedBy>Kenneth D. Adams</cp:lastModifiedBy>
  <cp:revision>6</cp:revision>
  <dcterms:created xsi:type="dcterms:W3CDTF">2008-10-01T19:24:22Z</dcterms:created>
  <dcterms:modified xsi:type="dcterms:W3CDTF">2010-11-30T20:30:36Z</dcterms:modified>
</cp:coreProperties>
</file>