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5E64C-73D9-47C2-B2CB-72658A3BBF73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91DFA-D526-4002-8EE9-4DBD36B8B2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E08AC-29CD-466E-8245-06133121AD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E82A7-6591-454F-A268-E6A8CF170CD0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05AB9-769A-481B-A5D3-C2190266BE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cs typeface="Arial" charset="0"/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533400" y="4443413"/>
            <a:ext cx="3962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Oil sand samples (12 % bitumen by wt.) of Asphalt Ridge, Utah (left in picture) and collected bitumen (right in pic.).</a:t>
            </a:r>
            <a:endParaRPr lang="en-US">
              <a:ea typeface="宋体" pitchFamily="2" charset="-122"/>
              <a:cs typeface="Arial" charset="0"/>
            </a:endParaRPr>
          </a:p>
          <a:p>
            <a:pPr eaLnBrk="0" hangingPunct="0"/>
            <a:endParaRPr lang="en-US">
              <a:ea typeface="宋体" pitchFamily="2" charset="-122"/>
              <a:cs typeface="Arial" charset="0"/>
            </a:endParaRP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4876800" y="4419600"/>
            <a:ext cx="3886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Depleted, settled oil sands (left in pic.) and collected bitumen via pressure cycles (right in pic.).  </a:t>
            </a:r>
          </a:p>
          <a:p>
            <a:endParaRPr lang="en-US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Extraction conditions: T = 85 </a:t>
            </a:r>
            <a:r>
              <a:rPr lang="en-US" baseline="3000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</a:t>
            </a:r>
            <a:r>
              <a:rPr lang="en-US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C; P = 100 psi; 20 cycles; total extraction time: 10 min.</a:t>
            </a:r>
            <a:endParaRPr lang="en-US">
              <a:ea typeface="宋体" pitchFamily="2" charset="-122"/>
              <a:cs typeface="Arial" charset="0"/>
            </a:endParaRPr>
          </a:p>
        </p:txBody>
      </p:sp>
      <p:pic>
        <p:nvPicPr>
          <p:cNvPr id="8197" name="Picture 6" descr="p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752600"/>
            <a:ext cx="3865563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7" descr="p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1752600"/>
            <a:ext cx="3865563" cy="252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Extraction of Bitumen from Oil Sands</a:t>
            </a:r>
            <a:endParaRPr lang="en-US" dirty="0"/>
          </a:p>
        </p:txBody>
      </p:sp>
      <p:cxnSp>
        <p:nvCxnSpPr>
          <p:cNvPr id="10" name="Elbow Connector 9"/>
          <p:cNvCxnSpPr/>
          <p:nvPr/>
        </p:nvCxnSpPr>
        <p:spPr>
          <a:xfrm>
            <a:off x="2211388" y="3430588"/>
            <a:ext cx="2741612" cy="227012"/>
          </a:xfrm>
          <a:prstGeom prst="bentConnector3">
            <a:avLst>
              <a:gd name="adj1" fmla="val -1056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1" name="TextBox 13"/>
          <p:cNvSpPr txBox="1">
            <a:spLocks noChangeArrowheads="1"/>
          </p:cNvSpPr>
          <p:nvPr/>
        </p:nvSpPr>
        <p:spPr bwMode="auto">
          <a:xfrm>
            <a:off x="4191000" y="3276600"/>
            <a:ext cx="698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HOSE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Extraction of Bitumen from Oil Sands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Extraction of Bitumen from Oil Sands</dc:title>
  <dc:creator>Andy</dc:creator>
  <cp:lastModifiedBy>Andy</cp:lastModifiedBy>
  <cp:revision>1</cp:revision>
  <dcterms:created xsi:type="dcterms:W3CDTF">2010-10-01T20:40:33Z</dcterms:created>
  <dcterms:modified xsi:type="dcterms:W3CDTF">2010-10-01T20:41:13Z</dcterms:modified>
</cp:coreProperties>
</file>