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78" y="6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5C8B1F4-3EF5-4969-9826-835BD26E6FD1}" type="datetimeFigureOut">
              <a:rPr lang="en-US" smtClean="0"/>
              <a:t>10/1/2010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06A3F8-263C-40CC-AE1D-1B83ADA33B6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C8B1F4-3EF5-4969-9826-835BD26E6FD1}" type="datetimeFigureOut">
              <a:rPr lang="en-US" smtClean="0"/>
              <a:t>10/1/2010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06A3F8-263C-40CC-AE1D-1B83ADA33B6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C8B1F4-3EF5-4969-9826-835BD26E6FD1}" type="datetimeFigureOut">
              <a:rPr lang="en-US" smtClean="0"/>
              <a:t>10/1/2010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06A3F8-263C-40CC-AE1D-1B83ADA33B6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C8B1F4-3EF5-4969-9826-835BD26E6FD1}" type="datetimeFigureOut">
              <a:rPr lang="en-US" smtClean="0"/>
              <a:t>10/1/2010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06A3F8-263C-40CC-AE1D-1B83ADA33B6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C8B1F4-3EF5-4969-9826-835BD26E6FD1}" type="datetimeFigureOut">
              <a:rPr lang="en-US" smtClean="0"/>
              <a:t>10/1/2010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06A3F8-263C-40CC-AE1D-1B83ADA33B6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5C8B1F4-3EF5-4969-9826-835BD26E6FD1}" type="datetimeFigureOut">
              <a:rPr lang="en-US" smtClean="0"/>
              <a:t>10/1/2010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06A3F8-263C-40CC-AE1D-1B83ADA33B6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5C8B1F4-3EF5-4969-9826-835BD26E6FD1}" type="datetimeFigureOut">
              <a:rPr lang="en-US" smtClean="0"/>
              <a:t>10/1/2010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06A3F8-263C-40CC-AE1D-1B83ADA33B6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5C8B1F4-3EF5-4969-9826-835BD26E6FD1}" type="datetimeFigureOut">
              <a:rPr lang="en-US" smtClean="0"/>
              <a:t>10/1/2010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06A3F8-263C-40CC-AE1D-1B83ADA33B6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C8B1F4-3EF5-4969-9826-835BD26E6FD1}" type="datetimeFigureOut">
              <a:rPr lang="en-US" smtClean="0"/>
              <a:t>10/1/2010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06A3F8-263C-40CC-AE1D-1B83ADA33B6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C8B1F4-3EF5-4969-9826-835BD26E6FD1}" type="datetimeFigureOut">
              <a:rPr lang="en-US" smtClean="0"/>
              <a:t>10/1/2010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06A3F8-263C-40CC-AE1D-1B83ADA33B6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C8B1F4-3EF5-4969-9826-835BD26E6FD1}" type="datetimeFigureOut">
              <a:rPr lang="en-US" smtClean="0"/>
              <a:t>10/1/2010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06A3F8-263C-40CC-AE1D-1B83ADA33B6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C8B1F4-3EF5-4969-9826-835BD26E6FD1}" type="datetimeFigureOut">
              <a:rPr lang="en-US" smtClean="0"/>
              <a:t>10/1/2010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06A3F8-263C-40CC-AE1D-1B83ADA33B6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685800"/>
            <a:ext cx="8001000" cy="1828800"/>
          </a:xfrm>
        </p:spPr>
        <p:txBody>
          <a:bodyPr>
            <a:normAutofit/>
          </a:bodyPr>
          <a:lstStyle/>
          <a:p>
            <a:pPr algn="l"/>
            <a:r>
              <a:rPr lang="en-US" sz="1400" dirty="0" smtClean="0"/>
              <a:t>1. The possibility of injecting ions and </a:t>
            </a:r>
            <a:r>
              <a:rPr lang="en-US" sz="1400" dirty="0" err="1" smtClean="0"/>
              <a:t>nanodrops</a:t>
            </a:r>
            <a:r>
              <a:rPr lang="en-US" sz="1400" dirty="0" smtClean="0"/>
              <a:t> from </a:t>
            </a:r>
            <a:r>
              <a:rPr lang="en-US" sz="1400" dirty="0" smtClean="0"/>
              <a:t>electrified </a:t>
            </a:r>
            <a:r>
              <a:rPr lang="en-US" sz="1400" dirty="0" smtClean="0"/>
              <a:t>ionic </a:t>
            </a:r>
            <a:r>
              <a:rPr lang="en-US" sz="1400" dirty="0"/>
              <a:t>liquid surfaces into dielectric liquids has been </a:t>
            </a:r>
            <a:r>
              <a:rPr lang="en-US" sz="1400" dirty="0" smtClean="0"/>
              <a:t>demonstrated</a:t>
            </a:r>
            <a:br>
              <a:rPr lang="en-US" sz="1400" dirty="0" smtClean="0"/>
            </a:br>
            <a:r>
              <a:rPr lang="en-US" sz="1400" dirty="0" smtClean="0"/>
              <a:t>2. Analysis of polymers by ion mobility spectrometry/mass spectrometry (IMS/MS) has been achieved with excellent separation. Spectra shown in the figure are for polyethylene glycol. The horizontal variable is proportional to inverse mobility, the vertical variable is m/z, and the logarithmic color scale gives ion abundance. The charge reducing buffer is </a:t>
            </a:r>
            <a:r>
              <a:rPr lang="en-US" sz="1400" dirty="0" err="1" smtClean="0"/>
              <a:t>triethylammonium</a:t>
            </a:r>
            <a:r>
              <a:rPr lang="en-US" sz="1400" dirty="0" smtClean="0"/>
              <a:t> </a:t>
            </a:r>
            <a:r>
              <a:rPr lang="en-US" sz="1400" dirty="0" err="1" smtClean="0"/>
              <a:t>formate</a:t>
            </a:r>
            <a:r>
              <a:rPr lang="en-US" sz="1400" dirty="0" smtClean="0"/>
              <a:t>. The left figure shows complicating charge loss transitions arising at the MS entrance, corrected on the right figure. Important </a:t>
            </a:r>
            <a:r>
              <a:rPr lang="en-US" sz="1400" dirty="0" err="1" smtClean="0"/>
              <a:t>mechanistc</a:t>
            </a:r>
            <a:r>
              <a:rPr lang="en-US" sz="1400" dirty="0" smtClean="0"/>
              <a:t> information on </a:t>
            </a:r>
            <a:r>
              <a:rPr lang="en-US" sz="1400" dirty="0" err="1" smtClean="0"/>
              <a:t>electrospray</a:t>
            </a:r>
            <a:r>
              <a:rPr lang="en-US" sz="1400" dirty="0" smtClean="0"/>
              <a:t> charging </a:t>
            </a:r>
            <a:r>
              <a:rPr lang="en-US" sz="1400" smtClean="0"/>
              <a:t>is contained in these data.</a:t>
            </a:r>
            <a:endParaRPr lang="en-US" sz="3600" dirty="0"/>
          </a:p>
        </p:txBody>
      </p:sp>
      <p:pic>
        <p:nvPicPr>
          <p:cNvPr id="4" name="Picture 3" descr="C:\Documents and Settings\Agnesi\Desktop\PEGTEAF6KFigure3Cclose.bmp"/>
          <p:cNvPicPr/>
          <p:nvPr/>
        </p:nvPicPr>
        <p:blipFill>
          <a:blip r:embed="rId2" cstate="print"/>
          <a:srcRect/>
          <a:stretch>
            <a:fillRect/>
          </a:stretch>
        </p:blipFill>
        <p:spPr bwMode="auto">
          <a:xfrm>
            <a:off x="914400" y="2438400"/>
            <a:ext cx="3649345" cy="4114800"/>
          </a:xfrm>
          <a:prstGeom prst="rect">
            <a:avLst/>
          </a:prstGeom>
          <a:noFill/>
          <a:ln w="9525">
            <a:noFill/>
            <a:miter lim="800000"/>
            <a:headEnd/>
            <a:tailEnd/>
          </a:ln>
        </p:spPr>
      </p:pic>
      <p:pic>
        <p:nvPicPr>
          <p:cNvPr id="5" name="Picture 4" descr="C:\Documents and Settings\Agnesi\Desktop\TEAF6KTIFclose(4).tif"/>
          <p:cNvPicPr/>
          <p:nvPr/>
        </p:nvPicPr>
        <p:blipFill>
          <a:blip r:embed="rId3" cstate="print"/>
          <a:srcRect l="7333" t="6061" r="7333" b="2425"/>
          <a:stretch>
            <a:fillRect/>
          </a:stretch>
        </p:blipFill>
        <p:spPr bwMode="auto">
          <a:xfrm>
            <a:off x="3776401" y="2514600"/>
            <a:ext cx="3463869" cy="4114800"/>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TotalTime>
  <Words>20</Words>
  <Application>Microsoft Office PowerPoint</Application>
  <PresentationFormat>On-screen Show (4:3)</PresentationFormat>
  <Paragraphs>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1. The possibility of injecting ions and nanodrops from electrified ionic liquid surfaces into dielectric liquids has been demonstrated 2. Analysis of polymers by ion mobility spectrometry/mass spectrometry (IMS/MS) has been achieved with excellent separation. Spectra shown in the figure are for polyethylene glycol. The horizontal variable is proportional to inverse mobility, the vertical variable is m/z, and the logarithmic color scale gives ion abundance. The charge reducing buffer is triethylammonium formate. The left figure shows complicating charge loss transitions arising at the MS entrance, corrected on the right figure. Important mechanistc information on electrospray charging is contained in these data.</vt:lpstr>
    </vt:vector>
  </TitlesOfParts>
  <Company>Yale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The possibility of injecting ions and nanodrops from electrified ionic liquid surfaces into dielectric liquids has been demonstrated 2. Analysis of polymers by ion mobility spectrometry/mass spectrometry has been achieved</dc:title>
  <dc:creator>Juan Fernandez de la Mora</dc:creator>
  <cp:lastModifiedBy>Juan Fernandez de la Mora</cp:lastModifiedBy>
  <cp:revision>3</cp:revision>
  <dcterms:created xsi:type="dcterms:W3CDTF">2010-10-01T14:47:23Z</dcterms:created>
  <dcterms:modified xsi:type="dcterms:W3CDTF">2010-10-01T15:01:19Z</dcterms:modified>
</cp:coreProperties>
</file>