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16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1FD2-C38F-4C2A-B461-A580417DC6AF}" type="datetimeFigureOut">
              <a:rPr lang="en-US" smtClean="0"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EF08-E83E-4093-98E1-9E55F82A0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171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1FD2-C38F-4C2A-B461-A580417DC6AF}" type="datetimeFigureOut">
              <a:rPr lang="en-US" smtClean="0"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EF08-E83E-4093-98E1-9E55F82A0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099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1FD2-C38F-4C2A-B461-A580417DC6AF}" type="datetimeFigureOut">
              <a:rPr lang="en-US" smtClean="0"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EF08-E83E-4093-98E1-9E55F82A0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217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1FD2-C38F-4C2A-B461-A580417DC6AF}" type="datetimeFigureOut">
              <a:rPr lang="en-US" smtClean="0"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EF08-E83E-4093-98E1-9E55F82A0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10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1FD2-C38F-4C2A-B461-A580417DC6AF}" type="datetimeFigureOut">
              <a:rPr lang="en-US" smtClean="0"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EF08-E83E-4093-98E1-9E55F82A0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06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1FD2-C38F-4C2A-B461-A580417DC6AF}" type="datetimeFigureOut">
              <a:rPr lang="en-US" smtClean="0"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EF08-E83E-4093-98E1-9E55F82A0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67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1FD2-C38F-4C2A-B461-A580417DC6AF}" type="datetimeFigureOut">
              <a:rPr lang="en-US" smtClean="0"/>
              <a:t>9/30/2010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EF08-E83E-4093-98E1-9E55F82A0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493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1FD2-C38F-4C2A-B461-A580417DC6AF}" type="datetimeFigureOut">
              <a:rPr lang="en-US" smtClean="0"/>
              <a:t>9/30/2010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EF08-E83E-4093-98E1-9E55F82A0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672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1FD2-C38F-4C2A-B461-A580417DC6AF}" type="datetimeFigureOut">
              <a:rPr lang="en-US" smtClean="0"/>
              <a:t>9/30/2010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EF08-E83E-4093-98E1-9E55F82A0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709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1FD2-C38F-4C2A-B461-A580417DC6AF}" type="datetimeFigureOut">
              <a:rPr lang="en-US" smtClean="0"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EF08-E83E-4093-98E1-9E55F82A0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813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1FD2-C38F-4C2A-B461-A580417DC6AF}" type="datetimeFigureOut">
              <a:rPr lang="en-US" smtClean="0"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FEF08-E83E-4093-98E1-9E55F82A0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281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D1FD2-C38F-4C2A-B461-A580417DC6AF}" type="datetimeFigureOut">
              <a:rPr lang="en-US" smtClean="0"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FEF08-E83E-4093-98E1-9E55F82A0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85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" y="2209800"/>
            <a:ext cx="8229600" cy="3276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219200" y="1447801"/>
            <a:ext cx="5638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Experimental Sulfate Triple-Oxygen Isotope Geochemistry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 smtClean="0"/>
              <a:t>Huiming Bao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78937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bao</dc:creator>
  <cp:lastModifiedBy>bao</cp:lastModifiedBy>
  <cp:revision>2</cp:revision>
  <dcterms:created xsi:type="dcterms:W3CDTF">2010-09-30T21:03:12Z</dcterms:created>
  <dcterms:modified xsi:type="dcterms:W3CDTF">2010-09-30T21:09:08Z</dcterms:modified>
</cp:coreProperties>
</file>