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1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7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9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1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0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6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9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7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0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1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1FD2-C38F-4C2A-B461-A580417DC6A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FEF08-E83E-4093-98E1-9E55F82A0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5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" y="2209800"/>
            <a:ext cx="82296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9200" y="1447801"/>
            <a:ext cx="563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Experimental Sulfate Triple-Oxygen Isotope Geochemistry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Huiming Bao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893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</dc:creator>
  <cp:lastModifiedBy>bao</cp:lastModifiedBy>
  <cp:revision>2</cp:revision>
  <dcterms:created xsi:type="dcterms:W3CDTF">2010-09-30T21:03:12Z</dcterms:created>
  <dcterms:modified xsi:type="dcterms:W3CDTF">2010-09-30T21:09:08Z</dcterms:modified>
</cp:coreProperties>
</file>