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37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8438B-25CA-472C-90FA-3D5BEE2324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8822-5EF6-4179-A388-6E7CD7DE0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BF882-C68D-4832-8591-3128469EBB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0D03E-1986-4191-B03F-54CAB16A51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DA950-09D6-41D5-93D0-895C4104C2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BF940-9F7E-4AB8-9F32-FDEBA7530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5D1E0-7BDB-43D4-A589-C7E133037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5F645-9DAE-4770-B963-87510F9A7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DF52E-7BAC-4DFE-B892-F2F278A14C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D07EF-DF5D-43CF-92C9-60258A2A03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51F40-9810-4191-9D1F-45F046657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11274E-A5B2-4480-8D51-A9DC10DD30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3162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Aldehyde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</a:rPr>
              <a:t>Decarbonylase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: a Novel Enzyme Involved in Hydrocarbon Biosynthesis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3048000"/>
          </a:xfrm>
        </p:spPr>
        <p:txBody>
          <a:bodyPr/>
          <a:lstStyle/>
          <a:p>
            <a:r>
              <a:rPr lang="en-US" sz="2000" dirty="0" err="1" smtClean="0"/>
              <a:t>Aldehyde</a:t>
            </a:r>
            <a:r>
              <a:rPr lang="en-US" sz="2000" dirty="0" smtClean="0"/>
              <a:t> </a:t>
            </a:r>
            <a:r>
              <a:rPr lang="en-US" sz="2000" dirty="0" err="1" smtClean="0"/>
              <a:t>decarbonylase</a:t>
            </a:r>
            <a:r>
              <a:rPr lang="en-US" sz="2000" dirty="0" smtClean="0"/>
              <a:t> catalyzes and unusual reaction involving the release of carbon monoxide about which nothing is known mechanistically</a:t>
            </a:r>
          </a:p>
          <a:p>
            <a:r>
              <a:rPr lang="en-US" sz="2000" dirty="0" smtClean="0"/>
              <a:t>Two quite different forms of the enzyme are known: a membrane-bound form in plants and algae, and a soluble form found in </a:t>
            </a:r>
            <a:r>
              <a:rPr lang="en-US" sz="2000" dirty="0" err="1" smtClean="0"/>
              <a:t>cyanobacteria</a:t>
            </a:r>
            <a:endParaRPr lang="en-US" sz="2000" dirty="0" smtClean="0"/>
          </a:p>
          <a:p>
            <a:r>
              <a:rPr lang="en-US" sz="2000" dirty="0" smtClean="0">
                <a:solidFill>
                  <a:srgbClr val="C00000"/>
                </a:solidFill>
              </a:rPr>
              <a:t>We have over expressed both forms of the enzyme in </a:t>
            </a:r>
            <a:r>
              <a:rPr lang="en-US" sz="2000" i="1" dirty="0" smtClean="0">
                <a:solidFill>
                  <a:srgbClr val="C00000"/>
                </a:solidFill>
              </a:rPr>
              <a:t>E. coli </a:t>
            </a:r>
            <a:r>
              <a:rPr lang="en-US" sz="2000" dirty="0" smtClean="0">
                <a:solidFill>
                  <a:srgbClr val="C00000"/>
                </a:solidFill>
              </a:rPr>
              <a:t>and are currently investigating the cofactor requirements and substrate specificity of the enzyme 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3074" name="Picture 2" descr="盃⋊忢鱸皾ꇛ皾ꇫ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6254426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14478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Neil Marsh, Department of Chemistry, University of Michigan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531</TotalTime>
  <Words>89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Aldehyde Decarbonylase : a Novel Enzyme Involved in Hydrocarbon Biosynthesis </vt:lpstr>
    </vt:vector>
  </TitlesOfParts>
  <Company>Eastern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Wheeler</dc:creator>
  <cp:lastModifiedBy>Neil Marsh</cp:lastModifiedBy>
  <cp:revision>23</cp:revision>
  <dcterms:created xsi:type="dcterms:W3CDTF">2006-04-25T22:02:00Z</dcterms:created>
  <dcterms:modified xsi:type="dcterms:W3CDTF">2010-09-30T18:15:05Z</dcterms:modified>
</cp:coreProperties>
</file>