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"/>
  </p:notesMasterIdLst>
  <p:sldIdLst>
    <p:sldId id="256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9E"/>
    <a:srgbClr val="FF0066"/>
    <a:srgbClr val="FF6699"/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54" autoAdjust="0"/>
  </p:normalViewPr>
  <p:slideViewPr>
    <p:cSldViewPr>
      <p:cViewPr>
        <p:scale>
          <a:sx n="75" d="100"/>
          <a:sy n="75" d="100"/>
        </p:scale>
        <p:origin x="-151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7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9F712-3E6E-473C-9CF7-1220B3A0E29A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58ABF-6E5D-4E03-A6E7-91A5BC30CB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58ABF-6E5D-4E03-A6E7-91A5BC30CB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8733F4-B0C8-4F2B-9D46-7D0FC39D16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04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6FE85-FB2B-4320-A686-8CFEB9A3BB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55484-DDDC-4F9E-9585-4E6EBBD9CA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0070F-3466-4D10-A5FD-0F12C999F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AEF32-F488-4364-92F3-BBCC689A40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5CE63-669D-4D44-925B-71DF1B87C1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C6FED-AC42-485E-B9F4-68EDEC7F81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FA642-DB73-49AA-A2CE-A296852B8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80781-A503-4358-A12E-201310704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266BB-C8CA-41A6-A2DF-3697B75E3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AFF1B-C03E-4467-B376-9666FBDCC0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94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032438-5E9A-4F0F-83EE-EC35837577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8610600" cy="1143000"/>
          </a:xfrm>
        </p:spPr>
        <p:txBody>
          <a:bodyPr/>
          <a:lstStyle/>
          <a:p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On the activation mechanism of </a:t>
            </a:r>
            <a:r>
              <a:rPr lang="en-US" sz="1800" dirty="0" err="1" smtClean="0">
                <a:solidFill>
                  <a:schemeClr val="tx1"/>
                </a:solidFill>
                <a:latin typeface="Arial" charset="0"/>
              </a:rPr>
              <a:t>Sn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 to the EER of ethanol: </a:t>
            </a:r>
            <a:r>
              <a:rPr lang="en-US" sz="1800" dirty="0" smtClean="0">
                <a:latin typeface="Arial" charset="0"/>
              </a:rPr>
              <a:t>decomposition of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 H</a:t>
            </a:r>
            <a:r>
              <a:rPr lang="en-US" sz="1800" baseline="-25000" dirty="0" smtClean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O</a:t>
            </a:r>
            <a:r>
              <a:rPr lang="en-US" sz="1800" dirty="0" smtClean="0">
                <a:latin typeface="Arial" charset="0"/>
              </a:rPr>
              <a:t> and ethanol over </a:t>
            </a:r>
            <a:r>
              <a:rPr lang="en-US" sz="1800" dirty="0" err="1" smtClean="0">
                <a:latin typeface="Arial" charset="0"/>
              </a:rPr>
              <a:t>PtnM</a:t>
            </a:r>
            <a:r>
              <a:rPr lang="en-US" sz="1800" dirty="0" smtClean="0">
                <a:latin typeface="Arial" charset="0"/>
              </a:rPr>
              <a:t> clusters</a:t>
            </a:r>
            <a:r>
              <a:rPr lang="en-US" sz="1800" dirty="0">
                <a:latin typeface="Arial" charset="0"/>
              </a:rPr>
              <a:t/>
            </a:r>
            <a:br>
              <a:rPr lang="en-US" sz="1800" dirty="0">
                <a:latin typeface="Arial" charset="0"/>
              </a:rPr>
            </a:br>
            <a:r>
              <a:rPr lang="en-US" sz="1400" dirty="0">
                <a:solidFill>
                  <a:srgbClr val="0070C0"/>
                </a:solidFill>
                <a:latin typeface="Arial" charset="0"/>
              </a:rPr>
              <a:t>Yixuan  Wang, Albany State University, Albany, GA 31705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851525" y="2855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1066800"/>
            <a:ext cx="8915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latin typeface="Arial" charset="0"/>
              </a:rPr>
              <a:t>The fundamental assumption of the bi-functional mechanism for </a:t>
            </a:r>
            <a:r>
              <a:rPr lang="en-US" sz="1400" dirty="0" err="1">
                <a:latin typeface="Arial" charset="0"/>
              </a:rPr>
              <a:t>PtSn</a:t>
            </a:r>
            <a:r>
              <a:rPr lang="en-US" sz="1400" dirty="0">
                <a:latin typeface="Arial" charset="0"/>
              </a:rPr>
              <a:t> alloy to catalyze ethanol electro-oxidation reaction  is that </a:t>
            </a:r>
            <a:r>
              <a:rPr lang="en-US" sz="1400" dirty="0" err="1">
                <a:latin typeface="Arial" charset="0"/>
              </a:rPr>
              <a:t>Sn</a:t>
            </a:r>
            <a:r>
              <a:rPr lang="en-US" sz="1400" dirty="0">
                <a:latin typeface="Arial" charset="0"/>
              </a:rPr>
              <a:t> facilitates the dissociation of 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 and Pt site catalyzes ethanol decomposition. Our investigation is to clarify this assumption and get detailed information about decomposition mechanism of 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 and CH</a:t>
            </a:r>
            <a:r>
              <a:rPr lang="en-US" sz="1400" baseline="-25000" dirty="0">
                <a:latin typeface="Arial" charset="0"/>
              </a:rPr>
              <a:t>3</a:t>
            </a:r>
            <a:r>
              <a:rPr lang="en-US" sz="1400" dirty="0">
                <a:latin typeface="Arial" charset="0"/>
              </a:rPr>
              <a:t>CH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OH. </a:t>
            </a:r>
          </a:p>
        </p:txBody>
      </p:sp>
      <p:pic>
        <p:nvPicPr>
          <p:cNvPr id="1031" name="Picture 7" descr="pt6sn_ch2ohch3_a_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057400"/>
            <a:ext cx="1019175" cy="952500"/>
          </a:xfrm>
          <a:prstGeom prst="rect">
            <a:avLst/>
          </a:prstGeom>
          <a:noFill/>
        </p:spPr>
      </p:pic>
      <p:pic>
        <p:nvPicPr>
          <p:cNvPr id="1028" name="Picture 4" descr="pt6sn_ch2ohch3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3429000"/>
            <a:ext cx="1181100" cy="1085850"/>
          </a:xfrm>
          <a:prstGeom prst="rect">
            <a:avLst/>
          </a:prstGeom>
          <a:noFill/>
        </p:spPr>
      </p:pic>
      <p:pic>
        <p:nvPicPr>
          <p:cNvPr id="1027" name="Picture 3" descr="pt6sn_ch2ohch3_a_p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3429000"/>
            <a:ext cx="1371600" cy="1104900"/>
          </a:xfrm>
          <a:prstGeom prst="rect">
            <a:avLst/>
          </a:prstGeom>
          <a:noFill/>
        </p:spPr>
      </p:pic>
      <p:sp>
        <p:nvSpPr>
          <p:cNvPr id="1030" name="AutoShape 6"/>
          <p:cNvSpPr>
            <a:spLocks noChangeArrowheads="1"/>
          </p:cNvSpPr>
          <p:nvPr/>
        </p:nvSpPr>
        <p:spPr bwMode="auto">
          <a:xfrm rot="-2540948">
            <a:off x="6350365" y="3197957"/>
            <a:ext cx="752975" cy="210486"/>
          </a:xfrm>
          <a:prstGeom prst="rightArrow">
            <a:avLst>
              <a:gd name="adj1" fmla="val 50000"/>
              <a:gd name="adj2" fmla="val 112162"/>
            </a:avLst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2085812" flipV="1">
            <a:off x="7454400" y="3150945"/>
            <a:ext cx="712305" cy="274694"/>
          </a:xfrm>
          <a:prstGeom prst="rightArrow">
            <a:avLst>
              <a:gd name="adj1" fmla="val 50000"/>
              <a:gd name="adj2" fmla="val 115991"/>
            </a:avLst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409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</a:t>
            </a:r>
            <a:r>
              <a:rPr kumimoji="0" lang="en-US" altLang="zh-CN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</a:t>
            </a:r>
            <a:r>
              <a:rPr kumimoji="0" lang="en-US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                                  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405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38800" y="4648201"/>
            <a:ext cx="3505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Dissociative </a:t>
            </a:r>
            <a:r>
              <a:rPr lang="en-US" sz="1400" dirty="0" smtClean="0"/>
              <a:t>adsorptions for hydroxyl and α-H of ethanol over Pt-based bimetallic: A concerted pathway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2057400"/>
            <a:ext cx="5486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The adsorptions and subsequent decompositions of  ethanol via hydroxyl as well as  α-H on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PtM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have been investigated. It is interesting to note that on the clusters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and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Ru the decompositions via α-H have lower energy barrier than those via hydroxyl, while on the cluster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Sn oppositely α-H decomposition has higher barrier than hydroxyl. The results indicate whether ethanol decomposition proceeds initially via O-H or α-CH bond cleavage may depend on the type of catalysts. Moreover, it is found that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adsorption via α-hydrogen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actually results in a concerted decomposition for the hydroxyl and α-C-H.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favorable decomposition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pathway,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via α-hydrogen on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has lower activation energy by 0.17eV than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path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via hydroxyl on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Sn, and thermodynamically the former is also favorable than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latter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 dissociation energy: 0.35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-1.25eV). Thus, Pt is more active to ethanol oxidation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reaction than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in terms of  thermodynamics as well as kinetics.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0" y="5638800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Together with the investigation of H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O adsorption on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Pt</a:t>
            </a:r>
            <a:r>
              <a:rPr lang="en-US" sz="1400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the present results support the proposed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bifunctional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mechanism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PtSn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alloy to catalyze ethanol electro-oxidation reaction that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dissociative adsorption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of ethanol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occurs 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platinum sites and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primarily promotes adsorption and dissociation of water to form OH oxidizing intermediates from ethanol.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1398</TotalTime>
  <Words>306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Profile</vt:lpstr>
      <vt:lpstr>On the activation mechanism of Sn to the EER of ethanol: decomposition of H2O and ethanol over PtnM clusters Yixuan  Wang, Albany State University, Albany, GA 31705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Wang, Yixuan</cp:lastModifiedBy>
  <cp:revision>33</cp:revision>
  <dcterms:created xsi:type="dcterms:W3CDTF">2008-09-18T01:31:27Z</dcterms:created>
  <dcterms:modified xsi:type="dcterms:W3CDTF">2010-09-30T15:35:55Z</dcterms:modified>
</cp:coreProperties>
</file>