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090ED-1B32-8245-905F-698297EA0661}" type="datetimeFigureOut">
              <a:rPr lang="en-US" smtClean="0"/>
              <a:pPr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D960-3A08-8449-A3AA-D6E259292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df"/><Relationship Id="rId5" Type="http://schemas.openxmlformats.org/officeDocument/2006/relationships/image" Target="../media/image4.png"/><Relationship Id="rId6" Type="http://schemas.openxmlformats.org/officeDocument/2006/relationships/image" Target="../media/image5.pdf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5648477" y="3867297"/>
            <a:ext cx="3421366" cy="29302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387570" y="1117110"/>
            <a:ext cx="2630216" cy="265052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601" y="1387050"/>
            <a:ext cx="5943600" cy="232310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0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l="45070" t="21796" r="14366" b="48718"/>
              <a:stretch>
                <a:fillRect/>
              </a:stretch>
            </p:blipFill>
          </mc:Choice>
          <mc:Fallback>
            <p:blipFill>
              <a:blip r:embed="rId3"/>
              <a:srcRect l="45070" t="21796" r="14366" b="48718"/>
              <a:stretch>
                <a:fillRect/>
              </a:stretch>
            </p:blipFill>
          </mc:Fallback>
        </mc:AlternateContent>
        <p:spPr bwMode="auto">
          <a:xfrm>
            <a:off x="6690916" y="1117110"/>
            <a:ext cx="2057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 bwMode="auto">
          <a:xfrm>
            <a:off x="5868258" y="4041625"/>
            <a:ext cx="3200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6"/>
              <a:srcRect/>
              <a:stretch>
                <a:fillRect/>
              </a:stretch>
            </p:blipFill>
          </mc:Choice>
          <mc:Fallback>
            <p:blipFill>
              <a:blip r:embed="rId7"/>
              <a:srcRect/>
              <a:stretch>
                <a:fillRect/>
              </a:stretch>
            </p:blipFill>
          </mc:Fallback>
        </mc:AlternateContent>
        <p:spPr bwMode="auto">
          <a:xfrm>
            <a:off x="5868258" y="5365600"/>
            <a:ext cx="3200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6"/>
          <p:cNvGrpSpPr>
            <a:grpSpLocks noChangeAspect="1"/>
          </p:cNvGrpSpPr>
          <p:nvPr/>
        </p:nvGrpSpPr>
        <p:grpSpPr bwMode="auto">
          <a:xfrm>
            <a:off x="1790029" y="1449310"/>
            <a:ext cx="4398274" cy="2131142"/>
            <a:chOff x="152400" y="762000"/>
            <a:chExt cx="4724400" cy="2590800"/>
          </a:xfrm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3352800" y="1233488"/>
              <a:ext cx="1219200" cy="44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Isotactic 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3352800" y="2605089"/>
              <a:ext cx="1524000" cy="44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Syndiotactic </a:t>
              </a:r>
            </a:p>
          </p:txBody>
        </p:sp>
        <p:pic>
          <p:nvPicPr>
            <p:cNvPr id="8" name="Picture 3" descr="Figure 1-1 NEW 9-11"/>
            <p:cNvPicPr>
              <a:picLocks noChangeAspect="1" noChangeArrowheads="1"/>
            </p:cNvPicPr>
            <p:nvPr/>
          </p:nvPicPr>
          <p:blipFill>
            <a:blip r:embed="rId8"/>
            <a:srcRect l="19485" t="1501" r="12668" b="47433"/>
            <a:stretch>
              <a:fillRect/>
            </a:stretch>
          </p:blipFill>
          <p:spPr bwMode="auto">
            <a:xfrm>
              <a:off x="152400" y="762000"/>
              <a:ext cx="3276600" cy="259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Picture 16" descr="Stereoregular monomer scheme with Thiophene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36889" y="3813518"/>
            <a:ext cx="5029200" cy="30567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96773" y="3247"/>
            <a:ext cx="90093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Development of </a:t>
            </a:r>
            <a:r>
              <a:rPr lang="en-US" sz="2000" b="1" dirty="0" err="1" smtClean="0"/>
              <a:t>Stereoregular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Electroactive</a:t>
            </a:r>
            <a:r>
              <a:rPr lang="en-US" sz="2000" b="1" dirty="0" smtClean="0"/>
              <a:t> Block Copolymers for the </a:t>
            </a:r>
            <a:r>
              <a:rPr lang="en-US" sz="2000" b="1" dirty="0" err="1" smtClean="0"/>
              <a:t>Supramolecular</a:t>
            </a:r>
            <a:r>
              <a:rPr lang="en-US" sz="2000" b="1" dirty="0" smtClean="0"/>
              <a:t> Assembly of Organic </a:t>
            </a:r>
            <a:r>
              <a:rPr lang="en-US" sz="2000" b="1" dirty="0" err="1" smtClean="0"/>
              <a:t>Photovoltaics</a:t>
            </a:r>
            <a:endParaRPr lang="en-US" sz="2000" b="1" dirty="0" smtClean="0"/>
          </a:p>
          <a:p>
            <a:endParaRPr lang="en-US" sz="800" b="1" dirty="0" smtClean="0"/>
          </a:p>
          <a:p>
            <a:r>
              <a:rPr lang="en-US" u="sng" dirty="0" smtClean="0"/>
              <a:t>Barry C. Thompson</a:t>
            </a:r>
            <a:r>
              <a:rPr lang="en-US" dirty="0" smtClean="0"/>
              <a:t>, Department of Chemistry, University of Southern California, Los Angeles, CA 90089-1661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6970" y="1762435"/>
            <a:ext cx="17430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Segments of  conceptual </a:t>
            </a:r>
            <a:r>
              <a:rPr lang="en-US" sz="1600" dirty="0" err="1" smtClean="0"/>
              <a:t>stereoregular</a:t>
            </a:r>
            <a:r>
              <a:rPr lang="en-US" sz="1600" dirty="0" smtClean="0"/>
              <a:t>  </a:t>
            </a:r>
            <a:r>
              <a:rPr lang="en-US" sz="1600" dirty="0" err="1" smtClean="0">
                <a:latin typeface="Symbol" charset="2"/>
                <a:cs typeface="Symbol" charset="2"/>
              </a:rPr>
              <a:t>p</a:t>
            </a:r>
            <a:r>
              <a:rPr lang="en-US" sz="1600" dirty="0" smtClean="0">
                <a:latin typeface="+mj-lt"/>
                <a:cs typeface="Symbol" charset="2"/>
              </a:rPr>
              <a:t>-pendant polymers.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6603759" y="2690419"/>
            <a:ext cx="24140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Proposed role of Lewis Acids in controlling stereochemistry in radical polymerizations.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36888" y="3927772"/>
            <a:ext cx="3311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Donor-Acceptor </a:t>
            </a:r>
            <a:r>
              <a:rPr lang="en-US" dirty="0" err="1" smtClean="0"/>
              <a:t>Stereoregular</a:t>
            </a:r>
            <a:r>
              <a:rPr lang="en-US" dirty="0" smtClean="0"/>
              <a:t> Block Copolymers for Organic </a:t>
            </a:r>
            <a:r>
              <a:rPr lang="en-US" dirty="0" err="1" smtClean="0"/>
              <a:t>Photovoltaics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21047" y="6332100"/>
            <a:ext cx="3099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Model Systems Investigated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69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Emine Boz</dc:creator>
  <cp:lastModifiedBy>Emine Boz</cp:lastModifiedBy>
  <cp:revision>11</cp:revision>
  <dcterms:created xsi:type="dcterms:W3CDTF">2010-09-30T20:52:28Z</dcterms:created>
  <dcterms:modified xsi:type="dcterms:W3CDTF">2010-09-30T21:07:42Z</dcterms:modified>
</cp:coreProperties>
</file>