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0756-2DDF-1E45-9FF3-A815A50501F2}" type="datetimeFigureOut">
              <a:rPr lang="en-US" smtClean="0"/>
              <a:t>9/29/10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9874A-F2D8-C343-9880-F8AAD48009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Oregon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  Rempel</dc:creator>
  <cp:lastModifiedBy>Alan  Rempel</cp:lastModifiedBy>
  <cp:revision>1</cp:revision>
  <dcterms:created xsi:type="dcterms:W3CDTF">2010-09-30T05:40:02Z</dcterms:created>
  <dcterms:modified xsi:type="dcterms:W3CDTF">2010-09-30T05:40:52Z</dcterms:modified>
</cp:coreProperties>
</file>