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9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55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5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2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35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6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77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1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5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0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DA73-812C-42A5-8501-1693C74CFC1F}" type="datetimeFigureOut">
              <a:rPr lang="en-US" smtClean="0"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19A94-02AE-4E05-A0CC-F9919212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8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228600" y="152400"/>
            <a:ext cx="8686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eaLnBrk="1" hangingPunct="1">
              <a:lnSpc>
                <a:spcPct val="90000"/>
              </a:lnSpc>
            </a:pPr>
            <a:r>
              <a:rPr lang="en-US" altLang="zh-CN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Nanoplasmonics-Based Photovoltaics</a:t>
            </a:r>
          </a:p>
          <a:p>
            <a:pPr eaLnBrk="1" hangingPunct="1">
              <a:lnSpc>
                <a:spcPct val="90000"/>
              </a:lnSpc>
            </a:pPr>
            <a:endParaRPr lang="en-US" altLang="zh-CN" sz="1200" b="1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ea typeface="宋体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Shaowei Chen, Department of Chemistry and Biochemistry, University of California – Santa Cruz</a:t>
            </a:r>
            <a:endParaRPr lang="en-US" sz="16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71800"/>
            <a:ext cx="2549375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2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256264"/>
            <a:ext cx="3257550" cy="4534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329" name="TextBox 140328"/>
          <p:cNvSpPr txBox="1"/>
          <p:nvPr/>
        </p:nvSpPr>
        <p:spPr>
          <a:xfrm>
            <a:off x="759732" y="51054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Au-TiO</a:t>
            </a:r>
            <a:r>
              <a:rPr lang="en-US" baseline="-25000" dirty="0" smtClean="0"/>
              <a:t>2</a:t>
            </a:r>
            <a:r>
              <a:rPr lang="en-US" dirty="0" smtClean="0"/>
              <a:t> heterodimers for the photocatalytic oxidation of methanol into formaldehyde, as detected by the Nash method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463867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11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UCSC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4</cp:revision>
  <dcterms:created xsi:type="dcterms:W3CDTF">2010-09-28T16:44:11Z</dcterms:created>
  <dcterms:modified xsi:type="dcterms:W3CDTF">2010-09-28T17:00:46Z</dcterms:modified>
</cp:coreProperties>
</file>