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6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30039-9556-40B6-8EFB-624504E0F415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3152A-D95B-4950-B651-784BFBB08E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8C18-51E7-48D5-A0BB-98CBF65F4451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7CB-D0DD-46EB-A01C-99FEF9B64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8C18-51E7-48D5-A0BB-98CBF65F4451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7CB-D0DD-46EB-A01C-99FEF9B64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8C18-51E7-48D5-A0BB-98CBF65F4451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7CB-D0DD-46EB-A01C-99FEF9B64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8C18-51E7-48D5-A0BB-98CBF65F4451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7CB-D0DD-46EB-A01C-99FEF9B64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8C18-51E7-48D5-A0BB-98CBF65F4451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7CB-D0DD-46EB-A01C-99FEF9B64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8C18-51E7-48D5-A0BB-98CBF65F4451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7CB-D0DD-46EB-A01C-99FEF9B64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8C18-51E7-48D5-A0BB-98CBF65F4451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7CB-D0DD-46EB-A01C-99FEF9B64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8C18-51E7-48D5-A0BB-98CBF65F4451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7CB-D0DD-46EB-A01C-99FEF9B64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8C18-51E7-48D5-A0BB-98CBF65F4451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7CB-D0DD-46EB-A01C-99FEF9B64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8C18-51E7-48D5-A0BB-98CBF65F4451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7CB-D0DD-46EB-A01C-99FEF9B64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58C18-51E7-48D5-A0BB-98CBF65F4451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C27CB-D0DD-46EB-A01C-99FEF9B64B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58C18-51E7-48D5-A0BB-98CBF65F4451}" type="datetimeFigureOut">
              <a:rPr lang="en-US" smtClean="0"/>
              <a:t>9/28/2010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C27CB-D0DD-46EB-A01C-99FEF9B64B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Slide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-265" y="0"/>
          <a:ext cx="9145059" cy="6858000"/>
        </p:xfrm>
        <a:graphic>
          <a:graphicData uri="http://schemas.openxmlformats.org/presentationml/2006/ole">
            <p:oleObj spid="_x0000_s2050" name="Slide" r:id="rId3" imgW="4570454" imgH="3427476" progId="PowerPoint.Slide.12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Microsoft Office PowerPoint Slide</vt:lpstr>
      <vt:lpstr>Slide 1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ridge</dc:creator>
  <cp:lastModifiedBy>ridge</cp:lastModifiedBy>
  <cp:revision>1</cp:revision>
  <dcterms:created xsi:type="dcterms:W3CDTF">2010-09-28T13:30:15Z</dcterms:created>
  <dcterms:modified xsi:type="dcterms:W3CDTF">2010-09-28T13:33:00Z</dcterms:modified>
</cp:coreProperties>
</file>