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308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2EF83-3634-4525-BA20-59F4722A3363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65DFF-F120-49E3-A185-E3DE793602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5DFF-F120-49E3-A185-E3DE7936022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8983-394C-472A-B84E-B248776174C0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CCAEF-838D-48FE-89B7-0613683B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8983-394C-472A-B84E-B248776174C0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CCAEF-838D-48FE-89B7-0613683B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8983-394C-472A-B84E-B248776174C0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CCAEF-838D-48FE-89B7-0613683B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8983-394C-472A-B84E-B248776174C0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CCAEF-838D-48FE-89B7-0613683B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8983-394C-472A-B84E-B248776174C0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CCAEF-838D-48FE-89B7-0613683B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8983-394C-472A-B84E-B248776174C0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CCAEF-838D-48FE-89B7-0613683B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8983-394C-472A-B84E-B248776174C0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CCAEF-838D-48FE-89B7-0613683B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8983-394C-472A-B84E-B248776174C0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CCAEF-838D-48FE-89B7-0613683B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8983-394C-472A-B84E-B248776174C0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CCAEF-838D-48FE-89B7-0613683B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8983-394C-472A-B84E-B248776174C0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CCAEF-838D-48FE-89B7-0613683B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8983-394C-472A-B84E-B248776174C0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CCAEF-838D-48FE-89B7-0613683B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8983-394C-472A-B84E-B248776174C0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CCAEF-838D-48FE-89B7-0613683B8C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5494" t="2180" r="4396" b="1397"/>
          <a:stretch>
            <a:fillRect/>
          </a:stretch>
        </p:blipFill>
        <p:spPr bwMode="auto">
          <a:xfrm>
            <a:off x="5715000" y="3957754"/>
            <a:ext cx="2450548" cy="20620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371600" y="228600"/>
            <a:ext cx="666733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Mechanics of V-shaped Conjugate Strike-slip Faults</a:t>
            </a:r>
          </a:p>
          <a:p>
            <a:pPr algn="ctr"/>
            <a:r>
              <a:rPr lang="en-US" dirty="0" smtClean="0"/>
              <a:t>Yin, A., Dept. Earth &amp; Space Sci., UCLA, Los Angeles, CA 90095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1357745"/>
            <a:ext cx="2819400" cy="205047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1" y="3975846"/>
            <a:ext cx="2895600" cy="20439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50948" y="1447800"/>
            <a:ext cx="2514600" cy="18727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cxnSp>
        <p:nvCxnSpPr>
          <p:cNvPr id="10" name="Straight Arrow Connector 9"/>
          <p:cNvCxnSpPr/>
          <p:nvPr/>
        </p:nvCxnSpPr>
        <p:spPr>
          <a:xfrm>
            <a:off x="3810000" y="2741612"/>
            <a:ext cx="1524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733800" y="1667470"/>
            <a:ext cx="1778885" cy="92333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Observed </a:t>
            </a:r>
          </a:p>
          <a:p>
            <a:r>
              <a:rPr lang="en-US" dirty="0" smtClean="0"/>
              <a:t>GPS data lead to </a:t>
            </a:r>
          </a:p>
          <a:p>
            <a:r>
              <a:rPr lang="en-US" dirty="0" smtClean="0"/>
              <a:t>strain-rate field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rot="10800000" flipV="1">
            <a:off x="3657600" y="3352800"/>
            <a:ext cx="19812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886200" y="5713412"/>
            <a:ext cx="1524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rot="20563213">
            <a:off x="3646721" y="3177391"/>
            <a:ext cx="1828800" cy="36933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Newtonian Fluid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733800" y="4177605"/>
            <a:ext cx="1855085" cy="1384995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Use stress field and</a:t>
            </a:r>
          </a:p>
          <a:p>
            <a:r>
              <a:rPr lang="en-US" sz="1400" b="1" dirty="0" smtClean="0"/>
              <a:t>Coulomb fracture criterion </a:t>
            </a:r>
          </a:p>
          <a:p>
            <a:r>
              <a:rPr lang="en-US" sz="1400" b="1" dirty="0" smtClean="0"/>
              <a:t>to predict V-shaped conjugate strike-slip faults</a:t>
            </a:r>
            <a:endParaRPr lang="en-US" sz="1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47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 Yin</dc:creator>
  <cp:lastModifiedBy>Ann Yin</cp:lastModifiedBy>
  <cp:revision>3</cp:revision>
  <dcterms:created xsi:type="dcterms:W3CDTF">2010-09-27T23:37:40Z</dcterms:created>
  <dcterms:modified xsi:type="dcterms:W3CDTF">2010-09-27T23:55:44Z</dcterms:modified>
</cp:coreProperties>
</file>