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1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A9D45-7415-4BD5-AF04-62648754FEEB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FC6F4-C8FF-451C-B936-C92C35EC7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/>
          <p:nvPr/>
        </p:nvGrpSpPr>
        <p:grpSpPr>
          <a:xfrm>
            <a:off x="4343400" y="1825823"/>
            <a:ext cx="4343400" cy="4574977"/>
            <a:chOff x="76200" y="228600"/>
            <a:chExt cx="4343400" cy="457497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40000" t="44000" r="28750" b="7000"/>
            <a:stretch>
              <a:fillRect/>
            </a:stretch>
          </p:blipFill>
          <p:spPr bwMode="auto">
            <a:xfrm>
              <a:off x="228600" y="685800"/>
              <a:ext cx="1477347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9200" y="685800"/>
              <a:ext cx="1930400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43200" y="2590800"/>
              <a:ext cx="1600200" cy="154461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20" name="Right Arrow 19"/>
            <p:cNvSpPr/>
            <p:nvPr/>
          </p:nvSpPr>
          <p:spPr>
            <a:xfrm>
              <a:off x="2057400" y="1219200"/>
              <a:ext cx="3810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3276600" y="2209800"/>
              <a:ext cx="304800" cy="3048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ight Arrow 22"/>
            <p:cNvSpPr/>
            <p:nvPr/>
          </p:nvSpPr>
          <p:spPr>
            <a:xfrm rot="10800000">
              <a:off x="2286000" y="3276600"/>
              <a:ext cx="381000" cy="304800"/>
            </a:xfrm>
            <a:prstGeom prst="rightArrow">
              <a:avLst>
                <a:gd name="adj1" fmla="val 50000"/>
                <a:gd name="adj2" fmla="val 6184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23"/>
            <p:cNvGrpSpPr/>
            <p:nvPr/>
          </p:nvGrpSpPr>
          <p:grpSpPr>
            <a:xfrm>
              <a:off x="76200" y="2590800"/>
              <a:ext cx="2133600" cy="1676400"/>
              <a:chOff x="1371600" y="4267200"/>
              <a:chExt cx="2262963" cy="1995055"/>
            </a:xfrm>
          </p:grpSpPr>
          <p:pic>
            <p:nvPicPr>
              <p:cNvPr id="25" name="Picture 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t="6000" r="10625" b="24000"/>
              <a:stretch>
                <a:fillRect/>
              </a:stretch>
            </p:blipFill>
            <p:spPr bwMode="auto">
              <a:xfrm>
                <a:off x="1371600" y="4267200"/>
                <a:ext cx="2262271" cy="1995055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26" name="Picture 3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l="32500" t="5000" r="12500" b="5000"/>
              <a:stretch>
                <a:fillRect/>
              </a:stretch>
            </p:blipFill>
            <p:spPr bwMode="auto">
              <a:xfrm>
                <a:off x="1524000" y="4572000"/>
                <a:ext cx="841521" cy="9144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sp>
            <p:nvSpPr>
              <p:cNvPr id="27" name="TextBox 26"/>
              <p:cNvSpPr txBox="1"/>
              <p:nvPr/>
            </p:nvSpPr>
            <p:spPr>
              <a:xfrm>
                <a:off x="2590800" y="4441507"/>
                <a:ext cx="1043763" cy="2828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WAXD Curve</a:t>
                </a:r>
                <a:endParaRPr lang="en-US" sz="1200" b="1" dirty="0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228600" y="228600"/>
              <a:ext cx="4038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             MD                                            Model reduction                        </a:t>
              </a:r>
              <a:endParaRPr lang="en-US" sz="14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04800" y="4495800"/>
              <a:ext cx="4038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Target conformation                             Recovery                        </a:t>
              </a:r>
              <a:endParaRPr lang="en-US" sz="1400" b="1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10239" y="609600"/>
            <a:ext cx="82765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Extraction of critical structure from complex polymer simulations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1400" dirty="0" smtClean="0"/>
              <a:t>Martha Grover and Pete Ludovice, Chemical &amp; </a:t>
            </a:r>
            <a:r>
              <a:rPr lang="en-US" sz="1400" dirty="0" err="1" smtClean="0"/>
              <a:t>Biomolecular</a:t>
            </a:r>
            <a:r>
              <a:rPr lang="en-US" sz="1400" dirty="0" smtClean="0"/>
              <a:t> Engineering, Georgia Institute of Technology</a:t>
            </a:r>
            <a:endParaRPr lang="en-US" sz="1400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3581400" cy="452596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1600" dirty="0" smtClean="0"/>
              <a:t>In PVC, </a:t>
            </a:r>
            <a:r>
              <a:rPr lang="en-US" sz="1600" dirty="0" smtClean="0"/>
              <a:t>intermediate order produces a unique </a:t>
            </a:r>
            <a:r>
              <a:rPr lang="en-US" sz="1600" dirty="0" err="1" smtClean="0"/>
              <a:t>thermoreversible</a:t>
            </a:r>
            <a:r>
              <a:rPr lang="en-US" sz="1600" dirty="0" smtClean="0"/>
              <a:t> </a:t>
            </a:r>
            <a:r>
              <a:rPr lang="en-US" sz="1600" dirty="0" err="1" smtClean="0"/>
              <a:t>gelation</a:t>
            </a:r>
            <a:r>
              <a:rPr lang="en-US" sz="1600" dirty="0" smtClean="0"/>
              <a:t> property that makes PVC easier to process than its crystalline counterpart</a:t>
            </a:r>
            <a:r>
              <a:rPr lang="en-US" sz="16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sz="1600" dirty="0" smtClean="0"/>
              <a:t>Current computational </a:t>
            </a:r>
            <a:r>
              <a:rPr lang="en-US" sz="1600" dirty="0" smtClean="0"/>
              <a:t>capability does not allow us to evolve </a:t>
            </a:r>
            <a:r>
              <a:rPr lang="en-US" sz="1600" dirty="0" smtClean="0"/>
              <a:t>molecule dynamics </a:t>
            </a:r>
            <a:r>
              <a:rPr lang="en-US" sz="1600" dirty="0" err="1" smtClean="0"/>
              <a:t>simultions</a:t>
            </a:r>
            <a:r>
              <a:rPr lang="en-US" sz="1600" dirty="0" smtClean="0"/>
              <a:t> </a:t>
            </a:r>
            <a:r>
              <a:rPr lang="en-US" sz="1600" dirty="0" smtClean="0"/>
              <a:t>to reach the desirable state, </a:t>
            </a:r>
            <a:r>
              <a:rPr lang="en-US" sz="1600" dirty="0" smtClean="0"/>
              <a:t>i.e. </a:t>
            </a:r>
            <a:r>
              <a:rPr lang="en-US" sz="1600" dirty="0" smtClean="0"/>
              <a:t>intermediate order, where we can analyze the system </a:t>
            </a:r>
            <a:r>
              <a:rPr lang="en-US" sz="1600" dirty="0" smtClean="0"/>
              <a:t>properties.</a:t>
            </a:r>
          </a:p>
          <a:p>
            <a:pPr>
              <a:spcAft>
                <a:spcPts val="600"/>
              </a:spcAft>
            </a:pPr>
            <a:r>
              <a:rPr lang="en-US" sz="1600" dirty="0" smtClean="0"/>
              <a:t>W</a:t>
            </a:r>
            <a:r>
              <a:rPr lang="en-US" sz="1600" dirty="0" smtClean="0"/>
              <a:t>e have developed </a:t>
            </a:r>
            <a:r>
              <a:rPr lang="en-US" sz="1600" dirty="0" smtClean="0"/>
              <a:t>a model reduction approach to reduce the simulation burden</a:t>
            </a:r>
            <a:r>
              <a:rPr lang="en-US" sz="16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sz="1600" dirty="0" smtClean="0"/>
              <a:t>Local feature analysis and time series methods are combined to speed up the simulation while retaining key features and dynamics.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Sdfs</a:t>
            </a:r>
            <a:endParaRPr lang="en-US" dirty="0" smtClean="0"/>
          </a:p>
          <a:p>
            <a:r>
              <a:rPr lang="en-US" dirty="0" err="1" smtClean="0"/>
              <a:t>Sdfsdfs</a:t>
            </a:r>
            <a:endParaRPr lang="en-US" dirty="0" smtClean="0"/>
          </a:p>
          <a:p>
            <a:r>
              <a:rPr lang="en-US" dirty="0" err="1" smtClean="0"/>
              <a:t>sdfkld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122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Georgia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yuzhenxue</dc:creator>
  <cp:lastModifiedBy>mg200</cp:lastModifiedBy>
  <cp:revision>8</cp:revision>
  <dcterms:created xsi:type="dcterms:W3CDTF">2010-08-17T13:52:55Z</dcterms:created>
  <dcterms:modified xsi:type="dcterms:W3CDTF">2010-09-30T23:40:51Z</dcterms:modified>
</cp:coreProperties>
</file>