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00"/>
    <a:srgbClr val="FFC000"/>
    <a:srgbClr val="FFE89F"/>
    <a:srgbClr val="8E0000"/>
    <a:srgbClr val="A40000"/>
    <a:srgbClr val="B00000"/>
    <a:srgbClr val="CC3300"/>
    <a:srgbClr val="E08520"/>
    <a:srgbClr val="501B00"/>
    <a:srgbClr val="462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0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EE13D-6F14-4E34-9660-693D24CFAE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3CA88-90AD-4CCC-89D3-037E74E1C5B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CD062-EB6E-408B-B249-A0BB0BC3D8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0A6CD-4DE3-42C4-8503-518C6046E5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7E78F-DF89-46A5-AC25-9757E76919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C31A-0598-42EA-A9D2-C5ED86B57FF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A7D8-C07A-4E77-B47E-7C50BD5326F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60C18-493C-4B98-BF4B-2B8FAF2EC05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7EB2-6E2C-40CA-9940-17F8AA06B79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5B4E-41F4-4539-A822-326B7EEBC63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E3245-56DF-41D7-AB49-679333B1AE0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9E000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796670F8-8CD0-4C54-B80C-C90A24F04E1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C0000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52400" y="0"/>
            <a:ext cx="8686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chemeClr val="bg1"/>
                </a:solidFill>
                <a:ea typeface="宋体" pitchFamily="2" charset="-122"/>
              </a:rPr>
              <a:t>Supramolecular Architecture for Improved </a:t>
            </a:r>
            <a:r>
              <a:rPr lang="en-US" altLang="zh-CN" sz="2400" b="1" dirty="0" err="1">
                <a:solidFill>
                  <a:schemeClr val="bg1"/>
                </a:solidFill>
                <a:ea typeface="宋体" pitchFamily="2" charset="-122"/>
              </a:rPr>
              <a:t>Processibility</a:t>
            </a:r>
            <a:r>
              <a:rPr lang="en-US" altLang="zh-CN" sz="2400" b="1" dirty="0">
                <a:solidFill>
                  <a:schemeClr val="bg1"/>
                </a:solidFill>
                <a:ea typeface="宋体" pitchFamily="2" charset="-122"/>
              </a:rPr>
              <a:t> and Performance: Implications for Self-Healing and Alternate Energy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04800" y="111125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800" dirty="0">
                <a:solidFill>
                  <a:schemeClr val="bg1"/>
                </a:solidFill>
                <a:ea typeface="宋体" pitchFamily="2" charset="-122"/>
              </a:rPr>
              <a:t>Timothy E. </a:t>
            </a:r>
            <a:r>
              <a:rPr lang="en-US" altLang="zh-CN" sz="1800" dirty="0" smtClean="0">
                <a:solidFill>
                  <a:schemeClr val="bg1"/>
                </a:solidFill>
                <a:ea typeface="宋体" pitchFamily="2" charset="-122"/>
              </a:rPr>
              <a:t>Long,* </a:t>
            </a:r>
            <a:r>
              <a:rPr lang="en-US" altLang="zh-CN" sz="1800" dirty="0" err="1" smtClean="0">
                <a:solidFill>
                  <a:schemeClr val="bg1"/>
                </a:solidFill>
                <a:ea typeface="宋体" pitchFamily="2" charset="-122"/>
              </a:rPr>
              <a:t>Shijing</a:t>
            </a:r>
            <a:r>
              <a:rPr lang="en-US" altLang="zh-CN" sz="1800" dirty="0" smtClean="0">
                <a:solidFill>
                  <a:schemeClr val="bg1"/>
                </a:solidFill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bg1"/>
                </a:solidFill>
                <a:ea typeface="宋体" pitchFamily="2" charset="-122"/>
              </a:rPr>
              <a:t>Cheng </a:t>
            </a:r>
            <a:r>
              <a:rPr lang="en-US" altLang="zh-CN" sz="1800" dirty="0" smtClean="0">
                <a:solidFill>
                  <a:schemeClr val="bg1"/>
                </a:solidFill>
                <a:ea typeface="宋体" pitchFamily="2" charset="-122"/>
              </a:rPr>
              <a:t>, and Sean T. Hemp </a:t>
            </a:r>
            <a:r>
              <a:rPr lang="en-US" altLang="zh-CN" sz="1800" dirty="0">
                <a:solidFill>
                  <a:schemeClr val="bg1"/>
                </a:solidFill>
                <a:ea typeface="宋体" pitchFamily="2" charset="-122"/>
              </a:rPr>
              <a:t>Department of Chemistry, Macromolecules and Interfaces Institute, Virginia Tech, </a:t>
            </a:r>
            <a:r>
              <a:rPr lang="en-US" altLang="zh-CN" sz="1800" dirty="0">
                <a:solidFill>
                  <a:schemeClr val="bg1"/>
                </a:solidFill>
                <a:ea typeface="宋体" pitchFamily="2" charset="-122"/>
                <a:cs typeface="Times New Roman" pitchFamily="18" charset="0"/>
              </a:rPr>
              <a:t>Blacksburg, VA  24061</a:t>
            </a:r>
            <a:r>
              <a:rPr lang="en-US" altLang="zh-CN" sz="1800" dirty="0">
                <a:solidFill>
                  <a:schemeClr val="bg1"/>
                </a:solidFill>
                <a:ea typeface="宋体" pitchFamily="2" charset="-122"/>
              </a:rPr>
              <a:t> </a:t>
            </a:r>
          </a:p>
        </p:txBody>
      </p:sp>
      <p:sp>
        <p:nvSpPr>
          <p:cNvPr id="3076" name="Rectangle 45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77" name="Text Box 47"/>
          <p:cNvSpPr txBox="1">
            <a:spLocks noChangeArrowheads="1"/>
          </p:cNvSpPr>
          <p:nvPr/>
        </p:nvSpPr>
        <p:spPr bwMode="auto">
          <a:xfrm>
            <a:off x="152400" y="1752600"/>
            <a:ext cx="8610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zh-CN" sz="1600" b="1" i="1" dirty="0">
                <a:ea typeface="宋体" pitchFamily="2" charset="-122"/>
              </a:rPr>
              <a:t>Novel Supramolecular Polymers</a:t>
            </a:r>
            <a:r>
              <a:rPr lang="en-US" altLang="zh-CN" sz="1600" i="1" dirty="0">
                <a:ea typeface="宋体" pitchFamily="2" charset="-122"/>
              </a:rPr>
              <a:t>: </a:t>
            </a:r>
            <a:r>
              <a:rPr lang="en-US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Novel compositions were proposed that contain nucleic acid building blocks using simple </a:t>
            </a:r>
            <a:r>
              <a:rPr lang="en-US" altLang="zh-CN" sz="1600" i="1" dirty="0" err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derivatization</a:t>
            </a:r>
            <a:r>
              <a:rPr lang="en-US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of </a:t>
            </a:r>
            <a:r>
              <a:rPr lang="en-US" altLang="zh-CN" sz="1600" i="1" dirty="0" err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acrylate</a:t>
            </a:r>
            <a:r>
              <a:rPr lang="en-US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based monomers.  These nucleobase units  </a:t>
            </a:r>
            <a:r>
              <a:rPr lang="en-US" altLang="zh-CN" sz="1600" i="1" dirty="0" err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mircophase</a:t>
            </a:r>
            <a:r>
              <a:rPr lang="en-US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separated and reinforced amorphous copolymer matrices wherein the intermolecular interactions (</a:t>
            </a:r>
            <a:r>
              <a:rPr lang="el-GR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π</a:t>
            </a:r>
            <a:r>
              <a:rPr lang="en-US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-</a:t>
            </a:r>
            <a:r>
              <a:rPr lang="el-GR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π </a:t>
            </a:r>
            <a:r>
              <a:rPr lang="en-US" altLang="zh-CN" sz="1600" i="1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stacking and complementary multiple hydrogen bonding) enabled self-healing.</a:t>
            </a:r>
            <a:endParaRPr lang="en-US" altLang="zh-CN" sz="1600" dirty="0">
              <a:ea typeface="宋体" pitchFamily="2" charset="-122"/>
            </a:endParaRPr>
          </a:p>
        </p:txBody>
      </p:sp>
      <p:sp>
        <p:nvSpPr>
          <p:cNvPr id="3078" name="Text Box 48"/>
          <p:cNvSpPr txBox="1">
            <a:spLocks noChangeArrowheads="1"/>
          </p:cNvSpPr>
          <p:nvPr/>
        </p:nvSpPr>
        <p:spPr bwMode="auto">
          <a:xfrm>
            <a:off x="381000" y="2855913"/>
            <a:ext cx="85344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400" dirty="0">
                <a:ea typeface="宋体" pitchFamily="2" charset="-122"/>
                <a:cs typeface="Times New Roman" pitchFamily="18" charset="0"/>
              </a:rPr>
              <a:t>Our  research program identified a new family of nucleobase-containing copolymers that self assembled into reversible macromolecular architectures. </a:t>
            </a:r>
            <a:r>
              <a:rPr lang="en-US" altLang="zh-CN" sz="1400" dirty="0">
                <a:solidFill>
                  <a:srgbClr val="000000"/>
                </a:solidFill>
                <a:ea typeface="宋体" pitchFamily="2" charset="-122"/>
                <a:cs typeface="Times New Roman" pitchFamily="18" charset="0"/>
              </a:rPr>
              <a:t>The foundation for this platform is based on our synthetic approach to well-defined macromolecules with precisely defined molecular weights and backbone functionality.</a:t>
            </a:r>
            <a:r>
              <a:rPr lang="en-US" altLang="zh-CN" sz="1400" dirty="0">
                <a:ea typeface="宋体" pitchFamily="2" charset="-122"/>
                <a:cs typeface="Times New Roman" pitchFamily="18" charset="0"/>
              </a:rPr>
              <a:t> </a:t>
            </a:r>
          </a:p>
        </p:txBody>
      </p:sp>
      <p:pic>
        <p:nvPicPr>
          <p:cNvPr id="3079" name="Picture 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6248400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7" name="Rectangle 123"/>
          <p:cNvSpPr>
            <a:spLocks noChangeArrowheads="1"/>
          </p:cNvSpPr>
          <p:nvPr/>
        </p:nvSpPr>
        <p:spPr bwMode="auto">
          <a:xfrm>
            <a:off x="2457450" y="2624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49" name="Rectangle 125"/>
          <p:cNvSpPr>
            <a:spLocks noChangeArrowheads="1"/>
          </p:cNvSpPr>
          <p:nvPr/>
        </p:nvSpPr>
        <p:spPr bwMode="auto">
          <a:xfrm>
            <a:off x="2457450" y="2624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082" name="Rectangle 137"/>
          <p:cNvSpPr>
            <a:spLocks noChangeArrowheads="1"/>
          </p:cNvSpPr>
          <p:nvPr/>
        </p:nvSpPr>
        <p:spPr bwMode="auto">
          <a:xfrm>
            <a:off x="5562600" y="5791200"/>
            <a:ext cx="35052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400"/>
              <a:t>Tapping mode AFM phase image of poly(</a:t>
            </a:r>
            <a:r>
              <a:rPr lang="en-US" sz="1400" i="1"/>
              <a:t>n</a:t>
            </a:r>
            <a:r>
              <a:rPr lang="en-US" sz="1400"/>
              <a:t>BA-</a:t>
            </a:r>
            <a:r>
              <a:rPr lang="en-US" sz="1400" i="1"/>
              <a:t>co</a:t>
            </a:r>
            <a:r>
              <a:rPr lang="en-US" sz="1400"/>
              <a:t>-adenine acrylate) films with 15.6 mol% acrylate adenine</a:t>
            </a:r>
          </a:p>
        </p:txBody>
      </p:sp>
      <p:pic>
        <p:nvPicPr>
          <p:cNvPr id="3083" name="Object 1"/>
          <p:cNvPicPr>
            <a:picLocks noChangeAspect="1" noChangeArrowheads="1"/>
          </p:cNvPicPr>
          <p:nvPr/>
        </p:nvPicPr>
        <p:blipFill>
          <a:blip r:embed="rId3"/>
          <a:srcRect b="-392"/>
          <a:stretch>
            <a:fillRect/>
          </a:stretch>
        </p:blipFill>
        <p:spPr bwMode="auto">
          <a:xfrm>
            <a:off x="6019800" y="3733800"/>
            <a:ext cx="23812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Freeform 14"/>
          <p:cNvSpPr/>
          <p:nvPr/>
        </p:nvSpPr>
        <p:spPr bwMode="auto">
          <a:xfrm>
            <a:off x="3135655" y="3886200"/>
            <a:ext cx="934193" cy="1905000"/>
          </a:xfrm>
          <a:custGeom>
            <a:avLst/>
            <a:gdLst>
              <a:gd name="connsiteX0" fmla="*/ 776817 w 2224617"/>
              <a:gd name="connsiteY0" fmla="*/ 0 h 2529417"/>
              <a:gd name="connsiteX1" fmla="*/ 141817 w 2224617"/>
              <a:gd name="connsiteY1" fmla="*/ 419100 h 2529417"/>
              <a:gd name="connsiteX2" fmla="*/ 167217 w 2224617"/>
              <a:gd name="connsiteY2" fmla="*/ 927100 h 2529417"/>
              <a:gd name="connsiteX3" fmla="*/ 1145117 w 2224617"/>
              <a:gd name="connsiteY3" fmla="*/ 1397000 h 2529417"/>
              <a:gd name="connsiteX4" fmla="*/ 637117 w 2224617"/>
              <a:gd name="connsiteY4" fmla="*/ 2362200 h 2529417"/>
              <a:gd name="connsiteX5" fmla="*/ 2110317 w 2224617"/>
              <a:gd name="connsiteY5" fmla="*/ 2400300 h 2529417"/>
              <a:gd name="connsiteX6" fmla="*/ 2110317 w 2224617"/>
              <a:gd name="connsiteY6" fmla="*/ 2400300 h 2529417"/>
              <a:gd name="connsiteX7" fmla="*/ 2211917 w 2224617"/>
              <a:gd name="connsiteY7" fmla="*/ 2425700 h 2529417"/>
              <a:gd name="connsiteX8" fmla="*/ 2186517 w 2224617"/>
              <a:gd name="connsiteY8" fmla="*/ 2400300 h 2529417"/>
              <a:gd name="connsiteX0" fmla="*/ 776817 w 2510367"/>
              <a:gd name="connsiteY0" fmla="*/ 0 h 2529417"/>
              <a:gd name="connsiteX1" fmla="*/ 141817 w 2510367"/>
              <a:gd name="connsiteY1" fmla="*/ 419100 h 2529417"/>
              <a:gd name="connsiteX2" fmla="*/ 167217 w 2510367"/>
              <a:gd name="connsiteY2" fmla="*/ 927100 h 2529417"/>
              <a:gd name="connsiteX3" fmla="*/ 1145117 w 2510367"/>
              <a:gd name="connsiteY3" fmla="*/ 1397000 h 2529417"/>
              <a:gd name="connsiteX4" fmla="*/ 637117 w 2510367"/>
              <a:gd name="connsiteY4" fmla="*/ 2362200 h 2529417"/>
              <a:gd name="connsiteX5" fmla="*/ 2110317 w 2510367"/>
              <a:gd name="connsiteY5" fmla="*/ 2400300 h 2529417"/>
              <a:gd name="connsiteX6" fmla="*/ 2110317 w 2510367"/>
              <a:gd name="connsiteY6" fmla="*/ 2400300 h 2529417"/>
              <a:gd name="connsiteX7" fmla="*/ 2211917 w 2510367"/>
              <a:gd name="connsiteY7" fmla="*/ 2425700 h 2529417"/>
              <a:gd name="connsiteX8" fmla="*/ 2491317 w 2510367"/>
              <a:gd name="connsiteY8" fmla="*/ 2400300 h 2529417"/>
              <a:gd name="connsiteX0" fmla="*/ 776817 w 2211917"/>
              <a:gd name="connsiteY0" fmla="*/ 0 h 2529417"/>
              <a:gd name="connsiteX1" fmla="*/ 141817 w 2211917"/>
              <a:gd name="connsiteY1" fmla="*/ 419100 h 2529417"/>
              <a:gd name="connsiteX2" fmla="*/ 167217 w 2211917"/>
              <a:gd name="connsiteY2" fmla="*/ 927100 h 2529417"/>
              <a:gd name="connsiteX3" fmla="*/ 1145117 w 2211917"/>
              <a:gd name="connsiteY3" fmla="*/ 1397000 h 2529417"/>
              <a:gd name="connsiteX4" fmla="*/ 637117 w 2211917"/>
              <a:gd name="connsiteY4" fmla="*/ 2362200 h 2529417"/>
              <a:gd name="connsiteX5" fmla="*/ 2110317 w 2211917"/>
              <a:gd name="connsiteY5" fmla="*/ 2400300 h 2529417"/>
              <a:gd name="connsiteX6" fmla="*/ 2110317 w 2211917"/>
              <a:gd name="connsiteY6" fmla="*/ 2400300 h 2529417"/>
              <a:gd name="connsiteX7" fmla="*/ 2211917 w 2211917"/>
              <a:gd name="connsiteY7" fmla="*/ 2425700 h 2529417"/>
              <a:gd name="connsiteX0" fmla="*/ 776817 w 2110317"/>
              <a:gd name="connsiteY0" fmla="*/ 0 h 2529417"/>
              <a:gd name="connsiteX1" fmla="*/ 141817 w 2110317"/>
              <a:gd name="connsiteY1" fmla="*/ 419100 h 2529417"/>
              <a:gd name="connsiteX2" fmla="*/ 167217 w 2110317"/>
              <a:gd name="connsiteY2" fmla="*/ 927100 h 2529417"/>
              <a:gd name="connsiteX3" fmla="*/ 1145117 w 2110317"/>
              <a:gd name="connsiteY3" fmla="*/ 1397000 h 2529417"/>
              <a:gd name="connsiteX4" fmla="*/ 637117 w 2110317"/>
              <a:gd name="connsiteY4" fmla="*/ 2362200 h 2529417"/>
              <a:gd name="connsiteX5" fmla="*/ 2110317 w 2110317"/>
              <a:gd name="connsiteY5" fmla="*/ 2400300 h 2529417"/>
              <a:gd name="connsiteX6" fmla="*/ 2110317 w 2110317"/>
              <a:gd name="connsiteY6" fmla="*/ 2400300 h 2529417"/>
              <a:gd name="connsiteX0" fmla="*/ 776817 w 2110317"/>
              <a:gd name="connsiteY0" fmla="*/ 0 h 2484967"/>
              <a:gd name="connsiteX1" fmla="*/ 141817 w 2110317"/>
              <a:gd name="connsiteY1" fmla="*/ 419100 h 2484967"/>
              <a:gd name="connsiteX2" fmla="*/ 167217 w 2110317"/>
              <a:gd name="connsiteY2" fmla="*/ 927100 h 2484967"/>
              <a:gd name="connsiteX3" fmla="*/ 1145117 w 2110317"/>
              <a:gd name="connsiteY3" fmla="*/ 1397000 h 2484967"/>
              <a:gd name="connsiteX4" fmla="*/ 637117 w 2110317"/>
              <a:gd name="connsiteY4" fmla="*/ 2362200 h 2484967"/>
              <a:gd name="connsiteX5" fmla="*/ 1714500 w 2110317"/>
              <a:gd name="connsiteY5" fmla="*/ 2133600 h 2484967"/>
              <a:gd name="connsiteX6" fmla="*/ 2110317 w 2110317"/>
              <a:gd name="connsiteY6" fmla="*/ 2400300 h 2484967"/>
              <a:gd name="connsiteX7" fmla="*/ 2110317 w 2110317"/>
              <a:gd name="connsiteY7" fmla="*/ 2400300 h 2484967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7" fmla="*/ 2110317 w 2110317"/>
              <a:gd name="connsiteY7" fmla="*/ 2400300 h 2400300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266700 w 2438400"/>
              <a:gd name="connsiteY0" fmla="*/ 0 h 2180167"/>
              <a:gd name="connsiteX1" fmla="*/ 469900 w 2438400"/>
              <a:gd name="connsiteY1" fmla="*/ 419100 h 2180167"/>
              <a:gd name="connsiteX2" fmla="*/ 495300 w 2438400"/>
              <a:gd name="connsiteY2" fmla="*/ 927100 h 2180167"/>
              <a:gd name="connsiteX3" fmla="*/ 1473200 w 2438400"/>
              <a:gd name="connsiteY3" fmla="*/ 1397000 h 2180167"/>
              <a:gd name="connsiteX4" fmla="*/ 1346200 w 2438400"/>
              <a:gd name="connsiteY4" fmla="*/ 2057400 h 2180167"/>
              <a:gd name="connsiteX5" fmla="*/ 2042583 w 2438400"/>
              <a:gd name="connsiteY5" fmla="*/ 2133600 h 2180167"/>
              <a:gd name="connsiteX6" fmla="*/ 2207683 w 2438400"/>
              <a:gd name="connsiteY6" fmla="*/ 2120901 h 2180167"/>
              <a:gd name="connsiteX7" fmla="*/ 2438400 w 2438400"/>
              <a:gd name="connsiteY7" fmla="*/ 2019300 h 2180167"/>
              <a:gd name="connsiteX0" fmla="*/ 266700 w 2971800"/>
              <a:gd name="connsiteY0" fmla="*/ 0 h 2180167"/>
              <a:gd name="connsiteX1" fmla="*/ 1003300 w 2971800"/>
              <a:gd name="connsiteY1" fmla="*/ 4191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0 h 2180167"/>
              <a:gd name="connsiteX1" fmla="*/ 1536700 w 2971800"/>
              <a:gd name="connsiteY1" fmla="*/ 2667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78317 h 2029884"/>
              <a:gd name="connsiteX1" fmla="*/ 1536700 w 2971800"/>
              <a:gd name="connsiteY1" fmla="*/ 116417 h 2029884"/>
              <a:gd name="connsiteX2" fmla="*/ 1028700 w 2971800"/>
              <a:gd name="connsiteY2" fmla="*/ 776817 h 2029884"/>
              <a:gd name="connsiteX3" fmla="*/ 2006600 w 2971800"/>
              <a:gd name="connsiteY3" fmla="*/ 1246717 h 2029884"/>
              <a:gd name="connsiteX4" fmla="*/ 1879600 w 2971800"/>
              <a:gd name="connsiteY4" fmla="*/ 1907117 h 2029884"/>
              <a:gd name="connsiteX5" fmla="*/ 2575983 w 2971800"/>
              <a:gd name="connsiteY5" fmla="*/ 1983317 h 2029884"/>
              <a:gd name="connsiteX6" fmla="*/ 2741083 w 2971800"/>
              <a:gd name="connsiteY6" fmla="*/ 1970618 h 2029884"/>
              <a:gd name="connsiteX7" fmla="*/ 2971800 w 2971800"/>
              <a:gd name="connsiteY7" fmla="*/ 1869017 h 2029884"/>
              <a:gd name="connsiteX0" fmla="*/ 3528 w 2708628"/>
              <a:gd name="connsiteY0" fmla="*/ 457200 h 2408767"/>
              <a:gd name="connsiteX1" fmla="*/ 820561 w 2708628"/>
              <a:gd name="connsiteY1" fmla="*/ 6350 h 2408767"/>
              <a:gd name="connsiteX2" fmla="*/ 1273528 w 2708628"/>
              <a:gd name="connsiteY2" fmla="*/ 495300 h 2408767"/>
              <a:gd name="connsiteX3" fmla="*/ 765528 w 2708628"/>
              <a:gd name="connsiteY3" fmla="*/ 1155700 h 2408767"/>
              <a:gd name="connsiteX4" fmla="*/ 1743428 w 2708628"/>
              <a:gd name="connsiteY4" fmla="*/ 1625600 h 2408767"/>
              <a:gd name="connsiteX5" fmla="*/ 1616428 w 2708628"/>
              <a:gd name="connsiteY5" fmla="*/ 2286000 h 2408767"/>
              <a:gd name="connsiteX6" fmla="*/ 2312811 w 2708628"/>
              <a:gd name="connsiteY6" fmla="*/ 2362200 h 2408767"/>
              <a:gd name="connsiteX7" fmla="*/ 2477911 w 2708628"/>
              <a:gd name="connsiteY7" fmla="*/ 2349501 h 2408767"/>
              <a:gd name="connsiteX8" fmla="*/ 2708628 w 2708628"/>
              <a:gd name="connsiteY8" fmla="*/ 2247900 h 24087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9525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11811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81806 w 2058106"/>
              <a:gd name="connsiteY0" fmla="*/ 0 h 2865967"/>
              <a:gd name="connsiteX1" fmla="*/ 170039 w 2058106"/>
              <a:gd name="connsiteY1" fmla="*/ 463550 h 2865967"/>
              <a:gd name="connsiteX2" fmla="*/ 694973 w 2058106"/>
              <a:gd name="connsiteY2" fmla="*/ 319617 h 2865967"/>
              <a:gd name="connsiteX3" fmla="*/ 623006 w 2058106"/>
              <a:gd name="connsiteY3" fmla="*/ 1181100 h 2865967"/>
              <a:gd name="connsiteX4" fmla="*/ 115006 w 2058106"/>
              <a:gd name="connsiteY4" fmla="*/ 1612900 h 2865967"/>
              <a:gd name="connsiteX5" fmla="*/ 1092906 w 2058106"/>
              <a:gd name="connsiteY5" fmla="*/ 2082800 h 2865967"/>
              <a:gd name="connsiteX6" fmla="*/ 965906 w 2058106"/>
              <a:gd name="connsiteY6" fmla="*/ 2743200 h 2865967"/>
              <a:gd name="connsiteX7" fmla="*/ 1662289 w 2058106"/>
              <a:gd name="connsiteY7" fmla="*/ 2819400 h 2865967"/>
              <a:gd name="connsiteX8" fmla="*/ 1827389 w 2058106"/>
              <a:gd name="connsiteY8" fmla="*/ 2806701 h 2865967"/>
              <a:gd name="connsiteX9" fmla="*/ 2058106 w 2058106"/>
              <a:gd name="connsiteY9" fmla="*/ 2705100 h 2865967"/>
              <a:gd name="connsiteX0" fmla="*/ 1186157 w 2062457"/>
              <a:gd name="connsiteY0" fmla="*/ 0 h 2865967"/>
              <a:gd name="connsiteX1" fmla="*/ 174390 w 2062457"/>
              <a:gd name="connsiteY1" fmla="*/ 4635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1831740 w 2062457"/>
              <a:gd name="connsiteY10" fmla="*/ 2806701 h 2865967"/>
              <a:gd name="connsiteX11" fmla="*/ 2062457 w 2062457"/>
              <a:gd name="connsiteY11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2062457 w 2062457"/>
              <a:gd name="connsiteY10" fmla="*/ 2705100 h 2865967"/>
              <a:gd name="connsiteX0" fmla="*/ 1186157 w 2062457"/>
              <a:gd name="connsiteY0" fmla="*/ 0 h 2846917"/>
              <a:gd name="connsiteX1" fmla="*/ 174390 w 2062457"/>
              <a:gd name="connsiteY1" fmla="*/ 311150 h 2846917"/>
              <a:gd name="connsiteX2" fmla="*/ 139818 w 2062457"/>
              <a:gd name="connsiteY2" fmla="*/ 93133 h 2846917"/>
              <a:gd name="connsiteX3" fmla="*/ 699324 w 2062457"/>
              <a:gd name="connsiteY3" fmla="*/ 319617 h 2846917"/>
              <a:gd name="connsiteX4" fmla="*/ 779757 w 2062457"/>
              <a:gd name="connsiteY4" fmla="*/ 1028700 h 2846917"/>
              <a:gd name="connsiteX5" fmla="*/ 119357 w 2062457"/>
              <a:gd name="connsiteY5" fmla="*/ 1612900 h 2846917"/>
              <a:gd name="connsiteX6" fmla="*/ 664752 w 2062457"/>
              <a:gd name="connsiteY6" fmla="*/ 1608667 h 2846917"/>
              <a:gd name="connsiteX7" fmla="*/ 1097257 w 2062457"/>
              <a:gd name="connsiteY7" fmla="*/ 2082800 h 2846917"/>
              <a:gd name="connsiteX8" fmla="*/ 970257 w 2062457"/>
              <a:gd name="connsiteY8" fmla="*/ 2743200 h 2846917"/>
              <a:gd name="connsiteX9" fmla="*/ 2062457 w 2062457"/>
              <a:gd name="connsiteY9" fmla="*/ 2705100 h 2846917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821267 w 1186157"/>
              <a:gd name="connsiteY7" fmla="*/ 1380067 h 2791883"/>
              <a:gd name="connsiteX8" fmla="*/ 1097257 w 1186157"/>
              <a:gd name="connsiteY8" fmla="*/ 2082800 h 2791883"/>
              <a:gd name="connsiteX9" fmla="*/ 970257 w 1186157"/>
              <a:gd name="connsiteY9" fmla="*/ 2743200 h 2791883"/>
              <a:gd name="connsiteX10" fmla="*/ 614657 w 1186157"/>
              <a:gd name="connsiteY10" fmla="*/ 1790700 h 2791883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380067 h 2791883"/>
              <a:gd name="connsiteX7" fmla="*/ 821267 w 1186157"/>
              <a:gd name="connsiteY7" fmla="*/ 1380067 h 2791883"/>
              <a:gd name="connsiteX8" fmla="*/ 1097257 w 1186157"/>
              <a:gd name="connsiteY8" fmla="*/ 2082800 h 2791883"/>
              <a:gd name="connsiteX9" fmla="*/ 970257 w 1186157"/>
              <a:gd name="connsiteY9" fmla="*/ 2743200 h 2791883"/>
              <a:gd name="connsiteX10" fmla="*/ 614657 w 1186157"/>
              <a:gd name="connsiteY10" fmla="*/ 1790700 h 2791883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380067 h 2791883"/>
              <a:gd name="connsiteX7" fmla="*/ 821267 w 1186157"/>
              <a:gd name="connsiteY7" fmla="*/ 1532467 h 2791883"/>
              <a:gd name="connsiteX8" fmla="*/ 1097257 w 1186157"/>
              <a:gd name="connsiteY8" fmla="*/ 2082800 h 2791883"/>
              <a:gd name="connsiteX9" fmla="*/ 970257 w 1186157"/>
              <a:gd name="connsiteY9" fmla="*/ 2743200 h 2791883"/>
              <a:gd name="connsiteX10" fmla="*/ 614657 w 1186157"/>
              <a:gd name="connsiteY10" fmla="*/ 1790700 h 2791883"/>
              <a:gd name="connsiteX0" fmla="*/ 1186157 w 1186157"/>
              <a:gd name="connsiteY0" fmla="*/ 0 h 2777067"/>
              <a:gd name="connsiteX1" fmla="*/ 174390 w 1186157"/>
              <a:gd name="connsiteY1" fmla="*/ 311150 h 2777067"/>
              <a:gd name="connsiteX2" fmla="*/ 139818 w 1186157"/>
              <a:gd name="connsiteY2" fmla="*/ 93133 h 2777067"/>
              <a:gd name="connsiteX3" fmla="*/ 699324 w 1186157"/>
              <a:gd name="connsiteY3" fmla="*/ 319617 h 2777067"/>
              <a:gd name="connsiteX4" fmla="*/ 779757 w 1186157"/>
              <a:gd name="connsiteY4" fmla="*/ 1028700 h 2777067"/>
              <a:gd name="connsiteX5" fmla="*/ 119357 w 1186157"/>
              <a:gd name="connsiteY5" fmla="*/ 1612900 h 2777067"/>
              <a:gd name="connsiteX6" fmla="*/ 664752 w 1186157"/>
              <a:gd name="connsiteY6" fmla="*/ 1380067 h 2777067"/>
              <a:gd name="connsiteX7" fmla="*/ 821267 w 1186157"/>
              <a:gd name="connsiteY7" fmla="*/ 1532467 h 2777067"/>
              <a:gd name="connsiteX8" fmla="*/ 1097257 w 1186157"/>
              <a:gd name="connsiteY8" fmla="*/ 2082800 h 2777067"/>
              <a:gd name="connsiteX9" fmla="*/ 970257 w 1186157"/>
              <a:gd name="connsiteY9" fmla="*/ 2743200 h 2777067"/>
              <a:gd name="connsiteX10" fmla="*/ 347133 w 1186157"/>
              <a:gd name="connsiteY10" fmla="*/ 2286000 h 2777067"/>
              <a:gd name="connsiteX11" fmla="*/ 614657 w 1186157"/>
              <a:gd name="connsiteY11" fmla="*/ 1790700 h 2777067"/>
              <a:gd name="connsiteX0" fmla="*/ 1186157 w 1186157"/>
              <a:gd name="connsiteY0" fmla="*/ 0 h 2394023"/>
              <a:gd name="connsiteX1" fmla="*/ 174390 w 1186157"/>
              <a:gd name="connsiteY1" fmla="*/ 311150 h 2394023"/>
              <a:gd name="connsiteX2" fmla="*/ 139818 w 1186157"/>
              <a:gd name="connsiteY2" fmla="*/ 93133 h 2394023"/>
              <a:gd name="connsiteX3" fmla="*/ 699324 w 1186157"/>
              <a:gd name="connsiteY3" fmla="*/ 319617 h 2394023"/>
              <a:gd name="connsiteX4" fmla="*/ 779757 w 1186157"/>
              <a:gd name="connsiteY4" fmla="*/ 1028700 h 2394023"/>
              <a:gd name="connsiteX5" fmla="*/ 119357 w 1186157"/>
              <a:gd name="connsiteY5" fmla="*/ 1612900 h 2394023"/>
              <a:gd name="connsiteX6" fmla="*/ 664752 w 1186157"/>
              <a:gd name="connsiteY6" fmla="*/ 1380067 h 2394023"/>
              <a:gd name="connsiteX7" fmla="*/ 821267 w 1186157"/>
              <a:gd name="connsiteY7" fmla="*/ 1532467 h 2394023"/>
              <a:gd name="connsiteX8" fmla="*/ 1097257 w 1186157"/>
              <a:gd name="connsiteY8" fmla="*/ 2082800 h 2394023"/>
              <a:gd name="connsiteX9" fmla="*/ 776753 w 1186157"/>
              <a:gd name="connsiteY9" fmla="*/ 2360156 h 2394023"/>
              <a:gd name="connsiteX10" fmla="*/ 347133 w 1186157"/>
              <a:gd name="connsiteY10" fmla="*/ 2286000 h 2394023"/>
              <a:gd name="connsiteX11" fmla="*/ 614657 w 1186157"/>
              <a:gd name="connsiteY11" fmla="*/ 1790700 h 2394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6157" h="2394023">
                <a:moveTo>
                  <a:pt x="1186157" y="0"/>
                </a:moveTo>
                <a:cubicBezTo>
                  <a:pt x="1182629" y="1058"/>
                  <a:pt x="267523" y="114300"/>
                  <a:pt x="174390" y="311150"/>
                </a:cubicBezTo>
                <a:cubicBezTo>
                  <a:pt x="0" y="390172"/>
                  <a:pt x="52329" y="91722"/>
                  <a:pt x="139818" y="93133"/>
                </a:cubicBezTo>
                <a:cubicBezTo>
                  <a:pt x="227307" y="94544"/>
                  <a:pt x="592668" y="163689"/>
                  <a:pt x="699324" y="319617"/>
                </a:cubicBezTo>
                <a:cubicBezTo>
                  <a:pt x="805981" y="475545"/>
                  <a:pt x="876418" y="813153"/>
                  <a:pt x="779757" y="1028700"/>
                </a:cubicBezTo>
                <a:cubicBezTo>
                  <a:pt x="683096" y="1244247"/>
                  <a:pt x="138524" y="1554339"/>
                  <a:pt x="119357" y="1612900"/>
                </a:cubicBezTo>
                <a:cubicBezTo>
                  <a:pt x="100190" y="1671461"/>
                  <a:pt x="547767" y="1393473"/>
                  <a:pt x="664752" y="1380067"/>
                </a:cubicBezTo>
                <a:cubicBezTo>
                  <a:pt x="781737" y="1366662"/>
                  <a:pt x="749183" y="1415345"/>
                  <a:pt x="821267" y="1532467"/>
                </a:cubicBezTo>
                <a:cubicBezTo>
                  <a:pt x="893351" y="1649589"/>
                  <a:pt x="1104676" y="1944852"/>
                  <a:pt x="1097257" y="2082800"/>
                </a:cubicBezTo>
                <a:cubicBezTo>
                  <a:pt x="1089838" y="2220748"/>
                  <a:pt x="901774" y="2326289"/>
                  <a:pt x="776753" y="2360156"/>
                </a:cubicBezTo>
                <a:cubicBezTo>
                  <a:pt x="651732" y="2394023"/>
                  <a:pt x="374149" y="2380909"/>
                  <a:pt x="347133" y="2286000"/>
                </a:cubicBezTo>
                <a:cubicBezTo>
                  <a:pt x="320117" y="2191091"/>
                  <a:pt x="671670" y="1949450"/>
                  <a:pt x="614657" y="1790700"/>
                </a:cubicBezTo>
              </a:path>
            </a:pathLst>
          </a:custGeom>
          <a:noFill/>
          <a:ln w="57150" cap="flat" cmpd="sng" algn="ctr">
            <a:solidFill>
              <a:srgbClr val="46260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2895600" y="3946834"/>
            <a:ext cx="1968778" cy="1467024"/>
          </a:xfrm>
          <a:custGeom>
            <a:avLst/>
            <a:gdLst>
              <a:gd name="connsiteX0" fmla="*/ 776817 w 2224617"/>
              <a:gd name="connsiteY0" fmla="*/ 0 h 2529417"/>
              <a:gd name="connsiteX1" fmla="*/ 141817 w 2224617"/>
              <a:gd name="connsiteY1" fmla="*/ 419100 h 2529417"/>
              <a:gd name="connsiteX2" fmla="*/ 167217 w 2224617"/>
              <a:gd name="connsiteY2" fmla="*/ 927100 h 2529417"/>
              <a:gd name="connsiteX3" fmla="*/ 1145117 w 2224617"/>
              <a:gd name="connsiteY3" fmla="*/ 1397000 h 2529417"/>
              <a:gd name="connsiteX4" fmla="*/ 637117 w 2224617"/>
              <a:gd name="connsiteY4" fmla="*/ 2362200 h 2529417"/>
              <a:gd name="connsiteX5" fmla="*/ 2110317 w 2224617"/>
              <a:gd name="connsiteY5" fmla="*/ 2400300 h 2529417"/>
              <a:gd name="connsiteX6" fmla="*/ 2110317 w 2224617"/>
              <a:gd name="connsiteY6" fmla="*/ 2400300 h 2529417"/>
              <a:gd name="connsiteX7" fmla="*/ 2211917 w 2224617"/>
              <a:gd name="connsiteY7" fmla="*/ 2425700 h 2529417"/>
              <a:gd name="connsiteX8" fmla="*/ 2186517 w 2224617"/>
              <a:gd name="connsiteY8" fmla="*/ 2400300 h 2529417"/>
              <a:gd name="connsiteX0" fmla="*/ 776817 w 2510367"/>
              <a:gd name="connsiteY0" fmla="*/ 0 h 2529417"/>
              <a:gd name="connsiteX1" fmla="*/ 141817 w 2510367"/>
              <a:gd name="connsiteY1" fmla="*/ 419100 h 2529417"/>
              <a:gd name="connsiteX2" fmla="*/ 167217 w 2510367"/>
              <a:gd name="connsiteY2" fmla="*/ 927100 h 2529417"/>
              <a:gd name="connsiteX3" fmla="*/ 1145117 w 2510367"/>
              <a:gd name="connsiteY3" fmla="*/ 1397000 h 2529417"/>
              <a:gd name="connsiteX4" fmla="*/ 637117 w 2510367"/>
              <a:gd name="connsiteY4" fmla="*/ 2362200 h 2529417"/>
              <a:gd name="connsiteX5" fmla="*/ 2110317 w 2510367"/>
              <a:gd name="connsiteY5" fmla="*/ 2400300 h 2529417"/>
              <a:gd name="connsiteX6" fmla="*/ 2110317 w 2510367"/>
              <a:gd name="connsiteY6" fmla="*/ 2400300 h 2529417"/>
              <a:gd name="connsiteX7" fmla="*/ 2211917 w 2510367"/>
              <a:gd name="connsiteY7" fmla="*/ 2425700 h 2529417"/>
              <a:gd name="connsiteX8" fmla="*/ 2491317 w 2510367"/>
              <a:gd name="connsiteY8" fmla="*/ 2400300 h 2529417"/>
              <a:gd name="connsiteX0" fmla="*/ 776817 w 2211917"/>
              <a:gd name="connsiteY0" fmla="*/ 0 h 2529417"/>
              <a:gd name="connsiteX1" fmla="*/ 141817 w 2211917"/>
              <a:gd name="connsiteY1" fmla="*/ 419100 h 2529417"/>
              <a:gd name="connsiteX2" fmla="*/ 167217 w 2211917"/>
              <a:gd name="connsiteY2" fmla="*/ 927100 h 2529417"/>
              <a:gd name="connsiteX3" fmla="*/ 1145117 w 2211917"/>
              <a:gd name="connsiteY3" fmla="*/ 1397000 h 2529417"/>
              <a:gd name="connsiteX4" fmla="*/ 637117 w 2211917"/>
              <a:gd name="connsiteY4" fmla="*/ 2362200 h 2529417"/>
              <a:gd name="connsiteX5" fmla="*/ 2110317 w 2211917"/>
              <a:gd name="connsiteY5" fmla="*/ 2400300 h 2529417"/>
              <a:gd name="connsiteX6" fmla="*/ 2110317 w 2211917"/>
              <a:gd name="connsiteY6" fmla="*/ 2400300 h 2529417"/>
              <a:gd name="connsiteX7" fmla="*/ 2211917 w 2211917"/>
              <a:gd name="connsiteY7" fmla="*/ 2425700 h 2529417"/>
              <a:gd name="connsiteX0" fmla="*/ 776817 w 2110317"/>
              <a:gd name="connsiteY0" fmla="*/ 0 h 2529417"/>
              <a:gd name="connsiteX1" fmla="*/ 141817 w 2110317"/>
              <a:gd name="connsiteY1" fmla="*/ 419100 h 2529417"/>
              <a:gd name="connsiteX2" fmla="*/ 167217 w 2110317"/>
              <a:gd name="connsiteY2" fmla="*/ 927100 h 2529417"/>
              <a:gd name="connsiteX3" fmla="*/ 1145117 w 2110317"/>
              <a:gd name="connsiteY3" fmla="*/ 1397000 h 2529417"/>
              <a:gd name="connsiteX4" fmla="*/ 637117 w 2110317"/>
              <a:gd name="connsiteY4" fmla="*/ 2362200 h 2529417"/>
              <a:gd name="connsiteX5" fmla="*/ 2110317 w 2110317"/>
              <a:gd name="connsiteY5" fmla="*/ 2400300 h 2529417"/>
              <a:gd name="connsiteX6" fmla="*/ 2110317 w 2110317"/>
              <a:gd name="connsiteY6" fmla="*/ 2400300 h 2529417"/>
              <a:gd name="connsiteX0" fmla="*/ 776817 w 2110317"/>
              <a:gd name="connsiteY0" fmla="*/ 0 h 2484967"/>
              <a:gd name="connsiteX1" fmla="*/ 141817 w 2110317"/>
              <a:gd name="connsiteY1" fmla="*/ 419100 h 2484967"/>
              <a:gd name="connsiteX2" fmla="*/ 167217 w 2110317"/>
              <a:gd name="connsiteY2" fmla="*/ 927100 h 2484967"/>
              <a:gd name="connsiteX3" fmla="*/ 1145117 w 2110317"/>
              <a:gd name="connsiteY3" fmla="*/ 1397000 h 2484967"/>
              <a:gd name="connsiteX4" fmla="*/ 637117 w 2110317"/>
              <a:gd name="connsiteY4" fmla="*/ 2362200 h 2484967"/>
              <a:gd name="connsiteX5" fmla="*/ 1714500 w 2110317"/>
              <a:gd name="connsiteY5" fmla="*/ 2133600 h 2484967"/>
              <a:gd name="connsiteX6" fmla="*/ 2110317 w 2110317"/>
              <a:gd name="connsiteY6" fmla="*/ 2400300 h 2484967"/>
              <a:gd name="connsiteX7" fmla="*/ 2110317 w 2110317"/>
              <a:gd name="connsiteY7" fmla="*/ 2400300 h 2484967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7" fmla="*/ 2110317 w 2110317"/>
              <a:gd name="connsiteY7" fmla="*/ 2400300 h 2400300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266700 w 2438400"/>
              <a:gd name="connsiteY0" fmla="*/ 0 h 2180167"/>
              <a:gd name="connsiteX1" fmla="*/ 469900 w 2438400"/>
              <a:gd name="connsiteY1" fmla="*/ 419100 h 2180167"/>
              <a:gd name="connsiteX2" fmla="*/ 495300 w 2438400"/>
              <a:gd name="connsiteY2" fmla="*/ 927100 h 2180167"/>
              <a:gd name="connsiteX3" fmla="*/ 1473200 w 2438400"/>
              <a:gd name="connsiteY3" fmla="*/ 1397000 h 2180167"/>
              <a:gd name="connsiteX4" fmla="*/ 1346200 w 2438400"/>
              <a:gd name="connsiteY4" fmla="*/ 2057400 h 2180167"/>
              <a:gd name="connsiteX5" fmla="*/ 2042583 w 2438400"/>
              <a:gd name="connsiteY5" fmla="*/ 2133600 h 2180167"/>
              <a:gd name="connsiteX6" fmla="*/ 2207683 w 2438400"/>
              <a:gd name="connsiteY6" fmla="*/ 2120901 h 2180167"/>
              <a:gd name="connsiteX7" fmla="*/ 2438400 w 2438400"/>
              <a:gd name="connsiteY7" fmla="*/ 2019300 h 2180167"/>
              <a:gd name="connsiteX0" fmla="*/ 673100 w 2844800"/>
              <a:gd name="connsiteY0" fmla="*/ 0 h 2180167"/>
              <a:gd name="connsiteX1" fmla="*/ 38100 w 2844800"/>
              <a:gd name="connsiteY1" fmla="*/ 800100 h 2180167"/>
              <a:gd name="connsiteX2" fmla="*/ 901700 w 2844800"/>
              <a:gd name="connsiteY2" fmla="*/ 927100 h 2180167"/>
              <a:gd name="connsiteX3" fmla="*/ 1879600 w 2844800"/>
              <a:gd name="connsiteY3" fmla="*/ 1397000 h 2180167"/>
              <a:gd name="connsiteX4" fmla="*/ 1752600 w 2844800"/>
              <a:gd name="connsiteY4" fmla="*/ 2057400 h 2180167"/>
              <a:gd name="connsiteX5" fmla="*/ 2448983 w 2844800"/>
              <a:gd name="connsiteY5" fmla="*/ 2133600 h 2180167"/>
              <a:gd name="connsiteX6" fmla="*/ 2614083 w 2844800"/>
              <a:gd name="connsiteY6" fmla="*/ 2120901 h 2180167"/>
              <a:gd name="connsiteX7" fmla="*/ 2844800 w 2844800"/>
              <a:gd name="connsiteY7" fmla="*/ 2019300 h 2180167"/>
              <a:gd name="connsiteX0" fmla="*/ 787400 w 2959100"/>
              <a:gd name="connsiteY0" fmla="*/ 0 h 2180167"/>
              <a:gd name="connsiteX1" fmla="*/ 152400 w 2959100"/>
              <a:gd name="connsiteY1" fmla="*/ 800100 h 2180167"/>
              <a:gd name="connsiteX2" fmla="*/ 1701800 w 2959100"/>
              <a:gd name="connsiteY2" fmla="*/ 469900 h 2180167"/>
              <a:gd name="connsiteX3" fmla="*/ 1993900 w 2959100"/>
              <a:gd name="connsiteY3" fmla="*/ 1397000 h 2180167"/>
              <a:gd name="connsiteX4" fmla="*/ 1866900 w 2959100"/>
              <a:gd name="connsiteY4" fmla="*/ 2057400 h 2180167"/>
              <a:gd name="connsiteX5" fmla="*/ 2563283 w 2959100"/>
              <a:gd name="connsiteY5" fmla="*/ 2133600 h 2180167"/>
              <a:gd name="connsiteX6" fmla="*/ 2728383 w 2959100"/>
              <a:gd name="connsiteY6" fmla="*/ 2120901 h 2180167"/>
              <a:gd name="connsiteX7" fmla="*/ 2959100 w 2959100"/>
              <a:gd name="connsiteY7" fmla="*/ 2019300 h 2180167"/>
              <a:gd name="connsiteX0" fmla="*/ 787400 w 2959100"/>
              <a:gd name="connsiteY0" fmla="*/ 0 h 2256367"/>
              <a:gd name="connsiteX1" fmla="*/ 152400 w 2959100"/>
              <a:gd name="connsiteY1" fmla="*/ 800100 h 2256367"/>
              <a:gd name="connsiteX2" fmla="*/ 1701800 w 2959100"/>
              <a:gd name="connsiteY2" fmla="*/ 469900 h 2256367"/>
              <a:gd name="connsiteX3" fmla="*/ 2298700 w 2959100"/>
              <a:gd name="connsiteY3" fmla="*/ 939800 h 2256367"/>
              <a:gd name="connsiteX4" fmla="*/ 1866900 w 2959100"/>
              <a:gd name="connsiteY4" fmla="*/ 2057400 h 2256367"/>
              <a:gd name="connsiteX5" fmla="*/ 2563283 w 2959100"/>
              <a:gd name="connsiteY5" fmla="*/ 2133600 h 2256367"/>
              <a:gd name="connsiteX6" fmla="*/ 2728383 w 2959100"/>
              <a:gd name="connsiteY6" fmla="*/ 2120901 h 2256367"/>
              <a:gd name="connsiteX7" fmla="*/ 2959100 w 2959100"/>
              <a:gd name="connsiteY7" fmla="*/ 2019300 h 2256367"/>
              <a:gd name="connsiteX0" fmla="*/ 787400 w 2959100"/>
              <a:gd name="connsiteY0" fmla="*/ 0 h 2156178"/>
              <a:gd name="connsiteX1" fmla="*/ 152400 w 2959100"/>
              <a:gd name="connsiteY1" fmla="*/ 800100 h 2156178"/>
              <a:gd name="connsiteX2" fmla="*/ 1701800 w 2959100"/>
              <a:gd name="connsiteY2" fmla="*/ 469900 h 2156178"/>
              <a:gd name="connsiteX3" fmla="*/ 2298700 w 2959100"/>
              <a:gd name="connsiteY3" fmla="*/ 939800 h 2156178"/>
              <a:gd name="connsiteX4" fmla="*/ 1866900 w 2959100"/>
              <a:gd name="connsiteY4" fmla="*/ 2057400 h 2156178"/>
              <a:gd name="connsiteX5" fmla="*/ 2417233 w 2959100"/>
              <a:gd name="connsiteY5" fmla="*/ 1532467 h 2156178"/>
              <a:gd name="connsiteX6" fmla="*/ 2563283 w 2959100"/>
              <a:gd name="connsiteY6" fmla="*/ 2133600 h 2156178"/>
              <a:gd name="connsiteX7" fmla="*/ 2728383 w 2959100"/>
              <a:gd name="connsiteY7" fmla="*/ 2120901 h 2156178"/>
              <a:gd name="connsiteX8" fmla="*/ 2959100 w 2959100"/>
              <a:gd name="connsiteY8" fmla="*/ 2019300 h 2156178"/>
              <a:gd name="connsiteX0" fmla="*/ 787400 w 2959100"/>
              <a:gd name="connsiteY0" fmla="*/ 0 h 2243667"/>
              <a:gd name="connsiteX1" fmla="*/ 152400 w 2959100"/>
              <a:gd name="connsiteY1" fmla="*/ 800100 h 2243667"/>
              <a:gd name="connsiteX2" fmla="*/ 1701800 w 2959100"/>
              <a:gd name="connsiteY2" fmla="*/ 469900 h 2243667"/>
              <a:gd name="connsiteX3" fmla="*/ 2298700 w 2959100"/>
              <a:gd name="connsiteY3" fmla="*/ 939800 h 2243667"/>
              <a:gd name="connsiteX4" fmla="*/ 1866900 w 2959100"/>
              <a:gd name="connsiteY4" fmla="*/ 2057400 h 2243667"/>
              <a:gd name="connsiteX5" fmla="*/ 2095500 w 2959100"/>
              <a:gd name="connsiteY5" fmla="*/ 2057400 h 2243667"/>
              <a:gd name="connsiteX6" fmla="*/ 2417233 w 2959100"/>
              <a:gd name="connsiteY6" fmla="*/ 1532467 h 2243667"/>
              <a:gd name="connsiteX7" fmla="*/ 2563283 w 2959100"/>
              <a:gd name="connsiteY7" fmla="*/ 2133600 h 2243667"/>
              <a:gd name="connsiteX8" fmla="*/ 2728383 w 2959100"/>
              <a:gd name="connsiteY8" fmla="*/ 2120901 h 2243667"/>
              <a:gd name="connsiteX9" fmla="*/ 2959100 w 2959100"/>
              <a:gd name="connsiteY9" fmla="*/ 2019300 h 2243667"/>
              <a:gd name="connsiteX0" fmla="*/ 787400 w 2959100"/>
              <a:gd name="connsiteY0" fmla="*/ 0 h 2144889"/>
              <a:gd name="connsiteX1" fmla="*/ 152400 w 2959100"/>
              <a:gd name="connsiteY1" fmla="*/ 800100 h 2144889"/>
              <a:gd name="connsiteX2" fmla="*/ 1701800 w 2959100"/>
              <a:gd name="connsiteY2" fmla="*/ 469900 h 2144889"/>
              <a:gd name="connsiteX3" fmla="*/ 2298700 w 2959100"/>
              <a:gd name="connsiteY3" fmla="*/ 939800 h 2144889"/>
              <a:gd name="connsiteX4" fmla="*/ 1866900 w 2959100"/>
              <a:gd name="connsiteY4" fmla="*/ 2057400 h 2144889"/>
              <a:gd name="connsiteX5" fmla="*/ 1629833 w 2959100"/>
              <a:gd name="connsiteY5" fmla="*/ 1295400 h 2144889"/>
              <a:gd name="connsiteX6" fmla="*/ 2095500 w 2959100"/>
              <a:gd name="connsiteY6" fmla="*/ 2057400 h 2144889"/>
              <a:gd name="connsiteX7" fmla="*/ 2417233 w 2959100"/>
              <a:gd name="connsiteY7" fmla="*/ 1532467 h 2144889"/>
              <a:gd name="connsiteX8" fmla="*/ 2563283 w 2959100"/>
              <a:gd name="connsiteY8" fmla="*/ 2133600 h 2144889"/>
              <a:gd name="connsiteX9" fmla="*/ 2728383 w 2959100"/>
              <a:gd name="connsiteY9" fmla="*/ 2120901 h 2144889"/>
              <a:gd name="connsiteX10" fmla="*/ 2959100 w 2959100"/>
              <a:gd name="connsiteY10" fmla="*/ 2019300 h 2144889"/>
              <a:gd name="connsiteX0" fmla="*/ 787400 w 2959100"/>
              <a:gd name="connsiteY0" fmla="*/ 0 h 2243667"/>
              <a:gd name="connsiteX1" fmla="*/ 152400 w 2959100"/>
              <a:gd name="connsiteY1" fmla="*/ 800100 h 2243667"/>
              <a:gd name="connsiteX2" fmla="*/ 1701800 w 2959100"/>
              <a:gd name="connsiteY2" fmla="*/ 469900 h 2243667"/>
              <a:gd name="connsiteX3" fmla="*/ 2298700 w 2959100"/>
              <a:gd name="connsiteY3" fmla="*/ 939800 h 2243667"/>
              <a:gd name="connsiteX4" fmla="*/ 1866900 w 2959100"/>
              <a:gd name="connsiteY4" fmla="*/ 2057400 h 2243667"/>
              <a:gd name="connsiteX5" fmla="*/ 2095500 w 2959100"/>
              <a:gd name="connsiteY5" fmla="*/ 2057400 h 2243667"/>
              <a:gd name="connsiteX6" fmla="*/ 2417233 w 2959100"/>
              <a:gd name="connsiteY6" fmla="*/ 1532467 h 2243667"/>
              <a:gd name="connsiteX7" fmla="*/ 2563283 w 2959100"/>
              <a:gd name="connsiteY7" fmla="*/ 2133600 h 2243667"/>
              <a:gd name="connsiteX8" fmla="*/ 2728383 w 2959100"/>
              <a:gd name="connsiteY8" fmla="*/ 2120901 h 2243667"/>
              <a:gd name="connsiteX9" fmla="*/ 2959100 w 2959100"/>
              <a:gd name="connsiteY9" fmla="*/ 2019300 h 2243667"/>
              <a:gd name="connsiteX0" fmla="*/ 787400 w 2959100"/>
              <a:gd name="connsiteY0" fmla="*/ 0 h 2133600"/>
              <a:gd name="connsiteX1" fmla="*/ 152400 w 2959100"/>
              <a:gd name="connsiteY1" fmla="*/ 800100 h 2133600"/>
              <a:gd name="connsiteX2" fmla="*/ 1701800 w 2959100"/>
              <a:gd name="connsiteY2" fmla="*/ 469900 h 2133600"/>
              <a:gd name="connsiteX3" fmla="*/ 2298700 w 2959100"/>
              <a:gd name="connsiteY3" fmla="*/ 939800 h 2133600"/>
              <a:gd name="connsiteX4" fmla="*/ 1866900 w 2959100"/>
              <a:gd name="connsiteY4" fmla="*/ 1447800 h 2133600"/>
              <a:gd name="connsiteX5" fmla="*/ 2095500 w 2959100"/>
              <a:gd name="connsiteY5" fmla="*/ 2057400 h 2133600"/>
              <a:gd name="connsiteX6" fmla="*/ 2417233 w 2959100"/>
              <a:gd name="connsiteY6" fmla="*/ 1532467 h 2133600"/>
              <a:gd name="connsiteX7" fmla="*/ 2563283 w 2959100"/>
              <a:gd name="connsiteY7" fmla="*/ 2133600 h 2133600"/>
              <a:gd name="connsiteX8" fmla="*/ 2728383 w 2959100"/>
              <a:gd name="connsiteY8" fmla="*/ 2120901 h 2133600"/>
              <a:gd name="connsiteX9" fmla="*/ 2959100 w 2959100"/>
              <a:gd name="connsiteY9" fmla="*/ 2019300 h 2133600"/>
              <a:gd name="connsiteX0" fmla="*/ 787400 w 2959100"/>
              <a:gd name="connsiteY0" fmla="*/ 0 h 2171700"/>
              <a:gd name="connsiteX1" fmla="*/ 152400 w 2959100"/>
              <a:gd name="connsiteY1" fmla="*/ 800100 h 2171700"/>
              <a:gd name="connsiteX2" fmla="*/ 1701800 w 2959100"/>
              <a:gd name="connsiteY2" fmla="*/ 469900 h 2171700"/>
              <a:gd name="connsiteX3" fmla="*/ 2298700 w 2959100"/>
              <a:gd name="connsiteY3" fmla="*/ 939800 h 2171700"/>
              <a:gd name="connsiteX4" fmla="*/ 1866900 w 2959100"/>
              <a:gd name="connsiteY4" fmla="*/ 1447800 h 2171700"/>
              <a:gd name="connsiteX5" fmla="*/ 2095500 w 2959100"/>
              <a:gd name="connsiteY5" fmla="*/ 2057400 h 2171700"/>
              <a:gd name="connsiteX6" fmla="*/ 2563283 w 2959100"/>
              <a:gd name="connsiteY6" fmla="*/ 2133600 h 2171700"/>
              <a:gd name="connsiteX7" fmla="*/ 2728383 w 2959100"/>
              <a:gd name="connsiteY7" fmla="*/ 2120901 h 2171700"/>
              <a:gd name="connsiteX8" fmla="*/ 2959100 w 2959100"/>
              <a:gd name="connsiteY8" fmla="*/ 2019300 h 2171700"/>
              <a:gd name="connsiteX0" fmla="*/ 787400 w 2959100"/>
              <a:gd name="connsiteY0" fmla="*/ 0 h 2120901"/>
              <a:gd name="connsiteX1" fmla="*/ 152400 w 2959100"/>
              <a:gd name="connsiteY1" fmla="*/ 800100 h 2120901"/>
              <a:gd name="connsiteX2" fmla="*/ 1701800 w 2959100"/>
              <a:gd name="connsiteY2" fmla="*/ 469900 h 2120901"/>
              <a:gd name="connsiteX3" fmla="*/ 2298700 w 2959100"/>
              <a:gd name="connsiteY3" fmla="*/ 939800 h 2120901"/>
              <a:gd name="connsiteX4" fmla="*/ 1866900 w 2959100"/>
              <a:gd name="connsiteY4" fmla="*/ 1447800 h 2120901"/>
              <a:gd name="connsiteX5" fmla="*/ 2095500 w 2959100"/>
              <a:gd name="connsiteY5" fmla="*/ 2057400 h 2120901"/>
              <a:gd name="connsiteX6" fmla="*/ 2563283 w 2959100"/>
              <a:gd name="connsiteY6" fmla="*/ 1524000 h 2120901"/>
              <a:gd name="connsiteX7" fmla="*/ 2728383 w 2959100"/>
              <a:gd name="connsiteY7" fmla="*/ 2120901 h 2120901"/>
              <a:gd name="connsiteX8" fmla="*/ 2959100 w 2959100"/>
              <a:gd name="connsiteY8" fmla="*/ 2019300 h 2120901"/>
              <a:gd name="connsiteX0" fmla="*/ 787400 w 2959100"/>
              <a:gd name="connsiteY0" fmla="*/ 0 h 2120901"/>
              <a:gd name="connsiteX1" fmla="*/ 152400 w 2959100"/>
              <a:gd name="connsiteY1" fmla="*/ 800100 h 2120901"/>
              <a:gd name="connsiteX2" fmla="*/ 1701800 w 2959100"/>
              <a:gd name="connsiteY2" fmla="*/ 469900 h 2120901"/>
              <a:gd name="connsiteX3" fmla="*/ 2298700 w 2959100"/>
              <a:gd name="connsiteY3" fmla="*/ 939800 h 2120901"/>
              <a:gd name="connsiteX4" fmla="*/ 1866900 w 2959100"/>
              <a:gd name="connsiteY4" fmla="*/ 1447800 h 2120901"/>
              <a:gd name="connsiteX5" fmla="*/ 2095500 w 2959100"/>
              <a:gd name="connsiteY5" fmla="*/ 2057400 h 2120901"/>
              <a:gd name="connsiteX6" fmla="*/ 2095500 w 2959100"/>
              <a:gd name="connsiteY6" fmla="*/ 1828801 h 2120901"/>
              <a:gd name="connsiteX7" fmla="*/ 2563283 w 2959100"/>
              <a:gd name="connsiteY7" fmla="*/ 1524000 h 2120901"/>
              <a:gd name="connsiteX8" fmla="*/ 2728383 w 2959100"/>
              <a:gd name="connsiteY8" fmla="*/ 2120901 h 2120901"/>
              <a:gd name="connsiteX9" fmla="*/ 2959100 w 2959100"/>
              <a:gd name="connsiteY9" fmla="*/ 2019300 h 2120901"/>
              <a:gd name="connsiteX0" fmla="*/ 787400 w 2959100"/>
              <a:gd name="connsiteY0" fmla="*/ 0 h 2120901"/>
              <a:gd name="connsiteX1" fmla="*/ 152400 w 2959100"/>
              <a:gd name="connsiteY1" fmla="*/ 800100 h 2120901"/>
              <a:gd name="connsiteX2" fmla="*/ 1701800 w 2959100"/>
              <a:gd name="connsiteY2" fmla="*/ 469900 h 2120901"/>
              <a:gd name="connsiteX3" fmla="*/ 2298700 w 2959100"/>
              <a:gd name="connsiteY3" fmla="*/ 939800 h 2120901"/>
              <a:gd name="connsiteX4" fmla="*/ 1866900 w 2959100"/>
              <a:gd name="connsiteY4" fmla="*/ 1447800 h 2120901"/>
              <a:gd name="connsiteX5" fmla="*/ 1943100 w 2959100"/>
              <a:gd name="connsiteY5" fmla="*/ 1752600 h 2120901"/>
              <a:gd name="connsiteX6" fmla="*/ 2095500 w 2959100"/>
              <a:gd name="connsiteY6" fmla="*/ 1828801 h 2120901"/>
              <a:gd name="connsiteX7" fmla="*/ 2563283 w 2959100"/>
              <a:gd name="connsiteY7" fmla="*/ 1524000 h 2120901"/>
              <a:gd name="connsiteX8" fmla="*/ 2728383 w 2959100"/>
              <a:gd name="connsiteY8" fmla="*/ 2120901 h 2120901"/>
              <a:gd name="connsiteX9" fmla="*/ 2959100 w 2959100"/>
              <a:gd name="connsiteY9" fmla="*/ 2019300 h 2120901"/>
              <a:gd name="connsiteX0" fmla="*/ 787400 w 2959100"/>
              <a:gd name="connsiteY0" fmla="*/ 0 h 2120901"/>
              <a:gd name="connsiteX1" fmla="*/ 152400 w 2959100"/>
              <a:gd name="connsiteY1" fmla="*/ 800100 h 2120901"/>
              <a:gd name="connsiteX2" fmla="*/ 1701800 w 2959100"/>
              <a:gd name="connsiteY2" fmla="*/ 469900 h 2120901"/>
              <a:gd name="connsiteX3" fmla="*/ 2298700 w 2959100"/>
              <a:gd name="connsiteY3" fmla="*/ 939800 h 2120901"/>
              <a:gd name="connsiteX4" fmla="*/ 1866900 w 2959100"/>
              <a:gd name="connsiteY4" fmla="*/ 1447800 h 2120901"/>
              <a:gd name="connsiteX5" fmla="*/ 1943100 w 2959100"/>
              <a:gd name="connsiteY5" fmla="*/ 1752600 h 2120901"/>
              <a:gd name="connsiteX6" fmla="*/ 2095500 w 2959100"/>
              <a:gd name="connsiteY6" fmla="*/ 1828801 h 2120901"/>
              <a:gd name="connsiteX7" fmla="*/ 2728383 w 2959100"/>
              <a:gd name="connsiteY7" fmla="*/ 2120901 h 2120901"/>
              <a:gd name="connsiteX8" fmla="*/ 2959100 w 2959100"/>
              <a:gd name="connsiteY8" fmla="*/ 2019300 h 2120901"/>
              <a:gd name="connsiteX0" fmla="*/ 787400 w 2959100"/>
              <a:gd name="connsiteY0" fmla="*/ 0 h 2019300"/>
              <a:gd name="connsiteX1" fmla="*/ 152400 w 2959100"/>
              <a:gd name="connsiteY1" fmla="*/ 800100 h 2019300"/>
              <a:gd name="connsiteX2" fmla="*/ 1701800 w 2959100"/>
              <a:gd name="connsiteY2" fmla="*/ 469900 h 2019300"/>
              <a:gd name="connsiteX3" fmla="*/ 2298700 w 2959100"/>
              <a:gd name="connsiteY3" fmla="*/ 939800 h 2019300"/>
              <a:gd name="connsiteX4" fmla="*/ 1866900 w 2959100"/>
              <a:gd name="connsiteY4" fmla="*/ 1447800 h 2019300"/>
              <a:gd name="connsiteX5" fmla="*/ 1943100 w 2959100"/>
              <a:gd name="connsiteY5" fmla="*/ 1752600 h 2019300"/>
              <a:gd name="connsiteX6" fmla="*/ 2095500 w 2959100"/>
              <a:gd name="connsiteY6" fmla="*/ 1828801 h 2019300"/>
              <a:gd name="connsiteX7" fmla="*/ 2499783 w 2959100"/>
              <a:gd name="connsiteY7" fmla="*/ 1663701 h 2019300"/>
              <a:gd name="connsiteX8" fmla="*/ 2959100 w 2959100"/>
              <a:gd name="connsiteY8" fmla="*/ 2019300 h 2019300"/>
              <a:gd name="connsiteX0" fmla="*/ 787400 w 2654300"/>
              <a:gd name="connsiteY0" fmla="*/ 0 h 1866900"/>
              <a:gd name="connsiteX1" fmla="*/ 152400 w 2654300"/>
              <a:gd name="connsiteY1" fmla="*/ 800100 h 1866900"/>
              <a:gd name="connsiteX2" fmla="*/ 1701800 w 2654300"/>
              <a:gd name="connsiteY2" fmla="*/ 469900 h 1866900"/>
              <a:gd name="connsiteX3" fmla="*/ 2298700 w 2654300"/>
              <a:gd name="connsiteY3" fmla="*/ 939800 h 1866900"/>
              <a:gd name="connsiteX4" fmla="*/ 1866900 w 2654300"/>
              <a:gd name="connsiteY4" fmla="*/ 1447800 h 1866900"/>
              <a:gd name="connsiteX5" fmla="*/ 1943100 w 2654300"/>
              <a:gd name="connsiteY5" fmla="*/ 1752600 h 1866900"/>
              <a:gd name="connsiteX6" fmla="*/ 2095500 w 2654300"/>
              <a:gd name="connsiteY6" fmla="*/ 1828801 h 1866900"/>
              <a:gd name="connsiteX7" fmla="*/ 2499783 w 2654300"/>
              <a:gd name="connsiteY7" fmla="*/ 1663701 h 1866900"/>
              <a:gd name="connsiteX8" fmla="*/ 2654300 w 2654300"/>
              <a:gd name="connsiteY8" fmla="*/ 1866900 h 1866900"/>
              <a:gd name="connsiteX0" fmla="*/ 787400 w 2499783"/>
              <a:gd name="connsiteY0" fmla="*/ 0 h 1843617"/>
              <a:gd name="connsiteX1" fmla="*/ 152400 w 2499783"/>
              <a:gd name="connsiteY1" fmla="*/ 800100 h 1843617"/>
              <a:gd name="connsiteX2" fmla="*/ 1701800 w 2499783"/>
              <a:gd name="connsiteY2" fmla="*/ 469900 h 1843617"/>
              <a:gd name="connsiteX3" fmla="*/ 2298700 w 2499783"/>
              <a:gd name="connsiteY3" fmla="*/ 939800 h 1843617"/>
              <a:gd name="connsiteX4" fmla="*/ 1866900 w 2499783"/>
              <a:gd name="connsiteY4" fmla="*/ 1447800 h 1843617"/>
              <a:gd name="connsiteX5" fmla="*/ 1943100 w 2499783"/>
              <a:gd name="connsiteY5" fmla="*/ 1752600 h 1843617"/>
              <a:gd name="connsiteX6" fmla="*/ 2095500 w 2499783"/>
              <a:gd name="connsiteY6" fmla="*/ 1828801 h 1843617"/>
              <a:gd name="connsiteX7" fmla="*/ 2499783 w 2499783"/>
              <a:gd name="connsiteY7" fmla="*/ 1663701 h 1843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99783" h="1843617">
                <a:moveTo>
                  <a:pt x="787400" y="0"/>
                </a:moveTo>
                <a:cubicBezTo>
                  <a:pt x="520700" y="132291"/>
                  <a:pt x="0" y="721783"/>
                  <a:pt x="152400" y="800100"/>
                </a:cubicBezTo>
                <a:cubicBezTo>
                  <a:pt x="304800" y="878417"/>
                  <a:pt x="1344083" y="446617"/>
                  <a:pt x="1701800" y="469900"/>
                </a:cubicBezTo>
                <a:cubicBezTo>
                  <a:pt x="2059517" y="493183"/>
                  <a:pt x="2271183" y="776817"/>
                  <a:pt x="2298700" y="939800"/>
                </a:cubicBezTo>
                <a:cubicBezTo>
                  <a:pt x="2326217" y="1102783"/>
                  <a:pt x="1926167" y="1312333"/>
                  <a:pt x="1866900" y="1447800"/>
                </a:cubicBezTo>
                <a:cubicBezTo>
                  <a:pt x="1807633" y="1583267"/>
                  <a:pt x="1905000" y="1689100"/>
                  <a:pt x="1943100" y="1752600"/>
                </a:cubicBezTo>
                <a:cubicBezTo>
                  <a:pt x="1981200" y="1816100"/>
                  <a:pt x="2002720" y="1843617"/>
                  <a:pt x="2095500" y="1828801"/>
                </a:cubicBezTo>
                <a:cubicBezTo>
                  <a:pt x="2188280" y="1813985"/>
                  <a:pt x="2355850" y="1631951"/>
                  <a:pt x="2499783" y="1663701"/>
                </a:cubicBezTo>
              </a:path>
            </a:pathLst>
          </a:custGeom>
          <a:noFill/>
          <a:ln w="57150" cap="flat" cmpd="sng" algn="ctr">
            <a:solidFill>
              <a:srgbClr val="46260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>
            <a:off x="3555750" y="3936728"/>
            <a:ext cx="1702051" cy="1679246"/>
          </a:xfrm>
          <a:custGeom>
            <a:avLst/>
            <a:gdLst>
              <a:gd name="connsiteX0" fmla="*/ 776817 w 2224617"/>
              <a:gd name="connsiteY0" fmla="*/ 0 h 2529417"/>
              <a:gd name="connsiteX1" fmla="*/ 141817 w 2224617"/>
              <a:gd name="connsiteY1" fmla="*/ 419100 h 2529417"/>
              <a:gd name="connsiteX2" fmla="*/ 167217 w 2224617"/>
              <a:gd name="connsiteY2" fmla="*/ 927100 h 2529417"/>
              <a:gd name="connsiteX3" fmla="*/ 1145117 w 2224617"/>
              <a:gd name="connsiteY3" fmla="*/ 1397000 h 2529417"/>
              <a:gd name="connsiteX4" fmla="*/ 637117 w 2224617"/>
              <a:gd name="connsiteY4" fmla="*/ 2362200 h 2529417"/>
              <a:gd name="connsiteX5" fmla="*/ 2110317 w 2224617"/>
              <a:gd name="connsiteY5" fmla="*/ 2400300 h 2529417"/>
              <a:gd name="connsiteX6" fmla="*/ 2110317 w 2224617"/>
              <a:gd name="connsiteY6" fmla="*/ 2400300 h 2529417"/>
              <a:gd name="connsiteX7" fmla="*/ 2211917 w 2224617"/>
              <a:gd name="connsiteY7" fmla="*/ 2425700 h 2529417"/>
              <a:gd name="connsiteX8" fmla="*/ 2186517 w 2224617"/>
              <a:gd name="connsiteY8" fmla="*/ 2400300 h 2529417"/>
              <a:gd name="connsiteX0" fmla="*/ 776817 w 2510367"/>
              <a:gd name="connsiteY0" fmla="*/ 0 h 2529417"/>
              <a:gd name="connsiteX1" fmla="*/ 141817 w 2510367"/>
              <a:gd name="connsiteY1" fmla="*/ 419100 h 2529417"/>
              <a:gd name="connsiteX2" fmla="*/ 167217 w 2510367"/>
              <a:gd name="connsiteY2" fmla="*/ 927100 h 2529417"/>
              <a:gd name="connsiteX3" fmla="*/ 1145117 w 2510367"/>
              <a:gd name="connsiteY3" fmla="*/ 1397000 h 2529417"/>
              <a:gd name="connsiteX4" fmla="*/ 637117 w 2510367"/>
              <a:gd name="connsiteY4" fmla="*/ 2362200 h 2529417"/>
              <a:gd name="connsiteX5" fmla="*/ 2110317 w 2510367"/>
              <a:gd name="connsiteY5" fmla="*/ 2400300 h 2529417"/>
              <a:gd name="connsiteX6" fmla="*/ 2110317 w 2510367"/>
              <a:gd name="connsiteY6" fmla="*/ 2400300 h 2529417"/>
              <a:gd name="connsiteX7" fmla="*/ 2211917 w 2510367"/>
              <a:gd name="connsiteY7" fmla="*/ 2425700 h 2529417"/>
              <a:gd name="connsiteX8" fmla="*/ 2491317 w 2510367"/>
              <a:gd name="connsiteY8" fmla="*/ 2400300 h 2529417"/>
              <a:gd name="connsiteX0" fmla="*/ 776817 w 2211917"/>
              <a:gd name="connsiteY0" fmla="*/ 0 h 2529417"/>
              <a:gd name="connsiteX1" fmla="*/ 141817 w 2211917"/>
              <a:gd name="connsiteY1" fmla="*/ 419100 h 2529417"/>
              <a:gd name="connsiteX2" fmla="*/ 167217 w 2211917"/>
              <a:gd name="connsiteY2" fmla="*/ 927100 h 2529417"/>
              <a:gd name="connsiteX3" fmla="*/ 1145117 w 2211917"/>
              <a:gd name="connsiteY3" fmla="*/ 1397000 h 2529417"/>
              <a:gd name="connsiteX4" fmla="*/ 637117 w 2211917"/>
              <a:gd name="connsiteY4" fmla="*/ 2362200 h 2529417"/>
              <a:gd name="connsiteX5" fmla="*/ 2110317 w 2211917"/>
              <a:gd name="connsiteY5" fmla="*/ 2400300 h 2529417"/>
              <a:gd name="connsiteX6" fmla="*/ 2110317 w 2211917"/>
              <a:gd name="connsiteY6" fmla="*/ 2400300 h 2529417"/>
              <a:gd name="connsiteX7" fmla="*/ 2211917 w 2211917"/>
              <a:gd name="connsiteY7" fmla="*/ 2425700 h 2529417"/>
              <a:gd name="connsiteX0" fmla="*/ 776817 w 2110317"/>
              <a:gd name="connsiteY0" fmla="*/ 0 h 2529417"/>
              <a:gd name="connsiteX1" fmla="*/ 141817 w 2110317"/>
              <a:gd name="connsiteY1" fmla="*/ 419100 h 2529417"/>
              <a:gd name="connsiteX2" fmla="*/ 167217 w 2110317"/>
              <a:gd name="connsiteY2" fmla="*/ 927100 h 2529417"/>
              <a:gd name="connsiteX3" fmla="*/ 1145117 w 2110317"/>
              <a:gd name="connsiteY3" fmla="*/ 1397000 h 2529417"/>
              <a:gd name="connsiteX4" fmla="*/ 637117 w 2110317"/>
              <a:gd name="connsiteY4" fmla="*/ 2362200 h 2529417"/>
              <a:gd name="connsiteX5" fmla="*/ 2110317 w 2110317"/>
              <a:gd name="connsiteY5" fmla="*/ 2400300 h 2529417"/>
              <a:gd name="connsiteX6" fmla="*/ 2110317 w 2110317"/>
              <a:gd name="connsiteY6" fmla="*/ 2400300 h 2529417"/>
              <a:gd name="connsiteX0" fmla="*/ 776817 w 2110317"/>
              <a:gd name="connsiteY0" fmla="*/ 0 h 2484967"/>
              <a:gd name="connsiteX1" fmla="*/ 141817 w 2110317"/>
              <a:gd name="connsiteY1" fmla="*/ 419100 h 2484967"/>
              <a:gd name="connsiteX2" fmla="*/ 167217 w 2110317"/>
              <a:gd name="connsiteY2" fmla="*/ 927100 h 2484967"/>
              <a:gd name="connsiteX3" fmla="*/ 1145117 w 2110317"/>
              <a:gd name="connsiteY3" fmla="*/ 1397000 h 2484967"/>
              <a:gd name="connsiteX4" fmla="*/ 637117 w 2110317"/>
              <a:gd name="connsiteY4" fmla="*/ 2362200 h 2484967"/>
              <a:gd name="connsiteX5" fmla="*/ 1714500 w 2110317"/>
              <a:gd name="connsiteY5" fmla="*/ 2133600 h 2484967"/>
              <a:gd name="connsiteX6" fmla="*/ 2110317 w 2110317"/>
              <a:gd name="connsiteY6" fmla="*/ 2400300 h 2484967"/>
              <a:gd name="connsiteX7" fmla="*/ 2110317 w 2110317"/>
              <a:gd name="connsiteY7" fmla="*/ 2400300 h 2484967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7" fmla="*/ 2110317 w 2110317"/>
              <a:gd name="connsiteY7" fmla="*/ 2400300 h 2400300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266700 w 2438400"/>
              <a:gd name="connsiteY0" fmla="*/ 0 h 2180167"/>
              <a:gd name="connsiteX1" fmla="*/ 469900 w 2438400"/>
              <a:gd name="connsiteY1" fmla="*/ 419100 h 2180167"/>
              <a:gd name="connsiteX2" fmla="*/ 495300 w 2438400"/>
              <a:gd name="connsiteY2" fmla="*/ 927100 h 2180167"/>
              <a:gd name="connsiteX3" fmla="*/ 1473200 w 2438400"/>
              <a:gd name="connsiteY3" fmla="*/ 1397000 h 2180167"/>
              <a:gd name="connsiteX4" fmla="*/ 1346200 w 2438400"/>
              <a:gd name="connsiteY4" fmla="*/ 2057400 h 2180167"/>
              <a:gd name="connsiteX5" fmla="*/ 2042583 w 2438400"/>
              <a:gd name="connsiteY5" fmla="*/ 2133600 h 2180167"/>
              <a:gd name="connsiteX6" fmla="*/ 2207683 w 2438400"/>
              <a:gd name="connsiteY6" fmla="*/ 2120901 h 2180167"/>
              <a:gd name="connsiteX7" fmla="*/ 2438400 w 2438400"/>
              <a:gd name="connsiteY7" fmla="*/ 2019300 h 2180167"/>
              <a:gd name="connsiteX0" fmla="*/ 266700 w 2971800"/>
              <a:gd name="connsiteY0" fmla="*/ 0 h 2180167"/>
              <a:gd name="connsiteX1" fmla="*/ 1003300 w 2971800"/>
              <a:gd name="connsiteY1" fmla="*/ 4191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0 h 2180167"/>
              <a:gd name="connsiteX1" fmla="*/ 1536700 w 2971800"/>
              <a:gd name="connsiteY1" fmla="*/ 2667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78317 h 2029884"/>
              <a:gd name="connsiteX1" fmla="*/ 1536700 w 2971800"/>
              <a:gd name="connsiteY1" fmla="*/ 116417 h 2029884"/>
              <a:gd name="connsiteX2" fmla="*/ 1028700 w 2971800"/>
              <a:gd name="connsiteY2" fmla="*/ 776817 h 2029884"/>
              <a:gd name="connsiteX3" fmla="*/ 2006600 w 2971800"/>
              <a:gd name="connsiteY3" fmla="*/ 1246717 h 2029884"/>
              <a:gd name="connsiteX4" fmla="*/ 1879600 w 2971800"/>
              <a:gd name="connsiteY4" fmla="*/ 1907117 h 2029884"/>
              <a:gd name="connsiteX5" fmla="*/ 2575983 w 2971800"/>
              <a:gd name="connsiteY5" fmla="*/ 1983317 h 2029884"/>
              <a:gd name="connsiteX6" fmla="*/ 2741083 w 2971800"/>
              <a:gd name="connsiteY6" fmla="*/ 1970618 h 2029884"/>
              <a:gd name="connsiteX7" fmla="*/ 2971800 w 2971800"/>
              <a:gd name="connsiteY7" fmla="*/ 1869017 h 2029884"/>
              <a:gd name="connsiteX0" fmla="*/ 266700 w 2741083"/>
              <a:gd name="connsiteY0" fmla="*/ 78317 h 2402417"/>
              <a:gd name="connsiteX1" fmla="*/ 1536700 w 2741083"/>
              <a:gd name="connsiteY1" fmla="*/ 116417 h 2402417"/>
              <a:gd name="connsiteX2" fmla="*/ 1028700 w 2741083"/>
              <a:gd name="connsiteY2" fmla="*/ 776817 h 2402417"/>
              <a:gd name="connsiteX3" fmla="*/ 2006600 w 2741083"/>
              <a:gd name="connsiteY3" fmla="*/ 1246717 h 2402417"/>
              <a:gd name="connsiteX4" fmla="*/ 1879600 w 2741083"/>
              <a:gd name="connsiteY4" fmla="*/ 1907117 h 2402417"/>
              <a:gd name="connsiteX5" fmla="*/ 2575983 w 2741083"/>
              <a:gd name="connsiteY5" fmla="*/ 1983317 h 2402417"/>
              <a:gd name="connsiteX6" fmla="*/ 2741083 w 2741083"/>
              <a:gd name="connsiteY6" fmla="*/ 1970618 h 2402417"/>
              <a:gd name="connsiteX7" fmla="*/ 685800 w 2741083"/>
              <a:gd name="connsiteY7" fmla="*/ 2402417 h 2402417"/>
              <a:gd name="connsiteX0" fmla="*/ 266700 w 2575983"/>
              <a:gd name="connsiteY0" fmla="*/ 78317 h 2427818"/>
              <a:gd name="connsiteX1" fmla="*/ 1536700 w 2575983"/>
              <a:gd name="connsiteY1" fmla="*/ 116417 h 2427818"/>
              <a:gd name="connsiteX2" fmla="*/ 1028700 w 2575983"/>
              <a:gd name="connsiteY2" fmla="*/ 776817 h 2427818"/>
              <a:gd name="connsiteX3" fmla="*/ 2006600 w 2575983"/>
              <a:gd name="connsiteY3" fmla="*/ 1246717 h 2427818"/>
              <a:gd name="connsiteX4" fmla="*/ 1879600 w 2575983"/>
              <a:gd name="connsiteY4" fmla="*/ 1907117 h 2427818"/>
              <a:gd name="connsiteX5" fmla="*/ 2575983 w 2575983"/>
              <a:gd name="connsiteY5" fmla="*/ 1983317 h 2427818"/>
              <a:gd name="connsiteX6" fmla="*/ 1293283 w 2575983"/>
              <a:gd name="connsiteY6" fmla="*/ 2427818 h 2427818"/>
              <a:gd name="connsiteX7" fmla="*/ 685800 w 2575983"/>
              <a:gd name="connsiteY7" fmla="*/ 2402417 h 2427818"/>
              <a:gd name="connsiteX0" fmla="*/ 266700 w 2148417"/>
              <a:gd name="connsiteY0" fmla="*/ 78317 h 2427818"/>
              <a:gd name="connsiteX1" fmla="*/ 1536700 w 2148417"/>
              <a:gd name="connsiteY1" fmla="*/ 116417 h 2427818"/>
              <a:gd name="connsiteX2" fmla="*/ 1028700 w 2148417"/>
              <a:gd name="connsiteY2" fmla="*/ 776817 h 2427818"/>
              <a:gd name="connsiteX3" fmla="*/ 2006600 w 2148417"/>
              <a:gd name="connsiteY3" fmla="*/ 1246717 h 2427818"/>
              <a:gd name="connsiteX4" fmla="*/ 1879600 w 2148417"/>
              <a:gd name="connsiteY4" fmla="*/ 1907117 h 2427818"/>
              <a:gd name="connsiteX5" fmla="*/ 1128183 w 2148417"/>
              <a:gd name="connsiteY5" fmla="*/ 1983317 h 2427818"/>
              <a:gd name="connsiteX6" fmla="*/ 1293283 w 2148417"/>
              <a:gd name="connsiteY6" fmla="*/ 2427818 h 2427818"/>
              <a:gd name="connsiteX7" fmla="*/ 685800 w 2148417"/>
              <a:gd name="connsiteY7" fmla="*/ 2402417 h 2427818"/>
              <a:gd name="connsiteX0" fmla="*/ 266700 w 2148417"/>
              <a:gd name="connsiteY0" fmla="*/ 78317 h 2427818"/>
              <a:gd name="connsiteX1" fmla="*/ 1536700 w 2148417"/>
              <a:gd name="connsiteY1" fmla="*/ 116417 h 2427818"/>
              <a:gd name="connsiteX2" fmla="*/ 1028700 w 2148417"/>
              <a:gd name="connsiteY2" fmla="*/ 776817 h 2427818"/>
              <a:gd name="connsiteX3" fmla="*/ 2006600 w 2148417"/>
              <a:gd name="connsiteY3" fmla="*/ 1246717 h 2427818"/>
              <a:gd name="connsiteX4" fmla="*/ 1879600 w 2148417"/>
              <a:gd name="connsiteY4" fmla="*/ 1907117 h 2427818"/>
              <a:gd name="connsiteX5" fmla="*/ 1128183 w 2148417"/>
              <a:gd name="connsiteY5" fmla="*/ 1983317 h 2427818"/>
              <a:gd name="connsiteX6" fmla="*/ 1293283 w 2148417"/>
              <a:gd name="connsiteY6" fmla="*/ 2427818 h 2427818"/>
              <a:gd name="connsiteX7" fmla="*/ 897468 w 2148417"/>
              <a:gd name="connsiteY7" fmla="*/ 2203448 h 2427818"/>
              <a:gd name="connsiteX8" fmla="*/ 685800 w 2148417"/>
              <a:gd name="connsiteY8" fmla="*/ 2402417 h 2427818"/>
              <a:gd name="connsiteX0" fmla="*/ 266700 w 2148417"/>
              <a:gd name="connsiteY0" fmla="*/ 78317 h 2402417"/>
              <a:gd name="connsiteX1" fmla="*/ 1536700 w 2148417"/>
              <a:gd name="connsiteY1" fmla="*/ 116417 h 2402417"/>
              <a:gd name="connsiteX2" fmla="*/ 1028700 w 2148417"/>
              <a:gd name="connsiteY2" fmla="*/ 776817 h 2402417"/>
              <a:gd name="connsiteX3" fmla="*/ 2006600 w 2148417"/>
              <a:gd name="connsiteY3" fmla="*/ 1246717 h 2402417"/>
              <a:gd name="connsiteX4" fmla="*/ 1879600 w 2148417"/>
              <a:gd name="connsiteY4" fmla="*/ 1907117 h 2402417"/>
              <a:gd name="connsiteX5" fmla="*/ 1128183 w 2148417"/>
              <a:gd name="connsiteY5" fmla="*/ 1983317 h 2402417"/>
              <a:gd name="connsiteX6" fmla="*/ 897468 w 2148417"/>
              <a:gd name="connsiteY6" fmla="*/ 2203448 h 2402417"/>
              <a:gd name="connsiteX7" fmla="*/ 685800 w 2148417"/>
              <a:gd name="connsiteY7" fmla="*/ 2402417 h 2402417"/>
              <a:gd name="connsiteX0" fmla="*/ 266700 w 2148417"/>
              <a:gd name="connsiteY0" fmla="*/ 78317 h 2402417"/>
              <a:gd name="connsiteX1" fmla="*/ 1536700 w 2148417"/>
              <a:gd name="connsiteY1" fmla="*/ 116417 h 2402417"/>
              <a:gd name="connsiteX2" fmla="*/ 1028700 w 2148417"/>
              <a:gd name="connsiteY2" fmla="*/ 776817 h 2402417"/>
              <a:gd name="connsiteX3" fmla="*/ 2006600 w 2148417"/>
              <a:gd name="connsiteY3" fmla="*/ 1246717 h 2402417"/>
              <a:gd name="connsiteX4" fmla="*/ 1879600 w 2148417"/>
              <a:gd name="connsiteY4" fmla="*/ 1907117 h 2402417"/>
              <a:gd name="connsiteX5" fmla="*/ 1128183 w 2148417"/>
              <a:gd name="connsiteY5" fmla="*/ 2135717 h 2402417"/>
              <a:gd name="connsiteX6" fmla="*/ 897468 w 2148417"/>
              <a:gd name="connsiteY6" fmla="*/ 2203448 h 2402417"/>
              <a:gd name="connsiteX7" fmla="*/ 685800 w 2148417"/>
              <a:gd name="connsiteY7" fmla="*/ 2402417 h 2402417"/>
              <a:gd name="connsiteX0" fmla="*/ 266700 w 2148417"/>
              <a:gd name="connsiteY0" fmla="*/ 78317 h 2402417"/>
              <a:gd name="connsiteX1" fmla="*/ 1536700 w 2148417"/>
              <a:gd name="connsiteY1" fmla="*/ 116417 h 2402417"/>
              <a:gd name="connsiteX2" fmla="*/ 1028700 w 2148417"/>
              <a:gd name="connsiteY2" fmla="*/ 776817 h 2402417"/>
              <a:gd name="connsiteX3" fmla="*/ 2006600 w 2148417"/>
              <a:gd name="connsiteY3" fmla="*/ 1246717 h 2402417"/>
              <a:gd name="connsiteX4" fmla="*/ 1879600 w 2148417"/>
              <a:gd name="connsiteY4" fmla="*/ 1907117 h 2402417"/>
              <a:gd name="connsiteX5" fmla="*/ 1128183 w 2148417"/>
              <a:gd name="connsiteY5" fmla="*/ 2135717 h 2402417"/>
              <a:gd name="connsiteX6" fmla="*/ 897468 w 2148417"/>
              <a:gd name="connsiteY6" fmla="*/ 2203448 h 2402417"/>
              <a:gd name="connsiteX7" fmla="*/ 736601 w 2148417"/>
              <a:gd name="connsiteY7" fmla="*/ 2194983 h 2402417"/>
              <a:gd name="connsiteX8" fmla="*/ 685800 w 2148417"/>
              <a:gd name="connsiteY8" fmla="*/ 2402417 h 2402417"/>
              <a:gd name="connsiteX0" fmla="*/ 266700 w 2148417"/>
              <a:gd name="connsiteY0" fmla="*/ 78317 h 2402417"/>
              <a:gd name="connsiteX1" fmla="*/ 1536700 w 2148417"/>
              <a:gd name="connsiteY1" fmla="*/ 116417 h 2402417"/>
              <a:gd name="connsiteX2" fmla="*/ 1028700 w 2148417"/>
              <a:gd name="connsiteY2" fmla="*/ 776817 h 2402417"/>
              <a:gd name="connsiteX3" fmla="*/ 2006600 w 2148417"/>
              <a:gd name="connsiteY3" fmla="*/ 1246717 h 2402417"/>
              <a:gd name="connsiteX4" fmla="*/ 1879600 w 2148417"/>
              <a:gd name="connsiteY4" fmla="*/ 1907117 h 2402417"/>
              <a:gd name="connsiteX5" fmla="*/ 1128183 w 2148417"/>
              <a:gd name="connsiteY5" fmla="*/ 2135717 h 2402417"/>
              <a:gd name="connsiteX6" fmla="*/ 897468 w 2148417"/>
              <a:gd name="connsiteY6" fmla="*/ 2203448 h 2402417"/>
              <a:gd name="connsiteX7" fmla="*/ 685800 w 2148417"/>
              <a:gd name="connsiteY7" fmla="*/ 2402417 h 2402417"/>
              <a:gd name="connsiteX0" fmla="*/ 266700 w 2148417"/>
              <a:gd name="connsiteY0" fmla="*/ 78317 h 2402417"/>
              <a:gd name="connsiteX1" fmla="*/ 1536700 w 2148417"/>
              <a:gd name="connsiteY1" fmla="*/ 116417 h 2402417"/>
              <a:gd name="connsiteX2" fmla="*/ 1028700 w 2148417"/>
              <a:gd name="connsiteY2" fmla="*/ 776817 h 2402417"/>
              <a:gd name="connsiteX3" fmla="*/ 2006600 w 2148417"/>
              <a:gd name="connsiteY3" fmla="*/ 1246717 h 2402417"/>
              <a:gd name="connsiteX4" fmla="*/ 1879600 w 2148417"/>
              <a:gd name="connsiteY4" fmla="*/ 1907117 h 2402417"/>
              <a:gd name="connsiteX5" fmla="*/ 897468 w 2148417"/>
              <a:gd name="connsiteY5" fmla="*/ 2203448 h 2402417"/>
              <a:gd name="connsiteX6" fmla="*/ 685800 w 2148417"/>
              <a:gd name="connsiteY6" fmla="*/ 2402417 h 2402417"/>
              <a:gd name="connsiteX0" fmla="*/ 266700 w 2148417"/>
              <a:gd name="connsiteY0" fmla="*/ 78317 h 2402417"/>
              <a:gd name="connsiteX1" fmla="*/ 1536700 w 2148417"/>
              <a:gd name="connsiteY1" fmla="*/ 116417 h 2402417"/>
              <a:gd name="connsiteX2" fmla="*/ 1028700 w 2148417"/>
              <a:gd name="connsiteY2" fmla="*/ 776817 h 2402417"/>
              <a:gd name="connsiteX3" fmla="*/ 2006600 w 2148417"/>
              <a:gd name="connsiteY3" fmla="*/ 1246717 h 2402417"/>
              <a:gd name="connsiteX4" fmla="*/ 1879600 w 2148417"/>
              <a:gd name="connsiteY4" fmla="*/ 1907117 h 2402417"/>
              <a:gd name="connsiteX5" fmla="*/ 897468 w 2148417"/>
              <a:gd name="connsiteY5" fmla="*/ 2203448 h 2402417"/>
              <a:gd name="connsiteX6" fmla="*/ 685800 w 2148417"/>
              <a:gd name="connsiteY6" fmla="*/ 2402417 h 2402417"/>
              <a:gd name="connsiteX0" fmla="*/ 266700 w 2148417"/>
              <a:gd name="connsiteY0" fmla="*/ 78317 h 2402417"/>
              <a:gd name="connsiteX1" fmla="*/ 1536700 w 2148417"/>
              <a:gd name="connsiteY1" fmla="*/ 116417 h 2402417"/>
              <a:gd name="connsiteX2" fmla="*/ 1028700 w 2148417"/>
              <a:gd name="connsiteY2" fmla="*/ 776817 h 2402417"/>
              <a:gd name="connsiteX3" fmla="*/ 2006600 w 2148417"/>
              <a:gd name="connsiteY3" fmla="*/ 1246717 h 2402417"/>
              <a:gd name="connsiteX4" fmla="*/ 1879600 w 2148417"/>
              <a:gd name="connsiteY4" fmla="*/ 1907117 h 2402417"/>
              <a:gd name="connsiteX5" fmla="*/ 1049868 w 2148417"/>
              <a:gd name="connsiteY5" fmla="*/ 2203448 h 2402417"/>
              <a:gd name="connsiteX6" fmla="*/ 685800 w 2148417"/>
              <a:gd name="connsiteY6" fmla="*/ 2402417 h 2402417"/>
              <a:gd name="connsiteX0" fmla="*/ 266700 w 2161117"/>
              <a:gd name="connsiteY0" fmla="*/ 91017 h 2415117"/>
              <a:gd name="connsiteX1" fmla="*/ 1536700 w 2161117"/>
              <a:gd name="connsiteY1" fmla="*/ 129117 h 2415117"/>
              <a:gd name="connsiteX2" fmla="*/ 952500 w 2161117"/>
              <a:gd name="connsiteY2" fmla="*/ 865717 h 2415117"/>
              <a:gd name="connsiteX3" fmla="*/ 2006600 w 2161117"/>
              <a:gd name="connsiteY3" fmla="*/ 1259417 h 2415117"/>
              <a:gd name="connsiteX4" fmla="*/ 1879600 w 2161117"/>
              <a:gd name="connsiteY4" fmla="*/ 1919817 h 2415117"/>
              <a:gd name="connsiteX5" fmla="*/ 1049868 w 2161117"/>
              <a:gd name="connsiteY5" fmla="*/ 2216148 h 2415117"/>
              <a:gd name="connsiteX6" fmla="*/ 685800 w 2161117"/>
              <a:gd name="connsiteY6" fmla="*/ 2415117 h 2415117"/>
              <a:gd name="connsiteX0" fmla="*/ 266700 w 2161117"/>
              <a:gd name="connsiteY0" fmla="*/ 91017 h 2216148"/>
              <a:gd name="connsiteX1" fmla="*/ 1536700 w 2161117"/>
              <a:gd name="connsiteY1" fmla="*/ 129117 h 2216148"/>
              <a:gd name="connsiteX2" fmla="*/ 952500 w 2161117"/>
              <a:gd name="connsiteY2" fmla="*/ 865717 h 2216148"/>
              <a:gd name="connsiteX3" fmla="*/ 2006600 w 2161117"/>
              <a:gd name="connsiteY3" fmla="*/ 1259417 h 2216148"/>
              <a:gd name="connsiteX4" fmla="*/ 1879600 w 2161117"/>
              <a:gd name="connsiteY4" fmla="*/ 1919817 h 2216148"/>
              <a:gd name="connsiteX5" fmla="*/ 1049868 w 2161117"/>
              <a:gd name="connsiteY5" fmla="*/ 2216148 h 2216148"/>
              <a:gd name="connsiteX6" fmla="*/ 457200 w 2161117"/>
              <a:gd name="connsiteY6" fmla="*/ 2110317 h 2216148"/>
              <a:gd name="connsiteX0" fmla="*/ 266700 w 2161117"/>
              <a:gd name="connsiteY0" fmla="*/ 91017 h 2110317"/>
              <a:gd name="connsiteX1" fmla="*/ 1536700 w 2161117"/>
              <a:gd name="connsiteY1" fmla="*/ 129117 h 2110317"/>
              <a:gd name="connsiteX2" fmla="*/ 952500 w 2161117"/>
              <a:gd name="connsiteY2" fmla="*/ 865717 h 2110317"/>
              <a:gd name="connsiteX3" fmla="*/ 2006600 w 2161117"/>
              <a:gd name="connsiteY3" fmla="*/ 1259417 h 2110317"/>
              <a:gd name="connsiteX4" fmla="*/ 1879600 w 2161117"/>
              <a:gd name="connsiteY4" fmla="*/ 1919817 h 2110317"/>
              <a:gd name="connsiteX5" fmla="*/ 1202268 w 2161117"/>
              <a:gd name="connsiteY5" fmla="*/ 1987548 h 2110317"/>
              <a:gd name="connsiteX6" fmla="*/ 457200 w 2161117"/>
              <a:gd name="connsiteY6" fmla="*/ 2110317 h 2110317"/>
              <a:gd name="connsiteX0" fmla="*/ 266700 w 2161117"/>
              <a:gd name="connsiteY0" fmla="*/ 91017 h 2110317"/>
              <a:gd name="connsiteX1" fmla="*/ 1536700 w 2161117"/>
              <a:gd name="connsiteY1" fmla="*/ 129117 h 2110317"/>
              <a:gd name="connsiteX2" fmla="*/ 952500 w 2161117"/>
              <a:gd name="connsiteY2" fmla="*/ 865717 h 2110317"/>
              <a:gd name="connsiteX3" fmla="*/ 2006600 w 2161117"/>
              <a:gd name="connsiteY3" fmla="*/ 1259417 h 2110317"/>
              <a:gd name="connsiteX4" fmla="*/ 1879600 w 2161117"/>
              <a:gd name="connsiteY4" fmla="*/ 1919817 h 2110317"/>
              <a:gd name="connsiteX5" fmla="*/ 1202268 w 2161117"/>
              <a:gd name="connsiteY5" fmla="*/ 1987548 h 2110317"/>
              <a:gd name="connsiteX6" fmla="*/ 457200 w 2161117"/>
              <a:gd name="connsiteY6" fmla="*/ 2110317 h 211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1117" h="2110317">
                <a:moveTo>
                  <a:pt x="266700" y="91017"/>
                </a:moveTo>
                <a:cubicBezTo>
                  <a:pt x="0" y="223308"/>
                  <a:pt x="1422400" y="0"/>
                  <a:pt x="1536700" y="129117"/>
                </a:cubicBezTo>
                <a:cubicBezTo>
                  <a:pt x="1651000" y="258234"/>
                  <a:pt x="874183" y="677334"/>
                  <a:pt x="952500" y="865717"/>
                </a:cubicBezTo>
                <a:cubicBezTo>
                  <a:pt x="1030817" y="1054100"/>
                  <a:pt x="1852083" y="1083734"/>
                  <a:pt x="2006600" y="1259417"/>
                </a:cubicBezTo>
                <a:cubicBezTo>
                  <a:pt x="2161117" y="1435100"/>
                  <a:pt x="2013655" y="1798462"/>
                  <a:pt x="1879600" y="1919817"/>
                </a:cubicBezTo>
                <a:cubicBezTo>
                  <a:pt x="1745545" y="2041172"/>
                  <a:pt x="1401235" y="1904998"/>
                  <a:pt x="1202268" y="1987548"/>
                </a:cubicBezTo>
                <a:cubicBezTo>
                  <a:pt x="1003301" y="2070098"/>
                  <a:pt x="705556" y="2069394"/>
                  <a:pt x="457200" y="2110317"/>
                </a:cubicBezTo>
              </a:path>
            </a:pathLst>
          </a:custGeom>
          <a:noFill/>
          <a:ln w="57150" cap="flat" cmpd="sng" algn="ctr">
            <a:solidFill>
              <a:srgbClr val="501B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8" name="Freeform 17"/>
          <p:cNvSpPr/>
          <p:nvPr/>
        </p:nvSpPr>
        <p:spPr bwMode="auto">
          <a:xfrm>
            <a:off x="3993164" y="4613817"/>
            <a:ext cx="282748" cy="164219"/>
          </a:xfrm>
          <a:custGeom>
            <a:avLst/>
            <a:gdLst>
              <a:gd name="connsiteX0" fmla="*/ 776817 w 2224617"/>
              <a:gd name="connsiteY0" fmla="*/ 0 h 2529417"/>
              <a:gd name="connsiteX1" fmla="*/ 141817 w 2224617"/>
              <a:gd name="connsiteY1" fmla="*/ 419100 h 2529417"/>
              <a:gd name="connsiteX2" fmla="*/ 167217 w 2224617"/>
              <a:gd name="connsiteY2" fmla="*/ 927100 h 2529417"/>
              <a:gd name="connsiteX3" fmla="*/ 1145117 w 2224617"/>
              <a:gd name="connsiteY3" fmla="*/ 1397000 h 2529417"/>
              <a:gd name="connsiteX4" fmla="*/ 637117 w 2224617"/>
              <a:gd name="connsiteY4" fmla="*/ 2362200 h 2529417"/>
              <a:gd name="connsiteX5" fmla="*/ 2110317 w 2224617"/>
              <a:gd name="connsiteY5" fmla="*/ 2400300 h 2529417"/>
              <a:gd name="connsiteX6" fmla="*/ 2110317 w 2224617"/>
              <a:gd name="connsiteY6" fmla="*/ 2400300 h 2529417"/>
              <a:gd name="connsiteX7" fmla="*/ 2211917 w 2224617"/>
              <a:gd name="connsiteY7" fmla="*/ 2425700 h 2529417"/>
              <a:gd name="connsiteX8" fmla="*/ 2186517 w 2224617"/>
              <a:gd name="connsiteY8" fmla="*/ 2400300 h 2529417"/>
              <a:gd name="connsiteX0" fmla="*/ 776817 w 2510367"/>
              <a:gd name="connsiteY0" fmla="*/ 0 h 2529417"/>
              <a:gd name="connsiteX1" fmla="*/ 141817 w 2510367"/>
              <a:gd name="connsiteY1" fmla="*/ 419100 h 2529417"/>
              <a:gd name="connsiteX2" fmla="*/ 167217 w 2510367"/>
              <a:gd name="connsiteY2" fmla="*/ 927100 h 2529417"/>
              <a:gd name="connsiteX3" fmla="*/ 1145117 w 2510367"/>
              <a:gd name="connsiteY3" fmla="*/ 1397000 h 2529417"/>
              <a:gd name="connsiteX4" fmla="*/ 637117 w 2510367"/>
              <a:gd name="connsiteY4" fmla="*/ 2362200 h 2529417"/>
              <a:gd name="connsiteX5" fmla="*/ 2110317 w 2510367"/>
              <a:gd name="connsiteY5" fmla="*/ 2400300 h 2529417"/>
              <a:gd name="connsiteX6" fmla="*/ 2110317 w 2510367"/>
              <a:gd name="connsiteY6" fmla="*/ 2400300 h 2529417"/>
              <a:gd name="connsiteX7" fmla="*/ 2211917 w 2510367"/>
              <a:gd name="connsiteY7" fmla="*/ 2425700 h 2529417"/>
              <a:gd name="connsiteX8" fmla="*/ 2491317 w 2510367"/>
              <a:gd name="connsiteY8" fmla="*/ 2400300 h 2529417"/>
              <a:gd name="connsiteX0" fmla="*/ 776817 w 2211917"/>
              <a:gd name="connsiteY0" fmla="*/ 0 h 2529417"/>
              <a:gd name="connsiteX1" fmla="*/ 141817 w 2211917"/>
              <a:gd name="connsiteY1" fmla="*/ 419100 h 2529417"/>
              <a:gd name="connsiteX2" fmla="*/ 167217 w 2211917"/>
              <a:gd name="connsiteY2" fmla="*/ 927100 h 2529417"/>
              <a:gd name="connsiteX3" fmla="*/ 1145117 w 2211917"/>
              <a:gd name="connsiteY3" fmla="*/ 1397000 h 2529417"/>
              <a:gd name="connsiteX4" fmla="*/ 637117 w 2211917"/>
              <a:gd name="connsiteY4" fmla="*/ 2362200 h 2529417"/>
              <a:gd name="connsiteX5" fmla="*/ 2110317 w 2211917"/>
              <a:gd name="connsiteY5" fmla="*/ 2400300 h 2529417"/>
              <a:gd name="connsiteX6" fmla="*/ 2110317 w 2211917"/>
              <a:gd name="connsiteY6" fmla="*/ 2400300 h 2529417"/>
              <a:gd name="connsiteX7" fmla="*/ 2211917 w 2211917"/>
              <a:gd name="connsiteY7" fmla="*/ 2425700 h 2529417"/>
              <a:gd name="connsiteX0" fmla="*/ 776817 w 2110317"/>
              <a:gd name="connsiteY0" fmla="*/ 0 h 2529417"/>
              <a:gd name="connsiteX1" fmla="*/ 141817 w 2110317"/>
              <a:gd name="connsiteY1" fmla="*/ 419100 h 2529417"/>
              <a:gd name="connsiteX2" fmla="*/ 167217 w 2110317"/>
              <a:gd name="connsiteY2" fmla="*/ 927100 h 2529417"/>
              <a:gd name="connsiteX3" fmla="*/ 1145117 w 2110317"/>
              <a:gd name="connsiteY3" fmla="*/ 1397000 h 2529417"/>
              <a:gd name="connsiteX4" fmla="*/ 637117 w 2110317"/>
              <a:gd name="connsiteY4" fmla="*/ 2362200 h 2529417"/>
              <a:gd name="connsiteX5" fmla="*/ 2110317 w 2110317"/>
              <a:gd name="connsiteY5" fmla="*/ 2400300 h 2529417"/>
              <a:gd name="connsiteX6" fmla="*/ 2110317 w 2110317"/>
              <a:gd name="connsiteY6" fmla="*/ 2400300 h 2529417"/>
              <a:gd name="connsiteX0" fmla="*/ 776817 w 2110317"/>
              <a:gd name="connsiteY0" fmla="*/ 0 h 2484967"/>
              <a:gd name="connsiteX1" fmla="*/ 141817 w 2110317"/>
              <a:gd name="connsiteY1" fmla="*/ 419100 h 2484967"/>
              <a:gd name="connsiteX2" fmla="*/ 167217 w 2110317"/>
              <a:gd name="connsiteY2" fmla="*/ 927100 h 2484967"/>
              <a:gd name="connsiteX3" fmla="*/ 1145117 w 2110317"/>
              <a:gd name="connsiteY3" fmla="*/ 1397000 h 2484967"/>
              <a:gd name="connsiteX4" fmla="*/ 637117 w 2110317"/>
              <a:gd name="connsiteY4" fmla="*/ 2362200 h 2484967"/>
              <a:gd name="connsiteX5" fmla="*/ 1714500 w 2110317"/>
              <a:gd name="connsiteY5" fmla="*/ 2133600 h 2484967"/>
              <a:gd name="connsiteX6" fmla="*/ 2110317 w 2110317"/>
              <a:gd name="connsiteY6" fmla="*/ 2400300 h 2484967"/>
              <a:gd name="connsiteX7" fmla="*/ 2110317 w 2110317"/>
              <a:gd name="connsiteY7" fmla="*/ 2400300 h 2484967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7" fmla="*/ 2110317 w 2110317"/>
              <a:gd name="connsiteY7" fmla="*/ 2400300 h 2400300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266700 w 2438400"/>
              <a:gd name="connsiteY0" fmla="*/ 0 h 2180167"/>
              <a:gd name="connsiteX1" fmla="*/ 469900 w 2438400"/>
              <a:gd name="connsiteY1" fmla="*/ 419100 h 2180167"/>
              <a:gd name="connsiteX2" fmla="*/ 495300 w 2438400"/>
              <a:gd name="connsiteY2" fmla="*/ 927100 h 2180167"/>
              <a:gd name="connsiteX3" fmla="*/ 1473200 w 2438400"/>
              <a:gd name="connsiteY3" fmla="*/ 1397000 h 2180167"/>
              <a:gd name="connsiteX4" fmla="*/ 1346200 w 2438400"/>
              <a:gd name="connsiteY4" fmla="*/ 2057400 h 2180167"/>
              <a:gd name="connsiteX5" fmla="*/ 2042583 w 2438400"/>
              <a:gd name="connsiteY5" fmla="*/ 2133600 h 2180167"/>
              <a:gd name="connsiteX6" fmla="*/ 2207683 w 2438400"/>
              <a:gd name="connsiteY6" fmla="*/ 2120901 h 2180167"/>
              <a:gd name="connsiteX7" fmla="*/ 2438400 w 2438400"/>
              <a:gd name="connsiteY7" fmla="*/ 2019300 h 2180167"/>
              <a:gd name="connsiteX0" fmla="*/ 266700 w 2971800"/>
              <a:gd name="connsiteY0" fmla="*/ 0 h 2180167"/>
              <a:gd name="connsiteX1" fmla="*/ 1003300 w 2971800"/>
              <a:gd name="connsiteY1" fmla="*/ 4191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0 h 2180167"/>
              <a:gd name="connsiteX1" fmla="*/ 1536700 w 2971800"/>
              <a:gd name="connsiteY1" fmla="*/ 2667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78317 h 2029884"/>
              <a:gd name="connsiteX1" fmla="*/ 1536700 w 2971800"/>
              <a:gd name="connsiteY1" fmla="*/ 116417 h 2029884"/>
              <a:gd name="connsiteX2" fmla="*/ 1028700 w 2971800"/>
              <a:gd name="connsiteY2" fmla="*/ 776817 h 2029884"/>
              <a:gd name="connsiteX3" fmla="*/ 2006600 w 2971800"/>
              <a:gd name="connsiteY3" fmla="*/ 1246717 h 2029884"/>
              <a:gd name="connsiteX4" fmla="*/ 1879600 w 2971800"/>
              <a:gd name="connsiteY4" fmla="*/ 1907117 h 2029884"/>
              <a:gd name="connsiteX5" fmla="*/ 2575983 w 2971800"/>
              <a:gd name="connsiteY5" fmla="*/ 1983317 h 2029884"/>
              <a:gd name="connsiteX6" fmla="*/ 2741083 w 2971800"/>
              <a:gd name="connsiteY6" fmla="*/ 1970618 h 2029884"/>
              <a:gd name="connsiteX7" fmla="*/ 2971800 w 2971800"/>
              <a:gd name="connsiteY7" fmla="*/ 1869017 h 2029884"/>
              <a:gd name="connsiteX0" fmla="*/ 3528 w 2708628"/>
              <a:gd name="connsiteY0" fmla="*/ 457200 h 2408767"/>
              <a:gd name="connsiteX1" fmla="*/ 820561 w 2708628"/>
              <a:gd name="connsiteY1" fmla="*/ 6350 h 2408767"/>
              <a:gd name="connsiteX2" fmla="*/ 1273528 w 2708628"/>
              <a:gd name="connsiteY2" fmla="*/ 495300 h 2408767"/>
              <a:gd name="connsiteX3" fmla="*/ 765528 w 2708628"/>
              <a:gd name="connsiteY3" fmla="*/ 1155700 h 2408767"/>
              <a:gd name="connsiteX4" fmla="*/ 1743428 w 2708628"/>
              <a:gd name="connsiteY4" fmla="*/ 1625600 h 2408767"/>
              <a:gd name="connsiteX5" fmla="*/ 1616428 w 2708628"/>
              <a:gd name="connsiteY5" fmla="*/ 2286000 h 2408767"/>
              <a:gd name="connsiteX6" fmla="*/ 2312811 w 2708628"/>
              <a:gd name="connsiteY6" fmla="*/ 2362200 h 2408767"/>
              <a:gd name="connsiteX7" fmla="*/ 2477911 w 2708628"/>
              <a:gd name="connsiteY7" fmla="*/ 2349501 h 2408767"/>
              <a:gd name="connsiteX8" fmla="*/ 2708628 w 2708628"/>
              <a:gd name="connsiteY8" fmla="*/ 2247900 h 24087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9525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11811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81806 w 2058106"/>
              <a:gd name="connsiteY0" fmla="*/ 0 h 2865967"/>
              <a:gd name="connsiteX1" fmla="*/ 170039 w 2058106"/>
              <a:gd name="connsiteY1" fmla="*/ 463550 h 2865967"/>
              <a:gd name="connsiteX2" fmla="*/ 694973 w 2058106"/>
              <a:gd name="connsiteY2" fmla="*/ 319617 h 2865967"/>
              <a:gd name="connsiteX3" fmla="*/ 623006 w 2058106"/>
              <a:gd name="connsiteY3" fmla="*/ 1181100 h 2865967"/>
              <a:gd name="connsiteX4" fmla="*/ 115006 w 2058106"/>
              <a:gd name="connsiteY4" fmla="*/ 1612900 h 2865967"/>
              <a:gd name="connsiteX5" fmla="*/ 1092906 w 2058106"/>
              <a:gd name="connsiteY5" fmla="*/ 2082800 h 2865967"/>
              <a:gd name="connsiteX6" fmla="*/ 965906 w 2058106"/>
              <a:gd name="connsiteY6" fmla="*/ 2743200 h 2865967"/>
              <a:gd name="connsiteX7" fmla="*/ 1662289 w 2058106"/>
              <a:gd name="connsiteY7" fmla="*/ 2819400 h 2865967"/>
              <a:gd name="connsiteX8" fmla="*/ 1827389 w 2058106"/>
              <a:gd name="connsiteY8" fmla="*/ 2806701 h 2865967"/>
              <a:gd name="connsiteX9" fmla="*/ 2058106 w 2058106"/>
              <a:gd name="connsiteY9" fmla="*/ 2705100 h 2865967"/>
              <a:gd name="connsiteX0" fmla="*/ 1186157 w 2062457"/>
              <a:gd name="connsiteY0" fmla="*/ 0 h 2865967"/>
              <a:gd name="connsiteX1" fmla="*/ 174390 w 2062457"/>
              <a:gd name="connsiteY1" fmla="*/ 4635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1831740 w 2062457"/>
              <a:gd name="connsiteY10" fmla="*/ 2806701 h 2865967"/>
              <a:gd name="connsiteX11" fmla="*/ 2062457 w 2062457"/>
              <a:gd name="connsiteY11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2062457 w 2062457"/>
              <a:gd name="connsiteY10" fmla="*/ 2705100 h 2865967"/>
              <a:gd name="connsiteX0" fmla="*/ 1186157 w 2062457"/>
              <a:gd name="connsiteY0" fmla="*/ 0 h 2846917"/>
              <a:gd name="connsiteX1" fmla="*/ 174390 w 2062457"/>
              <a:gd name="connsiteY1" fmla="*/ 311150 h 2846917"/>
              <a:gd name="connsiteX2" fmla="*/ 139818 w 2062457"/>
              <a:gd name="connsiteY2" fmla="*/ 93133 h 2846917"/>
              <a:gd name="connsiteX3" fmla="*/ 699324 w 2062457"/>
              <a:gd name="connsiteY3" fmla="*/ 319617 h 2846917"/>
              <a:gd name="connsiteX4" fmla="*/ 779757 w 2062457"/>
              <a:gd name="connsiteY4" fmla="*/ 1028700 h 2846917"/>
              <a:gd name="connsiteX5" fmla="*/ 119357 w 2062457"/>
              <a:gd name="connsiteY5" fmla="*/ 1612900 h 2846917"/>
              <a:gd name="connsiteX6" fmla="*/ 664752 w 2062457"/>
              <a:gd name="connsiteY6" fmla="*/ 1608667 h 2846917"/>
              <a:gd name="connsiteX7" fmla="*/ 1097257 w 2062457"/>
              <a:gd name="connsiteY7" fmla="*/ 2082800 h 2846917"/>
              <a:gd name="connsiteX8" fmla="*/ 970257 w 2062457"/>
              <a:gd name="connsiteY8" fmla="*/ 2743200 h 2846917"/>
              <a:gd name="connsiteX9" fmla="*/ 2062457 w 2062457"/>
              <a:gd name="connsiteY9" fmla="*/ 2705100 h 2846917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0" fmla="*/ 1186157 w 1186157"/>
              <a:gd name="connsiteY0" fmla="*/ 0 h 2082800"/>
              <a:gd name="connsiteX1" fmla="*/ 174390 w 1186157"/>
              <a:gd name="connsiteY1" fmla="*/ 311150 h 2082800"/>
              <a:gd name="connsiteX2" fmla="*/ 139818 w 1186157"/>
              <a:gd name="connsiteY2" fmla="*/ 93133 h 2082800"/>
              <a:gd name="connsiteX3" fmla="*/ 699324 w 1186157"/>
              <a:gd name="connsiteY3" fmla="*/ 319617 h 2082800"/>
              <a:gd name="connsiteX4" fmla="*/ 779757 w 1186157"/>
              <a:gd name="connsiteY4" fmla="*/ 1028700 h 2082800"/>
              <a:gd name="connsiteX5" fmla="*/ 119357 w 1186157"/>
              <a:gd name="connsiteY5" fmla="*/ 1612900 h 2082800"/>
              <a:gd name="connsiteX6" fmla="*/ 664752 w 1186157"/>
              <a:gd name="connsiteY6" fmla="*/ 1608667 h 2082800"/>
              <a:gd name="connsiteX7" fmla="*/ 1097257 w 1186157"/>
              <a:gd name="connsiteY7" fmla="*/ 2082800 h 2082800"/>
              <a:gd name="connsiteX0" fmla="*/ 1186157 w 1186157"/>
              <a:gd name="connsiteY0" fmla="*/ 0 h 1709561"/>
              <a:gd name="connsiteX1" fmla="*/ 174390 w 1186157"/>
              <a:gd name="connsiteY1" fmla="*/ 311150 h 1709561"/>
              <a:gd name="connsiteX2" fmla="*/ 139818 w 1186157"/>
              <a:gd name="connsiteY2" fmla="*/ 93133 h 1709561"/>
              <a:gd name="connsiteX3" fmla="*/ 699324 w 1186157"/>
              <a:gd name="connsiteY3" fmla="*/ 319617 h 1709561"/>
              <a:gd name="connsiteX4" fmla="*/ 779757 w 1186157"/>
              <a:gd name="connsiteY4" fmla="*/ 1028700 h 1709561"/>
              <a:gd name="connsiteX5" fmla="*/ 119357 w 1186157"/>
              <a:gd name="connsiteY5" fmla="*/ 1612900 h 1709561"/>
              <a:gd name="connsiteX6" fmla="*/ 664752 w 1186157"/>
              <a:gd name="connsiteY6" fmla="*/ 1608667 h 1709561"/>
              <a:gd name="connsiteX0" fmla="*/ 1186157 w 1345495"/>
              <a:gd name="connsiteY0" fmla="*/ 288924 h 1998485"/>
              <a:gd name="connsiteX1" fmla="*/ 1176867 w 1345495"/>
              <a:gd name="connsiteY1" fmla="*/ 51858 h 1998485"/>
              <a:gd name="connsiteX2" fmla="*/ 174390 w 1345495"/>
              <a:gd name="connsiteY2" fmla="*/ 600074 h 1998485"/>
              <a:gd name="connsiteX3" fmla="*/ 139818 w 1345495"/>
              <a:gd name="connsiteY3" fmla="*/ 382057 h 1998485"/>
              <a:gd name="connsiteX4" fmla="*/ 699324 w 1345495"/>
              <a:gd name="connsiteY4" fmla="*/ 608541 h 1998485"/>
              <a:gd name="connsiteX5" fmla="*/ 779757 w 1345495"/>
              <a:gd name="connsiteY5" fmla="*/ 1317624 h 1998485"/>
              <a:gd name="connsiteX6" fmla="*/ 119357 w 1345495"/>
              <a:gd name="connsiteY6" fmla="*/ 1901824 h 1998485"/>
              <a:gd name="connsiteX7" fmla="*/ 664752 w 1345495"/>
              <a:gd name="connsiteY7" fmla="*/ 1897591 h 1998485"/>
              <a:gd name="connsiteX0" fmla="*/ 1186157 w 1345495"/>
              <a:gd name="connsiteY0" fmla="*/ 288924 h 1998485"/>
              <a:gd name="connsiteX1" fmla="*/ 1176867 w 1345495"/>
              <a:gd name="connsiteY1" fmla="*/ 51858 h 1998485"/>
              <a:gd name="connsiteX2" fmla="*/ 174390 w 1345495"/>
              <a:gd name="connsiteY2" fmla="*/ 600074 h 1998485"/>
              <a:gd name="connsiteX3" fmla="*/ 444618 w 1345495"/>
              <a:gd name="connsiteY3" fmla="*/ 1144057 h 1998485"/>
              <a:gd name="connsiteX4" fmla="*/ 699324 w 1345495"/>
              <a:gd name="connsiteY4" fmla="*/ 608541 h 1998485"/>
              <a:gd name="connsiteX5" fmla="*/ 779757 w 1345495"/>
              <a:gd name="connsiteY5" fmla="*/ 1317624 h 1998485"/>
              <a:gd name="connsiteX6" fmla="*/ 119357 w 1345495"/>
              <a:gd name="connsiteY6" fmla="*/ 1901824 h 1998485"/>
              <a:gd name="connsiteX7" fmla="*/ 664752 w 1345495"/>
              <a:gd name="connsiteY7" fmla="*/ 1897591 h 1998485"/>
              <a:gd name="connsiteX0" fmla="*/ 1186157 w 1345495"/>
              <a:gd name="connsiteY0" fmla="*/ 352424 h 2061985"/>
              <a:gd name="connsiteX1" fmla="*/ 1176867 w 1345495"/>
              <a:gd name="connsiteY1" fmla="*/ 115358 h 2061985"/>
              <a:gd name="connsiteX2" fmla="*/ 174390 w 1345495"/>
              <a:gd name="connsiteY2" fmla="*/ 1044574 h 2061985"/>
              <a:gd name="connsiteX3" fmla="*/ 444618 w 1345495"/>
              <a:gd name="connsiteY3" fmla="*/ 1207557 h 2061985"/>
              <a:gd name="connsiteX4" fmla="*/ 699324 w 1345495"/>
              <a:gd name="connsiteY4" fmla="*/ 672041 h 2061985"/>
              <a:gd name="connsiteX5" fmla="*/ 779757 w 1345495"/>
              <a:gd name="connsiteY5" fmla="*/ 1381124 h 2061985"/>
              <a:gd name="connsiteX6" fmla="*/ 119357 w 1345495"/>
              <a:gd name="connsiteY6" fmla="*/ 1965324 h 2061985"/>
              <a:gd name="connsiteX7" fmla="*/ 664752 w 1345495"/>
              <a:gd name="connsiteY7" fmla="*/ 1961091 h 2061985"/>
              <a:gd name="connsiteX0" fmla="*/ 1186157 w 1345495"/>
              <a:gd name="connsiteY0" fmla="*/ 352424 h 2061985"/>
              <a:gd name="connsiteX1" fmla="*/ 1176867 w 1345495"/>
              <a:gd name="connsiteY1" fmla="*/ 115358 h 2061985"/>
              <a:gd name="connsiteX2" fmla="*/ 174390 w 1345495"/>
              <a:gd name="connsiteY2" fmla="*/ 1044574 h 2061985"/>
              <a:gd name="connsiteX3" fmla="*/ 444618 w 1345495"/>
              <a:gd name="connsiteY3" fmla="*/ 1207557 h 2061985"/>
              <a:gd name="connsiteX4" fmla="*/ 601133 w 1345495"/>
              <a:gd name="connsiteY4" fmla="*/ 1046692 h 2061985"/>
              <a:gd name="connsiteX5" fmla="*/ 699324 w 1345495"/>
              <a:gd name="connsiteY5" fmla="*/ 672041 h 2061985"/>
              <a:gd name="connsiteX6" fmla="*/ 779757 w 1345495"/>
              <a:gd name="connsiteY6" fmla="*/ 1381124 h 2061985"/>
              <a:gd name="connsiteX7" fmla="*/ 119357 w 1345495"/>
              <a:gd name="connsiteY7" fmla="*/ 1965324 h 2061985"/>
              <a:gd name="connsiteX8" fmla="*/ 664752 w 1345495"/>
              <a:gd name="connsiteY8" fmla="*/ 1961091 h 2061985"/>
              <a:gd name="connsiteX0" fmla="*/ 1186157 w 1345495"/>
              <a:gd name="connsiteY0" fmla="*/ 352424 h 2061985"/>
              <a:gd name="connsiteX1" fmla="*/ 1176867 w 1345495"/>
              <a:gd name="connsiteY1" fmla="*/ 115358 h 2061985"/>
              <a:gd name="connsiteX2" fmla="*/ 174390 w 1345495"/>
              <a:gd name="connsiteY2" fmla="*/ 1044574 h 2061985"/>
              <a:gd name="connsiteX3" fmla="*/ 444618 w 1345495"/>
              <a:gd name="connsiteY3" fmla="*/ 1207557 h 2061985"/>
              <a:gd name="connsiteX4" fmla="*/ 601133 w 1345495"/>
              <a:gd name="connsiteY4" fmla="*/ 1046692 h 2061985"/>
              <a:gd name="connsiteX5" fmla="*/ 779757 w 1345495"/>
              <a:gd name="connsiteY5" fmla="*/ 1381124 h 2061985"/>
              <a:gd name="connsiteX6" fmla="*/ 119357 w 1345495"/>
              <a:gd name="connsiteY6" fmla="*/ 1965324 h 2061985"/>
              <a:gd name="connsiteX7" fmla="*/ 664752 w 1345495"/>
              <a:gd name="connsiteY7" fmla="*/ 1961091 h 2061985"/>
              <a:gd name="connsiteX0" fmla="*/ 1186157 w 1345495"/>
              <a:gd name="connsiteY0" fmla="*/ 352424 h 2061985"/>
              <a:gd name="connsiteX1" fmla="*/ 1176867 w 1345495"/>
              <a:gd name="connsiteY1" fmla="*/ 115358 h 2061985"/>
              <a:gd name="connsiteX2" fmla="*/ 174390 w 1345495"/>
              <a:gd name="connsiteY2" fmla="*/ 1044574 h 2061985"/>
              <a:gd name="connsiteX3" fmla="*/ 597018 w 1345495"/>
              <a:gd name="connsiteY3" fmla="*/ 1131357 h 2061985"/>
              <a:gd name="connsiteX4" fmla="*/ 601133 w 1345495"/>
              <a:gd name="connsiteY4" fmla="*/ 1046692 h 2061985"/>
              <a:gd name="connsiteX5" fmla="*/ 779757 w 1345495"/>
              <a:gd name="connsiteY5" fmla="*/ 1381124 h 2061985"/>
              <a:gd name="connsiteX6" fmla="*/ 119357 w 1345495"/>
              <a:gd name="connsiteY6" fmla="*/ 1965324 h 2061985"/>
              <a:gd name="connsiteX7" fmla="*/ 664752 w 1345495"/>
              <a:gd name="connsiteY7" fmla="*/ 1961091 h 2061985"/>
              <a:gd name="connsiteX0" fmla="*/ 1186157 w 1345495"/>
              <a:gd name="connsiteY0" fmla="*/ 352424 h 2061985"/>
              <a:gd name="connsiteX1" fmla="*/ 1176867 w 1345495"/>
              <a:gd name="connsiteY1" fmla="*/ 115358 h 2061985"/>
              <a:gd name="connsiteX2" fmla="*/ 174390 w 1345495"/>
              <a:gd name="connsiteY2" fmla="*/ 1044574 h 2061985"/>
              <a:gd name="connsiteX3" fmla="*/ 597018 w 1345495"/>
              <a:gd name="connsiteY3" fmla="*/ 1131357 h 2061985"/>
              <a:gd name="connsiteX4" fmla="*/ 829733 w 1345495"/>
              <a:gd name="connsiteY4" fmla="*/ 1046692 h 2061985"/>
              <a:gd name="connsiteX5" fmla="*/ 779757 w 1345495"/>
              <a:gd name="connsiteY5" fmla="*/ 1381124 h 2061985"/>
              <a:gd name="connsiteX6" fmla="*/ 119357 w 1345495"/>
              <a:gd name="connsiteY6" fmla="*/ 1965324 h 2061985"/>
              <a:gd name="connsiteX7" fmla="*/ 664752 w 1345495"/>
              <a:gd name="connsiteY7" fmla="*/ 1961091 h 2061985"/>
              <a:gd name="connsiteX0" fmla="*/ 1186157 w 1345495"/>
              <a:gd name="connsiteY0" fmla="*/ 352424 h 2061985"/>
              <a:gd name="connsiteX1" fmla="*/ 1176867 w 1345495"/>
              <a:gd name="connsiteY1" fmla="*/ 115358 h 2061985"/>
              <a:gd name="connsiteX2" fmla="*/ 174390 w 1345495"/>
              <a:gd name="connsiteY2" fmla="*/ 1044574 h 2061985"/>
              <a:gd name="connsiteX3" fmla="*/ 597018 w 1345495"/>
              <a:gd name="connsiteY3" fmla="*/ 1131357 h 2061985"/>
              <a:gd name="connsiteX4" fmla="*/ 829733 w 1345495"/>
              <a:gd name="connsiteY4" fmla="*/ 1046692 h 2061985"/>
              <a:gd name="connsiteX5" fmla="*/ 779757 w 1345495"/>
              <a:gd name="connsiteY5" fmla="*/ 1381124 h 2061985"/>
              <a:gd name="connsiteX6" fmla="*/ 119357 w 1345495"/>
              <a:gd name="connsiteY6" fmla="*/ 1965324 h 2061985"/>
              <a:gd name="connsiteX7" fmla="*/ 664752 w 1345495"/>
              <a:gd name="connsiteY7" fmla="*/ 1961091 h 2061985"/>
              <a:gd name="connsiteX0" fmla="*/ 1085967 w 1245305"/>
              <a:gd name="connsiteY0" fmla="*/ 352424 h 2061985"/>
              <a:gd name="connsiteX1" fmla="*/ 1076677 w 1245305"/>
              <a:gd name="connsiteY1" fmla="*/ 115358 h 2061985"/>
              <a:gd name="connsiteX2" fmla="*/ 74200 w 1245305"/>
              <a:gd name="connsiteY2" fmla="*/ 1044574 h 2061985"/>
              <a:gd name="connsiteX3" fmla="*/ 729543 w 1245305"/>
              <a:gd name="connsiteY3" fmla="*/ 1046692 h 2061985"/>
              <a:gd name="connsiteX4" fmla="*/ 679567 w 1245305"/>
              <a:gd name="connsiteY4" fmla="*/ 1381124 h 2061985"/>
              <a:gd name="connsiteX5" fmla="*/ 19167 w 1245305"/>
              <a:gd name="connsiteY5" fmla="*/ 1965324 h 2061985"/>
              <a:gd name="connsiteX6" fmla="*/ 564562 w 1245305"/>
              <a:gd name="connsiteY6" fmla="*/ 1961091 h 2061985"/>
              <a:gd name="connsiteX0" fmla="*/ 1085967 w 1085967"/>
              <a:gd name="connsiteY0" fmla="*/ 1411 h 1710972"/>
              <a:gd name="connsiteX1" fmla="*/ 543277 w 1085967"/>
              <a:gd name="connsiteY1" fmla="*/ 526345 h 1710972"/>
              <a:gd name="connsiteX2" fmla="*/ 74200 w 1085967"/>
              <a:gd name="connsiteY2" fmla="*/ 693561 h 1710972"/>
              <a:gd name="connsiteX3" fmla="*/ 729543 w 1085967"/>
              <a:gd name="connsiteY3" fmla="*/ 695679 h 1710972"/>
              <a:gd name="connsiteX4" fmla="*/ 679567 w 1085967"/>
              <a:gd name="connsiteY4" fmla="*/ 1030111 h 1710972"/>
              <a:gd name="connsiteX5" fmla="*/ 19167 w 1085967"/>
              <a:gd name="connsiteY5" fmla="*/ 1614311 h 1710972"/>
              <a:gd name="connsiteX6" fmla="*/ 564562 w 1085967"/>
              <a:gd name="connsiteY6" fmla="*/ 1610078 h 1710972"/>
              <a:gd name="connsiteX0" fmla="*/ 552567 w 830437"/>
              <a:gd name="connsiteY0" fmla="*/ 34924 h 1211085"/>
              <a:gd name="connsiteX1" fmla="*/ 543277 w 830437"/>
              <a:gd name="connsiteY1" fmla="*/ 26458 h 1211085"/>
              <a:gd name="connsiteX2" fmla="*/ 74200 w 830437"/>
              <a:gd name="connsiteY2" fmla="*/ 193674 h 1211085"/>
              <a:gd name="connsiteX3" fmla="*/ 729543 w 830437"/>
              <a:gd name="connsiteY3" fmla="*/ 195792 h 1211085"/>
              <a:gd name="connsiteX4" fmla="*/ 679567 w 830437"/>
              <a:gd name="connsiteY4" fmla="*/ 530224 h 1211085"/>
              <a:gd name="connsiteX5" fmla="*/ 19167 w 830437"/>
              <a:gd name="connsiteY5" fmla="*/ 1114424 h 1211085"/>
              <a:gd name="connsiteX6" fmla="*/ 564562 w 830437"/>
              <a:gd name="connsiteY6" fmla="*/ 1110191 h 1211085"/>
              <a:gd name="connsiteX0" fmla="*/ 552567 w 688739"/>
              <a:gd name="connsiteY0" fmla="*/ 34924 h 1211085"/>
              <a:gd name="connsiteX1" fmla="*/ 543277 w 688739"/>
              <a:gd name="connsiteY1" fmla="*/ 26458 h 1211085"/>
              <a:gd name="connsiteX2" fmla="*/ 74200 w 688739"/>
              <a:gd name="connsiteY2" fmla="*/ 193674 h 1211085"/>
              <a:gd name="connsiteX3" fmla="*/ 679567 w 688739"/>
              <a:gd name="connsiteY3" fmla="*/ 530224 h 1211085"/>
              <a:gd name="connsiteX4" fmla="*/ 19167 w 688739"/>
              <a:gd name="connsiteY4" fmla="*/ 1114424 h 1211085"/>
              <a:gd name="connsiteX5" fmla="*/ 564562 w 688739"/>
              <a:gd name="connsiteY5" fmla="*/ 1110191 h 1211085"/>
              <a:gd name="connsiteX0" fmla="*/ 615127 w 685565"/>
              <a:gd name="connsiteY0" fmla="*/ 34924 h 1211085"/>
              <a:gd name="connsiteX1" fmla="*/ 605837 w 685565"/>
              <a:gd name="connsiteY1" fmla="*/ 26458 h 1211085"/>
              <a:gd name="connsiteX2" fmla="*/ 136760 w 685565"/>
              <a:gd name="connsiteY2" fmla="*/ 193674 h 1211085"/>
              <a:gd name="connsiteX3" fmla="*/ 81727 w 685565"/>
              <a:gd name="connsiteY3" fmla="*/ 1114424 h 1211085"/>
              <a:gd name="connsiteX4" fmla="*/ 627122 w 685565"/>
              <a:gd name="connsiteY4" fmla="*/ 1110191 h 1211085"/>
              <a:gd name="connsiteX0" fmla="*/ 478367 w 548805"/>
              <a:gd name="connsiteY0" fmla="*/ 34924 h 1110191"/>
              <a:gd name="connsiteX1" fmla="*/ 469077 w 548805"/>
              <a:gd name="connsiteY1" fmla="*/ 26458 h 1110191"/>
              <a:gd name="connsiteX2" fmla="*/ 0 w 548805"/>
              <a:gd name="connsiteY2" fmla="*/ 193674 h 1110191"/>
              <a:gd name="connsiteX3" fmla="*/ 490362 w 548805"/>
              <a:gd name="connsiteY3" fmla="*/ 1110191 h 1110191"/>
              <a:gd name="connsiteX0" fmla="*/ 478367 w 548805"/>
              <a:gd name="connsiteY0" fmla="*/ 34924 h 193674"/>
              <a:gd name="connsiteX1" fmla="*/ 469077 w 548805"/>
              <a:gd name="connsiteY1" fmla="*/ 26458 h 193674"/>
              <a:gd name="connsiteX2" fmla="*/ 0 w 548805"/>
              <a:gd name="connsiteY2" fmla="*/ 193674 h 193674"/>
              <a:gd name="connsiteX0" fmla="*/ 478367 w 548805"/>
              <a:gd name="connsiteY0" fmla="*/ 34924 h 193674"/>
              <a:gd name="connsiteX1" fmla="*/ 469077 w 548805"/>
              <a:gd name="connsiteY1" fmla="*/ 26458 h 193674"/>
              <a:gd name="connsiteX2" fmla="*/ 0 w 548805"/>
              <a:gd name="connsiteY2" fmla="*/ 193674 h 193674"/>
              <a:gd name="connsiteX0" fmla="*/ 478367 w 548805"/>
              <a:gd name="connsiteY0" fmla="*/ 34924 h 193674"/>
              <a:gd name="connsiteX1" fmla="*/ 469077 w 548805"/>
              <a:gd name="connsiteY1" fmla="*/ 26458 h 193674"/>
              <a:gd name="connsiteX2" fmla="*/ 0 w 548805"/>
              <a:gd name="connsiteY2" fmla="*/ 193674 h 193674"/>
              <a:gd name="connsiteX0" fmla="*/ 478367 w 548805"/>
              <a:gd name="connsiteY0" fmla="*/ 34924 h 193674"/>
              <a:gd name="connsiteX1" fmla="*/ 469077 w 548805"/>
              <a:gd name="connsiteY1" fmla="*/ 26458 h 193674"/>
              <a:gd name="connsiteX2" fmla="*/ 0 w 548805"/>
              <a:gd name="connsiteY2" fmla="*/ 193674 h 193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805" h="193674">
                <a:moveTo>
                  <a:pt x="478367" y="34924"/>
                </a:moveTo>
                <a:cubicBezTo>
                  <a:pt x="476819" y="33513"/>
                  <a:pt x="548805" y="0"/>
                  <a:pt x="469077" y="26458"/>
                </a:cubicBezTo>
                <a:cubicBezTo>
                  <a:pt x="389349" y="52916"/>
                  <a:pt x="172841" y="176741"/>
                  <a:pt x="0" y="193674"/>
                </a:cubicBezTo>
              </a:path>
            </a:pathLst>
          </a:custGeom>
          <a:noFill/>
          <a:ln w="57150" cap="flat" cmpd="sng" algn="ctr">
            <a:solidFill>
              <a:srgbClr val="46260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9" name="Pie 18"/>
          <p:cNvSpPr/>
          <p:nvPr/>
        </p:nvSpPr>
        <p:spPr bwMode="auto">
          <a:xfrm>
            <a:off x="3795804" y="4735086"/>
            <a:ext cx="420095" cy="363808"/>
          </a:xfrm>
          <a:prstGeom prst="pie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isometricOffAxis2Top">
              <a:rot lat="1200000" lon="7800000" rev="7200000"/>
            </a:camera>
            <a:lightRig rig="threePt" dir="t"/>
          </a:scene3d>
          <a:sp3d>
            <a:bevelT/>
            <a:bevelB w="165100" prst="coolSlant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0" name="Freeform 19"/>
          <p:cNvSpPr/>
          <p:nvPr/>
        </p:nvSpPr>
        <p:spPr bwMode="auto">
          <a:xfrm>
            <a:off x="3975845" y="4007469"/>
            <a:ext cx="313960" cy="156640"/>
          </a:xfrm>
          <a:custGeom>
            <a:avLst/>
            <a:gdLst>
              <a:gd name="connsiteX0" fmla="*/ 776817 w 2224617"/>
              <a:gd name="connsiteY0" fmla="*/ 0 h 2529417"/>
              <a:gd name="connsiteX1" fmla="*/ 141817 w 2224617"/>
              <a:gd name="connsiteY1" fmla="*/ 419100 h 2529417"/>
              <a:gd name="connsiteX2" fmla="*/ 167217 w 2224617"/>
              <a:gd name="connsiteY2" fmla="*/ 927100 h 2529417"/>
              <a:gd name="connsiteX3" fmla="*/ 1145117 w 2224617"/>
              <a:gd name="connsiteY3" fmla="*/ 1397000 h 2529417"/>
              <a:gd name="connsiteX4" fmla="*/ 637117 w 2224617"/>
              <a:gd name="connsiteY4" fmla="*/ 2362200 h 2529417"/>
              <a:gd name="connsiteX5" fmla="*/ 2110317 w 2224617"/>
              <a:gd name="connsiteY5" fmla="*/ 2400300 h 2529417"/>
              <a:gd name="connsiteX6" fmla="*/ 2110317 w 2224617"/>
              <a:gd name="connsiteY6" fmla="*/ 2400300 h 2529417"/>
              <a:gd name="connsiteX7" fmla="*/ 2211917 w 2224617"/>
              <a:gd name="connsiteY7" fmla="*/ 2425700 h 2529417"/>
              <a:gd name="connsiteX8" fmla="*/ 2186517 w 2224617"/>
              <a:gd name="connsiteY8" fmla="*/ 2400300 h 2529417"/>
              <a:gd name="connsiteX0" fmla="*/ 776817 w 2510367"/>
              <a:gd name="connsiteY0" fmla="*/ 0 h 2529417"/>
              <a:gd name="connsiteX1" fmla="*/ 141817 w 2510367"/>
              <a:gd name="connsiteY1" fmla="*/ 419100 h 2529417"/>
              <a:gd name="connsiteX2" fmla="*/ 167217 w 2510367"/>
              <a:gd name="connsiteY2" fmla="*/ 927100 h 2529417"/>
              <a:gd name="connsiteX3" fmla="*/ 1145117 w 2510367"/>
              <a:gd name="connsiteY3" fmla="*/ 1397000 h 2529417"/>
              <a:gd name="connsiteX4" fmla="*/ 637117 w 2510367"/>
              <a:gd name="connsiteY4" fmla="*/ 2362200 h 2529417"/>
              <a:gd name="connsiteX5" fmla="*/ 2110317 w 2510367"/>
              <a:gd name="connsiteY5" fmla="*/ 2400300 h 2529417"/>
              <a:gd name="connsiteX6" fmla="*/ 2110317 w 2510367"/>
              <a:gd name="connsiteY6" fmla="*/ 2400300 h 2529417"/>
              <a:gd name="connsiteX7" fmla="*/ 2211917 w 2510367"/>
              <a:gd name="connsiteY7" fmla="*/ 2425700 h 2529417"/>
              <a:gd name="connsiteX8" fmla="*/ 2491317 w 2510367"/>
              <a:gd name="connsiteY8" fmla="*/ 2400300 h 2529417"/>
              <a:gd name="connsiteX0" fmla="*/ 776817 w 2211917"/>
              <a:gd name="connsiteY0" fmla="*/ 0 h 2529417"/>
              <a:gd name="connsiteX1" fmla="*/ 141817 w 2211917"/>
              <a:gd name="connsiteY1" fmla="*/ 419100 h 2529417"/>
              <a:gd name="connsiteX2" fmla="*/ 167217 w 2211917"/>
              <a:gd name="connsiteY2" fmla="*/ 927100 h 2529417"/>
              <a:gd name="connsiteX3" fmla="*/ 1145117 w 2211917"/>
              <a:gd name="connsiteY3" fmla="*/ 1397000 h 2529417"/>
              <a:gd name="connsiteX4" fmla="*/ 637117 w 2211917"/>
              <a:gd name="connsiteY4" fmla="*/ 2362200 h 2529417"/>
              <a:gd name="connsiteX5" fmla="*/ 2110317 w 2211917"/>
              <a:gd name="connsiteY5" fmla="*/ 2400300 h 2529417"/>
              <a:gd name="connsiteX6" fmla="*/ 2110317 w 2211917"/>
              <a:gd name="connsiteY6" fmla="*/ 2400300 h 2529417"/>
              <a:gd name="connsiteX7" fmla="*/ 2211917 w 2211917"/>
              <a:gd name="connsiteY7" fmla="*/ 2425700 h 2529417"/>
              <a:gd name="connsiteX0" fmla="*/ 776817 w 2110317"/>
              <a:gd name="connsiteY0" fmla="*/ 0 h 2529417"/>
              <a:gd name="connsiteX1" fmla="*/ 141817 w 2110317"/>
              <a:gd name="connsiteY1" fmla="*/ 419100 h 2529417"/>
              <a:gd name="connsiteX2" fmla="*/ 167217 w 2110317"/>
              <a:gd name="connsiteY2" fmla="*/ 927100 h 2529417"/>
              <a:gd name="connsiteX3" fmla="*/ 1145117 w 2110317"/>
              <a:gd name="connsiteY3" fmla="*/ 1397000 h 2529417"/>
              <a:gd name="connsiteX4" fmla="*/ 637117 w 2110317"/>
              <a:gd name="connsiteY4" fmla="*/ 2362200 h 2529417"/>
              <a:gd name="connsiteX5" fmla="*/ 2110317 w 2110317"/>
              <a:gd name="connsiteY5" fmla="*/ 2400300 h 2529417"/>
              <a:gd name="connsiteX6" fmla="*/ 2110317 w 2110317"/>
              <a:gd name="connsiteY6" fmla="*/ 2400300 h 2529417"/>
              <a:gd name="connsiteX0" fmla="*/ 776817 w 2110317"/>
              <a:gd name="connsiteY0" fmla="*/ 0 h 2484967"/>
              <a:gd name="connsiteX1" fmla="*/ 141817 w 2110317"/>
              <a:gd name="connsiteY1" fmla="*/ 419100 h 2484967"/>
              <a:gd name="connsiteX2" fmla="*/ 167217 w 2110317"/>
              <a:gd name="connsiteY2" fmla="*/ 927100 h 2484967"/>
              <a:gd name="connsiteX3" fmla="*/ 1145117 w 2110317"/>
              <a:gd name="connsiteY3" fmla="*/ 1397000 h 2484967"/>
              <a:gd name="connsiteX4" fmla="*/ 637117 w 2110317"/>
              <a:gd name="connsiteY4" fmla="*/ 2362200 h 2484967"/>
              <a:gd name="connsiteX5" fmla="*/ 1714500 w 2110317"/>
              <a:gd name="connsiteY5" fmla="*/ 2133600 h 2484967"/>
              <a:gd name="connsiteX6" fmla="*/ 2110317 w 2110317"/>
              <a:gd name="connsiteY6" fmla="*/ 2400300 h 2484967"/>
              <a:gd name="connsiteX7" fmla="*/ 2110317 w 2110317"/>
              <a:gd name="connsiteY7" fmla="*/ 2400300 h 2484967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7" fmla="*/ 2110317 w 2110317"/>
              <a:gd name="connsiteY7" fmla="*/ 2400300 h 2400300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266700 w 2438400"/>
              <a:gd name="connsiteY0" fmla="*/ 0 h 2180167"/>
              <a:gd name="connsiteX1" fmla="*/ 469900 w 2438400"/>
              <a:gd name="connsiteY1" fmla="*/ 419100 h 2180167"/>
              <a:gd name="connsiteX2" fmla="*/ 495300 w 2438400"/>
              <a:gd name="connsiteY2" fmla="*/ 927100 h 2180167"/>
              <a:gd name="connsiteX3" fmla="*/ 1473200 w 2438400"/>
              <a:gd name="connsiteY3" fmla="*/ 1397000 h 2180167"/>
              <a:gd name="connsiteX4" fmla="*/ 1346200 w 2438400"/>
              <a:gd name="connsiteY4" fmla="*/ 2057400 h 2180167"/>
              <a:gd name="connsiteX5" fmla="*/ 2042583 w 2438400"/>
              <a:gd name="connsiteY5" fmla="*/ 2133600 h 2180167"/>
              <a:gd name="connsiteX6" fmla="*/ 2207683 w 2438400"/>
              <a:gd name="connsiteY6" fmla="*/ 2120901 h 2180167"/>
              <a:gd name="connsiteX7" fmla="*/ 2438400 w 2438400"/>
              <a:gd name="connsiteY7" fmla="*/ 2019300 h 2180167"/>
              <a:gd name="connsiteX0" fmla="*/ 266700 w 2971800"/>
              <a:gd name="connsiteY0" fmla="*/ 0 h 2180167"/>
              <a:gd name="connsiteX1" fmla="*/ 1003300 w 2971800"/>
              <a:gd name="connsiteY1" fmla="*/ 4191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0 h 2180167"/>
              <a:gd name="connsiteX1" fmla="*/ 1536700 w 2971800"/>
              <a:gd name="connsiteY1" fmla="*/ 2667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78317 h 2029884"/>
              <a:gd name="connsiteX1" fmla="*/ 1536700 w 2971800"/>
              <a:gd name="connsiteY1" fmla="*/ 116417 h 2029884"/>
              <a:gd name="connsiteX2" fmla="*/ 1028700 w 2971800"/>
              <a:gd name="connsiteY2" fmla="*/ 776817 h 2029884"/>
              <a:gd name="connsiteX3" fmla="*/ 2006600 w 2971800"/>
              <a:gd name="connsiteY3" fmla="*/ 1246717 h 2029884"/>
              <a:gd name="connsiteX4" fmla="*/ 1879600 w 2971800"/>
              <a:gd name="connsiteY4" fmla="*/ 1907117 h 2029884"/>
              <a:gd name="connsiteX5" fmla="*/ 2575983 w 2971800"/>
              <a:gd name="connsiteY5" fmla="*/ 1983317 h 2029884"/>
              <a:gd name="connsiteX6" fmla="*/ 2741083 w 2971800"/>
              <a:gd name="connsiteY6" fmla="*/ 1970618 h 2029884"/>
              <a:gd name="connsiteX7" fmla="*/ 2971800 w 2971800"/>
              <a:gd name="connsiteY7" fmla="*/ 1869017 h 2029884"/>
              <a:gd name="connsiteX0" fmla="*/ 3528 w 2708628"/>
              <a:gd name="connsiteY0" fmla="*/ 457200 h 2408767"/>
              <a:gd name="connsiteX1" fmla="*/ 820561 w 2708628"/>
              <a:gd name="connsiteY1" fmla="*/ 6350 h 2408767"/>
              <a:gd name="connsiteX2" fmla="*/ 1273528 w 2708628"/>
              <a:gd name="connsiteY2" fmla="*/ 495300 h 2408767"/>
              <a:gd name="connsiteX3" fmla="*/ 765528 w 2708628"/>
              <a:gd name="connsiteY3" fmla="*/ 1155700 h 2408767"/>
              <a:gd name="connsiteX4" fmla="*/ 1743428 w 2708628"/>
              <a:gd name="connsiteY4" fmla="*/ 1625600 h 2408767"/>
              <a:gd name="connsiteX5" fmla="*/ 1616428 w 2708628"/>
              <a:gd name="connsiteY5" fmla="*/ 2286000 h 2408767"/>
              <a:gd name="connsiteX6" fmla="*/ 2312811 w 2708628"/>
              <a:gd name="connsiteY6" fmla="*/ 2362200 h 2408767"/>
              <a:gd name="connsiteX7" fmla="*/ 2477911 w 2708628"/>
              <a:gd name="connsiteY7" fmla="*/ 2349501 h 2408767"/>
              <a:gd name="connsiteX8" fmla="*/ 2708628 w 2708628"/>
              <a:gd name="connsiteY8" fmla="*/ 2247900 h 24087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9525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11811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81806 w 2058106"/>
              <a:gd name="connsiteY0" fmla="*/ 0 h 2865967"/>
              <a:gd name="connsiteX1" fmla="*/ 170039 w 2058106"/>
              <a:gd name="connsiteY1" fmla="*/ 463550 h 2865967"/>
              <a:gd name="connsiteX2" fmla="*/ 694973 w 2058106"/>
              <a:gd name="connsiteY2" fmla="*/ 319617 h 2865967"/>
              <a:gd name="connsiteX3" fmla="*/ 623006 w 2058106"/>
              <a:gd name="connsiteY3" fmla="*/ 1181100 h 2865967"/>
              <a:gd name="connsiteX4" fmla="*/ 115006 w 2058106"/>
              <a:gd name="connsiteY4" fmla="*/ 1612900 h 2865967"/>
              <a:gd name="connsiteX5" fmla="*/ 1092906 w 2058106"/>
              <a:gd name="connsiteY5" fmla="*/ 2082800 h 2865967"/>
              <a:gd name="connsiteX6" fmla="*/ 965906 w 2058106"/>
              <a:gd name="connsiteY6" fmla="*/ 2743200 h 2865967"/>
              <a:gd name="connsiteX7" fmla="*/ 1662289 w 2058106"/>
              <a:gd name="connsiteY7" fmla="*/ 2819400 h 2865967"/>
              <a:gd name="connsiteX8" fmla="*/ 1827389 w 2058106"/>
              <a:gd name="connsiteY8" fmla="*/ 2806701 h 2865967"/>
              <a:gd name="connsiteX9" fmla="*/ 2058106 w 2058106"/>
              <a:gd name="connsiteY9" fmla="*/ 2705100 h 2865967"/>
              <a:gd name="connsiteX0" fmla="*/ 1186157 w 2062457"/>
              <a:gd name="connsiteY0" fmla="*/ 0 h 2865967"/>
              <a:gd name="connsiteX1" fmla="*/ 174390 w 2062457"/>
              <a:gd name="connsiteY1" fmla="*/ 4635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1831740 w 2062457"/>
              <a:gd name="connsiteY10" fmla="*/ 2806701 h 2865967"/>
              <a:gd name="connsiteX11" fmla="*/ 2062457 w 2062457"/>
              <a:gd name="connsiteY11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2062457 w 2062457"/>
              <a:gd name="connsiteY10" fmla="*/ 2705100 h 2865967"/>
              <a:gd name="connsiteX0" fmla="*/ 1186157 w 2062457"/>
              <a:gd name="connsiteY0" fmla="*/ 0 h 2846917"/>
              <a:gd name="connsiteX1" fmla="*/ 174390 w 2062457"/>
              <a:gd name="connsiteY1" fmla="*/ 311150 h 2846917"/>
              <a:gd name="connsiteX2" fmla="*/ 139818 w 2062457"/>
              <a:gd name="connsiteY2" fmla="*/ 93133 h 2846917"/>
              <a:gd name="connsiteX3" fmla="*/ 699324 w 2062457"/>
              <a:gd name="connsiteY3" fmla="*/ 319617 h 2846917"/>
              <a:gd name="connsiteX4" fmla="*/ 779757 w 2062457"/>
              <a:gd name="connsiteY4" fmla="*/ 1028700 h 2846917"/>
              <a:gd name="connsiteX5" fmla="*/ 119357 w 2062457"/>
              <a:gd name="connsiteY5" fmla="*/ 1612900 h 2846917"/>
              <a:gd name="connsiteX6" fmla="*/ 664752 w 2062457"/>
              <a:gd name="connsiteY6" fmla="*/ 1608667 h 2846917"/>
              <a:gd name="connsiteX7" fmla="*/ 1097257 w 2062457"/>
              <a:gd name="connsiteY7" fmla="*/ 2082800 h 2846917"/>
              <a:gd name="connsiteX8" fmla="*/ 970257 w 2062457"/>
              <a:gd name="connsiteY8" fmla="*/ 2743200 h 2846917"/>
              <a:gd name="connsiteX9" fmla="*/ 2062457 w 2062457"/>
              <a:gd name="connsiteY9" fmla="*/ 2705100 h 2846917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092906 w 1092906"/>
              <a:gd name="connsiteY0" fmla="*/ 0 h 2791883"/>
              <a:gd name="connsiteX1" fmla="*/ 81139 w 1092906"/>
              <a:gd name="connsiteY1" fmla="*/ 311150 h 2791883"/>
              <a:gd name="connsiteX2" fmla="*/ 606073 w 1092906"/>
              <a:gd name="connsiteY2" fmla="*/ 319617 h 2791883"/>
              <a:gd name="connsiteX3" fmla="*/ 686506 w 1092906"/>
              <a:gd name="connsiteY3" fmla="*/ 1028700 h 2791883"/>
              <a:gd name="connsiteX4" fmla="*/ 26106 w 1092906"/>
              <a:gd name="connsiteY4" fmla="*/ 1612900 h 2791883"/>
              <a:gd name="connsiteX5" fmla="*/ 571501 w 1092906"/>
              <a:gd name="connsiteY5" fmla="*/ 1608667 h 2791883"/>
              <a:gd name="connsiteX6" fmla="*/ 1004006 w 1092906"/>
              <a:gd name="connsiteY6" fmla="*/ 2082800 h 2791883"/>
              <a:gd name="connsiteX7" fmla="*/ 877006 w 1092906"/>
              <a:gd name="connsiteY7" fmla="*/ 2743200 h 2791883"/>
              <a:gd name="connsiteX8" fmla="*/ 521406 w 1092906"/>
              <a:gd name="connsiteY8" fmla="*/ 1790700 h 2791883"/>
              <a:gd name="connsiteX0" fmla="*/ 1085967 w 1085967"/>
              <a:gd name="connsiteY0" fmla="*/ 0 h 2791883"/>
              <a:gd name="connsiteX1" fmla="*/ 74200 w 1085967"/>
              <a:gd name="connsiteY1" fmla="*/ 311150 h 2791883"/>
              <a:gd name="connsiteX2" fmla="*/ 679567 w 1085967"/>
              <a:gd name="connsiteY2" fmla="*/ 1028700 h 2791883"/>
              <a:gd name="connsiteX3" fmla="*/ 19167 w 1085967"/>
              <a:gd name="connsiteY3" fmla="*/ 1612900 h 2791883"/>
              <a:gd name="connsiteX4" fmla="*/ 564562 w 1085967"/>
              <a:gd name="connsiteY4" fmla="*/ 1608667 h 2791883"/>
              <a:gd name="connsiteX5" fmla="*/ 997067 w 1085967"/>
              <a:gd name="connsiteY5" fmla="*/ 2082800 h 2791883"/>
              <a:gd name="connsiteX6" fmla="*/ 870067 w 1085967"/>
              <a:gd name="connsiteY6" fmla="*/ 2743200 h 2791883"/>
              <a:gd name="connsiteX7" fmla="*/ 514467 w 1085967"/>
              <a:gd name="connsiteY7" fmla="*/ 1790700 h 2791883"/>
              <a:gd name="connsiteX0" fmla="*/ 1189567 w 1189567"/>
              <a:gd name="connsiteY0" fmla="*/ 0 h 2791883"/>
              <a:gd name="connsiteX1" fmla="*/ 177800 w 1189567"/>
              <a:gd name="connsiteY1" fmla="*/ 311150 h 2791883"/>
              <a:gd name="connsiteX2" fmla="*/ 122767 w 1189567"/>
              <a:gd name="connsiteY2" fmla="*/ 1612900 h 2791883"/>
              <a:gd name="connsiteX3" fmla="*/ 668162 w 1189567"/>
              <a:gd name="connsiteY3" fmla="*/ 1608667 h 2791883"/>
              <a:gd name="connsiteX4" fmla="*/ 1100667 w 1189567"/>
              <a:gd name="connsiteY4" fmla="*/ 2082800 h 2791883"/>
              <a:gd name="connsiteX5" fmla="*/ 973667 w 1189567"/>
              <a:gd name="connsiteY5" fmla="*/ 2743200 h 2791883"/>
              <a:gd name="connsiteX6" fmla="*/ 618067 w 1189567"/>
              <a:gd name="connsiteY6" fmla="*/ 1790700 h 2791883"/>
              <a:gd name="connsiteX0" fmla="*/ 1098668 w 1098668"/>
              <a:gd name="connsiteY0" fmla="*/ 0 h 2791883"/>
              <a:gd name="connsiteX1" fmla="*/ 86901 w 1098668"/>
              <a:gd name="connsiteY1" fmla="*/ 311150 h 2791883"/>
              <a:gd name="connsiteX2" fmla="*/ 577263 w 1098668"/>
              <a:gd name="connsiteY2" fmla="*/ 1608667 h 2791883"/>
              <a:gd name="connsiteX3" fmla="*/ 1009768 w 1098668"/>
              <a:gd name="connsiteY3" fmla="*/ 2082800 h 2791883"/>
              <a:gd name="connsiteX4" fmla="*/ 882768 w 1098668"/>
              <a:gd name="connsiteY4" fmla="*/ 2743200 h 2791883"/>
              <a:gd name="connsiteX5" fmla="*/ 527168 w 1098668"/>
              <a:gd name="connsiteY5" fmla="*/ 1790700 h 2791883"/>
              <a:gd name="connsiteX0" fmla="*/ 1026584 w 1070329"/>
              <a:gd name="connsiteY0" fmla="*/ 0 h 2791883"/>
              <a:gd name="connsiteX1" fmla="*/ 14817 w 1070329"/>
              <a:gd name="connsiteY1" fmla="*/ 311150 h 2791883"/>
              <a:gd name="connsiteX2" fmla="*/ 937684 w 1070329"/>
              <a:gd name="connsiteY2" fmla="*/ 2082800 h 2791883"/>
              <a:gd name="connsiteX3" fmla="*/ 810684 w 1070329"/>
              <a:gd name="connsiteY3" fmla="*/ 2743200 h 2791883"/>
              <a:gd name="connsiteX4" fmla="*/ 455084 w 1070329"/>
              <a:gd name="connsiteY4" fmla="*/ 1790700 h 2791883"/>
              <a:gd name="connsiteX0" fmla="*/ 1047750 w 1047750"/>
              <a:gd name="connsiteY0" fmla="*/ 0 h 2743200"/>
              <a:gd name="connsiteX1" fmla="*/ 35983 w 1047750"/>
              <a:gd name="connsiteY1" fmla="*/ 311150 h 2743200"/>
              <a:gd name="connsiteX2" fmla="*/ 831850 w 1047750"/>
              <a:gd name="connsiteY2" fmla="*/ 2743200 h 2743200"/>
              <a:gd name="connsiteX3" fmla="*/ 476250 w 1047750"/>
              <a:gd name="connsiteY3" fmla="*/ 1790700 h 2743200"/>
              <a:gd name="connsiteX0" fmla="*/ 1047750 w 1047750"/>
              <a:gd name="connsiteY0" fmla="*/ 0 h 2743200"/>
              <a:gd name="connsiteX1" fmla="*/ 35983 w 1047750"/>
              <a:gd name="connsiteY1" fmla="*/ 311150 h 2743200"/>
              <a:gd name="connsiteX2" fmla="*/ 831850 w 1047750"/>
              <a:gd name="connsiteY2" fmla="*/ 2743200 h 2743200"/>
              <a:gd name="connsiteX0" fmla="*/ 1011767 w 1011767"/>
              <a:gd name="connsiteY0" fmla="*/ 0 h 311150"/>
              <a:gd name="connsiteX1" fmla="*/ 0 w 1011767"/>
              <a:gd name="connsiteY1" fmla="*/ 311150 h 311150"/>
              <a:gd name="connsiteX0" fmla="*/ 1011767 w 1011767"/>
              <a:gd name="connsiteY0" fmla="*/ 0 h 311150"/>
              <a:gd name="connsiteX1" fmla="*/ 299741 w 1011767"/>
              <a:gd name="connsiteY1" fmla="*/ 143933 h 311150"/>
              <a:gd name="connsiteX2" fmla="*/ 0 w 1011767"/>
              <a:gd name="connsiteY2" fmla="*/ 311150 h 311150"/>
              <a:gd name="connsiteX0" fmla="*/ 299741 w 322439"/>
              <a:gd name="connsiteY0" fmla="*/ 29633 h 196850"/>
              <a:gd name="connsiteX1" fmla="*/ 0 w 322439"/>
              <a:gd name="connsiteY1" fmla="*/ 196850 h 196850"/>
              <a:gd name="connsiteX0" fmla="*/ 299741 w 398639"/>
              <a:gd name="connsiteY0" fmla="*/ 29633 h 196850"/>
              <a:gd name="connsiteX1" fmla="*/ 0 w 398639"/>
              <a:gd name="connsiteY1" fmla="*/ 196850 h 19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98639" h="196850">
                <a:moveTo>
                  <a:pt x="299741" y="29633"/>
                </a:moveTo>
                <a:cubicBezTo>
                  <a:pt x="398639" y="30691"/>
                  <a:pt x="93133" y="0"/>
                  <a:pt x="0" y="196850"/>
                </a:cubicBezTo>
              </a:path>
            </a:pathLst>
          </a:custGeom>
          <a:noFill/>
          <a:ln w="57150" cap="flat" cmpd="sng" algn="ctr">
            <a:solidFill>
              <a:srgbClr val="462606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1" name="Pie 20"/>
          <p:cNvSpPr/>
          <p:nvPr/>
        </p:nvSpPr>
        <p:spPr bwMode="auto">
          <a:xfrm>
            <a:off x="3795804" y="4128739"/>
            <a:ext cx="420095" cy="363808"/>
          </a:xfrm>
          <a:prstGeom prst="pie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isometricOffAxis2Top">
              <a:rot lat="1200000" lon="7800000" rev="7200000"/>
            </a:camera>
            <a:lightRig rig="threePt" dir="t"/>
          </a:scene3d>
          <a:sp3d>
            <a:bevelT/>
            <a:bevelB w="165100" prst="coolSlant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3675777" y="4387279"/>
            <a:ext cx="373973" cy="165903"/>
          </a:xfrm>
          <a:custGeom>
            <a:avLst/>
            <a:gdLst>
              <a:gd name="connsiteX0" fmla="*/ 776817 w 2224617"/>
              <a:gd name="connsiteY0" fmla="*/ 0 h 2529417"/>
              <a:gd name="connsiteX1" fmla="*/ 141817 w 2224617"/>
              <a:gd name="connsiteY1" fmla="*/ 419100 h 2529417"/>
              <a:gd name="connsiteX2" fmla="*/ 167217 w 2224617"/>
              <a:gd name="connsiteY2" fmla="*/ 927100 h 2529417"/>
              <a:gd name="connsiteX3" fmla="*/ 1145117 w 2224617"/>
              <a:gd name="connsiteY3" fmla="*/ 1397000 h 2529417"/>
              <a:gd name="connsiteX4" fmla="*/ 637117 w 2224617"/>
              <a:gd name="connsiteY4" fmla="*/ 2362200 h 2529417"/>
              <a:gd name="connsiteX5" fmla="*/ 2110317 w 2224617"/>
              <a:gd name="connsiteY5" fmla="*/ 2400300 h 2529417"/>
              <a:gd name="connsiteX6" fmla="*/ 2110317 w 2224617"/>
              <a:gd name="connsiteY6" fmla="*/ 2400300 h 2529417"/>
              <a:gd name="connsiteX7" fmla="*/ 2211917 w 2224617"/>
              <a:gd name="connsiteY7" fmla="*/ 2425700 h 2529417"/>
              <a:gd name="connsiteX8" fmla="*/ 2186517 w 2224617"/>
              <a:gd name="connsiteY8" fmla="*/ 2400300 h 2529417"/>
              <a:gd name="connsiteX0" fmla="*/ 776817 w 2510367"/>
              <a:gd name="connsiteY0" fmla="*/ 0 h 2529417"/>
              <a:gd name="connsiteX1" fmla="*/ 141817 w 2510367"/>
              <a:gd name="connsiteY1" fmla="*/ 419100 h 2529417"/>
              <a:gd name="connsiteX2" fmla="*/ 167217 w 2510367"/>
              <a:gd name="connsiteY2" fmla="*/ 927100 h 2529417"/>
              <a:gd name="connsiteX3" fmla="*/ 1145117 w 2510367"/>
              <a:gd name="connsiteY3" fmla="*/ 1397000 h 2529417"/>
              <a:gd name="connsiteX4" fmla="*/ 637117 w 2510367"/>
              <a:gd name="connsiteY4" fmla="*/ 2362200 h 2529417"/>
              <a:gd name="connsiteX5" fmla="*/ 2110317 w 2510367"/>
              <a:gd name="connsiteY5" fmla="*/ 2400300 h 2529417"/>
              <a:gd name="connsiteX6" fmla="*/ 2110317 w 2510367"/>
              <a:gd name="connsiteY6" fmla="*/ 2400300 h 2529417"/>
              <a:gd name="connsiteX7" fmla="*/ 2211917 w 2510367"/>
              <a:gd name="connsiteY7" fmla="*/ 2425700 h 2529417"/>
              <a:gd name="connsiteX8" fmla="*/ 2491317 w 2510367"/>
              <a:gd name="connsiteY8" fmla="*/ 2400300 h 2529417"/>
              <a:gd name="connsiteX0" fmla="*/ 776817 w 2211917"/>
              <a:gd name="connsiteY0" fmla="*/ 0 h 2529417"/>
              <a:gd name="connsiteX1" fmla="*/ 141817 w 2211917"/>
              <a:gd name="connsiteY1" fmla="*/ 419100 h 2529417"/>
              <a:gd name="connsiteX2" fmla="*/ 167217 w 2211917"/>
              <a:gd name="connsiteY2" fmla="*/ 927100 h 2529417"/>
              <a:gd name="connsiteX3" fmla="*/ 1145117 w 2211917"/>
              <a:gd name="connsiteY3" fmla="*/ 1397000 h 2529417"/>
              <a:gd name="connsiteX4" fmla="*/ 637117 w 2211917"/>
              <a:gd name="connsiteY4" fmla="*/ 2362200 h 2529417"/>
              <a:gd name="connsiteX5" fmla="*/ 2110317 w 2211917"/>
              <a:gd name="connsiteY5" fmla="*/ 2400300 h 2529417"/>
              <a:gd name="connsiteX6" fmla="*/ 2110317 w 2211917"/>
              <a:gd name="connsiteY6" fmla="*/ 2400300 h 2529417"/>
              <a:gd name="connsiteX7" fmla="*/ 2211917 w 2211917"/>
              <a:gd name="connsiteY7" fmla="*/ 2425700 h 2529417"/>
              <a:gd name="connsiteX0" fmla="*/ 776817 w 2110317"/>
              <a:gd name="connsiteY0" fmla="*/ 0 h 2529417"/>
              <a:gd name="connsiteX1" fmla="*/ 141817 w 2110317"/>
              <a:gd name="connsiteY1" fmla="*/ 419100 h 2529417"/>
              <a:gd name="connsiteX2" fmla="*/ 167217 w 2110317"/>
              <a:gd name="connsiteY2" fmla="*/ 927100 h 2529417"/>
              <a:gd name="connsiteX3" fmla="*/ 1145117 w 2110317"/>
              <a:gd name="connsiteY3" fmla="*/ 1397000 h 2529417"/>
              <a:gd name="connsiteX4" fmla="*/ 637117 w 2110317"/>
              <a:gd name="connsiteY4" fmla="*/ 2362200 h 2529417"/>
              <a:gd name="connsiteX5" fmla="*/ 2110317 w 2110317"/>
              <a:gd name="connsiteY5" fmla="*/ 2400300 h 2529417"/>
              <a:gd name="connsiteX6" fmla="*/ 2110317 w 2110317"/>
              <a:gd name="connsiteY6" fmla="*/ 2400300 h 2529417"/>
              <a:gd name="connsiteX0" fmla="*/ 776817 w 2110317"/>
              <a:gd name="connsiteY0" fmla="*/ 0 h 2484967"/>
              <a:gd name="connsiteX1" fmla="*/ 141817 w 2110317"/>
              <a:gd name="connsiteY1" fmla="*/ 419100 h 2484967"/>
              <a:gd name="connsiteX2" fmla="*/ 167217 w 2110317"/>
              <a:gd name="connsiteY2" fmla="*/ 927100 h 2484967"/>
              <a:gd name="connsiteX3" fmla="*/ 1145117 w 2110317"/>
              <a:gd name="connsiteY3" fmla="*/ 1397000 h 2484967"/>
              <a:gd name="connsiteX4" fmla="*/ 637117 w 2110317"/>
              <a:gd name="connsiteY4" fmla="*/ 2362200 h 2484967"/>
              <a:gd name="connsiteX5" fmla="*/ 1714500 w 2110317"/>
              <a:gd name="connsiteY5" fmla="*/ 2133600 h 2484967"/>
              <a:gd name="connsiteX6" fmla="*/ 2110317 w 2110317"/>
              <a:gd name="connsiteY6" fmla="*/ 2400300 h 2484967"/>
              <a:gd name="connsiteX7" fmla="*/ 2110317 w 2110317"/>
              <a:gd name="connsiteY7" fmla="*/ 2400300 h 2484967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7" fmla="*/ 2110317 w 2110317"/>
              <a:gd name="connsiteY7" fmla="*/ 2400300 h 2400300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266700 w 2438400"/>
              <a:gd name="connsiteY0" fmla="*/ 0 h 2180167"/>
              <a:gd name="connsiteX1" fmla="*/ 469900 w 2438400"/>
              <a:gd name="connsiteY1" fmla="*/ 419100 h 2180167"/>
              <a:gd name="connsiteX2" fmla="*/ 495300 w 2438400"/>
              <a:gd name="connsiteY2" fmla="*/ 927100 h 2180167"/>
              <a:gd name="connsiteX3" fmla="*/ 1473200 w 2438400"/>
              <a:gd name="connsiteY3" fmla="*/ 1397000 h 2180167"/>
              <a:gd name="connsiteX4" fmla="*/ 1346200 w 2438400"/>
              <a:gd name="connsiteY4" fmla="*/ 2057400 h 2180167"/>
              <a:gd name="connsiteX5" fmla="*/ 2042583 w 2438400"/>
              <a:gd name="connsiteY5" fmla="*/ 2133600 h 2180167"/>
              <a:gd name="connsiteX6" fmla="*/ 2207683 w 2438400"/>
              <a:gd name="connsiteY6" fmla="*/ 2120901 h 2180167"/>
              <a:gd name="connsiteX7" fmla="*/ 2438400 w 2438400"/>
              <a:gd name="connsiteY7" fmla="*/ 2019300 h 2180167"/>
              <a:gd name="connsiteX0" fmla="*/ 266700 w 2971800"/>
              <a:gd name="connsiteY0" fmla="*/ 0 h 2180167"/>
              <a:gd name="connsiteX1" fmla="*/ 1003300 w 2971800"/>
              <a:gd name="connsiteY1" fmla="*/ 4191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0 h 2180167"/>
              <a:gd name="connsiteX1" fmla="*/ 1536700 w 2971800"/>
              <a:gd name="connsiteY1" fmla="*/ 2667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78317 h 2029884"/>
              <a:gd name="connsiteX1" fmla="*/ 1536700 w 2971800"/>
              <a:gd name="connsiteY1" fmla="*/ 116417 h 2029884"/>
              <a:gd name="connsiteX2" fmla="*/ 1028700 w 2971800"/>
              <a:gd name="connsiteY2" fmla="*/ 776817 h 2029884"/>
              <a:gd name="connsiteX3" fmla="*/ 2006600 w 2971800"/>
              <a:gd name="connsiteY3" fmla="*/ 1246717 h 2029884"/>
              <a:gd name="connsiteX4" fmla="*/ 1879600 w 2971800"/>
              <a:gd name="connsiteY4" fmla="*/ 1907117 h 2029884"/>
              <a:gd name="connsiteX5" fmla="*/ 2575983 w 2971800"/>
              <a:gd name="connsiteY5" fmla="*/ 1983317 h 2029884"/>
              <a:gd name="connsiteX6" fmla="*/ 2741083 w 2971800"/>
              <a:gd name="connsiteY6" fmla="*/ 1970618 h 2029884"/>
              <a:gd name="connsiteX7" fmla="*/ 2971800 w 2971800"/>
              <a:gd name="connsiteY7" fmla="*/ 1869017 h 2029884"/>
              <a:gd name="connsiteX0" fmla="*/ 3528 w 2708628"/>
              <a:gd name="connsiteY0" fmla="*/ 457200 h 2408767"/>
              <a:gd name="connsiteX1" fmla="*/ 820561 w 2708628"/>
              <a:gd name="connsiteY1" fmla="*/ 6350 h 2408767"/>
              <a:gd name="connsiteX2" fmla="*/ 1273528 w 2708628"/>
              <a:gd name="connsiteY2" fmla="*/ 495300 h 2408767"/>
              <a:gd name="connsiteX3" fmla="*/ 765528 w 2708628"/>
              <a:gd name="connsiteY3" fmla="*/ 1155700 h 2408767"/>
              <a:gd name="connsiteX4" fmla="*/ 1743428 w 2708628"/>
              <a:gd name="connsiteY4" fmla="*/ 1625600 h 2408767"/>
              <a:gd name="connsiteX5" fmla="*/ 1616428 w 2708628"/>
              <a:gd name="connsiteY5" fmla="*/ 2286000 h 2408767"/>
              <a:gd name="connsiteX6" fmla="*/ 2312811 w 2708628"/>
              <a:gd name="connsiteY6" fmla="*/ 2362200 h 2408767"/>
              <a:gd name="connsiteX7" fmla="*/ 2477911 w 2708628"/>
              <a:gd name="connsiteY7" fmla="*/ 2349501 h 2408767"/>
              <a:gd name="connsiteX8" fmla="*/ 2708628 w 2708628"/>
              <a:gd name="connsiteY8" fmla="*/ 2247900 h 24087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9525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11811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81806 w 2058106"/>
              <a:gd name="connsiteY0" fmla="*/ 0 h 2865967"/>
              <a:gd name="connsiteX1" fmla="*/ 170039 w 2058106"/>
              <a:gd name="connsiteY1" fmla="*/ 463550 h 2865967"/>
              <a:gd name="connsiteX2" fmla="*/ 694973 w 2058106"/>
              <a:gd name="connsiteY2" fmla="*/ 319617 h 2865967"/>
              <a:gd name="connsiteX3" fmla="*/ 623006 w 2058106"/>
              <a:gd name="connsiteY3" fmla="*/ 1181100 h 2865967"/>
              <a:gd name="connsiteX4" fmla="*/ 115006 w 2058106"/>
              <a:gd name="connsiteY4" fmla="*/ 1612900 h 2865967"/>
              <a:gd name="connsiteX5" fmla="*/ 1092906 w 2058106"/>
              <a:gd name="connsiteY5" fmla="*/ 2082800 h 2865967"/>
              <a:gd name="connsiteX6" fmla="*/ 965906 w 2058106"/>
              <a:gd name="connsiteY6" fmla="*/ 2743200 h 2865967"/>
              <a:gd name="connsiteX7" fmla="*/ 1662289 w 2058106"/>
              <a:gd name="connsiteY7" fmla="*/ 2819400 h 2865967"/>
              <a:gd name="connsiteX8" fmla="*/ 1827389 w 2058106"/>
              <a:gd name="connsiteY8" fmla="*/ 2806701 h 2865967"/>
              <a:gd name="connsiteX9" fmla="*/ 2058106 w 2058106"/>
              <a:gd name="connsiteY9" fmla="*/ 2705100 h 2865967"/>
              <a:gd name="connsiteX0" fmla="*/ 1186157 w 2062457"/>
              <a:gd name="connsiteY0" fmla="*/ 0 h 2865967"/>
              <a:gd name="connsiteX1" fmla="*/ 174390 w 2062457"/>
              <a:gd name="connsiteY1" fmla="*/ 4635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1831740 w 2062457"/>
              <a:gd name="connsiteY10" fmla="*/ 2806701 h 2865967"/>
              <a:gd name="connsiteX11" fmla="*/ 2062457 w 2062457"/>
              <a:gd name="connsiteY11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2062457 w 2062457"/>
              <a:gd name="connsiteY10" fmla="*/ 2705100 h 2865967"/>
              <a:gd name="connsiteX0" fmla="*/ 1186157 w 2062457"/>
              <a:gd name="connsiteY0" fmla="*/ 0 h 2846917"/>
              <a:gd name="connsiteX1" fmla="*/ 174390 w 2062457"/>
              <a:gd name="connsiteY1" fmla="*/ 311150 h 2846917"/>
              <a:gd name="connsiteX2" fmla="*/ 139818 w 2062457"/>
              <a:gd name="connsiteY2" fmla="*/ 93133 h 2846917"/>
              <a:gd name="connsiteX3" fmla="*/ 699324 w 2062457"/>
              <a:gd name="connsiteY3" fmla="*/ 319617 h 2846917"/>
              <a:gd name="connsiteX4" fmla="*/ 779757 w 2062457"/>
              <a:gd name="connsiteY4" fmla="*/ 1028700 h 2846917"/>
              <a:gd name="connsiteX5" fmla="*/ 119357 w 2062457"/>
              <a:gd name="connsiteY5" fmla="*/ 1612900 h 2846917"/>
              <a:gd name="connsiteX6" fmla="*/ 664752 w 2062457"/>
              <a:gd name="connsiteY6" fmla="*/ 1608667 h 2846917"/>
              <a:gd name="connsiteX7" fmla="*/ 1097257 w 2062457"/>
              <a:gd name="connsiteY7" fmla="*/ 2082800 h 2846917"/>
              <a:gd name="connsiteX8" fmla="*/ 970257 w 2062457"/>
              <a:gd name="connsiteY8" fmla="*/ 2743200 h 2846917"/>
              <a:gd name="connsiteX9" fmla="*/ 2062457 w 2062457"/>
              <a:gd name="connsiteY9" fmla="*/ 2705100 h 2846917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092906 w 1092906"/>
              <a:gd name="connsiteY0" fmla="*/ 0 h 2791883"/>
              <a:gd name="connsiteX1" fmla="*/ 81139 w 1092906"/>
              <a:gd name="connsiteY1" fmla="*/ 311150 h 2791883"/>
              <a:gd name="connsiteX2" fmla="*/ 606073 w 1092906"/>
              <a:gd name="connsiteY2" fmla="*/ 319617 h 2791883"/>
              <a:gd name="connsiteX3" fmla="*/ 686506 w 1092906"/>
              <a:gd name="connsiteY3" fmla="*/ 1028700 h 2791883"/>
              <a:gd name="connsiteX4" fmla="*/ 26106 w 1092906"/>
              <a:gd name="connsiteY4" fmla="*/ 1612900 h 2791883"/>
              <a:gd name="connsiteX5" fmla="*/ 571501 w 1092906"/>
              <a:gd name="connsiteY5" fmla="*/ 1608667 h 2791883"/>
              <a:gd name="connsiteX6" fmla="*/ 1004006 w 1092906"/>
              <a:gd name="connsiteY6" fmla="*/ 2082800 h 2791883"/>
              <a:gd name="connsiteX7" fmla="*/ 877006 w 1092906"/>
              <a:gd name="connsiteY7" fmla="*/ 2743200 h 2791883"/>
              <a:gd name="connsiteX8" fmla="*/ 521406 w 1092906"/>
              <a:gd name="connsiteY8" fmla="*/ 1790700 h 2791883"/>
              <a:gd name="connsiteX0" fmla="*/ 1085967 w 1085967"/>
              <a:gd name="connsiteY0" fmla="*/ 0 h 2791883"/>
              <a:gd name="connsiteX1" fmla="*/ 74200 w 1085967"/>
              <a:gd name="connsiteY1" fmla="*/ 311150 h 2791883"/>
              <a:gd name="connsiteX2" fmla="*/ 679567 w 1085967"/>
              <a:gd name="connsiteY2" fmla="*/ 1028700 h 2791883"/>
              <a:gd name="connsiteX3" fmla="*/ 19167 w 1085967"/>
              <a:gd name="connsiteY3" fmla="*/ 1612900 h 2791883"/>
              <a:gd name="connsiteX4" fmla="*/ 564562 w 1085967"/>
              <a:gd name="connsiteY4" fmla="*/ 1608667 h 2791883"/>
              <a:gd name="connsiteX5" fmla="*/ 997067 w 1085967"/>
              <a:gd name="connsiteY5" fmla="*/ 2082800 h 2791883"/>
              <a:gd name="connsiteX6" fmla="*/ 870067 w 1085967"/>
              <a:gd name="connsiteY6" fmla="*/ 2743200 h 2791883"/>
              <a:gd name="connsiteX7" fmla="*/ 514467 w 1085967"/>
              <a:gd name="connsiteY7" fmla="*/ 1790700 h 2791883"/>
              <a:gd name="connsiteX0" fmla="*/ 1189567 w 1189567"/>
              <a:gd name="connsiteY0" fmla="*/ 0 h 2791883"/>
              <a:gd name="connsiteX1" fmla="*/ 177800 w 1189567"/>
              <a:gd name="connsiteY1" fmla="*/ 311150 h 2791883"/>
              <a:gd name="connsiteX2" fmla="*/ 122767 w 1189567"/>
              <a:gd name="connsiteY2" fmla="*/ 1612900 h 2791883"/>
              <a:gd name="connsiteX3" fmla="*/ 668162 w 1189567"/>
              <a:gd name="connsiteY3" fmla="*/ 1608667 h 2791883"/>
              <a:gd name="connsiteX4" fmla="*/ 1100667 w 1189567"/>
              <a:gd name="connsiteY4" fmla="*/ 2082800 h 2791883"/>
              <a:gd name="connsiteX5" fmla="*/ 973667 w 1189567"/>
              <a:gd name="connsiteY5" fmla="*/ 2743200 h 2791883"/>
              <a:gd name="connsiteX6" fmla="*/ 618067 w 1189567"/>
              <a:gd name="connsiteY6" fmla="*/ 1790700 h 2791883"/>
              <a:gd name="connsiteX0" fmla="*/ 1098668 w 1098668"/>
              <a:gd name="connsiteY0" fmla="*/ 0 h 2791883"/>
              <a:gd name="connsiteX1" fmla="*/ 86901 w 1098668"/>
              <a:gd name="connsiteY1" fmla="*/ 311150 h 2791883"/>
              <a:gd name="connsiteX2" fmla="*/ 577263 w 1098668"/>
              <a:gd name="connsiteY2" fmla="*/ 1608667 h 2791883"/>
              <a:gd name="connsiteX3" fmla="*/ 1009768 w 1098668"/>
              <a:gd name="connsiteY3" fmla="*/ 2082800 h 2791883"/>
              <a:gd name="connsiteX4" fmla="*/ 882768 w 1098668"/>
              <a:gd name="connsiteY4" fmla="*/ 2743200 h 2791883"/>
              <a:gd name="connsiteX5" fmla="*/ 527168 w 1098668"/>
              <a:gd name="connsiteY5" fmla="*/ 1790700 h 2791883"/>
              <a:gd name="connsiteX0" fmla="*/ 1026584 w 1070329"/>
              <a:gd name="connsiteY0" fmla="*/ 0 h 2791883"/>
              <a:gd name="connsiteX1" fmla="*/ 14817 w 1070329"/>
              <a:gd name="connsiteY1" fmla="*/ 311150 h 2791883"/>
              <a:gd name="connsiteX2" fmla="*/ 937684 w 1070329"/>
              <a:gd name="connsiteY2" fmla="*/ 2082800 h 2791883"/>
              <a:gd name="connsiteX3" fmla="*/ 810684 w 1070329"/>
              <a:gd name="connsiteY3" fmla="*/ 2743200 h 2791883"/>
              <a:gd name="connsiteX4" fmla="*/ 455084 w 1070329"/>
              <a:gd name="connsiteY4" fmla="*/ 1790700 h 2791883"/>
              <a:gd name="connsiteX0" fmla="*/ 1047750 w 1047750"/>
              <a:gd name="connsiteY0" fmla="*/ 0 h 2743200"/>
              <a:gd name="connsiteX1" fmla="*/ 35983 w 1047750"/>
              <a:gd name="connsiteY1" fmla="*/ 311150 h 2743200"/>
              <a:gd name="connsiteX2" fmla="*/ 831850 w 1047750"/>
              <a:gd name="connsiteY2" fmla="*/ 2743200 h 2743200"/>
              <a:gd name="connsiteX3" fmla="*/ 476250 w 1047750"/>
              <a:gd name="connsiteY3" fmla="*/ 1790700 h 2743200"/>
              <a:gd name="connsiteX0" fmla="*/ 1047750 w 1047750"/>
              <a:gd name="connsiteY0" fmla="*/ 0 h 2743200"/>
              <a:gd name="connsiteX1" fmla="*/ 35983 w 1047750"/>
              <a:gd name="connsiteY1" fmla="*/ 311150 h 2743200"/>
              <a:gd name="connsiteX2" fmla="*/ 831850 w 1047750"/>
              <a:gd name="connsiteY2" fmla="*/ 2743200 h 2743200"/>
              <a:gd name="connsiteX0" fmla="*/ 1011767 w 1011767"/>
              <a:gd name="connsiteY0" fmla="*/ 0 h 311150"/>
              <a:gd name="connsiteX1" fmla="*/ 0 w 1011767"/>
              <a:gd name="connsiteY1" fmla="*/ 311150 h 311150"/>
              <a:gd name="connsiteX0" fmla="*/ 1011767 w 1011767"/>
              <a:gd name="connsiteY0" fmla="*/ 0 h 311150"/>
              <a:gd name="connsiteX1" fmla="*/ 299741 w 1011767"/>
              <a:gd name="connsiteY1" fmla="*/ 143933 h 311150"/>
              <a:gd name="connsiteX2" fmla="*/ 0 w 1011767"/>
              <a:gd name="connsiteY2" fmla="*/ 311150 h 311150"/>
              <a:gd name="connsiteX0" fmla="*/ 299741 w 322439"/>
              <a:gd name="connsiteY0" fmla="*/ 29633 h 196850"/>
              <a:gd name="connsiteX1" fmla="*/ 0 w 322439"/>
              <a:gd name="connsiteY1" fmla="*/ 196850 h 196850"/>
              <a:gd name="connsiteX0" fmla="*/ 299741 w 398639"/>
              <a:gd name="connsiteY0" fmla="*/ 29633 h 196850"/>
              <a:gd name="connsiteX1" fmla="*/ 0 w 398639"/>
              <a:gd name="connsiteY1" fmla="*/ 196850 h 196850"/>
              <a:gd name="connsiteX0" fmla="*/ 375941 w 474839"/>
              <a:gd name="connsiteY0" fmla="*/ 334433 h 335491"/>
              <a:gd name="connsiteX1" fmla="*/ 0 w 474839"/>
              <a:gd name="connsiteY1" fmla="*/ 196850 h 335491"/>
              <a:gd name="connsiteX0" fmla="*/ 375941 w 474839"/>
              <a:gd name="connsiteY0" fmla="*/ 207433 h 208491"/>
              <a:gd name="connsiteX1" fmla="*/ 0 w 474839"/>
              <a:gd name="connsiteY1" fmla="*/ 69850 h 208491"/>
              <a:gd name="connsiteX0" fmla="*/ 375941 w 474839"/>
              <a:gd name="connsiteY0" fmla="*/ 207433 h 208491"/>
              <a:gd name="connsiteX1" fmla="*/ 0 w 474839"/>
              <a:gd name="connsiteY1" fmla="*/ 69850 h 20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74839" h="208491">
                <a:moveTo>
                  <a:pt x="375941" y="207433"/>
                </a:moveTo>
                <a:cubicBezTo>
                  <a:pt x="474839" y="208491"/>
                  <a:pt x="330200" y="0"/>
                  <a:pt x="0" y="69850"/>
                </a:cubicBezTo>
              </a:path>
            </a:pathLst>
          </a:custGeom>
          <a:noFill/>
          <a:ln w="57150" cap="rnd" cmpd="sng" algn="ctr">
            <a:solidFill>
              <a:srgbClr val="501B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3" name="Pie 22"/>
          <p:cNvSpPr/>
          <p:nvPr/>
        </p:nvSpPr>
        <p:spPr bwMode="auto">
          <a:xfrm>
            <a:off x="3795804" y="4431913"/>
            <a:ext cx="420095" cy="363808"/>
          </a:xfrm>
          <a:prstGeom prst="pie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isometricOffAxis2Top">
              <a:rot lat="1200000" lon="7800000" rev="7200000"/>
            </a:camera>
            <a:lightRig rig="threePt" dir="t"/>
          </a:scene3d>
          <a:sp3d>
            <a:bevelT/>
            <a:bevelB w="165100" prst="coolSlant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3735790" y="4916991"/>
            <a:ext cx="373973" cy="165903"/>
          </a:xfrm>
          <a:custGeom>
            <a:avLst/>
            <a:gdLst>
              <a:gd name="connsiteX0" fmla="*/ 776817 w 2224617"/>
              <a:gd name="connsiteY0" fmla="*/ 0 h 2529417"/>
              <a:gd name="connsiteX1" fmla="*/ 141817 w 2224617"/>
              <a:gd name="connsiteY1" fmla="*/ 419100 h 2529417"/>
              <a:gd name="connsiteX2" fmla="*/ 167217 w 2224617"/>
              <a:gd name="connsiteY2" fmla="*/ 927100 h 2529417"/>
              <a:gd name="connsiteX3" fmla="*/ 1145117 w 2224617"/>
              <a:gd name="connsiteY3" fmla="*/ 1397000 h 2529417"/>
              <a:gd name="connsiteX4" fmla="*/ 637117 w 2224617"/>
              <a:gd name="connsiteY4" fmla="*/ 2362200 h 2529417"/>
              <a:gd name="connsiteX5" fmla="*/ 2110317 w 2224617"/>
              <a:gd name="connsiteY5" fmla="*/ 2400300 h 2529417"/>
              <a:gd name="connsiteX6" fmla="*/ 2110317 w 2224617"/>
              <a:gd name="connsiteY6" fmla="*/ 2400300 h 2529417"/>
              <a:gd name="connsiteX7" fmla="*/ 2211917 w 2224617"/>
              <a:gd name="connsiteY7" fmla="*/ 2425700 h 2529417"/>
              <a:gd name="connsiteX8" fmla="*/ 2186517 w 2224617"/>
              <a:gd name="connsiteY8" fmla="*/ 2400300 h 2529417"/>
              <a:gd name="connsiteX0" fmla="*/ 776817 w 2510367"/>
              <a:gd name="connsiteY0" fmla="*/ 0 h 2529417"/>
              <a:gd name="connsiteX1" fmla="*/ 141817 w 2510367"/>
              <a:gd name="connsiteY1" fmla="*/ 419100 h 2529417"/>
              <a:gd name="connsiteX2" fmla="*/ 167217 w 2510367"/>
              <a:gd name="connsiteY2" fmla="*/ 927100 h 2529417"/>
              <a:gd name="connsiteX3" fmla="*/ 1145117 w 2510367"/>
              <a:gd name="connsiteY3" fmla="*/ 1397000 h 2529417"/>
              <a:gd name="connsiteX4" fmla="*/ 637117 w 2510367"/>
              <a:gd name="connsiteY4" fmla="*/ 2362200 h 2529417"/>
              <a:gd name="connsiteX5" fmla="*/ 2110317 w 2510367"/>
              <a:gd name="connsiteY5" fmla="*/ 2400300 h 2529417"/>
              <a:gd name="connsiteX6" fmla="*/ 2110317 w 2510367"/>
              <a:gd name="connsiteY6" fmla="*/ 2400300 h 2529417"/>
              <a:gd name="connsiteX7" fmla="*/ 2211917 w 2510367"/>
              <a:gd name="connsiteY7" fmla="*/ 2425700 h 2529417"/>
              <a:gd name="connsiteX8" fmla="*/ 2491317 w 2510367"/>
              <a:gd name="connsiteY8" fmla="*/ 2400300 h 2529417"/>
              <a:gd name="connsiteX0" fmla="*/ 776817 w 2211917"/>
              <a:gd name="connsiteY0" fmla="*/ 0 h 2529417"/>
              <a:gd name="connsiteX1" fmla="*/ 141817 w 2211917"/>
              <a:gd name="connsiteY1" fmla="*/ 419100 h 2529417"/>
              <a:gd name="connsiteX2" fmla="*/ 167217 w 2211917"/>
              <a:gd name="connsiteY2" fmla="*/ 927100 h 2529417"/>
              <a:gd name="connsiteX3" fmla="*/ 1145117 w 2211917"/>
              <a:gd name="connsiteY3" fmla="*/ 1397000 h 2529417"/>
              <a:gd name="connsiteX4" fmla="*/ 637117 w 2211917"/>
              <a:gd name="connsiteY4" fmla="*/ 2362200 h 2529417"/>
              <a:gd name="connsiteX5" fmla="*/ 2110317 w 2211917"/>
              <a:gd name="connsiteY5" fmla="*/ 2400300 h 2529417"/>
              <a:gd name="connsiteX6" fmla="*/ 2110317 w 2211917"/>
              <a:gd name="connsiteY6" fmla="*/ 2400300 h 2529417"/>
              <a:gd name="connsiteX7" fmla="*/ 2211917 w 2211917"/>
              <a:gd name="connsiteY7" fmla="*/ 2425700 h 2529417"/>
              <a:gd name="connsiteX0" fmla="*/ 776817 w 2110317"/>
              <a:gd name="connsiteY0" fmla="*/ 0 h 2529417"/>
              <a:gd name="connsiteX1" fmla="*/ 141817 w 2110317"/>
              <a:gd name="connsiteY1" fmla="*/ 419100 h 2529417"/>
              <a:gd name="connsiteX2" fmla="*/ 167217 w 2110317"/>
              <a:gd name="connsiteY2" fmla="*/ 927100 h 2529417"/>
              <a:gd name="connsiteX3" fmla="*/ 1145117 w 2110317"/>
              <a:gd name="connsiteY3" fmla="*/ 1397000 h 2529417"/>
              <a:gd name="connsiteX4" fmla="*/ 637117 w 2110317"/>
              <a:gd name="connsiteY4" fmla="*/ 2362200 h 2529417"/>
              <a:gd name="connsiteX5" fmla="*/ 2110317 w 2110317"/>
              <a:gd name="connsiteY5" fmla="*/ 2400300 h 2529417"/>
              <a:gd name="connsiteX6" fmla="*/ 2110317 w 2110317"/>
              <a:gd name="connsiteY6" fmla="*/ 2400300 h 2529417"/>
              <a:gd name="connsiteX0" fmla="*/ 776817 w 2110317"/>
              <a:gd name="connsiteY0" fmla="*/ 0 h 2484967"/>
              <a:gd name="connsiteX1" fmla="*/ 141817 w 2110317"/>
              <a:gd name="connsiteY1" fmla="*/ 419100 h 2484967"/>
              <a:gd name="connsiteX2" fmla="*/ 167217 w 2110317"/>
              <a:gd name="connsiteY2" fmla="*/ 927100 h 2484967"/>
              <a:gd name="connsiteX3" fmla="*/ 1145117 w 2110317"/>
              <a:gd name="connsiteY3" fmla="*/ 1397000 h 2484967"/>
              <a:gd name="connsiteX4" fmla="*/ 637117 w 2110317"/>
              <a:gd name="connsiteY4" fmla="*/ 2362200 h 2484967"/>
              <a:gd name="connsiteX5" fmla="*/ 1714500 w 2110317"/>
              <a:gd name="connsiteY5" fmla="*/ 2133600 h 2484967"/>
              <a:gd name="connsiteX6" fmla="*/ 2110317 w 2110317"/>
              <a:gd name="connsiteY6" fmla="*/ 2400300 h 2484967"/>
              <a:gd name="connsiteX7" fmla="*/ 2110317 w 2110317"/>
              <a:gd name="connsiteY7" fmla="*/ 2400300 h 2484967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7" fmla="*/ 2110317 w 2110317"/>
              <a:gd name="connsiteY7" fmla="*/ 2400300 h 2400300"/>
              <a:gd name="connsiteX0" fmla="*/ 776817 w 2110317"/>
              <a:gd name="connsiteY0" fmla="*/ 0 h 2400300"/>
              <a:gd name="connsiteX1" fmla="*/ 141817 w 2110317"/>
              <a:gd name="connsiteY1" fmla="*/ 419100 h 2400300"/>
              <a:gd name="connsiteX2" fmla="*/ 167217 w 2110317"/>
              <a:gd name="connsiteY2" fmla="*/ 927100 h 2400300"/>
              <a:gd name="connsiteX3" fmla="*/ 1145117 w 2110317"/>
              <a:gd name="connsiteY3" fmla="*/ 1397000 h 2400300"/>
              <a:gd name="connsiteX4" fmla="*/ 1018117 w 2110317"/>
              <a:gd name="connsiteY4" fmla="*/ 2057400 h 2400300"/>
              <a:gd name="connsiteX5" fmla="*/ 1714500 w 2110317"/>
              <a:gd name="connsiteY5" fmla="*/ 2133600 h 2400300"/>
              <a:gd name="connsiteX6" fmla="*/ 2110317 w 2110317"/>
              <a:gd name="connsiteY6" fmla="*/ 2400300 h 2400300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2110317 w 2110317"/>
              <a:gd name="connsiteY6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776817 w 2110317"/>
              <a:gd name="connsiteY0" fmla="*/ 0 h 2180167"/>
              <a:gd name="connsiteX1" fmla="*/ 141817 w 2110317"/>
              <a:gd name="connsiteY1" fmla="*/ 419100 h 2180167"/>
              <a:gd name="connsiteX2" fmla="*/ 167217 w 2110317"/>
              <a:gd name="connsiteY2" fmla="*/ 927100 h 2180167"/>
              <a:gd name="connsiteX3" fmla="*/ 1145117 w 2110317"/>
              <a:gd name="connsiteY3" fmla="*/ 1397000 h 2180167"/>
              <a:gd name="connsiteX4" fmla="*/ 1018117 w 2110317"/>
              <a:gd name="connsiteY4" fmla="*/ 2057400 h 2180167"/>
              <a:gd name="connsiteX5" fmla="*/ 1714500 w 2110317"/>
              <a:gd name="connsiteY5" fmla="*/ 2133600 h 2180167"/>
              <a:gd name="connsiteX6" fmla="*/ 1879600 w 2110317"/>
              <a:gd name="connsiteY6" fmla="*/ 2120901 h 2180167"/>
              <a:gd name="connsiteX7" fmla="*/ 2110317 w 2110317"/>
              <a:gd name="connsiteY7" fmla="*/ 2019300 h 2180167"/>
              <a:gd name="connsiteX0" fmla="*/ 266700 w 2438400"/>
              <a:gd name="connsiteY0" fmla="*/ 0 h 2180167"/>
              <a:gd name="connsiteX1" fmla="*/ 469900 w 2438400"/>
              <a:gd name="connsiteY1" fmla="*/ 419100 h 2180167"/>
              <a:gd name="connsiteX2" fmla="*/ 495300 w 2438400"/>
              <a:gd name="connsiteY2" fmla="*/ 927100 h 2180167"/>
              <a:gd name="connsiteX3" fmla="*/ 1473200 w 2438400"/>
              <a:gd name="connsiteY3" fmla="*/ 1397000 h 2180167"/>
              <a:gd name="connsiteX4" fmla="*/ 1346200 w 2438400"/>
              <a:gd name="connsiteY4" fmla="*/ 2057400 h 2180167"/>
              <a:gd name="connsiteX5" fmla="*/ 2042583 w 2438400"/>
              <a:gd name="connsiteY5" fmla="*/ 2133600 h 2180167"/>
              <a:gd name="connsiteX6" fmla="*/ 2207683 w 2438400"/>
              <a:gd name="connsiteY6" fmla="*/ 2120901 h 2180167"/>
              <a:gd name="connsiteX7" fmla="*/ 2438400 w 2438400"/>
              <a:gd name="connsiteY7" fmla="*/ 2019300 h 2180167"/>
              <a:gd name="connsiteX0" fmla="*/ 266700 w 2971800"/>
              <a:gd name="connsiteY0" fmla="*/ 0 h 2180167"/>
              <a:gd name="connsiteX1" fmla="*/ 1003300 w 2971800"/>
              <a:gd name="connsiteY1" fmla="*/ 4191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0 h 2180167"/>
              <a:gd name="connsiteX1" fmla="*/ 1536700 w 2971800"/>
              <a:gd name="connsiteY1" fmla="*/ 266700 h 2180167"/>
              <a:gd name="connsiteX2" fmla="*/ 1028700 w 2971800"/>
              <a:gd name="connsiteY2" fmla="*/ 927100 h 2180167"/>
              <a:gd name="connsiteX3" fmla="*/ 2006600 w 2971800"/>
              <a:gd name="connsiteY3" fmla="*/ 1397000 h 2180167"/>
              <a:gd name="connsiteX4" fmla="*/ 1879600 w 2971800"/>
              <a:gd name="connsiteY4" fmla="*/ 2057400 h 2180167"/>
              <a:gd name="connsiteX5" fmla="*/ 2575983 w 2971800"/>
              <a:gd name="connsiteY5" fmla="*/ 2133600 h 2180167"/>
              <a:gd name="connsiteX6" fmla="*/ 2741083 w 2971800"/>
              <a:gd name="connsiteY6" fmla="*/ 2120901 h 2180167"/>
              <a:gd name="connsiteX7" fmla="*/ 2971800 w 2971800"/>
              <a:gd name="connsiteY7" fmla="*/ 2019300 h 2180167"/>
              <a:gd name="connsiteX0" fmla="*/ 266700 w 2971800"/>
              <a:gd name="connsiteY0" fmla="*/ 78317 h 2029884"/>
              <a:gd name="connsiteX1" fmla="*/ 1536700 w 2971800"/>
              <a:gd name="connsiteY1" fmla="*/ 116417 h 2029884"/>
              <a:gd name="connsiteX2" fmla="*/ 1028700 w 2971800"/>
              <a:gd name="connsiteY2" fmla="*/ 776817 h 2029884"/>
              <a:gd name="connsiteX3" fmla="*/ 2006600 w 2971800"/>
              <a:gd name="connsiteY3" fmla="*/ 1246717 h 2029884"/>
              <a:gd name="connsiteX4" fmla="*/ 1879600 w 2971800"/>
              <a:gd name="connsiteY4" fmla="*/ 1907117 h 2029884"/>
              <a:gd name="connsiteX5" fmla="*/ 2575983 w 2971800"/>
              <a:gd name="connsiteY5" fmla="*/ 1983317 h 2029884"/>
              <a:gd name="connsiteX6" fmla="*/ 2741083 w 2971800"/>
              <a:gd name="connsiteY6" fmla="*/ 1970618 h 2029884"/>
              <a:gd name="connsiteX7" fmla="*/ 2971800 w 2971800"/>
              <a:gd name="connsiteY7" fmla="*/ 1869017 h 2029884"/>
              <a:gd name="connsiteX0" fmla="*/ 3528 w 2708628"/>
              <a:gd name="connsiteY0" fmla="*/ 457200 h 2408767"/>
              <a:gd name="connsiteX1" fmla="*/ 820561 w 2708628"/>
              <a:gd name="connsiteY1" fmla="*/ 6350 h 2408767"/>
              <a:gd name="connsiteX2" fmla="*/ 1273528 w 2708628"/>
              <a:gd name="connsiteY2" fmla="*/ 495300 h 2408767"/>
              <a:gd name="connsiteX3" fmla="*/ 765528 w 2708628"/>
              <a:gd name="connsiteY3" fmla="*/ 1155700 h 2408767"/>
              <a:gd name="connsiteX4" fmla="*/ 1743428 w 2708628"/>
              <a:gd name="connsiteY4" fmla="*/ 1625600 h 2408767"/>
              <a:gd name="connsiteX5" fmla="*/ 1616428 w 2708628"/>
              <a:gd name="connsiteY5" fmla="*/ 2286000 h 2408767"/>
              <a:gd name="connsiteX6" fmla="*/ 2312811 w 2708628"/>
              <a:gd name="connsiteY6" fmla="*/ 2362200 h 2408767"/>
              <a:gd name="connsiteX7" fmla="*/ 2477911 w 2708628"/>
              <a:gd name="connsiteY7" fmla="*/ 2349501 h 2408767"/>
              <a:gd name="connsiteX8" fmla="*/ 2708628 w 2708628"/>
              <a:gd name="connsiteY8" fmla="*/ 2247900 h 24087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9525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45117 w 2021417"/>
              <a:gd name="connsiteY0" fmla="*/ 0 h 2865967"/>
              <a:gd name="connsiteX1" fmla="*/ 133350 w 2021417"/>
              <a:gd name="connsiteY1" fmla="*/ 463550 h 2865967"/>
              <a:gd name="connsiteX2" fmla="*/ 586317 w 2021417"/>
              <a:gd name="connsiteY2" fmla="*/ 1181100 h 2865967"/>
              <a:gd name="connsiteX3" fmla="*/ 78317 w 2021417"/>
              <a:gd name="connsiteY3" fmla="*/ 1612900 h 2865967"/>
              <a:gd name="connsiteX4" fmla="*/ 1056217 w 2021417"/>
              <a:gd name="connsiteY4" fmla="*/ 2082800 h 2865967"/>
              <a:gd name="connsiteX5" fmla="*/ 929217 w 2021417"/>
              <a:gd name="connsiteY5" fmla="*/ 2743200 h 2865967"/>
              <a:gd name="connsiteX6" fmla="*/ 1625600 w 2021417"/>
              <a:gd name="connsiteY6" fmla="*/ 2819400 h 2865967"/>
              <a:gd name="connsiteX7" fmla="*/ 1790700 w 2021417"/>
              <a:gd name="connsiteY7" fmla="*/ 2806701 h 2865967"/>
              <a:gd name="connsiteX8" fmla="*/ 2021417 w 2021417"/>
              <a:gd name="connsiteY8" fmla="*/ 2705100 h 2865967"/>
              <a:gd name="connsiteX0" fmla="*/ 1181806 w 2058106"/>
              <a:gd name="connsiteY0" fmla="*/ 0 h 2865967"/>
              <a:gd name="connsiteX1" fmla="*/ 170039 w 2058106"/>
              <a:gd name="connsiteY1" fmla="*/ 463550 h 2865967"/>
              <a:gd name="connsiteX2" fmla="*/ 694973 w 2058106"/>
              <a:gd name="connsiteY2" fmla="*/ 319617 h 2865967"/>
              <a:gd name="connsiteX3" fmla="*/ 623006 w 2058106"/>
              <a:gd name="connsiteY3" fmla="*/ 1181100 h 2865967"/>
              <a:gd name="connsiteX4" fmla="*/ 115006 w 2058106"/>
              <a:gd name="connsiteY4" fmla="*/ 1612900 h 2865967"/>
              <a:gd name="connsiteX5" fmla="*/ 1092906 w 2058106"/>
              <a:gd name="connsiteY5" fmla="*/ 2082800 h 2865967"/>
              <a:gd name="connsiteX6" fmla="*/ 965906 w 2058106"/>
              <a:gd name="connsiteY6" fmla="*/ 2743200 h 2865967"/>
              <a:gd name="connsiteX7" fmla="*/ 1662289 w 2058106"/>
              <a:gd name="connsiteY7" fmla="*/ 2819400 h 2865967"/>
              <a:gd name="connsiteX8" fmla="*/ 1827389 w 2058106"/>
              <a:gd name="connsiteY8" fmla="*/ 2806701 h 2865967"/>
              <a:gd name="connsiteX9" fmla="*/ 2058106 w 2058106"/>
              <a:gd name="connsiteY9" fmla="*/ 2705100 h 2865967"/>
              <a:gd name="connsiteX0" fmla="*/ 1186157 w 2062457"/>
              <a:gd name="connsiteY0" fmla="*/ 0 h 2865967"/>
              <a:gd name="connsiteX1" fmla="*/ 174390 w 2062457"/>
              <a:gd name="connsiteY1" fmla="*/ 4635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627357 w 2062457"/>
              <a:gd name="connsiteY4" fmla="*/ 11811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1097257 w 2062457"/>
              <a:gd name="connsiteY6" fmla="*/ 2082800 h 2865967"/>
              <a:gd name="connsiteX7" fmla="*/ 970257 w 2062457"/>
              <a:gd name="connsiteY7" fmla="*/ 2743200 h 2865967"/>
              <a:gd name="connsiteX8" fmla="*/ 1666640 w 2062457"/>
              <a:gd name="connsiteY8" fmla="*/ 2819400 h 2865967"/>
              <a:gd name="connsiteX9" fmla="*/ 1831740 w 2062457"/>
              <a:gd name="connsiteY9" fmla="*/ 2806701 h 2865967"/>
              <a:gd name="connsiteX10" fmla="*/ 2062457 w 2062457"/>
              <a:gd name="connsiteY10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1831740 w 2062457"/>
              <a:gd name="connsiteY10" fmla="*/ 2806701 h 2865967"/>
              <a:gd name="connsiteX11" fmla="*/ 2062457 w 2062457"/>
              <a:gd name="connsiteY11" fmla="*/ 2705100 h 2865967"/>
              <a:gd name="connsiteX0" fmla="*/ 1186157 w 2062457"/>
              <a:gd name="connsiteY0" fmla="*/ 0 h 2865967"/>
              <a:gd name="connsiteX1" fmla="*/ 174390 w 2062457"/>
              <a:gd name="connsiteY1" fmla="*/ 311150 h 2865967"/>
              <a:gd name="connsiteX2" fmla="*/ 139818 w 2062457"/>
              <a:gd name="connsiteY2" fmla="*/ 93133 h 2865967"/>
              <a:gd name="connsiteX3" fmla="*/ 699324 w 2062457"/>
              <a:gd name="connsiteY3" fmla="*/ 319617 h 2865967"/>
              <a:gd name="connsiteX4" fmla="*/ 779757 w 2062457"/>
              <a:gd name="connsiteY4" fmla="*/ 1028700 h 2865967"/>
              <a:gd name="connsiteX5" fmla="*/ 119357 w 2062457"/>
              <a:gd name="connsiteY5" fmla="*/ 1612900 h 2865967"/>
              <a:gd name="connsiteX6" fmla="*/ 664752 w 2062457"/>
              <a:gd name="connsiteY6" fmla="*/ 1608667 h 2865967"/>
              <a:gd name="connsiteX7" fmla="*/ 1097257 w 2062457"/>
              <a:gd name="connsiteY7" fmla="*/ 2082800 h 2865967"/>
              <a:gd name="connsiteX8" fmla="*/ 970257 w 2062457"/>
              <a:gd name="connsiteY8" fmla="*/ 2743200 h 2865967"/>
              <a:gd name="connsiteX9" fmla="*/ 1666640 w 2062457"/>
              <a:gd name="connsiteY9" fmla="*/ 2819400 h 2865967"/>
              <a:gd name="connsiteX10" fmla="*/ 2062457 w 2062457"/>
              <a:gd name="connsiteY10" fmla="*/ 2705100 h 2865967"/>
              <a:gd name="connsiteX0" fmla="*/ 1186157 w 2062457"/>
              <a:gd name="connsiteY0" fmla="*/ 0 h 2846917"/>
              <a:gd name="connsiteX1" fmla="*/ 174390 w 2062457"/>
              <a:gd name="connsiteY1" fmla="*/ 311150 h 2846917"/>
              <a:gd name="connsiteX2" fmla="*/ 139818 w 2062457"/>
              <a:gd name="connsiteY2" fmla="*/ 93133 h 2846917"/>
              <a:gd name="connsiteX3" fmla="*/ 699324 w 2062457"/>
              <a:gd name="connsiteY3" fmla="*/ 319617 h 2846917"/>
              <a:gd name="connsiteX4" fmla="*/ 779757 w 2062457"/>
              <a:gd name="connsiteY4" fmla="*/ 1028700 h 2846917"/>
              <a:gd name="connsiteX5" fmla="*/ 119357 w 2062457"/>
              <a:gd name="connsiteY5" fmla="*/ 1612900 h 2846917"/>
              <a:gd name="connsiteX6" fmla="*/ 664752 w 2062457"/>
              <a:gd name="connsiteY6" fmla="*/ 1608667 h 2846917"/>
              <a:gd name="connsiteX7" fmla="*/ 1097257 w 2062457"/>
              <a:gd name="connsiteY7" fmla="*/ 2082800 h 2846917"/>
              <a:gd name="connsiteX8" fmla="*/ 970257 w 2062457"/>
              <a:gd name="connsiteY8" fmla="*/ 2743200 h 2846917"/>
              <a:gd name="connsiteX9" fmla="*/ 2062457 w 2062457"/>
              <a:gd name="connsiteY9" fmla="*/ 2705100 h 2846917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186157 w 1186157"/>
              <a:gd name="connsiteY0" fmla="*/ 0 h 2791883"/>
              <a:gd name="connsiteX1" fmla="*/ 174390 w 1186157"/>
              <a:gd name="connsiteY1" fmla="*/ 311150 h 2791883"/>
              <a:gd name="connsiteX2" fmla="*/ 139818 w 1186157"/>
              <a:gd name="connsiteY2" fmla="*/ 93133 h 2791883"/>
              <a:gd name="connsiteX3" fmla="*/ 699324 w 1186157"/>
              <a:gd name="connsiteY3" fmla="*/ 319617 h 2791883"/>
              <a:gd name="connsiteX4" fmla="*/ 779757 w 1186157"/>
              <a:gd name="connsiteY4" fmla="*/ 1028700 h 2791883"/>
              <a:gd name="connsiteX5" fmla="*/ 119357 w 1186157"/>
              <a:gd name="connsiteY5" fmla="*/ 1612900 h 2791883"/>
              <a:gd name="connsiteX6" fmla="*/ 664752 w 1186157"/>
              <a:gd name="connsiteY6" fmla="*/ 1608667 h 2791883"/>
              <a:gd name="connsiteX7" fmla="*/ 1097257 w 1186157"/>
              <a:gd name="connsiteY7" fmla="*/ 2082800 h 2791883"/>
              <a:gd name="connsiteX8" fmla="*/ 970257 w 1186157"/>
              <a:gd name="connsiteY8" fmla="*/ 2743200 h 2791883"/>
              <a:gd name="connsiteX9" fmla="*/ 614657 w 1186157"/>
              <a:gd name="connsiteY9" fmla="*/ 1790700 h 2791883"/>
              <a:gd name="connsiteX0" fmla="*/ 1092906 w 1092906"/>
              <a:gd name="connsiteY0" fmla="*/ 0 h 2791883"/>
              <a:gd name="connsiteX1" fmla="*/ 81139 w 1092906"/>
              <a:gd name="connsiteY1" fmla="*/ 311150 h 2791883"/>
              <a:gd name="connsiteX2" fmla="*/ 606073 w 1092906"/>
              <a:gd name="connsiteY2" fmla="*/ 319617 h 2791883"/>
              <a:gd name="connsiteX3" fmla="*/ 686506 w 1092906"/>
              <a:gd name="connsiteY3" fmla="*/ 1028700 h 2791883"/>
              <a:gd name="connsiteX4" fmla="*/ 26106 w 1092906"/>
              <a:gd name="connsiteY4" fmla="*/ 1612900 h 2791883"/>
              <a:gd name="connsiteX5" fmla="*/ 571501 w 1092906"/>
              <a:gd name="connsiteY5" fmla="*/ 1608667 h 2791883"/>
              <a:gd name="connsiteX6" fmla="*/ 1004006 w 1092906"/>
              <a:gd name="connsiteY6" fmla="*/ 2082800 h 2791883"/>
              <a:gd name="connsiteX7" fmla="*/ 877006 w 1092906"/>
              <a:gd name="connsiteY7" fmla="*/ 2743200 h 2791883"/>
              <a:gd name="connsiteX8" fmla="*/ 521406 w 1092906"/>
              <a:gd name="connsiteY8" fmla="*/ 1790700 h 2791883"/>
              <a:gd name="connsiteX0" fmla="*/ 1085967 w 1085967"/>
              <a:gd name="connsiteY0" fmla="*/ 0 h 2791883"/>
              <a:gd name="connsiteX1" fmla="*/ 74200 w 1085967"/>
              <a:gd name="connsiteY1" fmla="*/ 311150 h 2791883"/>
              <a:gd name="connsiteX2" fmla="*/ 679567 w 1085967"/>
              <a:gd name="connsiteY2" fmla="*/ 1028700 h 2791883"/>
              <a:gd name="connsiteX3" fmla="*/ 19167 w 1085967"/>
              <a:gd name="connsiteY3" fmla="*/ 1612900 h 2791883"/>
              <a:gd name="connsiteX4" fmla="*/ 564562 w 1085967"/>
              <a:gd name="connsiteY4" fmla="*/ 1608667 h 2791883"/>
              <a:gd name="connsiteX5" fmla="*/ 997067 w 1085967"/>
              <a:gd name="connsiteY5" fmla="*/ 2082800 h 2791883"/>
              <a:gd name="connsiteX6" fmla="*/ 870067 w 1085967"/>
              <a:gd name="connsiteY6" fmla="*/ 2743200 h 2791883"/>
              <a:gd name="connsiteX7" fmla="*/ 514467 w 1085967"/>
              <a:gd name="connsiteY7" fmla="*/ 1790700 h 2791883"/>
              <a:gd name="connsiteX0" fmla="*/ 1189567 w 1189567"/>
              <a:gd name="connsiteY0" fmla="*/ 0 h 2791883"/>
              <a:gd name="connsiteX1" fmla="*/ 177800 w 1189567"/>
              <a:gd name="connsiteY1" fmla="*/ 311150 h 2791883"/>
              <a:gd name="connsiteX2" fmla="*/ 122767 w 1189567"/>
              <a:gd name="connsiteY2" fmla="*/ 1612900 h 2791883"/>
              <a:gd name="connsiteX3" fmla="*/ 668162 w 1189567"/>
              <a:gd name="connsiteY3" fmla="*/ 1608667 h 2791883"/>
              <a:gd name="connsiteX4" fmla="*/ 1100667 w 1189567"/>
              <a:gd name="connsiteY4" fmla="*/ 2082800 h 2791883"/>
              <a:gd name="connsiteX5" fmla="*/ 973667 w 1189567"/>
              <a:gd name="connsiteY5" fmla="*/ 2743200 h 2791883"/>
              <a:gd name="connsiteX6" fmla="*/ 618067 w 1189567"/>
              <a:gd name="connsiteY6" fmla="*/ 1790700 h 2791883"/>
              <a:gd name="connsiteX0" fmla="*/ 1098668 w 1098668"/>
              <a:gd name="connsiteY0" fmla="*/ 0 h 2791883"/>
              <a:gd name="connsiteX1" fmla="*/ 86901 w 1098668"/>
              <a:gd name="connsiteY1" fmla="*/ 311150 h 2791883"/>
              <a:gd name="connsiteX2" fmla="*/ 577263 w 1098668"/>
              <a:gd name="connsiteY2" fmla="*/ 1608667 h 2791883"/>
              <a:gd name="connsiteX3" fmla="*/ 1009768 w 1098668"/>
              <a:gd name="connsiteY3" fmla="*/ 2082800 h 2791883"/>
              <a:gd name="connsiteX4" fmla="*/ 882768 w 1098668"/>
              <a:gd name="connsiteY4" fmla="*/ 2743200 h 2791883"/>
              <a:gd name="connsiteX5" fmla="*/ 527168 w 1098668"/>
              <a:gd name="connsiteY5" fmla="*/ 1790700 h 2791883"/>
              <a:gd name="connsiteX0" fmla="*/ 1026584 w 1070329"/>
              <a:gd name="connsiteY0" fmla="*/ 0 h 2791883"/>
              <a:gd name="connsiteX1" fmla="*/ 14817 w 1070329"/>
              <a:gd name="connsiteY1" fmla="*/ 311150 h 2791883"/>
              <a:gd name="connsiteX2" fmla="*/ 937684 w 1070329"/>
              <a:gd name="connsiteY2" fmla="*/ 2082800 h 2791883"/>
              <a:gd name="connsiteX3" fmla="*/ 810684 w 1070329"/>
              <a:gd name="connsiteY3" fmla="*/ 2743200 h 2791883"/>
              <a:gd name="connsiteX4" fmla="*/ 455084 w 1070329"/>
              <a:gd name="connsiteY4" fmla="*/ 1790700 h 2791883"/>
              <a:gd name="connsiteX0" fmla="*/ 1047750 w 1047750"/>
              <a:gd name="connsiteY0" fmla="*/ 0 h 2743200"/>
              <a:gd name="connsiteX1" fmla="*/ 35983 w 1047750"/>
              <a:gd name="connsiteY1" fmla="*/ 311150 h 2743200"/>
              <a:gd name="connsiteX2" fmla="*/ 831850 w 1047750"/>
              <a:gd name="connsiteY2" fmla="*/ 2743200 h 2743200"/>
              <a:gd name="connsiteX3" fmla="*/ 476250 w 1047750"/>
              <a:gd name="connsiteY3" fmla="*/ 1790700 h 2743200"/>
              <a:gd name="connsiteX0" fmla="*/ 1047750 w 1047750"/>
              <a:gd name="connsiteY0" fmla="*/ 0 h 2743200"/>
              <a:gd name="connsiteX1" fmla="*/ 35983 w 1047750"/>
              <a:gd name="connsiteY1" fmla="*/ 311150 h 2743200"/>
              <a:gd name="connsiteX2" fmla="*/ 831850 w 1047750"/>
              <a:gd name="connsiteY2" fmla="*/ 2743200 h 2743200"/>
              <a:gd name="connsiteX0" fmla="*/ 1011767 w 1011767"/>
              <a:gd name="connsiteY0" fmla="*/ 0 h 311150"/>
              <a:gd name="connsiteX1" fmla="*/ 0 w 1011767"/>
              <a:gd name="connsiteY1" fmla="*/ 311150 h 311150"/>
              <a:gd name="connsiteX0" fmla="*/ 1011767 w 1011767"/>
              <a:gd name="connsiteY0" fmla="*/ 0 h 311150"/>
              <a:gd name="connsiteX1" fmla="*/ 299741 w 1011767"/>
              <a:gd name="connsiteY1" fmla="*/ 143933 h 311150"/>
              <a:gd name="connsiteX2" fmla="*/ 0 w 1011767"/>
              <a:gd name="connsiteY2" fmla="*/ 311150 h 311150"/>
              <a:gd name="connsiteX0" fmla="*/ 299741 w 322439"/>
              <a:gd name="connsiteY0" fmla="*/ 29633 h 196850"/>
              <a:gd name="connsiteX1" fmla="*/ 0 w 322439"/>
              <a:gd name="connsiteY1" fmla="*/ 196850 h 196850"/>
              <a:gd name="connsiteX0" fmla="*/ 299741 w 398639"/>
              <a:gd name="connsiteY0" fmla="*/ 29633 h 196850"/>
              <a:gd name="connsiteX1" fmla="*/ 0 w 398639"/>
              <a:gd name="connsiteY1" fmla="*/ 196850 h 196850"/>
              <a:gd name="connsiteX0" fmla="*/ 375941 w 474839"/>
              <a:gd name="connsiteY0" fmla="*/ 334433 h 335491"/>
              <a:gd name="connsiteX1" fmla="*/ 0 w 474839"/>
              <a:gd name="connsiteY1" fmla="*/ 196850 h 335491"/>
              <a:gd name="connsiteX0" fmla="*/ 375941 w 474839"/>
              <a:gd name="connsiteY0" fmla="*/ 207433 h 208491"/>
              <a:gd name="connsiteX1" fmla="*/ 0 w 474839"/>
              <a:gd name="connsiteY1" fmla="*/ 69850 h 208491"/>
              <a:gd name="connsiteX0" fmla="*/ 375941 w 474839"/>
              <a:gd name="connsiteY0" fmla="*/ 207433 h 208491"/>
              <a:gd name="connsiteX1" fmla="*/ 0 w 474839"/>
              <a:gd name="connsiteY1" fmla="*/ 69850 h 20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74839" h="208491">
                <a:moveTo>
                  <a:pt x="375941" y="207433"/>
                </a:moveTo>
                <a:cubicBezTo>
                  <a:pt x="474839" y="208491"/>
                  <a:pt x="330200" y="0"/>
                  <a:pt x="0" y="69850"/>
                </a:cubicBezTo>
              </a:path>
            </a:pathLst>
          </a:custGeom>
          <a:noFill/>
          <a:ln w="57150" cap="rnd" cmpd="sng" algn="ctr">
            <a:solidFill>
              <a:srgbClr val="501B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5" name="Pie 24"/>
          <p:cNvSpPr/>
          <p:nvPr/>
        </p:nvSpPr>
        <p:spPr bwMode="auto">
          <a:xfrm>
            <a:off x="3795804" y="5038260"/>
            <a:ext cx="420095" cy="363808"/>
          </a:xfrm>
          <a:prstGeom prst="pie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isometricOffAxis2Top">
              <a:rot lat="1200000" lon="7800000" rev="7200000"/>
            </a:camera>
            <a:lightRig rig="threePt" dir="t"/>
          </a:scene3d>
          <a:sp3d>
            <a:bevelT/>
            <a:bevelB w="165100" prst="coolSlant"/>
          </a:sp3d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095" name="Rounded Rectangle 25"/>
          <p:cNvSpPr>
            <a:spLocks noChangeArrowheads="1"/>
          </p:cNvSpPr>
          <p:nvPr/>
        </p:nvSpPr>
        <p:spPr bwMode="auto">
          <a:xfrm>
            <a:off x="3733800" y="3810000"/>
            <a:ext cx="533400" cy="1600200"/>
          </a:xfrm>
          <a:prstGeom prst="roundRect">
            <a:avLst>
              <a:gd name="adj" fmla="val 16667"/>
            </a:avLst>
          </a:prstGeom>
          <a:noFill/>
          <a:ln w="28575" algn="ctr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3097" name="Curved Connector 40"/>
          <p:cNvCxnSpPr>
            <a:cxnSpLocks noChangeShapeType="1"/>
            <a:stCxn id="3095" idx="3"/>
          </p:cNvCxnSpPr>
          <p:nvPr/>
        </p:nvCxnSpPr>
        <p:spPr bwMode="auto">
          <a:xfrm>
            <a:off x="4267200" y="4610100"/>
            <a:ext cx="2209800" cy="2667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00"/>
            </a:solidFill>
            <a:round/>
            <a:headEnd type="arrow" w="med" len="med"/>
            <a:tailEnd type="arrow" w="sm" len="med"/>
          </a:ln>
        </p:spPr>
      </p:cxnSp>
      <p:cxnSp>
        <p:nvCxnSpPr>
          <p:cNvPr id="3098" name="Curved Connector 44"/>
          <p:cNvCxnSpPr>
            <a:cxnSpLocks noChangeShapeType="1"/>
            <a:endCxn id="3095" idx="1"/>
          </p:cNvCxnSpPr>
          <p:nvPr/>
        </p:nvCxnSpPr>
        <p:spPr bwMode="auto">
          <a:xfrm flipV="1">
            <a:off x="2057400" y="4610100"/>
            <a:ext cx="1676400" cy="2667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00"/>
            </a:solidFill>
            <a:round/>
            <a:headEnd type="arrow" w="med" len="med"/>
            <a:tailEnd type="arrow" w="sm" len="med"/>
          </a:ln>
        </p:spPr>
      </p:cxnSp>
      <p:sp>
        <p:nvSpPr>
          <p:cNvPr id="3099" name="Rectangle 46"/>
          <p:cNvSpPr>
            <a:spLocks noChangeArrowheads="1"/>
          </p:cNvSpPr>
          <p:nvPr/>
        </p:nvSpPr>
        <p:spPr bwMode="auto">
          <a:xfrm>
            <a:off x="152400" y="5791200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zh-CN" sz="1400">
                <a:ea typeface="宋体" pitchFamily="2" charset="-122"/>
                <a:cs typeface="Times New Roman" pitchFamily="18" charset="0"/>
              </a:rPr>
              <a:t>Schematic representation of our hypothesis of microphase separation driven by </a:t>
            </a:r>
            <a:r>
              <a:rPr lang="el-GR" altLang="zh-CN" sz="1400" i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π</a:t>
            </a:r>
            <a:r>
              <a:rPr lang="en-US" altLang="zh-CN" sz="1400" i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-</a:t>
            </a:r>
            <a:r>
              <a:rPr lang="el-GR" altLang="zh-CN" sz="1400" i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π </a:t>
            </a:r>
            <a:r>
              <a:rPr lang="en-US" altLang="zh-CN" sz="1400">
                <a:ea typeface="宋体" pitchFamily="2" charset="-122"/>
                <a:cs typeface="Times New Roman" pitchFamily="18" charset="0"/>
              </a:rPr>
              <a:t>stacking interactions </a:t>
            </a:r>
            <a:endParaRPr lang="en-US" sz="1400">
              <a:ea typeface="宋体" pitchFamily="2" charset="-122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lum contrast="-10000"/>
          </a:blip>
          <a:srcRect/>
          <a:stretch>
            <a:fillRect/>
          </a:stretch>
        </p:blipFill>
        <p:spPr bwMode="auto">
          <a:xfrm>
            <a:off x="762000" y="3886200"/>
            <a:ext cx="1227137" cy="202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5326</TotalTime>
  <Words>165</Words>
  <Application>Microsoft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UST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Preferences of N-Substituted Monosaccharide Derivatives</dc:title>
  <dc:creator>IRT-CS</dc:creator>
  <cp:lastModifiedBy>Shijing</cp:lastModifiedBy>
  <cp:revision>174</cp:revision>
  <dcterms:created xsi:type="dcterms:W3CDTF">2004-06-11T20:41:43Z</dcterms:created>
  <dcterms:modified xsi:type="dcterms:W3CDTF">2010-09-27T18:11:33Z</dcterms:modified>
</cp:coreProperties>
</file>