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7" r:id="rId2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6600CC"/>
    <a:srgbClr val="CC00CC"/>
    <a:srgbClr val="008000"/>
    <a:srgbClr val="FF3300"/>
    <a:srgbClr val="000066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9" autoAdjust="0"/>
    <p:restoredTop sz="91725" autoAdjust="0"/>
  </p:normalViewPr>
  <p:slideViewPr>
    <p:cSldViewPr>
      <p:cViewPr>
        <p:scale>
          <a:sx n="100" d="100"/>
          <a:sy n="100" d="100"/>
        </p:scale>
        <p:origin x="-12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30"/>
    </p:cViewPr>
  </p:sorter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6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08B0807-DC81-49A5-B141-CA8416B1B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5CA243-71EC-456B-8218-CDEA45E7E4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F3CE5-81EC-4681-A6BE-7281FABCE54D}" type="slidenum">
              <a:rPr lang="en-US"/>
              <a:pPr/>
              <a:t>1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B315D-666C-42ED-A256-BE886ED7E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D94F-E19C-44D9-ABB7-570C638FB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993EB-846A-4C90-9902-F419A8BB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EB798F-4539-4591-A1EF-42843D453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56C9E-6596-408F-BE6B-02EFEB1B4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D309-268C-4929-978F-1B6160CCB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01EA6-CCFB-48BF-B20E-4CCED7745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A04FD-8FB7-4294-8D11-D75590EA4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D36F8-E320-4FFE-AA11-967130EEE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81907-18A1-432F-BA48-773F03815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FD654-2041-4D7C-A928-16FEF264A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1198E-406A-4258-BA90-6E2E3AEB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59FAE68-119C-49F8-A1C7-413831BEAA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charset="0"/>
              </a:rPr>
              <a:t>Substituent Effects on the Photochemistry of 1,4-Disubstituted </a:t>
            </a:r>
            <a:r>
              <a:rPr lang="en-US" sz="2400" b="1" dirty="0" err="1">
                <a:solidFill>
                  <a:srgbClr val="FFFF00"/>
                </a:solidFill>
                <a:latin typeface="Arial" charset="0"/>
              </a:rPr>
              <a:t>Tetrazolethiones</a:t>
            </a:r>
            <a:endParaRPr lang="en-US" sz="2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2057400" y="914400"/>
            <a:ext cx="545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charset="0"/>
              </a:rPr>
              <a:t>Sundeep Rayat, Department of Chemistry, Kansas State University</a:t>
            </a:r>
          </a:p>
        </p:txBody>
      </p:sp>
      <p:sp>
        <p:nvSpPr>
          <p:cNvPr id="464912" name="Rectangle 16"/>
          <p:cNvSpPr>
            <a:spLocks noChangeArrowheads="1"/>
          </p:cNvSpPr>
          <p:nvPr/>
        </p:nvSpPr>
        <p:spPr bwMode="auto">
          <a:xfrm>
            <a:off x="3505200" y="1219200"/>
            <a:ext cx="533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A series of 1,4-diaryl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tetrazol-5-ones 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1a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- 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f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were synthesized by copper mediated 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N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-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arylation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of 1-phenyl-1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-tetrazol-5(4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)-one with aryl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boronic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acids, 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o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-R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1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C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6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4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B(OH)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2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where R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1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= H,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OMe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Cl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CF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3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Br, C</a:t>
            </a:r>
            <a:r>
              <a:rPr lang="en-US" sz="1400" dirty="0" smtClean="0">
                <a:solidFill>
                  <a:srgbClr val="FFC000"/>
                </a:solidFill>
                <a:latin typeface="+mn-lt"/>
                <a:sym typeface="Symbol"/>
              </a:rPr>
              <a:t>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CH.   The 1,4-diaryl tetrazol-5-ones substituted with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OMe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Cl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CF</a:t>
            </a:r>
            <a:r>
              <a:rPr lang="en-US" sz="1400" baseline="-25000" dirty="0" smtClean="0">
                <a:solidFill>
                  <a:srgbClr val="FFC000"/>
                </a:solidFill>
                <a:latin typeface="+mn-lt"/>
              </a:rPr>
              <a:t>3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Br underwent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thionation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with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Lawesson’s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reagent to yield the corresponding 5-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thio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derivatives </a:t>
            </a:r>
            <a:r>
              <a:rPr lang="en-US" sz="1400" b="1" dirty="0" smtClean="0">
                <a:solidFill>
                  <a:srgbClr val="FFC000"/>
                </a:solidFill>
              </a:rPr>
              <a:t>2</a:t>
            </a:r>
            <a:r>
              <a:rPr lang="en-US" sz="1400" b="1" dirty="0" smtClean="0">
                <a:solidFill>
                  <a:srgbClr val="FFC000"/>
                </a:solidFill>
              </a:rPr>
              <a:t>b</a:t>
            </a:r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>
                <a:solidFill>
                  <a:srgbClr val="FFC000"/>
                </a:solidFill>
              </a:rPr>
              <a:t>- </a:t>
            </a:r>
            <a:r>
              <a:rPr lang="en-US" sz="1400" dirty="0" smtClean="0">
                <a:solidFill>
                  <a:srgbClr val="FFC000"/>
                </a:solidFill>
              </a:rPr>
              <a:t>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. 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The 1-(2-bromophenyl)-4-phenyl-1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-tetrazole-5(4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)-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thione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(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2e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)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so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obtained was subjected to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lithiation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/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protonation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and 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Sonogashira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coupling to produce 1,4-diphenyl-1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-tetrazole-5(4</a:t>
            </a:r>
            <a:r>
              <a:rPr lang="en-US" sz="1400" i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)-</a:t>
            </a:r>
            <a:r>
              <a:rPr lang="en-US" sz="1400" dirty="0" err="1" smtClean="0">
                <a:solidFill>
                  <a:srgbClr val="FFC000"/>
                </a:solidFill>
                <a:latin typeface="+mn-lt"/>
              </a:rPr>
              <a:t>thione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2a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and 1-(2-ethynylphenyl)-4-phenyl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tetrazole-5-thione </a:t>
            </a:r>
            <a:r>
              <a:rPr lang="en-US" sz="1400" b="1" dirty="0" smtClean="0">
                <a:solidFill>
                  <a:srgbClr val="FFC000"/>
                </a:solidFill>
                <a:latin typeface="+mn-lt"/>
              </a:rPr>
              <a:t>2f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, </a:t>
            </a:r>
            <a:r>
              <a:rPr lang="en-US" sz="1400" dirty="0" smtClean="0">
                <a:solidFill>
                  <a:srgbClr val="FFC000"/>
                </a:solidFill>
                <a:latin typeface="+mn-lt"/>
              </a:rPr>
              <a:t>respectively. </a:t>
            </a:r>
            <a:endParaRPr lang="en-US" sz="1400" dirty="0">
              <a:solidFill>
                <a:srgbClr val="FFC0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2425" y="1676400"/>
          <a:ext cx="3076575" cy="1609725"/>
        </p:xfrm>
        <a:graphic>
          <a:graphicData uri="http://schemas.openxmlformats.org/presentationml/2006/ole">
            <p:oleObj spid="_x0000_s1027" name="CS ChemDraw Drawing" r:id="rId4" imgW="2496065" imgH="1304049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5105400"/>
            <a:ext cx="7924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Analogous to our previous studies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on 1-methyl-4-phenyl-1H-tetrazole-5(4H)-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thiones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the photolysis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 1,4-diaryl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tetrazol-5-thiones </a:t>
            </a:r>
            <a:r>
              <a:rPr lang="en-US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2a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2f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result in the formation of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carbodiimides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as the major photoproduct with the elimination of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dinitrogen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and sulfur.  Under triplet sensitization, the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presence of an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ethyne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moiety </a:t>
            </a:r>
            <a:r>
              <a:rPr lang="en-US" sz="1400" i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ortho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tetrazolethione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ring in 1-(2-ethynylphenyl)-4-phenyl-1</a:t>
            </a:r>
            <a:r>
              <a:rPr lang="en-US" sz="1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-tetrazole-5(4</a:t>
            </a:r>
            <a:r>
              <a:rPr lang="en-US" sz="1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)-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thiones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allows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photochemically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generated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carbodiimides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to further engage in a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Schmittel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reaction with itself to form the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indoloquinolines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  Future studies will be focused on investigating the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photochemist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ry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of the derivatives </a:t>
            </a:r>
            <a:r>
              <a:rPr lang="en-US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2b 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2e</a:t>
            </a:r>
            <a:r>
              <a:rPr lang="en-U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en-US" sz="1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38200" y="3810000"/>
          <a:ext cx="7387381" cy="1219200"/>
        </p:xfrm>
        <a:graphic>
          <a:graphicData uri="http://schemas.openxmlformats.org/presentationml/2006/ole">
            <p:oleObj spid="_x0000_s1031" name="CS ChemDraw Drawing" r:id="rId5" imgW="6011905" imgH="991667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17671</TotalTime>
  <Words>219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CS ChemDraw Drawing</vt:lpstr>
      <vt:lpstr>Slide 1</vt:lpstr>
    </vt:vector>
  </TitlesOfParts>
  <Company> 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Sundeep Rayat</dc:creator>
  <cp:lastModifiedBy>KSU</cp:lastModifiedBy>
  <cp:revision>707</cp:revision>
  <dcterms:created xsi:type="dcterms:W3CDTF">2007-02-15T20:32:38Z</dcterms:created>
  <dcterms:modified xsi:type="dcterms:W3CDTF">2010-09-26T01:35:36Z</dcterms:modified>
</cp:coreProperties>
</file>