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474" y="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7A8684-6F42-4244-A91F-A3081C9A324B}" type="datetimeFigureOut">
              <a:rPr lang="es-MX" smtClean="0"/>
              <a:t>26/09/2010</a:t>
            </a:fld>
            <a:endParaRPr lang="es-MX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F410C0-F4C3-4D1E-B43F-8CD1F9B5BE7D}" type="slidenum">
              <a:rPr lang="es-MX" smtClean="0"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F410C0-F4C3-4D1E-B43F-8CD1F9B5BE7D}" type="slidenum">
              <a:rPr lang="es-MX" smtClean="0"/>
              <a:t>1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98C7A8E-F75D-47D9-9636-9DA274D29EFB}" type="datetimeFigureOut">
              <a:rPr lang="es-MX" smtClean="0"/>
              <a:pPr/>
              <a:t>26/09/2010</a:t>
            </a:fld>
            <a:endParaRPr lang="es-MX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4180193-B169-45FB-A9B6-96DAC9B3747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C7A8E-F75D-47D9-9636-9DA274D29EFB}" type="datetimeFigureOut">
              <a:rPr lang="es-MX" smtClean="0"/>
              <a:pPr/>
              <a:t>26/09/2010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80193-B169-45FB-A9B6-96DAC9B3747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98C7A8E-F75D-47D9-9636-9DA274D29EFB}" type="datetimeFigureOut">
              <a:rPr lang="es-MX" smtClean="0"/>
              <a:pPr/>
              <a:t>26/09/2010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4180193-B169-45FB-A9B6-96DAC9B3747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C7A8E-F75D-47D9-9636-9DA274D29EFB}" type="datetimeFigureOut">
              <a:rPr lang="es-MX" smtClean="0"/>
              <a:pPr/>
              <a:t>26/09/2010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180193-B169-45FB-A9B6-96DAC9B37479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C7A8E-F75D-47D9-9636-9DA274D29EFB}" type="datetimeFigureOut">
              <a:rPr lang="es-MX" smtClean="0"/>
              <a:pPr/>
              <a:t>26/09/2010</a:t>
            </a:fld>
            <a:endParaRPr lang="es-MX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4180193-B169-45FB-A9B6-96DAC9B37479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98C7A8E-F75D-47D9-9636-9DA274D29EFB}" type="datetimeFigureOut">
              <a:rPr lang="es-MX" smtClean="0"/>
              <a:pPr/>
              <a:t>26/09/2010</a:t>
            </a:fld>
            <a:endParaRPr lang="es-MX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4180193-B169-45FB-A9B6-96DAC9B37479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98C7A8E-F75D-47D9-9636-9DA274D29EFB}" type="datetimeFigureOut">
              <a:rPr lang="es-MX" smtClean="0"/>
              <a:pPr/>
              <a:t>26/09/2010</a:t>
            </a:fld>
            <a:endParaRPr lang="es-MX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4180193-B169-45FB-A9B6-96DAC9B37479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C7A8E-F75D-47D9-9636-9DA274D29EFB}" type="datetimeFigureOut">
              <a:rPr lang="es-MX" smtClean="0"/>
              <a:pPr/>
              <a:t>26/09/2010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180193-B169-45FB-A9B6-96DAC9B3747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C7A8E-F75D-47D9-9636-9DA274D29EFB}" type="datetimeFigureOut">
              <a:rPr lang="es-MX" smtClean="0"/>
              <a:pPr/>
              <a:t>26/09/2010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4180193-B169-45FB-A9B6-96DAC9B3747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C7A8E-F75D-47D9-9636-9DA274D29EFB}" type="datetimeFigureOut">
              <a:rPr lang="es-MX" smtClean="0"/>
              <a:pPr/>
              <a:t>26/09/2010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180193-B169-45FB-A9B6-96DAC9B37479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98C7A8E-F75D-47D9-9636-9DA274D29EFB}" type="datetimeFigureOut">
              <a:rPr lang="es-MX" smtClean="0"/>
              <a:pPr/>
              <a:t>26/09/2010</a:t>
            </a:fld>
            <a:endParaRPr lang="es-MX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4180193-B169-45FB-A9B6-96DAC9B37479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98C7A8E-F75D-47D9-9636-9DA274D29EFB}" type="datetimeFigureOut">
              <a:rPr lang="es-MX" smtClean="0"/>
              <a:pPr/>
              <a:t>26/09/2010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4180193-B169-45FB-A9B6-96DAC9B37479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6" name="TextBox 5"/>
          <p:cNvSpPr txBox="1"/>
          <p:nvPr/>
        </p:nvSpPr>
        <p:spPr>
          <a:xfrm>
            <a:off x="428596" y="642918"/>
            <a:ext cx="8286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Design of Nitrogen, Phosphorus and/or Sulfur-based Catalysts for the </a:t>
            </a:r>
            <a:r>
              <a:rPr lang="en-US" b="1" dirty="0" err="1" smtClean="0"/>
              <a:t>Enantioselective</a:t>
            </a:r>
            <a:r>
              <a:rPr lang="en-US" b="1" dirty="0" smtClean="0"/>
              <a:t> </a:t>
            </a:r>
            <a:r>
              <a:rPr lang="en-US" b="1" dirty="0" err="1" smtClean="0"/>
              <a:t>Hydrosilylation</a:t>
            </a:r>
            <a:r>
              <a:rPr lang="en-US" b="1" dirty="0" smtClean="0"/>
              <a:t> of </a:t>
            </a:r>
            <a:r>
              <a:rPr lang="en-US" b="1" dirty="0" err="1" smtClean="0"/>
              <a:t>Prochiral</a:t>
            </a:r>
            <a:r>
              <a:rPr lang="en-US" b="1" dirty="0" smtClean="0"/>
              <a:t> </a:t>
            </a:r>
            <a:r>
              <a:rPr lang="en-US" b="1" dirty="0" err="1" smtClean="0"/>
              <a:t>Ketones</a:t>
            </a:r>
            <a:r>
              <a:rPr lang="en-US" b="1" dirty="0" smtClean="0"/>
              <a:t>.</a:t>
            </a:r>
          </a:p>
          <a:p>
            <a:r>
              <a:rPr lang="en-US" sz="1600" dirty="0" smtClean="0"/>
              <a:t>Cecilia Anaya de Parrodi</a:t>
            </a:r>
            <a:endParaRPr lang="es-MX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500034" y="1500174"/>
            <a:ext cx="80724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a.) </a:t>
            </a:r>
            <a:r>
              <a:rPr lang="es-MX" sz="1600" dirty="0" err="1" smtClean="0"/>
              <a:t>Design</a:t>
            </a:r>
            <a:r>
              <a:rPr lang="es-MX" sz="1600" dirty="0" smtClean="0"/>
              <a:t> of  chiral ligands A - G: </a:t>
            </a:r>
            <a:r>
              <a:rPr lang="es-MX" sz="1600" dirty="0" err="1" smtClean="0"/>
              <a:t>We</a:t>
            </a:r>
            <a:r>
              <a:rPr lang="es-MX" sz="1600" dirty="0" smtClean="0"/>
              <a:t> </a:t>
            </a:r>
            <a:r>
              <a:rPr lang="es-MX" sz="1600" dirty="0" err="1" smtClean="0"/>
              <a:t>design</a:t>
            </a:r>
            <a:r>
              <a:rPr lang="es-MX" sz="1600" dirty="0" smtClean="0"/>
              <a:t> chiral </a:t>
            </a:r>
            <a:r>
              <a:rPr lang="es-MX" sz="1600" i="1" dirty="0" smtClean="0"/>
              <a:t>N,N-</a:t>
            </a:r>
            <a:r>
              <a:rPr lang="es-MX" sz="1600" dirty="0" smtClean="0"/>
              <a:t> and  </a:t>
            </a:r>
            <a:r>
              <a:rPr lang="es-MX" sz="1600" i="1" dirty="0" smtClean="0"/>
              <a:t>N,S-</a:t>
            </a:r>
            <a:r>
              <a:rPr lang="es-MX" sz="1600" dirty="0" smtClean="0"/>
              <a:t>ligands </a:t>
            </a:r>
            <a:r>
              <a:rPr lang="es-MX" sz="1600" dirty="0" err="1" smtClean="0"/>
              <a:t>with</a:t>
            </a:r>
            <a:r>
              <a:rPr lang="es-MX" sz="1600" dirty="0" smtClean="0"/>
              <a:t> </a:t>
            </a:r>
            <a:r>
              <a:rPr lang="es-MX" sz="1600" dirty="0" err="1" smtClean="0"/>
              <a:t>different</a:t>
            </a:r>
            <a:r>
              <a:rPr lang="es-MX" sz="1600" dirty="0" smtClean="0"/>
              <a:t> </a:t>
            </a:r>
            <a:r>
              <a:rPr lang="es-MX" sz="1600" dirty="0" err="1" smtClean="0"/>
              <a:t>functional</a:t>
            </a:r>
            <a:r>
              <a:rPr lang="es-MX" sz="1600" dirty="0" smtClean="0"/>
              <a:t> </a:t>
            </a:r>
            <a:r>
              <a:rPr lang="es-MX" sz="1600" dirty="0" err="1" smtClean="0"/>
              <a:t>groups</a:t>
            </a:r>
            <a:r>
              <a:rPr lang="es-MX" sz="1600" dirty="0" smtClean="0"/>
              <a:t>, </a:t>
            </a:r>
            <a:r>
              <a:rPr lang="es-MX" sz="1600" dirty="0" err="1" smtClean="0"/>
              <a:t>i.e</a:t>
            </a:r>
            <a:r>
              <a:rPr lang="es-MX" sz="1600" dirty="0" smtClean="0"/>
              <a:t>, </a:t>
            </a:r>
            <a:r>
              <a:rPr lang="es-MX" sz="1600" dirty="0" err="1" smtClean="0"/>
              <a:t>thioureas</a:t>
            </a:r>
            <a:r>
              <a:rPr lang="es-MX" sz="1600" dirty="0" smtClean="0"/>
              <a:t>, </a:t>
            </a:r>
            <a:r>
              <a:rPr lang="es-MX" sz="1600" dirty="0" err="1" smtClean="0"/>
              <a:t>Schiff</a:t>
            </a:r>
            <a:r>
              <a:rPr lang="es-MX" sz="1600" dirty="0" smtClean="0"/>
              <a:t> bases, </a:t>
            </a:r>
            <a:r>
              <a:rPr lang="es-MX" sz="1600" dirty="0" err="1" smtClean="0"/>
              <a:t>sulfonamides</a:t>
            </a:r>
            <a:r>
              <a:rPr lang="es-MX" sz="1600" dirty="0" smtClean="0"/>
              <a:t>.</a:t>
            </a:r>
            <a:endParaRPr lang="es-MX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611560" y="3933056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b.) </a:t>
            </a:r>
            <a:r>
              <a:rPr lang="es-MX" sz="1600" dirty="0" err="1" smtClean="0"/>
              <a:t>Asymmetric</a:t>
            </a:r>
            <a:r>
              <a:rPr lang="es-MX" sz="1600" dirty="0" smtClean="0"/>
              <a:t> C-H and  C-C </a:t>
            </a:r>
            <a:r>
              <a:rPr lang="es-MX" sz="1600" dirty="0" smtClean="0"/>
              <a:t> </a:t>
            </a:r>
            <a:r>
              <a:rPr lang="es-MX" sz="1600" dirty="0" smtClean="0"/>
              <a:t>bond  </a:t>
            </a:r>
            <a:r>
              <a:rPr lang="es-MX" sz="1600" dirty="0" err="1" smtClean="0"/>
              <a:t>formation</a:t>
            </a:r>
            <a:r>
              <a:rPr lang="es-MX" sz="1600" dirty="0" smtClean="0"/>
              <a:t>  </a:t>
            </a:r>
            <a:r>
              <a:rPr lang="es-MX" sz="1600" dirty="0" err="1" smtClean="0"/>
              <a:t>were</a:t>
            </a:r>
            <a:r>
              <a:rPr lang="es-MX" sz="1600" dirty="0" smtClean="0"/>
              <a:t> </a:t>
            </a:r>
            <a:r>
              <a:rPr lang="es-MX" sz="1600" dirty="0" err="1" smtClean="0"/>
              <a:t>performed</a:t>
            </a:r>
            <a:r>
              <a:rPr lang="es-MX" sz="1600" dirty="0" smtClean="0"/>
              <a:t>.</a:t>
            </a:r>
            <a:endParaRPr lang="es-MX" sz="1600" dirty="0"/>
          </a:p>
        </p:txBody>
      </p:sp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611560" y="2132856"/>
          <a:ext cx="7859712" cy="1660525"/>
        </p:xfrm>
        <a:graphic>
          <a:graphicData uri="http://schemas.openxmlformats.org/presentationml/2006/ole">
            <p:oleObj spid="_x0000_s1030" name="CS ChemDraw Drawing" r:id="rId4" imgW="7859520" imgH="1660320" progId="ChemDraw.Document.6.0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683568" y="4581128"/>
          <a:ext cx="7361354" cy="1296144"/>
        </p:xfrm>
        <a:graphic>
          <a:graphicData uri="http://schemas.openxmlformats.org/presentationml/2006/ole">
            <p:oleObj spid="_x0000_s1033" name="CS ChemDraw Drawing" r:id="rId5" imgW="3769200" imgH="664200" progId="ChemDraw.Document.6.0">
              <p:embed/>
            </p:oleObj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546</TotalTime>
  <Words>62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Median</vt:lpstr>
      <vt:lpstr>CS ChemDraw Drawing</vt:lpstr>
      <vt:lpstr> </vt:lpstr>
    </vt:vector>
  </TitlesOfParts>
  <Company>Universidad de las Américas, Puebla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user0</dc:creator>
  <cp:lastModifiedBy>cecilia anaya</cp:lastModifiedBy>
  <cp:revision>12</cp:revision>
  <dcterms:created xsi:type="dcterms:W3CDTF">2009-09-28T07:53:42Z</dcterms:created>
  <dcterms:modified xsi:type="dcterms:W3CDTF">2010-09-26T23:29:55Z</dcterms:modified>
</cp:coreProperties>
</file>