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-798" y="-13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5ADEB-19EB-40DF-A6E6-C49E11E7BCB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FA22F-ECCD-41F7-978D-0B2AC9786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FA22F-ECCD-41F7-978D-0B2AC9786B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062B-AB3F-45EF-800D-C824EC4105F3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F9EA-F569-46B8-9787-0D7781B8C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062B-AB3F-45EF-800D-C824EC4105F3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F9EA-F569-46B8-9787-0D7781B8C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9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7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062B-AB3F-45EF-800D-C824EC4105F3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F9EA-F569-46B8-9787-0D7781B8C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062B-AB3F-45EF-800D-C824EC4105F3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F9EA-F569-46B8-9787-0D7781B8C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9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21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41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62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683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062B-AB3F-45EF-800D-C824EC4105F3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F9EA-F569-46B8-9787-0D7781B8C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062B-AB3F-45EF-800D-C824EC4105F3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F9EA-F569-46B8-9787-0D7781B8C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062B-AB3F-45EF-800D-C824EC4105F3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F9EA-F569-46B8-9787-0D7781B8C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062B-AB3F-45EF-800D-C824EC4105F3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F9EA-F569-46B8-9787-0D7781B8C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062B-AB3F-45EF-800D-C824EC4105F3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F9EA-F569-46B8-9787-0D7781B8C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7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7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062B-AB3F-45EF-800D-C824EC4105F3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F9EA-F569-46B8-9787-0D7781B8C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210" indent="0">
              <a:buNone/>
              <a:defRPr sz="13400"/>
            </a:lvl2pPr>
            <a:lvl3pPr marL="4388419" indent="0">
              <a:buNone/>
              <a:defRPr sz="11500"/>
            </a:lvl3pPr>
            <a:lvl4pPr marL="6582629" indent="0">
              <a:buNone/>
              <a:defRPr sz="9600"/>
            </a:lvl4pPr>
            <a:lvl5pPr marL="8776834" indent="0">
              <a:buNone/>
              <a:defRPr sz="9600"/>
            </a:lvl5pPr>
            <a:lvl6pPr marL="10971043" indent="0">
              <a:buNone/>
              <a:defRPr sz="9600"/>
            </a:lvl6pPr>
            <a:lvl7pPr marL="13165253" indent="0">
              <a:buNone/>
              <a:defRPr sz="9600"/>
            </a:lvl7pPr>
            <a:lvl8pPr marL="15359462" indent="0">
              <a:buNone/>
              <a:defRPr sz="9600"/>
            </a:lvl8pPr>
            <a:lvl9pPr marL="17553672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062B-AB3F-45EF-800D-C824EC4105F3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F9EA-F569-46B8-9787-0D7781B8C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840" tIns="219422" rIns="438840" bIns="2194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7"/>
            <a:ext cx="39502080" cy="21724622"/>
          </a:xfrm>
          <a:prstGeom prst="rect">
            <a:avLst/>
          </a:prstGeom>
        </p:spPr>
        <p:txBody>
          <a:bodyPr vert="horz" lIns="438840" tIns="219422" rIns="438840" bIns="219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062B-AB3F-45EF-800D-C824EC4105F3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8F9EA-F569-46B8-9787-0D7781B8C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38841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656" indent="-1645656" algn="l" defTabSz="4388419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89" indent="-1371379" algn="l" defTabSz="4388419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522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731" indent="-1097102" algn="l" defTabSz="4388419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3941" indent="-1097102" algn="l" defTabSz="4388419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150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360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6565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0774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1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41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62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6834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04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25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946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367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1-OVER-Files and Data\DATA-OVER\GRANTS\PRF\prf2004\2010 nugg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42180895" cy="3291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1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SUNY Geneseo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Swede</dc:creator>
  <cp:lastModifiedBy>over</cp:lastModifiedBy>
  <cp:revision>28</cp:revision>
  <dcterms:created xsi:type="dcterms:W3CDTF">2010-08-03T18:52:39Z</dcterms:created>
  <dcterms:modified xsi:type="dcterms:W3CDTF">2010-09-23T20:23:47Z</dcterms:modified>
</cp:coreProperties>
</file>