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FAEE7-BC22-4EA3-A24A-AA59E68F6046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6E960-407A-4994-B5B6-33A8BEDB7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6BFF7-86B3-4BE3-B7D8-86C93A489C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25712" y="927279"/>
            <a:ext cx="80355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 err="1" smtClean="0">
                <a:latin typeface="Arial" pitchFamily="34" charset="0"/>
                <a:cs typeface="Arial" pitchFamily="34" charset="0"/>
              </a:rPr>
              <a:t>Weilie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 Zhou, Advanced Materials Research Institute, </a:t>
            </a:r>
            <a:r>
              <a:rPr lang="en-US" sz="1400" i="1" dirty="0">
                <a:latin typeface="Arial" pitchFamily="34" charset="0"/>
                <a:cs typeface="Arial" pitchFamily="34" charset="0"/>
              </a:rPr>
              <a:t>University of 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New Orleans. New Orleans, LA</a:t>
            </a:r>
            <a:endParaRPr lang="en-US" sz="1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7"/>
          <p:cNvSpPr txBox="1">
            <a:spLocks noChangeArrowheads="1"/>
          </p:cNvSpPr>
          <p:nvPr/>
        </p:nvSpPr>
        <p:spPr bwMode="auto">
          <a:xfrm>
            <a:off x="215900" y="1329435"/>
            <a:ext cx="8547100" cy="615553"/>
          </a:xfrm>
          <a:prstGeom prst="rect">
            <a:avLst/>
          </a:prstGeom>
          <a:solidFill>
            <a:schemeClr val="bg1">
              <a:alpha val="3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Motivation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We aim to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grow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three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dimensional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nano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-architectures with type II band alignment  in core/shell geometry for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potential photovoltaic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(PV)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device f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abrication.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10200" y="1878168"/>
            <a:ext cx="33528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Progress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We have successfully achieved preliminary PV devices based on ZnO/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ZnS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core/shell NW arrays, which were vertically assembled on indium-tin-oxide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transparent glass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by combining chemical vapor deposition and pulsed laser deposition routes. The  obvious charge separation   functioned by type II heterojunctions was observed and the final conversion efficiency was determined  as </a:t>
            </a:r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0.1%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Plans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To improve the  conversion efficiency of the type II PV devices, our further plan will be focused on 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optimizing the parameters of synthesis of materials and fabrication of devices, designing novel </a:t>
            </a:r>
            <a:r>
              <a:rPr lang="en-US" sz="1400" i="1" dirty="0" err="1" smtClean="0">
                <a:latin typeface="Arial" pitchFamily="34" charset="0"/>
                <a:cs typeface="Arial" pitchFamily="34" charset="0"/>
              </a:rPr>
              <a:t>ZnO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 nanostructure with controllable geometries, and searching for II-VI semiconductor combinations with less lattice mismatch .</a:t>
            </a:r>
            <a:endParaRPr lang="en-US" sz="14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056326"/>
            <a:ext cx="4970259" cy="432357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0" y="228600"/>
            <a:ext cx="8763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Direct Growth of Type II Core/Shell Nanowire Array on Transparent Conducting Oxide (TCO) Substrate for Potential Solar Cell Application</a:t>
            </a:r>
            <a:endParaRPr lang="en-US" sz="20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" descr="N:\uno logo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78825" y="9525"/>
            <a:ext cx="7413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228600" y="1256763"/>
            <a:ext cx="8763000" cy="0"/>
          </a:xfrm>
          <a:prstGeom prst="line">
            <a:avLst/>
          </a:prstGeom>
          <a:ln w="28575" cmpd="tri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170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Weilie Zhou</cp:lastModifiedBy>
  <cp:revision>8</cp:revision>
  <dcterms:created xsi:type="dcterms:W3CDTF">2006-08-16T00:00:00Z</dcterms:created>
  <dcterms:modified xsi:type="dcterms:W3CDTF">2010-09-21T03:22:16Z</dcterms:modified>
</cp:coreProperties>
</file>