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2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A392-415A-4643-BDFE-61AC576DB6DF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2F356-2E8F-4D25-8D91-6372E5075B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A392-415A-4643-BDFE-61AC576DB6DF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2F356-2E8F-4D25-8D91-6372E5075B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A392-415A-4643-BDFE-61AC576DB6DF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2F356-2E8F-4D25-8D91-6372E5075B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A392-415A-4643-BDFE-61AC576DB6DF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2F356-2E8F-4D25-8D91-6372E5075B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A392-415A-4643-BDFE-61AC576DB6DF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2F356-2E8F-4D25-8D91-6372E5075B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A392-415A-4643-BDFE-61AC576DB6DF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2F356-2E8F-4D25-8D91-6372E5075B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A392-415A-4643-BDFE-61AC576DB6DF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2F356-2E8F-4D25-8D91-6372E5075B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A392-415A-4643-BDFE-61AC576DB6DF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2F356-2E8F-4D25-8D91-6372E5075B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A392-415A-4643-BDFE-61AC576DB6DF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2F356-2E8F-4D25-8D91-6372E5075B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A392-415A-4643-BDFE-61AC576DB6DF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2F356-2E8F-4D25-8D91-6372E5075B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A392-415A-4643-BDFE-61AC576DB6DF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2F356-2E8F-4D25-8D91-6372E5075B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CA392-415A-4643-BDFE-61AC576DB6DF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2F356-2E8F-4D25-8D91-6372E5075B4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Qaidam_Main_Map4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0" y="303764"/>
            <a:ext cx="9144000" cy="62504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Kapp</dc:creator>
  <cp:lastModifiedBy>Paul Kapp</cp:lastModifiedBy>
  <cp:revision>3</cp:revision>
  <dcterms:created xsi:type="dcterms:W3CDTF">2010-09-20T21:54:57Z</dcterms:created>
  <dcterms:modified xsi:type="dcterms:W3CDTF">2010-09-20T21:56:35Z</dcterms:modified>
</cp:coreProperties>
</file>