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480C8-6A6D-41A2-87A1-EA2DCF3B90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95FE1-1C41-4A59-AF73-15E7D9A5CC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70D6C-3869-45DF-AD35-C0CB562232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375E0-6F38-4783-9022-091378DCE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29191-485B-4F26-8192-1BA131FAD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F909F-D9C6-4293-974E-24B697F380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DED16-FAF8-4B16-9F76-5F4B822675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D8407-9B3A-47AD-B428-1C01C0CB50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7B189-FF2A-439B-A7A7-EC907F663D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9F076-CD98-4F60-9E4A-13675A2C8A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A3289-BAEC-464D-95F8-3E5A075CA7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BECC06D-FAA8-4D17-9F01-2A8366BE56C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1181100" y="152400"/>
            <a:ext cx="6781800" cy="1143000"/>
          </a:xfrm>
        </p:spPr>
        <p:txBody>
          <a:bodyPr/>
          <a:lstStyle/>
          <a:p>
            <a:r>
              <a:rPr lang="en-US" sz="2600" b="1" dirty="0" err="1" smtClean="0"/>
              <a:t>Phosph</a:t>
            </a:r>
            <a:r>
              <a:rPr lang="en-US" sz="2600" b="1" dirty="0" smtClean="0"/>
              <a:t>(in/on)ate </a:t>
            </a:r>
            <a:r>
              <a:rPr lang="en-US" sz="2600" b="1" dirty="0" smtClean="0"/>
              <a:t>Bridged Dimers of </a:t>
            </a:r>
            <a:r>
              <a:rPr lang="en-US" sz="2600" b="1" dirty="0" err="1" smtClean="0"/>
              <a:t>Vanadyl</a:t>
            </a:r>
            <a:r>
              <a:rPr lang="en-US" sz="2600" b="1" dirty="0" smtClean="0"/>
              <a:t> Complexes</a:t>
            </a:r>
            <a:endParaRPr lang="en-US" sz="2600" b="1" dirty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190750" y="1143000"/>
            <a:ext cx="4788490" cy="1117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dirty="0"/>
              <a:t>Craig C. McLauchlan, Illinois State University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dirty="0" smtClean="0"/>
              <a:t>ACS-PRF 46064 B3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en-US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52400" y="1841242"/>
            <a:ext cx="4267200" cy="462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50" dirty="0">
                <a:latin typeface="Times New Roman" pitchFamily="18" charset="0"/>
              </a:rPr>
              <a:t>Layered vanadium phosphates (VOPO</a:t>
            </a:r>
            <a:r>
              <a:rPr lang="en-US" sz="1550" baseline="-25000" dirty="0">
                <a:latin typeface="Times New Roman" pitchFamily="18" charset="0"/>
              </a:rPr>
              <a:t>4</a:t>
            </a:r>
            <a:r>
              <a:rPr lang="en-US" sz="1550" dirty="0">
                <a:latin typeface="Times New Roman" pitchFamily="18" charset="0"/>
              </a:rPr>
              <a:t>’s) are used industrially as solid state catalysts to oxidize hydrocarbons.  These catalysts are extended structures that function well, but the catalytic mechanism is not well understood. A molecular catalytic species can be more easily studied through conventional techniques.  Our model system is based on the </a:t>
            </a:r>
            <a:r>
              <a:rPr lang="en-US" sz="1550" dirty="0" err="1">
                <a:latin typeface="Times New Roman" pitchFamily="18" charset="0"/>
              </a:rPr>
              <a:t>CpPCo</a:t>
            </a:r>
            <a:r>
              <a:rPr lang="en-US" sz="1550" baseline="30000" dirty="0">
                <a:latin typeface="Times New Roman" pitchFamily="18" charset="0"/>
              </a:rPr>
              <a:t>-</a:t>
            </a:r>
            <a:r>
              <a:rPr lang="en-US" sz="1550" dirty="0">
                <a:latin typeface="Times New Roman" pitchFamily="18" charset="0"/>
              </a:rPr>
              <a:t> </a:t>
            </a:r>
            <a:r>
              <a:rPr lang="en-US" sz="1550" dirty="0" err="1">
                <a:latin typeface="Times New Roman" pitchFamily="18" charset="0"/>
              </a:rPr>
              <a:t>ligand</a:t>
            </a:r>
            <a:r>
              <a:rPr lang="en-US" sz="1550" dirty="0">
                <a:latin typeface="Times New Roman" pitchFamily="18" charset="0"/>
              </a:rPr>
              <a:t> shown</a:t>
            </a:r>
            <a:r>
              <a:rPr lang="en-US" sz="1550" dirty="0" smtClean="0">
                <a:latin typeface="Times New Roman" pitchFamily="18" charset="0"/>
              </a:rPr>
              <a:t>.  Recently we have been investigating a series of complexes with two </a:t>
            </a:r>
            <a:r>
              <a:rPr lang="en-US" sz="1550" dirty="0" err="1" smtClean="0">
                <a:latin typeface="Times New Roman" pitchFamily="18" charset="0"/>
              </a:rPr>
              <a:t>CpPCoV</a:t>
            </a:r>
            <a:r>
              <a:rPr lang="en-US" sz="1550" dirty="0" smtClean="0">
                <a:latin typeface="Times New Roman" pitchFamily="18" charset="0"/>
              </a:rPr>
              <a:t>=O  units bridged by phosphates, </a:t>
            </a:r>
            <a:r>
              <a:rPr lang="en-US" sz="1550" smtClean="0">
                <a:latin typeface="Times New Roman" pitchFamily="18" charset="0"/>
              </a:rPr>
              <a:t>phosphinates</a:t>
            </a:r>
            <a:r>
              <a:rPr lang="en-US" sz="1550" dirty="0" smtClean="0">
                <a:latin typeface="Times New Roman" pitchFamily="18" charset="0"/>
              </a:rPr>
              <a:t> </a:t>
            </a:r>
            <a:r>
              <a:rPr lang="en-US" sz="1550" dirty="0" smtClean="0">
                <a:latin typeface="Times New Roman" pitchFamily="18" charset="0"/>
              </a:rPr>
              <a:t>or </a:t>
            </a:r>
            <a:r>
              <a:rPr lang="en-US" sz="1550" dirty="0" err="1" smtClean="0">
                <a:latin typeface="Times New Roman" pitchFamily="18" charset="0"/>
              </a:rPr>
              <a:t>phosphonates</a:t>
            </a:r>
            <a:r>
              <a:rPr lang="en-US" sz="1550" dirty="0" smtClean="0">
                <a:latin typeface="Times New Roman" pitchFamily="18" charset="0"/>
              </a:rPr>
              <a:t>.  </a:t>
            </a:r>
            <a:r>
              <a:rPr lang="en-US" sz="1550" dirty="0">
                <a:latin typeface="Times New Roman" pitchFamily="18" charset="0"/>
              </a:rPr>
              <a:t>In pursuing vanadium coordination chemistry, this project focused on materials and catalysis and another parallel project involves bio-mimetic activity of V complexes. These topics have been chosen with student interests and education in mind in that they each expose students to a variety of synthetic and characterization techniques while pursuing some intriguing chemical problems. </a:t>
            </a:r>
          </a:p>
        </p:txBody>
      </p:sp>
      <p:pic>
        <p:nvPicPr>
          <p:cNvPr id="5128" name="Picture 8" descr="isuchem3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381000"/>
            <a:ext cx="1295400" cy="1203325"/>
          </a:xfrm>
          <a:prstGeom prst="rect">
            <a:avLst/>
          </a:prstGeom>
          <a:noFill/>
        </p:spPr>
      </p:pic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4475163" y="2365375"/>
          <a:ext cx="4589462" cy="3702050"/>
        </p:xfrm>
        <a:graphic>
          <a:graphicData uri="http://schemas.openxmlformats.org/presentationml/2006/ole">
            <p:oleObj spid="_x0000_s5126" name="CS ChemDraw Drawing" r:id="rId5" imgW="5885640" imgH="4694040" progId="ChemDraw.Document.6.0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False"/>
  <p:tag name="REALTIMEBACKUPPATH" val="(None)"/>
  <p:tag name="ADVANCEDSETTINGSVIEW" val="True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.6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POWERPOINTVERSION" val="12.0"/>
  <p:tag name="BACKUPSESSIONS" val="True"/>
  <p:tag name="MAXRESPONDERS" val="5"/>
  <p:tag name="USESCHEMECOLORS" val="True"/>
  <p:tag name="PARTLISTDEFAULT" val="1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"/>
  <p:tag name="CHARTCOLORS" val="0"/>
  <p:tag name="COUNTDOWNSTYLE" val="-1"/>
  <p:tag name="INCLUDEPPT" val="False"/>
  <p:tag name="CUSTOMCELLFORECOLOR" val="-16777216"/>
  <p:tag name="PARTICIPANTSINLEADERBOARD" val="5"/>
  <p:tag name="AUTOSIZEGRID" val="True"/>
  <p:tag name="BULLETTYPE" val="3"/>
  <p:tag name="FIBINCLUDEOTHER" val="Tru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Design</vt:lpstr>
      <vt:lpstr>CS ChemDraw Drawing</vt:lpstr>
      <vt:lpstr>Phosph(in/on)ate Bridged Dimers of Vanadyl Complexes</vt:lpstr>
    </vt:vector>
  </TitlesOfParts>
  <Company>ISU/CAS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 Highlights</dc:title>
  <dc:creator>Craig McLauchlan</dc:creator>
  <cp:lastModifiedBy>Craig C. McLauchlan</cp:lastModifiedBy>
  <cp:revision>9</cp:revision>
  <dcterms:created xsi:type="dcterms:W3CDTF">2007-11-19T18:58:56Z</dcterms:created>
  <dcterms:modified xsi:type="dcterms:W3CDTF">2010-09-15T17:22:47Z</dcterms:modified>
</cp:coreProperties>
</file>