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3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FD18-1B4F-4CF1-B732-4650EC6AD84C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A98C-59C1-4C2B-8994-A9E1C8F62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FD18-1B4F-4CF1-B732-4650EC6AD84C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A98C-59C1-4C2B-8994-A9E1C8F62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FD18-1B4F-4CF1-B732-4650EC6AD84C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A98C-59C1-4C2B-8994-A9E1C8F62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FD18-1B4F-4CF1-B732-4650EC6AD84C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A98C-59C1-4C2B-8994-A9E1C8F62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FD18-1B4F-4CF1-B732-4650EC6AD84C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A98C-59C1-4C2B-8994-A9E1C8F62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FD18-1B4F-4CF1-B732-4650EC6AD84C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A98C-59C1-4C2B-8994-A9E1C8F62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FD18-1B4F-4CF1-B732-4650EC6AD84C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A98C-59C1-4C2B-8994-A9E1C8F62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FD18-1B4F-4CF1-B732-4650EC6AD84C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A98C-59C1-4C2B-8994-A9E1C8F62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FD18-1B4F-4CF1-B732-4650EC6AD84C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A98C-59C1-4C2B-8994-A9E1C8F62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FD18-1B4F-4CF1-B732-4650EC6AD84C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A98C-59C1-4C2B-8994-A9E1C8F62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FD18-1B4F-4CF1-B732-4650EC6AD84C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A98C-59C1-4C2B-8994-A9E1C8F62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DFD18-1B4F-4CF1-B732-4650EC6AD84C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A98C-59C1-4C2B-8994-A9E1C8F62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57" y="-76200"/>
            <a:ext cx="89802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/>
              <a:t>Controls on cold-water coral mound morphology in the Straits of Florida </a:t>
            </a:r>
          </a:p>
          <a:p>
            <a:endParaRPr lang="en-US" sz="2300" dirty="0"/>
          </a:p>
        </p:txBody>
      </p:sp>
      <p:sp>
        <p:nvSpPr>
          <p:cNvPr id="6" name="TextBox 5"/>
          <p:cNvSpPr txBox="1"/>
          <p:nvPr/>
        </p:nvSpPr>
        <p:spPr>
          <a:xfrm>
            <a:off x="824755" y="562570"/>
            <a:ext cx="2018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u="sng" dirty="0" smtClean="0"/>
              <a:t>Miami Terrace site:</a:t>
            </a:r>
            <a:endParaRPr lang="en-US" b="1" i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5041584" y="562570"/>
            <a:ext cx="3492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u="sng" dirty="0" smtClean="0"/>
              <a:t>Slope sites of Great Bahama Bank:</a:t>
            </a:r>
            <a:endParaRPr lang="en-US" b="1" i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953435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/>
              <a:buChar char="•"/>
            </a:pPr>
            <a:r>
              <a:rPr lang="en-US" dirty="0" smtClean="0"/>
              <a:t> Unidirectional </a:t>
            </a:r>
          </a:p>
          <a:p>
            <a:pPr algn="ctr"/>
            <a:r>
              <a:rPr lang="en-US" dirty="0" smtClean="0"/>
              <a:t>current regime: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19600" y="2953435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/>
              <a:buChar char="•"/>
            </a:pPr>
            <a:r>
              <a:rPr lang="en-US" dirty="0" smtClean="0"/>
              <a:t> Bi-directional (tidal)</a:t>
            </a:r>
          </a:p>
          <a:p>
            <a:pPr algn="ctr"/>
            <a:r>
              <a:rPr lang="en-US" dirty="0" smtClean="0"/>
              <a:t>current regime: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85467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/>
              <a:buChar char="•"/>
            </a:pPr>
            <a:r>
              <a:rPr lang="en-US" dirty="0" smtClean="0"/>
              <a:t> Regular coral ridge morphology: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029200" y="85467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/>
              <a:buChar char="•"/>
            </a:pPr>
            <a:r>
              <a:rPr lang="en-US" dirty="0" smtClean="0"/>
              <a:t> Variable coral mound morphology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6200" y="5943600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Quantitative analyses reveals positive correlation between dense coral distribution and hydrodynamics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95800" y="5934670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Morphometric analyses shows </a:t>
            </a:r>
            <a:r>
              <a:rPr lang="en-US" dirty="0" smtClean="0"/>
              <a:t>that variability in mound </a:t>
            </a:r>
            <a:r>
              <a:rPr lang="en-US" dirty="0" smtClean="0"/>
              <a:t>parameters (e.g. </a:t>
            </a:r>
            <a:r>
              <a:rPr lang="en-US" dirty="0" smtClean="0"/>
              <a:t>orientation, shape) is </a:t>
            </a:r>
            <a:r>
              <a:rPr lang="en-US" dirty="0" smtClean="0"/>
              <a:t>correlated with complex hydrodynamics </a:t>
            </a:r>
            <a:endParaRPr lang="en-US" dirty="0"/>
          </a:p>
        </p:txBody>
      </p:sp>
      <p:pic>
        <p:nvPicPr>
          <p:cNvPr id="19" name="Picture 18" descr="GBB_orienation_plots_SITE3.png"/>
          <p:cNvPicPr>
            <a:picLocks noChangeAspect="1"/>
          </p:cNvPicPr>
          <p:nvPr/>
        </p:nvPicPr>
        <p:blipFill>
          <a:blip r:embed="rId2" cstate="print"/>
          <a:srcRect t="6270"/>
          <a:stretch>
            <a:fillRect/>
          </a:stretch>
        </p:blipFill>
        <p:spPr>
          <a:xfrm>
            <a:off x="6961693" y="3653314"/>
            <a:ext cx="2182307" cy="2214086"/>
          </a:xfrm>
          <a:prstGeom prst="rect">
            <a:avLst/>
          </a:prstGeom>
        </p:spPr>
      </p:pic>
      <p:pic>
        <p:nvPicPr>
          <p:cNvPr id="16" name="Picture 15" descr="5_ DEM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274" y="1210270"/>
            <a:ext cx="4640525" cy="160913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010400" y="2953435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/>
              <a:buChar char="•"/>
            </a:pPr>
            <a:r>
              <a:rPr lang="en-US" dirty="0" smtClean="0"/>
              <a:t> Mound base orientation: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286000" y="2953435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/>
              <a:buChar char="•"/>
            </a:pPr>
            <a:r>
              <a:rPr lang="en-US" dirty="0" smtClean="0"/>
              <a:t> Spatial orientation of corals: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80896" y="304800"/>
            <a:ext cx="25611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Gregor </a:t>
            </a:r>
            <a:r>
              <a:rPr lang="en-US" sz="1400" dirty="0" err="1" smtClean="0"/>
              <a:t>Eberli</a:t>
            </a:r>
            <a:r>
              <a:rPr lang="en-US" sz="1400" dirty="0" smtClean="0"/>
              <a:t>, Thiago B.S. Correa</a:t>
            </a:r>
            <a:endParaRPr lang="en-US" sz="14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304800" y="609600"/>
            <a:ext cx="8534400" cy="1588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tcorrea\Desktop\New_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1" y="1152799"/>
            <a:ext cx="3200400" cy="1728486"/>
          </a:xfrm>
          <a:prstGeom prst="rect">
            <a:avLst/>
          </a:prstGeom>
          <a:noFill/>
        </p:spPr>
      </p:pic>
      <p:pic>
        <p:nvPicPr>
          <p:cNvPr id="2" name="Picture 2" descr="C:\Users\tcorrea\Desktop\PRF_Report\MIA2_current_rose_diagram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420" y="3586163"/>
            <a:ext cx="2120180" cy="2276475"/>
          </a:xfrm>
          <a:prstGeom prst="rect">
            <a:avLst/>
          </a:prstGeom>
          <a:noFill/>
        </p:spPr>
      </p:pic>
      <p:pic>
        <p:nvPicPr>
          <p:cNvPr id="1027" name="Picture 3" descr="C:\Users\tcorrea\Desktop\PRF_Report\GBB6_current_rose_diagram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16810" y="3586163"/>
            <a:ext cx="2120180" cy="2276475"/>
          </a:xfrm>
          <a:prstGeom prst="rect">
            <a:avLst/>
          </a:prstGeom>
          <a:noFill/>
        </p:spPr>
      </p:pic>
      <p:cxnSp>
        <p:nvCxnSpPr>
          <p:cNvPr id="23" name="Straight Connector 22"/>
          <p:cNvCxnSpPr/>
          <p:nvPr/>
        </p:nvCxnSpPr>
        <p:spPr>
          <a:xfrm rot="5400000">
            <a:off x="1502229" y="3766457"/>
            <a:ext cx="57912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C:\Users\tcorrea\Desktop\PRF_Report\GBB6_current_rose_diagram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07946" y="3556000"/>
            <a:ext cx="2168111" cy="22768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95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tcorrea</dc:creator>
  <cp:lastModifiedBy>tcorrea</cp:lastModifiedBy>
  <cp:revision>24</cp:revision>
  <dcterms:created xsi:type="dcterms:W3CDTF">2010-09-15T21:18:37Z</dcterms:created>
  <dcterms:modified xsi:type="dcterms:W3CDTF">2010-09-16T17:14:29Z</dcterms:modified>
</cp:coreProperties>
</file>