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31" d="100"/>
          <a:sy n="131" d="100"/>
        </p:scale>
        <p:origin x="-187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6013-F03C-4F94-A274-A4D3713E4192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AE2F9-D775-427D-B073-7FB86C8AD0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6013-F03C-4F94-A274-A4D3713E4192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AE2F9-D775-427D-B073-7FB86C8AD0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6013-F03C-4F94-A274-A4D3713E4192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AE2F9-D775-427D-B073-7FB86C8AD0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6013-F03C-4F94-A274-A4D3713E4192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AE2F9-D775-427D-B073-7FB86C8AD0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6013-F03C-4F94-A274-A4D3713E4192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AE2F9-D775-427D-B073-7FB86C8AD0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6013-F03C-4F94-A274-A4D3713E4192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AE2F9-D775-427D-B073-7FB86C8AD0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6013-F03C-4F94-A274-A4D3713E4192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AE2F9-D775-427D-B073-7FB86C8AD0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6013-F03C-4F94-A274-A4D3713E4192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AE2F9-D775-427D-B073-7FB86C8AD0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6013-F03C-4F94-A274-A4D3713E4192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AE2F9-D775-427D-B073-7FB86C8AD0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6013-F03C-4F94-A274-A4D3713E4192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AE2F9-D775-427D-B073-7FB86C8AD0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6013-F03C-4F94-A274-A4D3713E4192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AE2F9-D775-427D-B073-7FB86C8AD0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96013-F03C-4F94-A274-A4D3713E4192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AE2F9-D775-427D-B073-7FB86C8AD0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1825"/>
            <a:ext cx="7772400" cy="1470025"/>
          </a:xfrm>
        </p:spPr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l="763"/>
          <a:stretch>
            <a:fillRect/>
          </a:stretch>
        </p:blipFill>
        <p:spPr bwMode="auto">
          <a:xfrm>
            <a:off x="36163" y="1143000"/>
            <a:ext cx="9074258" cy="4552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28600" y="80427"/>
            <a:ext cx="8686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b="1" u="sng" dirty="0"/>
              <a:t>High Resolution Sequence </a:t>
            </a:r>
            <a:r>
              <a:rPr lang="en-US" b="1" u="sng" dirty="0" err="1"/>
              <a:t>Stratigraphy</a:t>
            </a:r>
            <a:r>
              <a:rPr lang="en-US" b="1" u="sng" dirty="0"/>
              <a:t> of Ordovician Red River Formation, Williston Basin, North </a:t>
            </a:r>
            <a:r>
              <a:rPr lang="en-US" b="1" u="sng" dirty="0" smtClean="0"/>
              <a:t>Dakota</a:t>
            </a:r>
          </a:p>
          <a:p>
            <a:pPr>
              <a:spcAft>
                <a:spcPts val="1200"/>
              </a:spcAft>
            </a:pPr>
            <a:r>
              <a:rPr lang="en-US" sz="1400" b="1" dirty="0" err="1" smtClean="0"/>
              <a:t>Antun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Husinec</a:t>
            </a:r>
            <a:r>
              <a:rPr lang="en-US" sz="1400" b="1" dirty="0" smtClean="0"/>
              <a:t>, Department of Geology, St. Lawrence University, Canton, N.Y.</a:t>
            </a:r>
            <a:endParaRPr 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3153905" y="5512231"/>
            <a:ext cx="3475495" cy="1704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5791200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Regional </a:t>
            </a:r>
            <a:r>
              <a:rPr lang="en-US" sz="1200" dirty="0" err="1" smtClean="0"/>
              <a:t>lithologic</a:t>
            </a:r>
            <a:r>
              <a:rPr lang="en-US" sz="1200" dirty="0" smtClean="0"/>
              <a:t> and </a:t>
            </a:r>
            <a:r>
              <a:rPr lang="en-US" sz="1200" dirty="0" err="1" smtClean="0"/>
              <a:t>wireline</a:t>
            </a:r>
            <a:r>
              <a:rPr lang="en-US" sz="1200" dirty="0" smtClean="0"/>
              <a:t> log (gamma ray,  combined neutron porosity-bulk density) cross section of the Upper Red River Formation, western North Dakota. Cross section is hung on the base of the Stony Mountain Formation. Third-order sequences, labeled 1–3, and their component systems tracts are on right side of figure. Sequence boundaries are indicated by solid red lines where </a:t>
            </a:r>
            <a:r>
              <a:rPr lang="en-US" sz="1200" dirty="0" err="1" smtClean="0"/>
              <a:t>lithostratigraphic</a:t>
            </a:r>
            <a:r>
              <a:rPr lang="en-US" sz="1200" dirty="0" smtClean="0"/>
              <a:t> and/or </a:t>
            </a:r>
            <a:r>
              <a:rPr lang="en-US" sz="1200" dirty="0" err="1" smtClean="0"/>
              <a:t>wireline</a:t>
            </a:r>
            <a:r>
              <a:rPr lang="en-US" sz="1200" dirty="0" smtClean="0"/>
              <a:t> log control is good, and dashed lines where concealed or inferred. Red River intervals, labeled “D” through “A”, are on left side of figure. TST = </a:t>
            </a:r>
            <a:r>
              <a:rPr lang="en-US" sz="1200" dirty="0" err="1" smtClean="0"/>
              <a:t>transgressive</a:t>
            </a:r>
            <a:r>
              <a:rPr lang="en-US" sz="1200" dirty="0" smtClean="0"/>
              <a:t> systems tract, HST = </a:t>
            </a:r>
            <a:r>
              <a:rPr lang="en-US" sz="1200" dirty="0" err="1" smtClean="0"/>
              <a:t>highstand</a:t>
            </a:r>
            <a:r>
              <a:rPr lang="en-US" sz="1200" dirty="0" smtClean="0"/>
              <a:t> systems tract.</a:t>
            </a:r>
            <a:endParaRPr lang="en-US" sz="1200" dirty="0"/>
          </a:p>
        </p:txBody>
      </p:sp>
      <p:sp>
        <p:nvSpPr>
          <p:cNvPr id="11" name="Rectangle 10"/>
          <p:cNvSpPr/>
          <p:nvPr/>
        </p:nvSpPr>
        <p:spPr>
          <a:xfrm>
            <a:off x="8874919" y="1828800"/>
            <a:ext cx="116681" cy="76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763000" y="1872713"/>
            <a:ext cx="323165" cy="108487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146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St. Lawrence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ahusinec</dc:creator>
  <cp:lastModifiedBy>ahusinec</cp:lastModifiedBy>
  <cp:revision>5</cp:revision>
  <dcterms:created xsi:type="dcterms:W3CDTF">2010-09-21T13:02:46Z</dcterms:created>
  <dcterms:modified xsi:type="dcterms:W3CDTF">2010-09-21T13:44:58Z</dcterms:modified>
</cp:coreProperties>
</file>