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4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44282-53B6-446C-8454-D3CD4EF1B927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65ACE-AE41-480B-8A76-7FB1042D9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10000"/>
            <a:ext cx="2370087" cy="1447800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3817" y="3810000"/>
            <a:ext cx="2268783" cy="14478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546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635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457200"/>
            <a:ext cx="77317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Dynamic Anchoring of </a:t>
            </a:r>
            <a:r>
              <a:rPr lang="en-US" sz="2400" dirty="0" err="1" smtClean="0"/>
              <a:t>Nematic</a:t>
            </a:r>
            <a:r>
              <a:rPr lang="en-US" sz="2400" dirty="0" smtClean="0"/>
              <a:t> Liquid Crystals by Flowing Oil</a:t>
            </a:r>
          </a:p>
          <a:p>
            <a:endParaRPr lang="en-US" dirty="0" smtClean="0"/>
          </a:p>
          <a:p>
            <a:r>
              <a:rPr lang="en-US" dirty="0" smtClean="0"/>
              <a:t>R. Pelcovits, Department of Physics, Brown University</a:t>
            </a:r>
          </a:p>
          <a:p>
            <a:r>
              <a:rPr lang="en-US" dirty="0" smtClean="0"/>
              <a:t>G. Crawford, School of Science, Notre Dame University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4767" y="2057400"/>
            <a:ext cx="861633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are using the unique optical properties of </a:t>
            </a:r>
            <a:r>
              <a:rPr lang="en-US" dirty="0" err="1" smtClean="0"/>
              <a:t>nematic</a:t>
            </a:r>
            <a:r>
              <a:rPr lang="en-US" dirty="0" smtClean="0"/>
              <a:t> liquid crystals to probe the </a:t>
            </a:r>
          </a:p>
          <a:p>
            <a:r>
              <a:rPr lang="en-US" dirty="0" smtClean="0"/>
              <a:t>“dynamic anchoring” of the surface of a </a:t>
            </a:r>
            <a:r>
              <a:rPr lang="en-US" dirty="0" err="1" smtClean="0"/>
              <a:t>nematic</a:t>
            </a:r>
            <a:r>
              <a:rPr lang="en-US" dirty="0" smtClean="0"/>
              <a:t> </a:t>
            </a:r>
            <a:r>
              <a:rPr lang="en-US" dirty="0" err="1" smtClean="0"/>
              <a:t>microwell</a:t>
            </a:r>
            <a:r>
              <a:rPr lang="en-US" dirty="0" smtClean="0"/>
              <a:t> by oil flowing above. </a:t>
            </a:r>
          </a:p>
          <a:p>
            <a:r>
              <a:rPr lang="en-US" dirty="0" smtClean="0"/>
              <a:t>Understanding the interaction between the oil and </a:t>
            </a:r>
            <a:r>
              <a:rPr lang="en-US" dirty="0" err="1" smtClean="0"/>
              <a:t>nematic</a:t>
            </a:r>
            <a:r>
              <a:rPr lang="en-US" dirty="0" smtClean="0"/>
              <a:t> may provide a novel way</a:t>
            </a:r>
          </a:p>
          <a:p>
            <a:r>
              <a:rPr lang="en-US" dirty="0" smtClean="0"/>
              <a:t>to construct a petroleum field sensor as well as shed light on fundamental liquid</a:t>
            </a:r>
          </a:p>
          <a:p>
            <a:r>
              <a:rPr lang="en-US" dirty="0" smtClean="0"/>
              <a:t>crystal physics. </a:t>
            </a:r>
            <a:r>
              <a:rPr lang="en-US" dirty="0" smtClean="0"/>
              <a:t> We are carrying out Lattice Boltzmann simulations of “driven cavity flow”, </a:t>
            </a:r>
          </a:p>
          <a:p>
            <a:r>
              <a:rPr lang="en-US" dirty="0" smtClean="0"/>
              <a:t>in this case, oil flowing over a cavity containing liquid crystal.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525780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5257800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(b)</a:t>
            </a:r>
            <a:endParaRPr lang="en-US" dirty="0"/>
          </a:p>
        </p:txBody>
      </p:sp>
      <p:pic>
        <p:nvPicPr>
          <p:cNvPr id="16" name="Picture 15" descr="image002.jpg"/>
          <p:cNvPicPr>
            <a:picLocks noChangeAspect="1"/>
          </p:cNvPicPr>
          <p:nvPr/>
        </p:nvPicPr>
        <p:blipFill>
          <a:blip r:embed="rId4" cstate="print"/>
          <a:srcRect r="12048"/>
          <a:stretch>
            <a:fillRect/>
          </a:stretch>
        </p:blipFill>
        <p:spPr>
          <a:xfrm>
            <a:off x="6096000" y="3784256"/>
            <a:ext cx="2667000" cy="147354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096000" y="5638800"/>
            <a:ext cx="28095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Lattice Boltzmann</a:t>
            </a:r>
          </a:p>
          <a:p>
            <a:r>
              <a:rPr lang="en-US" dirty="0" smtClean="0"/>
              <a:t>simulation of two-fluid (red </a:t>
            </a:r>
          </a:p>
          <a:p>
            <a:r>
              <a:rPr lang="en-US" dirty="0" smtClean="0"/>
              <a:t>and blue) driven cavity flow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066800" y="56388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Liquid crystal sensors shown with fluid flow across the open surface at flow rates of (a) 5 </a:t>
            </a:r>
            <a:r>
              <a:rPr lang="en-US" dirty="0" err="1" smtClean="0"/>
              <a:t>mL</a:t>
            </a:r>
            <a:r>
              <a:rPr lang="en-US" dirty="0" smtClean="0"/>
              <a:t>/min, (b) 10 </a:t>
            </a:r>
            <a:r>
              <a:rPr lang="en-US" dirty="0" err="1" smtClean="0"/>
              <a:t>mL</a:t>
            </a:r>
            <a:r>
              <a:rPr lang="en-US" dirty="0" smtClean="0"/>
              <a:t>/min.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164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Brown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Pelcovits</dc:creator>
  <cp:lastModifiedBy>pelcovits</cp:lastModifiedBy>
  <cp:revision>5</cp:revision>
  <dcterms:created xsi:type="dcterms:W3CDTF">2009-09-30T17:40:22Z</dcterms:created>
  <dcterms:modified xsi:type="dcterms:W3CDTF">2010-09-13T18:49:01Z</dcterms:modified>
</cp:coreProperties>
</file>