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328" y="-8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BE4C4-84DB-F749-A9B9-9EC84B08A29D}" type="datetimeFigureOut">
              <a:rPr/>
              <a:pPr/>
              <a:t>9/10/10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8AAC-5255-E04C-B43C-629A6F7B2D0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Graph 3 c ed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3697" y="3198643"/>
            <a:ext cx="3175000" cy="2595916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023" y="3217744"/>
            <a:ext cx="3937000" cy="1765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2048" y="725656"/>
            <a:ext cx="6559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Fundamental Studies on the Nature of Diradical Intermediates in [1,3] Carbon Migrations of Bicyclic and Tricyclic Vinylcyclobutanes</a:t>
            </a:r>
          </a:p>
          <a:p>
            <a:pPr algn="ctr"/>
            <a:endParaRPr lang="en-US"/>
          </a:p>
          <a:p>
            <a:pPr algn="ctr"/>
            <a:r>
              <a:rPr lang="en-US"/>
              <a:t>Phyllis A. Leber</a:t>
            </a:r>
          </a:p>
          <a:p>
            <a:pPr algn="ctr"/>
            <a:r>
              <a:rPr lang="en-US"/>
              <a:t>Department of Chemistry</a:t>
            </a:r>
          </a:p>
          <a:p>
            <a:pPr algn="ctr"/>
            <a:r>
              <a:rPr lang="en-US"/>
              <a:t> Franklin &amp; Marshall College, Lancaster, PA 17604-3003</a:t>
            </a:r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 Strausser</dc:creator>
  <cp:lastModifiedBy>Carol Strausser</cp:lastModifiedBy>
  <cp:revision>4</cp:revision>
  <dcterms:created xsi:type="dcterms:W3CDTF">2010-09-10T18:37:18Z</dcterms:created>
  <dcterms:modified xsi:type="dcterms:W3CDTF">2010-09-10T18:38:39Z</dcterms:modified>
</cp:coreProperties>
</file>