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093A4-14E8-4BF6-B3E8-7D7A08EF5442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327E8-FF39-4D7E-9214-72A0F2A36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6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327E8-FF39-4D7E-9214-72A0F2A362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2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23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2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49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40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3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60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4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0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9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77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D4EB6-0ECD-4D86-A45C-CD5387A7D8D4}" type="datetimeFigureOut">
              <a:rPr lang="en-US" smtClean="0"/>
              <a:t>9/29/2010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9C767-60A4-41B9-B091-9E9D450D9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34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Asymmetric </a:t>
            </a:r>
            <a:r>
              <a:rPr lang="en-US" sz="2800" dirty="0" err="1" smtClean="0">
                <a:solidFill>
                  <a:srgbClr val="0000FF"/>
                </a:solidFill>
              </a:rPr>
              <a:t>Organocatalytic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</a:rPr>
              <a:t>Oxa</a:t>
            </a:r>
            <a:r>
              <a:rPr lang="en-US" sz="2800" dirty="0" smtClean="0">
                <a:solidFill>
                  <a:srgbClr val="0000FF"/>
                </a:solidFill>
              </a:rPr>
              <a:t>-Michael </a:t>
            </a:r>
            <a:r>
              <a:rPr lang="en-US" sz="2800" dirty="0" err="1" smtClean="0">
                <a:solidFill>
                  <a:srgbClr val="0000FF"/>
                </a:solidFill>
              </a:rPr>
              <a:t>Cyclizations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685800"/>
          </a:xfrm>
        </p:spPr>
        <p:txBody>
          <a:bodyPr>
            <a:normAutofit/>
          </a:bodyPr>
          <a:lstStyle/>
          <a:p>
            <a:r>
              <a:rPr lang="en-US" sz="1800" i="1" dirty="0" err="1" smtClean="0"/>
              <a:t>Organocatalyzed</a:t>
            </a:r>
            <a:r>
              <a:rPr lang="en-US" sz="1800" i="1" dirty="0" smtClean="0"/>
              <a:t> cyclization of </a:t>
            </a:r>
            <a:r>
              <a:rPr lang="en-US" sz="1800" i="1" dirty="0" err="1" smtClean="0"/>
              <a:t>hydroxy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enals</a:t>
            </a:r>
            <a:r>
              <a:rPr lang="en-US" sz="1800" i="1" dirty="0" smtClean="0"/>
              <a:t> gives six-membered </a:t>
            </a:r>
            <a:r>
              <a:rPr lang="en-US" sz="1800" i="1" dirty="0" err="1" smtClean="0"/>
              <a:t>oxacycles</a:t>
            </a:r>
            <a:r>
              <a:rPr lang="en-US" sz="1800" i="1" dirty="0" smtClean="0"/>
              <a:t> in high </a:t>
            </a:r>
            <a:r>
              <a:rPr lang="en-US" sz="1800" i="1" dirty="0" err="1" smtClean="0"/>
              <a:t>enantiomeric</a:t>
            </a:r>
            <a:r>
              <a:rPr lang="en-US" sz="1800" i="1" dirty="0" smtClean="0"/>
              <a:t> excess:</a:t>
            </a:r>
            <a:endParaRPr lang="en-US" sz="1800" i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1907541"/>
              </p:ext>
            </p:extLst>
          </p:nvPr>
        </p:nvGraphicFramePr>
        <p:xfrm>
          <a:off x="1905000" y="1865578"/>
          <a:ext cx="5172067" cy="1334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S ChemDraw Drawing" r:id="rId4" imgW="5172067" imgH="1334822" progId="ChemDraw.Document.6.0">
                  <p:embed/>
                </p:oleObj>
              </mc:Choice>
              <mc:Fallback>
                <p:oleObj name="CS ChemDraw Drawing" r:id="rId4" imgW="5172067" imgH="133482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5000" y="1865578"/>
                        <a:ext cx="5172067" cy="13348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705155"/>
              </p:ext>
            </p:extLst>
          </p:nvPr>
        </p:nvGraphicFramePr>
        <p:xfrm>
          <a:off x="2590800" y="3470275"/>
          <a:ext cx="6427788" cy="315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S ChemDraw Drawing" r:id="rId6" imgW="6427832" imgH="3159033" progId="ChemDraw.Document.6.0">
                  <p:embed/>
                </p:oleObj>
              </mc:Choice>
              <mc:Fallback>
                <p:oleObj name="CS ChemDraw Drawing" r:id="rId6" imgW="6427832" imgH="315903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90800" y="3470275"/>
                        <a:ext cx="6427788" cy="3159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1" y="44958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Ongoing work targets the asymmetric synthesis of biologically active chiral </a:t>
            </a:r>
            <a:r>
              <a:rPr lang="en-US" i="1" dirty="0" err="1" smtClean="0"/>
              <a:t>morpholines</a:t>
            </a:r>
            <a:r>
              <a:rPr lang="en-US" i="1" dirty="0" smtClean="0"/>
              <a:t>: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67922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30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Asymmetric Organocatalytic Oxa-Michael Cyclizations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Wits</dc:creator>
  <cp:lastModifiedBy>Wits</cp:lastModifiedBy>
  <cp:revision>3</cp:revision>
  <dcterms:created xsi:type="dcterms:W3CDTF">2010-09-29T18:34:12Z</dcterms:created>
  <dcterms:modified xsi:type="dcterms:W3CDTF">2010-09-29T19:00:49Z</dcterms:modified>
</cp:coreProperties>
</file>