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7B00D-B801-49AD-8F7E-323C6FC1DD88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8CDA-0EA3-464C-A856-039280EE8B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152400"/>
            <a:ext cx="6553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New Synthetic Methodology for Ring Formation</a:t>
            </a:r>
          </a:p>
          <a:p>
            <a:r>
              <a:rPr lang="en-US" dirty="0">
                <a:latin typeface="Garamond" pitchFamily="18" charset="0"/>
              </a:rPr>
              <a:t>Elizabeth A. Colby Davie</a:t>
            </a:r>
          </a:p>
        </p:txBody>
      </p:sp>
      <p:pic>
        <p:nvPicPr>
          <p:cNvPr id="1029" name="Picture 6" descr="logo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76200"/>
            <a:ext cx="22828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228600" y="838200"/>
            <a:ext cx="64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 dirty="0">
                <a:latin typeface="Garamond" pitchFamily="18" charset="0"/>
              </a:rPr>
              <a:t>Two projects aimed toward the development of new synthetic methods for ring </a:t>
            </a:r>
            <a:r>
              <a:rPr lang="en-US" sz="1600" dirty="0" smtClean="0">
                <a:latin typeface="Garamond" pitchFamily="18" charset="0"/>
              </a:rPr>
              <a:t>formation are under investigation. </a:t>
            </a:r>
            <a:r>
              <a:rPr lang="en-US" sz="1600" dirty="0" smtClean="0">
                <a:latin typeface="Garamond" pitchFamily="18" charset="0"/>
              </a:rPr>
              <a:t>The first project is directed toward using </a:t>
            </a:r>
            <a:r>
              <a:rPr lang="en-US" sz="1600" dirty="0" err="1" smtClean="0">
                <a:latin typeface="Garamond" pitchFamily="18" charset="0"/>
              </a:rPr>
              <a:t>nucleophilic</a:t>
            </a:r>
            <a:r>
              <a:rPr lang="en-US" sz="1600" dirty="0" smtClean="0">
                <a:latin typeface="Garamond" pitchFamily="18" charset="0"/>
              </a:rPr>
              <a:t> catalysis for the formation </a:t>
            </a:r>
            <a:r>
              <a:rPr lang="en-US" sz="1600" dirty="0" err="1" smtClean="0">
                <a:latin typeface="Garamond" pitchFamily="18" charset="0"/>
              </a:rPr>
              <a:t>cyclobutanones</a:t>
            </a:r>
            <a:r>
              <a:rPr lang="en-US" sz="1600" dirty="0" smtClean="0">
                <a:latin typeface="Garamond" pitchFamily="18" charset="0"/>
              </a:rPr>
              <a:t>. Several alkenes, reagents, solvents and temperatures have been studied, but the desired reactivity has yet to be observed.  </a:t>
            </a:r>
          </a:p>
          <a:p>
            <a:r>
              <a:rPr lang="en-US" sz="1600" dirty="0" smtClean="0">
                <a:latin typeface="Garamond" pitchFamily="18" charset="0"/>
              </a:rPr>
              <a:t> </a:t>
            </a:r>
            <a:endParaRPr lang="en-US" sz="1600" dirty="0">
              <a:latin typeface="Garamond" pitchFamily="18" charset="0"/>
            </a:endParaRP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3886200" y="1828800"/>
          <a:ext cx="2889250" cy="895350"/>
        </p:xfrm>
        <a:graphic>
          <a:graphicData uri="http://schemas.openxmlformats.org/presentationml/2006/ole">
            <p:oleObj spid="_x0000_s1027" name="CS ChemDraw Drawing" r:id="rId4" imgW="2404262" imgH="744886" progId="ChemDraw.Document.6.0">
              <p:embed/>
            </p:oleObj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2514600"/>
            <a:ext cx="457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Garamond" pitchFamily="18" charset="0"/>
              </a:rPr>
              <a:t>The second project is directed toward the synthesis of the naturally-occurring compound </a:t>
            </a:r>
            <a:r>
              <a:rPr lang="en-US" sz="1600" dirty="0" err="1" smtClean="0">
                <a:latin typeface="Garamond" pitchFamily="18" charset="0"/>
              </a:rPr>
              <a:t>schischkiniin</a:t>
            </a:r>
            <a:r>
              <a:rPr lang="en-US" sz="1600" dirty="0" smtClean="0">
                <a:latin typeface="Garamond" pitchFamily="18" charset="0"/>
              </a:rPr>
              <a:t>.  This polycyclic structure is intriguing due to its symmetry.  An oxidative </a:t>
            </a:r>
            <a:r>
              <a:rPr lang="en-US" sz="1600" dirty="0" err="1" smtClean="0">
                <a:latin typeface="Garamond" pitchFamily="18" charset="0"/>
              </a:rPr>
              <a:t>dimerization</a:t>
            </a:r>
            <a:r>
              <a:rPr lang="en-US" sz="1600" dirty="0" smtClean="0">
                <a:latin typeface="Garamond" pitchFamily="18" charset="0"/>
              </a:rPr>
              <a:t> method for closing the largest ring within the structure has been explored.  Additionally, a photochemical reaction to install the four-</a:t>
            </a:r>
            <a:r>
              <a:rPr lang="en-US" sz="1600" dirty="0" err="1" smtClean="0">
                <a:latin typeface="Garamond" pitchFamily="18" charset="0"/>
              </a:rPr>
              <a:t>membered</a:t>
            </a:r>
            <a:r>
              <a:rPr lang="en-US" sz="1600" dirty="0" smtClean="0">
                <a:latin typeface="Garamond" pitchFamily="18" charset="0"/>
              </a:rPr>
              <a:t> ring has been studied.  The synthesis is still underway.</a:t>
            </a:r>
            <a:endParaRPr lang="en-US" sz="1600" dirty="0" smtClean="0">
              <a:latin typeface="Garamond" pitchFamily="18" charset="0"/>
            </a:endParaRPr>
          </a:p>
          <a:p>
            <a:r>
              <a:rPr lang="en-US" sz="1600" dirty="0" smtClean="0">
                <a:latin typeface="Garamond" pitchFamily="18" charset="0"/>
              </a:rPr>
              <a:t> </a:t>
            </a:r>
            <a:endParaRPr lang="en-US" sz="1600" dirty="0">
              <a:latin typeface="Garamond" pitchFamily="18" charset="0"/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4953000" y="2819400"/>
          <a:ext cx="4038600" cy="1739900"/>
        </p:xfrm>
        <a:graphic>
          <a:graphicData uri="http://schemas.openxmlformats.org/presentationml/2006/ole">
            <p:oleObj spid="_x0000_s1028" name="CS ChemDraw Drawing" r:id="rId5" imgW="4038195" imgH="1739900" progId="ChemDraw.Document.6.0">
              <p:embed/>
            </p:oleObj>
          </a:graphicData>
        </a:graphic>
      </p:graphicFrame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228600" y="45720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Garamond" pitchFamily="18" charset="0"/>
              </a:rPr>
              <a:t>A third project has been inspired from the work on </a:t>
            </a:r>
            <a:r>
              <a:rPr lang="en-US" sz="1600" dirty="0" err="1" smtClean="0">
                <a:latin typeface="Garamond" pitchFamily="18" charset="0"/>
              </a:rPr>
              <a:t>schischkiniin</a:t>
            </a:r>
            <a:r>
              <a:rPr lang="en-US" sz="1600" dirty="0" smtClean="0">
                <a:latin typeface="Garamond" pitchFamily="18" charset="0"/>
              </a:rPr>
              <a:t>.  The synthesis of a related natural product, </a:t>
            </a:r>
            <a:r>
              <a:rPr lang="en-US" sz="1600" dirty="0" err="1" smtClean="0">
                <a:latin typeface="Garamond" pitchFamily="18" charset="0"/>
              </a:rPr>
              <a:t>montamine</a:t>
            </a:r>
            <a:r>
              <a:rPr lang="en-US" sz="1600" dirty="0" smtClean="0">
                <a:latin typeface="Garamond" pitchFamily="18" charset="0"/>
              </a:rPr>
              <a:t>, using a bidirectional synthetic strategy is under investigation.  All three steps of this strategy have been shown to be successful in initial experiments.</a:t>
            </a:r>
            <a:endParaRPr lang="en-US" sz="1600" dirty="0" smtClean="0">
              <a:latin typeface="Garamond" pitchFamily="18" charset="0"/>
            </a:endParaRPr>
          </a:p>
          <a:p>
            <a:r>
              <a:rPr lang="en-US" sz="1600" dirty="0" smtClean="0">
                <a:latin typeface="Garamond" pitchFamily="18" charset="0"/>
              </a:rPr>
              <a:t> </a:t>
            </a:r>
            <a:endParaRPr lang="en-US" sz="1600" dirty="0">
              <a:latin typeface="Garamond" pitchFamily="18" charset="0"/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371600" y="5334000"/>
          <a:ext cx="5856287" cy="1566863"/>
        </p:xfrm>
        <a:graphic>
          <a:graphicData uri="http://schemas.openxmlformats.org/presentationml/2006/ole">
            <p:oleObj spid="_x0000_s1029" name="CS ChemDraw Drawing" r:id="rId6" imgW="5856476" imgH="1566423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ecolbydavie</dc:creator>
  <cp:lastModifiedBy>ecolbydavie</cp:lastModifiedBy>
  <cp:revision>17</cp:revision>
  <dcterms:created xsi:type="dcterms:W3CDTF">2010-09-29T20:27:04Z</dcterms:created>
  <dcterms:modified xsi:type="dcterms:W3CDTF">2010-09-29T20:45:43Z</dcterms:modified>
</cp:coreProperties>
</file>