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DE2B-53BB-41C4-8DCB-E3AD8F8A9570}" type="datetimeFigureOut">
              <a:rPr lang="en-US" smtClean="0"/>
              <a:t>8/23/2010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F9220-4AC2-4F90-B2F2-3092D3E387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73731" name="Picture 4" descr="geochron source area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600200"/>
            <a:ext cx="5975350" cy="481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32" name="Picture 5" descr="enos turbs bioanyang oc"/>
          <p:cNvPicPr>
            <a:picLocks noChangeAspect="1" noChangeArrowheads="1"/>
          </p:cNvPicPr>
          <p:nvPr>
            <p:ph type="title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6203950" y="1676400"/>
            <a:ext cx="2940050" cy="4191000"/>
          </a:xfrm>
        </p:spPr>
      </p:pic>
      <p:sp>
        <p:nvSpPr>
          <p:cNvPr id="5" name="TextBox 4"/>
          <p:cNvSpPr txBox="1"/>
          <p:nvPr/>
        </p:nvSpPr>
        <p:spPr>
          <a:xfrm>
            <a:off x="304800" y="152400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Dan </a:t>
            </a:r>
            <a:r>
              <a:rPr lang="en-US" b="1" dirty="0" err="1" smtClean="0"/>
              <a:t>Lehrmann</a:t>
            </a:r>
            <a:endParaRPr lang="en-US" b="1" dirty="0" smtClean="0"/>
          </a:p>
          <a:p>
            <a:r>
              <a:rPr lang="en-US" b="1" dirty="0" smtClean="0"/>
              <a:t>ACS </a:t>
            </a:r>
            <a:r>
              <a:rPr lang="en-US" b="1" dirty="0"/>
              <a:t>PRF# </a:t>
            </a:r>
            <a:r>
              <a:rPr lang="en-US" b="1" dirty="0" smtClean="0"/>
              <a:t>49341-UR8: </a:t>
            </a:r>
            <a:r>
              <a:rPr lang="en-US" b="1" dirty="0"/>
              <a:t>Patterns of tectonics, provenance, and sediment fill in large complex foreland basins: field, </a:t>
            </a:r>
            <a:r>
              <a:rPr lang="en-US" b="1" dirty="0" err="1"/>
              <a:t>petrographic</a:t>
            </a:r>
            <a:r>
              <a:rPr lang="en-US" b="1" dirty="0"/>
              <a:t> and </a:t>
            </a:r>
            <a:r>
              <a:rPr lang="en-US" b="1" dirty="0" err="1"/>
              <a:t>detrital</a:t>
            </a:r>
            <a:r>
              <a:rPr lang="en-US" b="1" dirty="0"/>
              <a:t> zircon analysis of </a:t>
            </a:r>
            <a:r>
              <a:rPr lang="en-US" b="1" dirty="0" err="1"/>
              <a:t>siliciclastic</a:t>
            </a:r>
            <a:r>
              <a:rPr lang="en-US" b="1" dirty="0"/>
              <a:t> </a:t>
            </a:r>
            <a:r>
              <a:rPr lang="en-US" b="1" dirty="0" err="1"/>
              <a:t>turbidites</a:t>
            </a:r>
            <a:r>
              <a:rPr lang="en-US" b="1" dirty="0"/>
              <a:t> in the </a:t>
            </a:r>
            <a:r>
              <a:rPr lang="en-US" b="1" dirty="0" err="1"/>
              <a:t>Nanpanjiang</a:t>
            </a:r>
            <a:r>
              <a:rPr lang="en-US" b="1" dirty="0"/>
              <a:t> basin of south China. 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Dan Lehrmann</dc:creator>
  <cp:lastModifiedBy>Dan Lehrmann</cp:lastModifiedBy>
  <cp:revision>1</cp:revision>
  <dcterms:created xsi:type="dcterms:W3CDTF">2010-08-23T15:45:34Z</dcterms:created>
  <dcterms:modified xsi:type="dcterms:W3CDTF">2010-08-23T15:46:47Z</dcterms:modified>
</cp:coreProperties>
</file>