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552" y="1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26E5EE2-CD01-4C22-9266-9846A377268D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7B2F32-3A2C-4167-A35C-A6669649A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3CF00C-3266-4D92-9D20-0001011F51A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7B6FC-3199-4F09-B5BC-BAA4AA35A8A0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7B828-EE47-4D1E-9C50-EB6561182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C7402-9081-450D-BE1C-3BBD0CF5FD9A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3CA04-6699-4C41-9257-5E4B68C78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8C8AB-95FA-4D44-91CB-7936E8A4AFD9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BC97-E13D-46DE-85FA-0E78903AF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4CE75-E1F7-43FA-9C65-6A7DACAAB71C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0D2C2-8F34-4CB7-B523-2B54B47DE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C0E1B-C49D-4C40-BB48-8E56E0D1DE5A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94279-7EB4-4175-86B2-3B035B7F8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460D4-0284-4073-B7E1-E7C64F59547D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078AD-C8E5-497E-981C-D1DD51010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2E5F7-0C80-4F29-BFCA-885FCAB5324B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BE7E4-2F18-4625-BF32-F8C670A60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A76A8-9306-44CC-AA48-9F1548826B70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77CFF-4ADB-40D9-A3D2-7085B8EF8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FF445-4146-46A2-8EC8-1873554ACB82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6B321-BCF1-4CD8-8A17-A8AF97B40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56FED-4E26-4F26-9558-AAA3923D63EE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625E1-CD0E-482B-AD10-1AF74DD40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A4E72-2C00-4D46-B2FE-72183129244A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83C0E-209C-413D-B8E4-86A28DF92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54A23B-719C-487B-999C-E9F83660482B}" type="datetimeFigureOut">
              <a:rPr lang="en-US"/>
              <a:pPr>
                <a:defRPr/>
              </a:pPr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CF520C-77AC-4911-ADE7-CAEF3D202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J\Documents\Research\Straight Cliffs\chevron\2009_Report_Invite\other_do not send\kellygrad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-62442" y="-76200"/>
            <a:ext cx="9268884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sz="2100" b="1" dirty="0">
                <a:ln w="12700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Controls on marginal marine and </a:t>
            </a:r>
            <a:r>
              <a:rPr lang="en-US" sz="2100" b="1" dirty="0" err="1">
                <a:ln w="12700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nonmarine</a:t>
            </a:r>
            <a:r>
              <a:rPr lang="en-US" sz="2100" b="1" dirty="0">
                <a:ln w="12700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stratigraphic architecture:</a:t>
            </a:r>
            <a:endParaRPr lang="en-US" sz="2100" b="1" dirty="0">
              <a:ln w="12700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2100" b="1" dirty="0">
                <a:ln w="12700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New constraints from the Cretaceous Straight Cliffs Formation, Utah</a:t>
            </a:r>
            <a:endParaRPr lang="en-US" sz="2100" b="1" dirty="0">
              <a:ln w="12700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2100" b="1" dirty="0">
                <a:ln w="12700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Cari Johnson, University of Utah</a:t>
            </a:r>
            <a:endParaRPr lang="en-US" sz="2100" b="1" dirty="0">
              <a:ln w="12700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TextBox 9"/>
          <p:cNvSpPr txBox="1">
            <a:spLocks noChangeArrowheads="1"/>
          </p:cNvSpPr>
          <p:nvPr/>
        </p:nvSpPr>
        <p:spPr bwMode="auto">
          <a:xfrm>
            <a:off x="0" y="22860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600" b="1" dirty="0">
                <a:latin typeface="Calibri" pitchFamily="34" charset="0"/>
              </a:rPr>
              <a:t>Regional correlation of marine to </a:t>
            </a:r>
            <a:r>
              <a:rPr lang="en-US" sz="1600" b="1" dirty="0" err="1">
                <a:latin typeface="Calibri" pitchFamily="34" charset="0"/>
              </a:rPr>
              <a:t>nonmarine</a:t>
            </a:r>
            <a:r>
              <a:rPr lang="en-US" sz="1600" b="1" dirty="0">
                <a:latin typeface="Calibri" pitchFamily="34" charset="0"/>
              </a:rPr>
              <a:t> facies reveals complex facies and reservoir architecture. Prevailing sequence stratigraphic models do not adequately describe these relationships </a:t>
            </a:r>
            <a:r>
              <a:rPr lang="en-US" sz="1600" b="1" dirty="0" smtClean="0">
                <a:latin typeface="Calibri" pitchFamily="34" charset="0"/>
              </a:rPr>
              <a:t>or </a:t>
            </a:r>
            <a:r>
              <a:rPr lang="en-US" sz="1600" b="1" dirty="0">
                <a:latin typeface="Calibri" pitchFamily="34" charset="0"/>
              </a:rPr>
              <a:t>the primary controls on the time-space evolution of fluvial systems</a:t>
            </a:r>
            <a:r>
              <a:rPr lang="en-US" sz="1600" b="1" dirty="0" smtClean="0">
                <a:latin typeface="Calibri" pitchFamily="34" charset="0"/>
              </a:rPr>
              <a:t>. Results lead to improved prediction and imaging of subsurface hydrocarbon reservoir analogs.</a:t>
            </a:r>
            <a:endParaRPr lang="en-US" sz="1600" b="1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353800" y="3505200"/>
            <a:ext cx="2446392" cy="1295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05200"/>
            <a:ext cx="5694659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058400" y="1676400"/>
            <a:ext cx="191620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7" cstate="print"/>
          <a:srcRect l="29803" t="6038" r="21766" b="9434"/>
          <a:stretch>
            <a:fillRect/>
          </a:stretch>
        </p:blipFill>
        <p:spPr bwMode="auto">
          <a:xfrm>
            <a:off x="12649200" y="-1081314"/>
            <a:ext cx="6604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 rot="16200000" flipH="1">
            <a:off x="9677400" y="-1284514"/>
            <a:ext cx="990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11506200" y="-1284514"/>
            <a:ext cx="990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>
          <a:xfrm>
            <a:off x="5638800" y="3810000"/>
            <a:ext cx="3352800" cy="938784"/>
          </a:xfrm>
          <a:prstGeom prst="rect">
            <a:avLst/>
          </a:prstGeom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287000" y="-1068086"/>
            <a:ext cx="1320800" cy="585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0439400" y="-1101634"/>
            <a:ext cx="152400" cy="45719"/>
          </a:xfrm>
          <a:prstGeom prst="rect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00B0F0"/>
            </a:solidFill>
            <a:prstDash val="sysDash"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17" name="Elbow Connector 10"/>
          <p:cNvCxnSpPr>
            <a:stCxn id="16" idx="3"/>
          </p:cNvCxnSpPr>
          <p:nvPr/>
        </p:nvCxnSpPr>
        <p:spPr>
          <a:xfrm flipV="1">
            <a:off x="10591800" y="-1132114"/>
            <a:ext cx="1981200" cy="53340"/>
          </a:xfrm>
          <a:prstGeom prst="bentConnector3">
            <a:avLst>
              <a:gd name="adj1" fmla="val 50000"/>
            </a:avLst>
          </a:prstGeom>
          <a:ln w="15875">
            <a:solidFill>
              <a:srgbClr val="00B0F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0" y="-1558834"/>
            <a:ext cx="1219200" cy="45719"/>
          </a:xfrm>
          <a:prstGeom prst="rect">
            <a:avLst/>
          </a:prstGeom>
          <a:solidFill>
            <a:schemeClr val="accent1">
              <a:alpha val="0"/>
            </a:schemeClr>
          </a:solidFill>
          <a:ln w="28575">
            <a:solidFill>
              <a:schemeClr val="tx1"/>
            </a:solidFill>
            <a:prstDash val="sysDot"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10" cstate="print"/>
          <a:srcRect l="21964" t="7101" r="16537" b="7692"/>
          <a:stretch>
            <a:fillRect/>
          </a:stretch>
        </p:blipFill>
        <p:spPr bwMode="auto">
          <a:xfrm>
            <a:off x="13792200" y="-1066800"/>
            <a:ext cx="863600" cy="740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11" cstate="print"/>
          <a:srcRect l="2174" t="14517" r="18813"/>
          <a:stretch>
            <a:fillRect/>
          </a:stretch>
        </p:blipFill>
        <p:spPr bwMode="auto">
          <a:xfrm>
            <a:off x="5562600" y="4876800"/>
            <a:ext cx="3429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11" cstate="print"/>
          <a:srcRect l="2174" t="14517" r="18813"/>
          <a:stretch>
            <a:fillRect/>
          </a:stretch>
        </p:blipFill>
        <p:spPr bwMode="auto">
          <a:xfrm>
            <a:off x="7315200" y="7924800"/>
            <a:ext cx="1828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ectangle 27"/>
          <p:cNvSpPr/>
          <p:nvPr/>
        </p:nvSpPr>
        <p:spPr>
          <a:xfrm>
            <a:off x="4577157" y="8229600"/>
            <a:ext cx="365244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Reservoir </a:t>
            </a:r>
            <a:r>
              <a:rPr lang="en-US" sz="1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Prediction</a:t>
            </a:r>
            <a:endParaRPr lang="en-US" sz="1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85800" y="3276600"/>
            <a:ext cx="8686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Outcrop Characterization </a:t>
            </a:r>
            <a:r>
              <a:rPr lang="en-US" sz="1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sym typeface="Wingdings" pitchFamily="2" charset="2"/>
              </a:rPr>
              <a:t> </a:t>
            </a:r>
            <a:r>
              <a:rPr lang="en-US" sz="1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Improved Depositional Models </a:t>
            </a:r>
            <a:r>
              <a:rPr lang="en-US" sz="1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sym typeface="Wingdings" pitchFamily="2" charset="2"/>
              </a:rPr>
              <a:t> Reservoir Prediction</a:t>
            </a:r>
            <a:endParaRPr lang="en-US" sz="1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86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CJ</dc:creator>
  <cp:lastModifiedBy>CJ</cp:lastModifiedBy>
  <cp:revision>16</cp:revision>
  <dcterms:created xsi:type="dcterms:W3CDTF">2010-01-28T18:18:02Z</dcterms:created>
  <dcterms:modified xsi:type="dcterms:W3CDTF">2010-08-20T19:23:11Z</dcterms:modified>
</cp:coreProperties>
</file>