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6198C-789B-4518-9612-6E9099899A02}" type="datetimeFigureOut">
              <a:rPr lang="en-US" smtClean="0"/>
              <a:t>9/6/2010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70413-DE4E-42C1-A393-B3F8500A60F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Nugg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53011" y="3733800"/>
            <a:ext cx="4857589" cy="2895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81611" y="1143000"/>
            <a:ext cx="4648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In this project, </a:t>
            </a:r>
            <a:r>
              <a:rPr lang="en-US" dirty="0" err="1" smtClean="0"/>
              <a:t>diamondoid</a:t>
            </a:r>
            <a:r>
              <a:rPr lang="en-US" dirty="0" smtClean="0"/>
              <a:t> </a:t>
            </a:r>
            <a:r>
              <a:rPr lang="en-US" dirty="0" err="1" smtClean="0"/>
              <a:t>cations</a:t>
            </a:r>
            <a:r>
              <a:rPr lang="en-US" dirty="0" smtClean="0"/>
              <a:t> are studied by infrared and ultra-violet absorption spectroscopy.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For this purpose, </a:t>
            </a:r>
            <a:r>
              <a:rPr lang="en-US" dirty="0" err="1" smtClean="0"/>
              <a:t>diamondoid</a:t>
            </a:r>
            <a:r>
              <a:rPr lang="en-US" dirty="0" smtClean="0"/>
              <a:t> </a:t>
            </a:r>
            <a:r>
              <a:rPr lang="en-US" dirty="0" err="1" smtClean="0"/>
              <a:t>cations</a:t>
            </a:r>
            <a:r>
              <a:rPr lang="en-US" dirty="0" smtClean="0"/>
              <a:t> are made by electron ionization and are deposited into a cold argon matrix on a cryostat window.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In order to allow neutralization of the matrix, the </a:t>
            </a:r>
            <a:r>
              <a:rPr lang="en-US" dirty="0" err="1" smtClean="0"/>
              <a:t>diamondoid</a:t>
            </a:r>
            <a:r>
              <a:rPr lang="en-US" dirty="0" smtClean="0"/>
              <a:t> </a:t>
            </a:r>
            <a:r>
              <a:rPr lang="en-US" dirty="0" err="1" smtClean="0"/>
              <a:t>cation</a:t>
            </a:r>
            <a:r>
              <a:rPr lang="en-US" dirty="0" smtClean="0"/>
              <a:t> beam is complemented by an anion beam (e.g. SF</a:t>
            </a:r>
            <a:r>
              <a:rPr lang="en-US" baseline="-25000" dirty="0" smtClean="0"/>
              <a:t>6</a:t>
            </a:r>
            <a:r>
              <a:rPr lang="en-US" baseline="30000" dirty="0" smtClean="0"/>
              <a:t>-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228600"/>
            <a:ext cx="708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Vibrational</a:t>
            </a:r>
            <a:r>
              <a:rPr lang="en-US" sz="2000" b="1" dirty="0" smtClean="0"/>
              <a:t> and Electronic Spectroscopy of Cationic </a:t>
            </a:r>
            <a:r>
              <a:rPr lang="en-US" sz="2000" b="1" dirty="0" err="1" smtClean="0"/>
              <a:t>Diamondoids</a:t>
            </a:r>
            <a:endParaRPr lang="en-US" sz="2000" b="1" dirty="0"/>
          </a:p>
        </p:txBody>
      </p:sp>
      <p:pic>
        <p:nvPicPr>
          <p:cNvPr id="8" name="Picture 7" descr="adamanty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62211" y="2514600"/>
            <a:ext cx="1701114" cy="1600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8811" y="1143000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Diamondoids</a:t>
            </a:r>
            <a:r>
              <a:rPr lang="en-US" dirty="0" smtClean="0"/>
              <a:t> are a class of cage-like molecules with sp</a:t>
            </a:r>
            <a:r>
              <a:rPr lang="en-US" baseline="30000" dirty="0" smtClean="0"/>
              <a:t>3</a:t>
            </a:r>
            <a:r>
              <a:rPr lang="en-US" dirty="0" smtClean="0"/>
              <a:t> hybridized carbons and terminated by </a:t>
            </a:r>
            <a:r>
              <a:rPr lang="en-US" dirty="0" err="1" smtClean="0"/>
              <a:t>hydrogens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8811" y="434340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Adamantane</a:t>
            </a:r>
            <a:r>
              <a:rPr lang="en-US" dirty="0" smtClean="0"/>
              <a:t> (C</a:t>
            </a:r>
            <a:r>
              <a:rPr lang="en-US" baseline="-25000" dirty="0" smtClean="0"/>
              <a:t>10</a:t>
            </a:r>
            <a:r>
              <a:rPr lang="en-US" dirty="0" smtClean="0"/>
              <a:t>H</a:t>
            </a:r>
            <a:r>
              <a:rPr lang="en-US" baseline="-25000" dirty="0" smtClean="0"/>
              <a:t>16</a:t>
            </a:r>
            <a:r>
              <a:rPr lang="en-US" dirty="0" smtClean="0"/>
              <a:t>) is the smallest member of this family, and has a tetrahedral symmetry.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47800" y="685800"/>
            <a:ext cx="6324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Nicolas C. Polfer, </a:t>
            </a:r>
            <a:r>
              <a:rPr lang="en-US" i="1" dirty="0" smtClean="0"/>
              <a:t>Department of Chemistry, University of Florida</a:t>
            </a:r>
            <a:endParaRPr lang="en-US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polfer</dc:creator>
  <cp:lastModifiedBy>polfer</cp:lastModifiedBy>
  <cp:revision>6</cp:revision>
  <dcterms:created xsi:type="dcterms:W3CDTF">2010-09-06T20:16:38Z</dcterms:created>
  <dcterms:modified xsi:type="dcterms:W3CDTF">2010-09-06T21:16:55Z</dcterms:modified>
</cp:coreProperties>
</file>