
<file path=[Content_Types].xml><?xml version="1.0" encoding="utf-8"?>
<Types xmlns="http://schemas.openxmlformats.org/package/2006/content-types">
  <Override PartName="/docProps/core.xml" ContentType="application/vnd.openxmlformats-package.core-properties+xml"/>
  <Default Extension="rels" ContentType="application/vnd.openxmlformats-package.relationships+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viewProps.xml" ContentType="application/vnd.openxmlformats-officedocument.presentationml.viewProps+xml"/>
  <Override PartName="/ppt/slideLayouts/slideLayout7.xml" ContentType="application/vnd.openxmlformats-officedocument.presentationml.slideLayout+xml"/>
  <Default Extension="pdf" ContentType="application/pdf"/>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2.xml" ContentType="application/vnd.openxmlformats-officedocument.presentationml.slideLayout+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slideLayouts/slideLayout4.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4080"/>
    <a:srgbClr val="408000"/>
    <a:srgbClr val="008040"/>
    <a:srgbClr val="75B36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32" d="100"/>
          <a:sy n="132" d="100"/>
        </p:scale>
        <p:origin x="-10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70712C-1E5C-024B-A003-455569B946FE}" type="datetimeFigureOut">
              <a:rPr lang="en-US" smtClean="0"/>
              <a:t>8/13/10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C98E7-94B2-7245-9EF6-E4CF1F2B09B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70712C-1E5C-024B-A003-455569B946FE}" type="datetimeFigureOut">
              <a:rPr lang="en-US" smtClean="0"/>
              <a:t>8/13/10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C98E7-94B2-7245-9EF6-E4CF1F2B09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70712C-1E5C-024B-A003-455569B946FE}" type="datetimeFigureOut">
              <a:rPr lang="en-US" smtClean="0"/>
              <a:t>8/13/10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C98E7-94B2-7245-9EF6-E4CF1F2B09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70712C-1E5C-024B-A003-455569B946FE}" type="datetimeFigureOut">
              <a:rPr lang="en-US" smtClean="0"/>
              <a:t>8/13/10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C98E7-94B2-7245-9EF6-E4CF1F2B09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70712C-1E5C-024B-A003-455569B946FE}" type="datetimeFigureOut">
              <a:rPr lang="en-US" smtClean="0"/>
              <a:t>8/13/10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7C98E7-94B2-7245-9EF6-E4CF1F2B09B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70712C-1E5C-024B-A003-455569B946FE}" type="datetimeFigureOut">
              <a:rPr lang="en-US" smtClean="0"/>
              <a:t>8/13/10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C98E7-94B2-7245-9EF6-E4CF1F2B09B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70712C-1E5C-024B-A003-455569B946FE}" type="datetimeFigureOut">
              <a:rPr lang="en-US" smtClean="0"/>
              <a:t>8/13/10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7C98E7-94B2-7245-9EF6-E4CF1F2B09B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70712C-1E5C-024B-A003-455569B946FE}" type="datetimeFigureOut">
              <a:rPr lang="en-US" smtClean="0"/>
              <a:t>8/13/10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7C98E7-94B2-7245-9EF6-E4CF1F2B09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70712C-1E5C-024B-A003-455569B946FE}" type="datetimeFigureOut">
              <a:rPr lang="en-US" smtClean="0"/>
              <a:t>8/13/10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7C98E7-94B2-7245-9EF6-E4CF1F2B09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0712C-1E5C-024B-A003-455569B946FE}" type="datetimeFigureOut">
              <a:rPr lang="en-US" smtClean="0"/>
              <a:t>8/13/10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C98E7-94B2-7245-9EF6-E4CF1F2B09B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0712C-1E5C-024B-A003-455569B946FE}" type="datetimeFigureOut">
              <a:rPr lang="en-US" smtClean="0"/>
              <a:t>8/13/10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7C98E7-94B2-7245-9EF6-E4CF1F2B09B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70712C-1E5C-024B-A003-455569B946FE}" type="datetimeFigureOut">
              <a:rPr lang="en-US" smtClean="0"/>
              <a:t>8/13/10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7C98E7-94B2-7245-9EF6-E4CF1F2B09B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df"/><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00">
            <a:alpha val="13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8108"/>
            <a:ext cx="7772400" cy="1039164"/>
          </a:xfrm>
        </p:spPr>
        <p:txBody>
          <a:bodyPr>
            <a:normAutofit/>
          </a:bodyPr>
          <a:lstStyle/>
          <a:p>
            <a:r>
              <a:rPr lang="en-US" sz="2400" dirty="0" smtClean="0">
                <a:solidFill>
                  <a:srgbClr val="408000"/>
                </a:solidFill>
              </a:rPr>
              <a:t>Testing Hypotheses of Black Shale Deposition in the Late Devonian Catskill Basin, Watkins Glen State Park, New York</a:t>
            </a:r>
            <a:endParaRPr lang="en-US" sz="2400" dirty="0">
              <a:solidFill>
                <a:srgbClr val="408000"/>
              </a:solidFill>
            </a:endParaRPr>
          </a:p>
        </p:txBody>
      </p:sp>
      <p:sp>
        <p:nvSpPr>
          <p:cNvPr id="3" name="Subtitle 2"/>
          <p:cNvSpPr>
            <a:spLocks noGrp="1"/>
          </p:cNvSpPr>
          <p:nvPr>
            <p:ph type="subTitle" idx="1"/>
          </p:nvPr>
        </p:nvSpPr>
        <p:spPr>
          <a:xfrm>
            <a:off x="4899999" y="933320"/>
            <a:ext cx="3625548" cy="751550"/>
          </a:xfrm>
        </p:spPr>
        <p:txBody>
          <a:bodyPr>
            <a:normAutofit/>
          </a:bodyPr>
          <a:lstStyle/>
          <a:p>
            <a:r>
              <a:rPr lang="en-US" sz="1800" dirty="0" smtClean="0">
                <a:solidFill>
                  <a:srgbClr val="004080"/>
                </a:solidFill>
              </a:rPr>
              <a:t>Nan Crystal Arens</a:t>
            </a:r>
          </a:p>
          <a:p>
            <a:r>
              <a:rPr lang="en-US" sz="1600" i="1" dirty="0" smtClean="0">
                <a:solidFill>
                  <a:srgbClr val="004080"/>
                </a:solidFill>
              </a:rPr>
              <a:t>Hobart &amp; William Smith Colleges</a:t>
            </a:r>
            <a:endParaRPr lang="en-US" sz="1600" i="1" dirty="0">
              <a:solidFill>
                <a:srgbClr val="004080"/>
              </a:solidFill>
            </a:endParaRPr>
          </a:p>
        </p:txBody>
      </p:sp>
      <p:pic>
        <p:nvPicPr>
          <p:cNvPr id="5" name="Picture 4"/>
          <p:cNvPicPr>
            <a:picLocks noChangeAspect="1"/>
          </p:cNvPicPr>
          <p:nvPr/>
        </p:nvPicPr>
        <p:blipFill>
          <a:blip r:embed="rId2"/>
          <a:stretch>
            <a:fillRect/>
          </a:stretch>
        </p:blipFill>
        <p:spPr>
          <a:xfrm>
            <a:off x="125143" y="1079877"/>
            <a:ext cx="4204516" cy="5606022"/>
          </a:xfrm>
          <a:prstGeom prst="rect">
            <a:avLst/>
          </a:prstGeom>
        </p:spPr>
      </p:pic>
      <p:pic>
        <p:nvPicPr>
          <p:cNvPr id="9" name="Picture 8" descr="data graph.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647309" y="1487471"/>
            <a:ext cx="4088992" cy="4165730"/>
          </a:xfrm>
          <a:prstGeom prst="rect">
            <a:avLst/>
          </a:prstGeom>
        </p:spPr>
      </p:pic>
      <p:sp>
        <p:nvSpPr>
          <p:cNvPr id="10" name="TextBox 9"/>
          <p:cNvSpPr txBox="1"/>
          <p:nvPr/>
        </p:nvSpPr>
        <p:spPr>
          <a:xfrm>
            <a:off x="5214824" y="1566516"/>
            <a:ext cx="1035034" cy="369332"/>
          </a:xfrm>
          <a:prstGeom prst="rect">
            <a:avLst/>
          </a:prstGeom>
          <a:noFill/>
        </p:spPr>
        <p:txBody>
          <a:bodyPr wrap="none" rtlCol="0">
            <a:spAutoFit/>
          </a:bodyPr>
          <a:lstStyle/>
          <a:p>
            <a:r>
              <a:rPr lang="en-US" dirty="0" smtClean="0">
                <a:latin typeface="Symbol" charset="2"/>
                <a:cs typeface="Symbol" charset="2"/>
              </a:rPr>
              <a:t>d</a:t>
            </a:r>
            <a:r>
              <a:rPr lang="en-US" baseline="30000" dirty="0" smtClean="0"/>
              <a:t>13</a:t>
            </a:r>
            <a:r>
              <a:rPr lang="en-US" dirty="0" smtClean="0"/>
              <a:t>C</a:t>
            </a:r>
            <a:r>
              <a:rPr lang="en-US" baseline="-25000" dirty="0" smtClean="0"/>
              <a:t>organic</a:t>
            </a:r>
            <a:endParaRPr lang="en-US" baseline="-25000" dirty="0"/>
          </a:p>
        </p:txBody>
      </p:sp>
      <p:sp>
        <p:nvSpPr>
          <p:cNvPr id="11" name="TextBox 10"/>
          <p:cNvSpPr txBox="1"/>
          <p:nvPr/>
        </p:nvSpPr>
        <p:spPr>
          <a:xfrm>
            <a:off x="6715802" y="1607894"/>
            <a:ext cx="2009923" cy="307777"/>
          </a:xfrm>
          <a:prstGeom prst="rect">
            <a:avLst/>
          </a:prstGeom>
          <a:noFill/>
        </p:spPr>
        <p:txBody>
          <a:bodyPr wrap="none" rtlCol="0">
            <a:spAutoFit/>
          </a:bodyPr>
          <a:lstStyle/>
          <a:p>
            <a:r>
              <a:rPr lang="en-US" sz="1400" dirty="0" smtClean="0"/>
              <a:t>Weight % organic-carbon</a:t>
            </a:r>
            <a:endParaRPr lang="en-US" sz="1400" dirty="0"/>
          </a:p>
        </p:txBody>
      </p:sp>
      <p:sp>
        <p:nvSpPr>
          <p:cNvPr id="12" name="TextBox 11"/>
          <p:cNvSpPr txBox="1"/>
          <p:nvPr/>
        </p:nvSpPr>
        <p:spPr>
          <a:xfrm>
            <a:off x="4377921" y="5686533"/>
            <a:ext cx="4627770" cy="1015663"/>
          </a:xfrm>
          <a:prstGeom prst="rect">
            <a:avLst/>
          </a:prstGeom>
          <a:noFill/>
        </p:spPr>
        <p:txBody>
          <a:bodyPr wrap="square" rtlCol="0">
            <a:spAutoFit/>
          </a:bodyPr>
          <a:lstStyle/>
          <a:p>
            <a:r>
              <a:rPr lang="en-US" sz="1200" dirty="0" smtClean="0"/>
              <a:t>Several carbon isotope excursions may correlate this section in the Catskill basin of central New York with global sections.  Preliminary analysis suggests that intervals of black shale deposition here are not correlative to known events described world wide, suggesting within-basin control of black shale deposition.</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2814</TotalTime>
  <Words>84</Words>
  <Application>Microsoft Macintosh PowerPoint</Application>
  <PresentationFormat>On-screen Show (4:3)</PresentationFormat>
  <Paragraphs>6</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Testing Hypotheses of Black Shale Deposition in the Late Devonian Catskill Basin, Watkins Glen State Park, New York</vt:lpstr>
    </vt:vector>
  </TitlesOfParts>
  <Company>HWS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Testing Hypotheses of Black Shale Deposition in the Late Devonian Catskill Basin, Watkins Glen State Park, New York</dc:title>
  <dc:creator>Nan Crystal Arens</dc:creator>
  <cp:lastModifiedBy>Nan Crystal Arens</cp:lastModifiedBy>
  <cp:revision>5</cp:revision>
  <dcterms:created xsi:type="dcterms:W3CDTF">2010-08-13T18:43:47Z</dcterms:created>
  <dcterms:modified xsi:type="dcterms:W3CDTF">2010-08-15T17:38:30Z</dcterms:modified>
</cp:coreProperties>
</file>