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tiff" ContentType="image/tif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notesMasterIdLst>
    <p:notesMasterId r:id="rId3"/>
  </p:notesMasterIdLst>
  <p:sldIdLst>
    <p:sldId id="256" r:id="rId2"/>
  </p:sldIdLst>
  <p:sldSz cx="9144000" cy="6858000" type="screen4x3"/>
  <p:notesSz cx="6858000" cy="9144000"/>
  <p:defaultTextStyle>
    <a:defPPr>
      <a:defRPr lang="en-US"/>
    </a:defPPr>
    <a:lvl1pPr algn="l" rtl="0" eaLnBrk="0" fontAlgn="base" hangingPunct="0">
      <a:spcBef>
        <a:spcPct val="0"/>
      </a:spcBef>
      <a:spcAft>
        <a:spcPct val="0"/>
      </a:spcAft>
      <a:defRPr sz="1600" kern="1200">
        <a:solidFill>
          <a:schemeClr val="tx1"/>
        </a:solidFill>
        <a:latin typeface="Arial" charset="0"/>
        <a:ea typeface="+mn-ea"/>
        <a:cs typeface="+mn-cs"/>
      </a:defRPr>
    </a:lvl1pPr>
    <a:lvl2pPr marL="457200" algn="l" rtl="0" eaLnBrk="0" fontAlgn="base" hangingPunct="0">
      <a:spcBef>
        <a:spcPct val="0"/>
      </a:spcBef>
      <a:spcAft>
        <a:spcPct val="0"/>
      </a:spcAft>
      <a:defRPr sz="1600" kern="1200">
        <a:solidFill>
          <a:schemeClr val="tx1"/>
        </a:solidFill>
        <a:latin typeface="Arial" charset="0"/>
        <a:ea typeface="+mn-ea"/>
        <a:cs typeface="+mn-cs"/>
      </a:defRPr>
    </a:lvl2pPr>
    <a:lvl3pPr marL="914400" algn="l" rtl="0" eaLnBrk="0" fontAlgn="base" hangingPunct="0">
      <a:spcBef>
        <a:spcPct val="0"/>
      </a:spcBef>
      <a:spcAft>
        <a:spcPct val="0"/>
      </a:spcAft>
      <a:defRPr sz="1600" kern="1200">
        <a:solidFill>
          <a:schemeClr val="tx1"/>
        </a:solidFill>
        <a:latin typeface="Arial" charset="0"/>
        <a:ea typeface="+mn-ea"/>
        <a:cs typeface="+mn-cs"/>
      </a:defRPr>
    </a:lvl3pPr>
    <a:lvl4pPr marL="1371600" algn="l" rtl="0" eaLnBrk="0" fontAlgn="base" hangingPunct="0">
      <a:spcBef>
        <a:spcPct val="0"/>
      </a:spcBef>
      <a:spcAft>
        <a:spcPct val="0"/>
      </a:spcAft>
      <a:defRPr sz="1600" kern="1200">
        <a:solidFill>
          <a:schemeClr val="tx1"/>
        </a:solidFill>
        <a:latin typeface="Arial" charset="0"/>
        <a:ea typeface="+mn-ea"/>
        <a:cs typeface="+mn-cs"/>
      </a:defRPr>
    </a:lvl4pPr>
    <a:lvl5pPr marL="1828800" algn="l" rtl="0" eaLnBrk="0" fontAlgn="base" hangingPunct="0">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E5DA01"/>
    <a:srgbClr val="D000D0"/>
    <a:srgbClr val="008000"/>
    <a:srgbClr val="66FF33"/>
    <a:srgbClr val="FF66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0178" autoAdjust="0"/>
    <p:restoredTop sz="99880" autoAdjust="0"/>
  </p:normalViewPr>
  <p:slideViewPr>
    <p:cSldViewPr>
      <p:cViewPr>
        <p:scale>
          <a:sx n="100" d="100"/>
          <a:sy n="100" d="100"/>
        </p:scale>
        <p:origin x="-882" y="32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11469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1146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1469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469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11469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AD0084BC-9D0E-493E-909B-E5E8B915043F}" type="slidenum">
              <a:rPr lang="en-US"/>
              <a:pPr/>
              <a:t>‹#›</a:t>
            </a:fld>
            <a:endParaRPr lang="en-US"/>
          </a:p>
        </p:txBody>
      </p:sp>
    </p:spTree>
    <p:extLst>
      <p:ext uri="{BB962C8B-B14F-4D97-AF65-F5344CB8AC3E}">
        <p14:creationId xmlns="" xmlns:p14="http://schemas.microsoft.com/office/powerpoint/2010/main" val="260090005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D2B96B-A611-40E6-81AD-9D75AD7365C8}" type="slidenum">
              <a:rPr lang="en-US"/>
              <a:pPr/>
              <a:t>1</a:t>
            </a:fld>
            <a:endParaRPr lang="en-US"/>
          </a:p>
        </p:txBody>
      </p:sp>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1"/>
            </a:gs>
            <a:gs pos="100000">
              <a:schemeClr val="bg1">
                <a:gamma/>
                <a:shade val="48627"/>
                <a:invGamma/>
              </a:schemeClr>
            </a:gs>
          </a:gsLst>
          <a:lin ang="2700000" scaled="1"/>
        </a:gradFill>
        <a:effectLst/>
      </p:bgPr>
    </p:bg>
    <p:spTree>
      <p:nvGrpSpPr>
        <p:cNvPr id="1" name=""/>
        <p:cNvGrpSpPr/>
        <p:nvPr/>
      </p:nvGrpSpPr>
      <p:grpSpPr>
        <a:xfrm>
          <a:off x="0" y="0"/>
          <a:ext cx="0" cy="0"/>
          <a:chOff x="0" y="0"/>
          <a:chExt cx="0" cy="0"/>
        </a:xfrm>
      </p:grpSpPr>
      <p:grpSp>
        <p:nvGrpSpPr>
          <p:cNvPr id="110594" name="Group 2"/>
          <p:cNvGrpSpPr>
            <a:grpSpLocks/>
          </p:cNvGrpSpPr>
          <p:nvPr/>
        </p:nvGrpSpPr>
        <p:grpSpPr bwMode="auto">
          <a:xfrm>
            <a:off x="-498475" y="1311275"/>
            <a:ext cx="10429875" cy="5908675"/>
            <a:chOff x="-313" y="824"/>
            <a:chExt cx="6570" cy="3722"/>
          </a:xfrm>
        </p:grpSpPr>
        <p:sp>
          <p:nvSpPr>
            <p:cNvPr id="110595"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sz="1800"/>
            </a:p>
          </p:txBody>
        </p:sp>
        <p:sp>
          <p:nvSpPr>
            <p:cNvPr id="110596"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sz="1800"/>
            </a:p>
          </p:txBody>
        </p:sp>
        <p:sp>
          <p:nvSpPr>
            <p:cNvPr id="110597"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sz="1800"/>
            </a:p>
          </p:txBody>
        </p:sp>
        <p:sp>
          <p:nvSpPr>
            <p:cNvPr id="110598"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sz="1800"/>
            </a:p>
          </p:txBody>
        </p:sp>
        <p:sp>
          <p:nvSpPr>
            <p:cNvPr id="110599"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sz="1800"/>
            </a:p>
          </p:txBody>
        </p:sp>
        <p:sp>
          <p:nvSpPr>
            <p:cNvPr id="110600"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sz="1800"/>
            </a:p>
          </p:txBody>
        </p:sp>
        <p:sp>
          <p:nvSpPr>
            <p:cNvPr id="110601"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sz="1800"/>
            </a:p>
          </p:txBody>
        </p:sp>
        <p:sp>
          <p:nvSpPr>
            <p:cNvPr id="110602"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algn="ctr" eaLnBrk="1" hangingPunct="1"/>
              <a:endParaRPr lang="en-US" sz="1800"/>
            </a:p>
          </p:txBody>
        </p:sp>
        <p:sp>
          <p:nvSpPr>
            <p:cNvPr id="110603"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algn="ctr" eaLnBrk="1" hangingPunct="1"/>
              <a:endParaRPr lang="en-US" sz="1800"/>
            </a:p>
          </p:txBody>
        </p:sp>
        <p:sp>
          <p:nvSpPr>
            <p:cNvPr id="110604"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algn="ctr" eaLnBrk="1" hangingPunct="1"/>
              <a:endParaRPr lang="en-US" sz="1800"/>
            </a:p>
          </p:txBody>
        </p:sp>
        <p:sp>
          <p:nvSpPr>
            <p:cNvPr id="110605"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endParaRPr lang="en-US" sz="1800"/>
            </a:p>
          </p:txBody>
        </p:sp>
        <p:sp>
          <p:nvSpPr>
            <p:cNvPr id="110606"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algn="ctr" eaLnBrk="1" hangingPunct="1"/>
              <a:endParaRPr lang="en-US" sz="1800"/>
            </a:p>
          </p:txBody>
        </p:sp>
        <p:sp>
          <p:nvSpPr>
            <p:cNvPr id="110607"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algn="ctr" eaLnBrk="1" hangingPunct="1"/>
              <a:endParaRPr lang="en-US" sz="1800"/>
            </a:p>
          </p:txBody>
        </p:sp>
        <p:sp>
          <p:nvSpPr>
            <p:cNvPr id="110608"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algn="ctr" eaLnBrk="1" hangingPunct="1"/>
              <a:endParaRPr lang="en-US" sz="1800"/>
            </a:p>
          </p:txBody>
        </p:sp>
        <p:sp>
          <p:nvSpPr>
            <p:cNvPr id="110609" name="Rectangle 17"/>
            <p:cNvSpPr>
              <a:spLocks noChangeArrowheads="1"/>
            </p:cNvSpPr>
            <p:nvPr userDrawn="1"/>
          </p:nvSpPr>
          <p:spPr bwMode="hidden">
            <a:xfrm rot="18603245" flipV="1">
              <a:off x="4052" y="3504"/>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endParaRPr lang="en-US" sz="1800"/>
            </a:p>
          </p:txBody>
        </p:sp>
        <p:sp>
          <p:nvSpPr>
            <p:cNvPr id="110610" name="Rectangle 18"/>
            <p:cNvSpPr>
              <a:spLocks noChangeArrowheads="1"/>
            </p:cNvSpPr>
            <p:nvPr userDrawn="1"/>
          </p:nvSpPr>
          <p:spPr bwMode="hidden">
            <a:xfrm rot="39991575" flipH="1" flipV="1">
              <a:off x="5368"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endParaRPr lang="en-US" sz="1800"/>
            </a:p>
          </p:txBody>
        </p:sp>
        <p:sp>
          <p:nvSpPr>
            <p:cNvPr id="110611"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algn="ctr" eaLnBrk="1" hangingPunct="1"/>
              <a:endParaRPr lang="en-US" sz="1800"/>
            </a:p>
          </p:txBody>
        </p:sp>
        <p:sp>
          <p:nvSpPr>
            <p:cNvPr id="110612"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endParaRPr lang="en-US" sz="1800"/>
            </a:p>
          </p:txBody>
        </p:sp>
        <p:sp>
          <p:nvSpPr>
            <p:cNvPr id="110613"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endParaRPr lang="en-US" sz="1800"/>
            </a:p>
          </p:txBody>
        </p:sp>
        <p:sp>
          <p:nvSpPr>
            <p:cNvPr id="110614"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algn="ctr" eaLnBrk="1" hangingPunct="1"/>
              <a:endParaRPr lang="en-US" sz="1800"/>
            </a:p>
          </p:txBody>
        </p:sp>
        <p:sp>
          <p:nvSpPr>
            <p:cNvPr id="110615"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algn="ctr" eaLnBrk="1" hangingPunct="1"/>
              <a:endParaRPr lang="en-US" sz="1800"/>
            </a:p>
          </p:txBody>
        </p:sp>
        <p:sp>
          <p:nvSpPr>
            <p:cNvPr id="110616"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algn="ctr" eaLnBrk="1" hangingPunct="1"/>
              <a:endParaRPr lang="en-US" sz="1800"/>
            </a:p>
          </p:txBody>
        </p:sp>
        <p:sp>
          <p:nvSpPr>
            <p:cNvPr id="110617"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endParaRPr lang="en-US" sz="1800"/>
            </a:p>
          </p:txBody>
        </p:sp>
        <p:sp>
          <p:nvSpPr>
            <p:cNvPr id="110618"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endParaRPr lang="en-US" sz="1800"/>
            </a:p>
          </p:txBody>
        </p:sp>
        <p:sp>
          <p:nvSpPr>
            <p:cNvPr id="110619"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endParaRPr lang="en-US" sz="1800"/>
            </a:p>
          </p:txBody>
        </p:sp>
        <p:sp>
          <p:nvSpPr>
            <p:cNvPr id="110620"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endParaRPr lang="en-US" sz="1800"/>
            </a:p>
          </p:txBody>
        </p:sp>
        <p:sp>
          <p:nvSpPr>
            <p:cNvPr id="110621"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algn="ctr" eaLnBrk="1" hangingPunct="1"/>
              <a:endParaRPr lang="en-US" sz="1800"/>
            </a:p>
          </p:txBody>
        </p:sp>
        <p:sp>
          <p:nvSpPr>
            <p:cNvPr id="110622"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endParaRPr lang="en-US" sz="1800"/>
            </a:p>
          </p:txBody>
        </p:sp>
        <p:sp>
          <p:nvSpPr>
            <p:cNvPr id="110623"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endParaRPr lang="en-US" sz="1800"/>
            </a:p>
          </p:txBody>
        </p:sp>
        <p:sp>
          <p:nvSpPr>
            <p:cNvPr id="110624"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endParaRPr lang="en-US" sz="1800"/>
            </a:p>
          </p:txBody>
        </p:sp>
        <p:sp>
          <p:nvSpPr>
            <p:cNvPr id="110625"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algn="ctr" eaLnBrk="1" hangingPunct="1"/>
              <a:endParaRPr lang="en-US" sz="1800"/>
            </a:p>
          </p:txBody>
        </p:sp>
        <p:sp>
          <p:nvSpPr>
            <p:cNvPr id="110626"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algn="ctr" eaLnBrk="1" hangingPunct="1"/>
              <a:endParaRPr lang="en-US" sz="1800"/>
            </a:p>
          </p:txBody>
        </p:sp>
        <p:sp>
          <p:nvSpPr>
            <p:cNvPr id="110627"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10628"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10629"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10630"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10631"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10632"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10633"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10634"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10635"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10636"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10637"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10638"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10639"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10640"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10641"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10642"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10643"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10644"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endParaRPr lang="en-US"/>
            </a:p>
          </p:txBody>
        </p:sp>
        <p:sp>
          <p:nvSpPr>
            <p:cNvPr id="110645"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endParaRPr lang="en-US"/>
            </a:p>
          </p:txBody>
        </p:sp>
        <p:sp>
          <p:nvSpPr>
            <p:cNvPr id="110646"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10647"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10648"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10649"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10650"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10651"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10652"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10653"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10654"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10655"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10656"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10657"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10658"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10659"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110660"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110661"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10662"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10663"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10664"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10665"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10666"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10667"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10668"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10669"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110670"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10671"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10672"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10673"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10674"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110675"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110676"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677"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110678"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10679"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10680"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10681"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10682"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10683"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10684"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10685"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10686"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10687"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10688"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10689"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10690"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10691"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10692"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10693"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10694"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10695"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10696"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10697"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10698"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endParaRPr lang="en-US"/>
            </a:p>
          </p:txBody>
        </p:sp>
        <p:sp>
          <p:nvSpPr>
            <p:cNvPr id="110699"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endParaRPr lang="en-US"/>
            </a:p>
          </p:txBody>
        </p:sp>
        <p:sp>
          <p:nvSpPr>
            <p:cNvPr id="110700"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10701"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10702"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10703"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10704"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10705"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10706"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10707"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10708"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110709"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110710"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10711"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110712"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13"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14"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15"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10716"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10717"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10718"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10719"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10720"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110721"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110722"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23"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24"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25"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26"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27"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28"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29"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10730"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10731"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10732"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10733"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110734"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10735"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10736"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110737"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110738"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110739"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110740"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110741"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42"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110743"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110744"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45"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46"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47"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48"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49"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50"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51"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52"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53"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54"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55"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56"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57"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58"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59"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60"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110761"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10762"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10763"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10764"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65"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66"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67"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68"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69"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70"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71"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72"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773"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10774"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10775"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10776"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10777"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10778"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10779"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10780"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10781"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endParaRPr lang="en-US"/>
            </a:p>
          </p:txBody>
        </p:sp>
        <p:sp>
          <p:nvSpPr>
            <p:cNvPr id="110782"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10783"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10784"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10785"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endParaRPr lang="en-US"/>
            </a:p>
          </p:txBody>
        </p:sp>
        <p:sp>
          <p:nvSpPr>
            <p:cNvPr id="110786"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endParaRPr lang="en-US"/>
            </a:p>
          </p:txBody>
        </p:sp>
        <p:sp>
          <p:nvSpPr>
            <p:cNvPr id="110787"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endParaRPr lang="en-US"/>
            </a:p>
          </p:txBody>
        </p:sp>
        <p:sp>
          <p:nvSpPr>
            <p:cNvPr id="110788" name="Oval 196"/>
            <p:cNvSpPr>
              <a:spLocks noChangeArrowheads="1"/>
            </p:cNvSpPr>
            <p:nvPr/>
          </p:nvSpPr>
          <p:spPr bwMode="hidden">
            <a:xfrm>
              <a:off x="3255" y="4071"/>
              <a:ext cx="196" cy="10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110789" name="Oval 197"/>
            <p:cNvSpPr>
              <a:spLocks noChangeArrowheads="1"/>
            </p:cNvSpPr>
            <p:nvPr/>
          </p:nvSpPr>
          <p:spPr bwMode="hidden">
            <a:xfrm>
              <a:off x="3651" y="3693"/>
              <a:ext cx="196" cy="11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110790" name="Oval 198"/>
            <p:cNvSpPr>
              <a:spLocks noChangeArrowheads="1"/>
            </p:cNvSpPr>
            <p:nvPr/>
          </p:nvSpPr>
          <p:spPr bwMode="hidden">
            <a:xfrm>
              <a:off x="4773" y="3705"/>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endParaRPr lang="en-US"/>
            </a:p>
          </p:txBody>
        </p:sp>
        <p:sp>
          <p:nvSpPr>
            <p:cNvPr id="110791" name="Oval 199"/>
            <p:cNvSpPr>
              <a:spLocks noChangeArrowheads="1"/>
            </p:cNvSpPr>
            <p:nvPr/>
          </p:nvSpPr>
          <p:spPr bwMode="hidden">
            <a:xfrm>
              <a:off x="4491" y="4049"/>
              <a:ext cx="196" cy="10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endParaRPr lang="en-US"/>
            </a:p>
          </p:txBody>
        </p:sp>
        <p:sp>
          <p:nvSpPr>
            <p:cNvPr id="110792" name="Oval 200"/>
            <p:cNvSpPr>
              <a:spLocks noChangeArrowheads="1"/>
            </p:cNvSpPr>
            <p:nvPr/>
          </p:nvSpPr>
          <p:spPr bwMode="hidden">
            <a:xfrm>
              <a:off x="3989" y="3396"/>
              <a:ext cx="168" cy="9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110793" name="Oval 201"/>
            <p:cNvSpPr>
              <a:spLocks noChangeArrowheads="1"/>
            </p:cNvSpPr>
            <p:nvPr/>
          </p:nvSpPr>
          <p:spPr bwMode="hidden">
            <a:xfrm>
              <a:off x="4263" y="3141"/>
              <a:ext cx="167"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110794" name="Oval 202"/>
            <p:cNvSpPr>
              <a:spLocks noChangeArrowheads="1"/>
            </p:cNvSpPr>
            <p:nvPr/>
          </p:nvSpPr>
          <p:spPr bwMode="hidden">
            <a:xfrm>
              <a:off x="5044" y="3418"/>
              <a:ext cx="167" cy="9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endParaRPr lang="en-US"/>
            </a:p>
          </p:txBody>
        </p:sp>
        <p:sp>
          <p:nvSpPr>
            <p:cNvPr id="110795" name="Oval 203"/>
            <p:cNvSpPr>
              <a:spLocks noChangeArrowheads="1"/>
            </p:cNvSpPr>
            <p:nvPr/>
          </p:nvSpPr>
          <p:spPr bwMode="hidden">
            <a:xfrm>
              <a:off x="4553" y="28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110796" name="Oval 204"/>
            <p:cNvSpPr>
              <a:spLocks noChangeArrowheads="1"/>
            </p:cNvSpPr>
            <p:nvPr/>
          </p:nvSpPr>
          <p:spPr bwMode="hidden">
            <a:xfrm>
              <a:off x="5293" y="3116"/>
              <a:ext cx="168"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110797" name="Oval 205"/>
            <p:cNvSpPr>
              <a:spLocks noChangeArrowheads="1"/>
            </p:cNvSpPr>
            <p:nvPr/>
          </p:nvSpPr>
          <p:spPr bwMode="hidden">
            <a:xfrm>
              <a:off x="5497" y="2879"/>
              <a:ext cx="156" cy="89"/>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endParaRPr lang="en-US"/>
            </a:p>
          </p:txBody>
        </p:sp>
        <p:sp>
          <p:nvSpPr>
            <p:cNvPr id="110798" name="Oval 206"/>
            <p:cNvSpPr>
              <a:spLocks noChangeArrowheads="1"/>
            </p:cNvSpPr>
            <p:nvPr/>
          </p:nvSpPr>
          <p:spPr bwMode="hidden">
            <a:xfrm>
              <a:off x="4772" y="26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110799" name="Oval 207"/>
            <p:cNvSpPr>
              <a:spLocks noChangeArrowheads="1"/>
            </p:cNvSpPr>
            <p:nvPr/>
          </p:nvSpPr>
          <p:spPr bwMode="hidden">
            <a:xfrm>
              <a:off x="4966" y="2488"/>
              <a:ext cx="156" cy="84"/>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110800" name="Oval 208"/>
            <p:cNvSpPr>
              <a:spLocks noChangeArrowheads="1"/>
            </p:cNvSpPr>
            <p:nvPr/>
          </p:nvSpPr>
          <p:spPr bwMode="hidden">
            <a:xfrm>
              <a:off x="5444" y="2052"/>
              <a:ext cx="134"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110801" name="Oval 209"/>
            <p:cNvSpPr>
              <a:spLocks noChangeArrowheads="1"/>
            </p:cNvSpPr>
            <p:nvPr/>
          </p:nvSpPr>
          <p:spPr bwMode="hidden">
            <a:xfrm>
              <a:off x="5161" y="2314"/>
              <a:ext cx="140"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110802" name="Oval 210"/>
            <p:cNvSpPr>
              <a:spLocks noChangeArrowheads="1"/>
            </p:cNvSpPr>
            <p:nvPr/>
          </p:nvSpPr>
          <p:spPr bwMode="hidden">
            <a:xfrm>
              <a:off x="5318" y="2176"/>
              <a:ext cx="134" cy="6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110803" name="Oval 211"/>
            <p:cNvSpPr>
              <a:spLocks noChangeArrowheads="1"/>
            </p:cNvSpPr>
            <p:nvPr/>
          </p:nvSpPr>
          <p:spPr bwMode="hidden">
            <a:xfrm>
              <a:off x="5581" y="1933"/>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endParaRPr lang="en-US"/>
            </a:p>
          </p:txBody>
        </p:sp>
        <p:sp>
          <p:nvSpPr>
            <p:cNvPr id="110804" name="Oval 212"/>
            <p:cNvSpPr>
              <a:spLocks noChangeArrowheads="1"/>
            </p:cNvSpPr>
            <p:nvPr/>
          </p:nvSpPr>
          <p:spPr bwMode="hidden">
            <a:xfrm>
              <a:off x="5689" y="1811"/>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endParaRPr lang="en-US"/>
            </a:p>
          </p:txBody>
        </p:sp>
        <p:sp>
          <p:nvSpPr>
            <p:cNvPr id="110805" name="Oval 213"/>
            <p:cNvSpPr>
              <a:spLocks noChangeArrowheads="1"/>
            </p:cNvSpPr>
            <p:nvPr/>
          </p:nvSpPr>
          <p:spPr bwMode="hidden">
            <a:xfrm>
              <a:off x="5663" y="2680"/>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110806"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10807"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10808"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10809" name="Oval 217"/>
            <p:cNvSpPr>
              <a:spLocks noChangeArrowheads="1"/>
            </p:cNvSpPr>
            <p:nvPr/>
          </p:nvSpPr>
          <p:spPr bwMode="hidden">
            <a:xfrm>
              <a:off x="5624" y="4010"/>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endParaRPr lang="en-US"/>
            </a:p>
          </p:txBody>
        </p:sp>
      </p:grpSp>
      <p:sp>
        <p:nvSpPr>
          <p:cNvPr id="110810" name="Rectangle 218"/>
          <p:cNvSpPr>
            <a:spLocks noGrp="1" noChangeArrowheads="1"/>
          </p:cNvSpPr>
          <p:nvPr>
            <p:ph type="ctrTitle" sz="quarter"/>
          </p:nvPr>
        </p:nvSpPr>
        <p:spPr>
          <a:xfrm>
            <a:off x="685800" y="1844675"/>
            <a:ext cx="7772400" cy="1736725"/>
          </a:xfrm>
        </p:spPr>
        <p:txBody>
          <a:bodyPr anchor="b" anchorCtr="1"/>
          <a:lstStyle>
            <a:lvl1pPr>
              <a:defRPr sz="5400"/>
            </a:lvl1pPr>
          </a:lstStyle>
          <a:p>
            <a:r>
              <a:rPr lang="en-US"/>
              <a:t>Click to edit Master title style</a:t>
            </a:r>
          </a:p>
        </p:txBody>
      </p:sp>
      <p:sp>
        <p:nvSpPr>
          <p:cNvPr id="110811" name="Rectangle 219"/>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10812" name="Rectangle 220"/>
          <p:cNvSpPr>
            <a:spLocks noGrp="1" noChangeArrowheads="1"/>
          </p:cNvSpPr>
          <p:nvPr>
            <p:ph type="dt" sz="quarter" idx="2"/>
          </p:nvPr>
        </p:nvSpPr>
        <p:spPr/>
        <p:txBody>
          <a:bodyPr/>
          <a:lstStyle>
            <a:lvl1pPr>
              <a:defRPr/>
            </a:lvl1pPr>
          </a:lstStyle>
          <a:p>
            <a:endParaRPr lang="en-US"/>
          </a:p>
        </p:txBody>
      </p:sp>
      <p:sp>
        <p:nvSpPr>
          <p:cNvPr id="110813" name="Rectangle 221"/>
          <p:cNvSpPr>
            <a:spLocks noGrp="1" noChangeArrowheads="1"/>
          </p:cNvSpPr>
          <p:nvPr>
            <p:ph type="ftr" sz="quarter" idx="3"/>
          </p:nvPr>
        </p:nvSpPr>
        <p:spPr>
          <a:xfrm>
            <a:off x="3124200" y="6248400"/>
            <a:ext cx="2895600" cy="457200"/>
          </a:xfrm>
        </p:spPr>
        <p:txBody>
          <a:bodyPr/>
          <a:lstStyle>
            <a:lvl1pPr>
              <a:defRPr/>
            </a:lvl1pPr>
          </a:lstStyle>
          <a:p>
            <a:endParaRPr lang="en-US"/>
          </a:p>
        </p:txBody>
      </p:sp>
      <p:sp>
        <p:nvSpPr>
          <p:cNvPr id="110814" name="Rectangle 222"/>
          <p:cNvSpPr>
            <a:spLocks noGrp="1" noChangeArrowheads="1"/>
          </p:cNvSpPr>
          <p:nvPr>
            <p:ph type="sldNum" sz="quarter" idx="4"/>
          </p:nvPr>
        </p:nvSpPr>
        <p:spPr/>
        <p:txBody>
          <a:bodyPr/>
          <a:lstStyle>
            <a:lvl1pPr>
              <a:defRPr/>
            </a:lvl1pPr>
          </a:lstStyle>
          <a:p>
            <a:fld id="{5828A1F3-1CB0-42DC-ACA0-73D1CD3E714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C3301869-22C9-4715-BCBC-0D2CABF25459}" type="slidenum">
              <a:rPr lang="en-US"/>
              <a:pPr/>
              <a:t>‹#›</a:t>
            </a:fld>
            <a:endParaRPr lang="en-US"/>
          </a:p>
        </p:txBody>
      </p:sp>
      <p:sp>
        <p:nvSpPr>
          <p:cNvPr id="5" name="Date Placeholder 4"/>
          <p:cNvSpPr>
            <a:spLocks noGrp="1"/>
          </p:cNvSpPr>
          <p:nvPr>
            <p:ph type="dt" sz="half" idx="11"/>
          </p:nvPr>
        </p:nvSpPr>
        <p:spPr/>
        <p:txBody>
          <a:bodyPr/>
          <a:lstStyle>
            <a:lvl1pPr>
              <a:defRPr/>
            </a:lvl1pPr>
          </a:lstStyle>
          <a:p>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94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94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CCC9808A-CE92-47C6-AE6E-FCDF6CB703BE}" type="slidenum">
              <a:rPr lang="en-US"/>
              <a:pPr/>
              <a:t>‹#›</a:t>
            </a:fld>
            <a:endParaRPr lang="en-US"/>
          </a:p>
        </p:txBody>
      </p:sp>
      <p:sp>
        <p:nvSpPr>
          <p:cNvPr id="5" name="Date Placeholder 4"/>
          <p:cNvSpPr>
            <a:spLocks noGrp="1"/>
          </p:cNvSpPr>
          <p:nvPr>
            <p:ph type="dt" sz="half" idx="11"/>
          </p:nvPr>
        </p:nvSpPr>
        <p:spPr/>
        <p:txBody>
          <a:bodyPr/>
          <a:lstStyle>
            <a:lvl1pPr>
              <a:defRPr/>
            </a:lvl1pPr>
          </a:lstStyle>
          <a:p>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8229600" cy="2190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3943350"/>
            <a:ext cx="8229600" cy="2190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6553200" y="6243638"/>
            <a:ext cx="2133600" cy="457200"/>
          </a:xfrm>
        </p:spPr>
        <p:txBody>
          <a:bodyPr/>
          <a:lstStyle>
            <a:lvl1pPr>
              <a:defRPr/>
            </a:lvl1pPr>
          </a:lstStyle>
          <a:p>
            <a:fld id="{F12659FB-61F7-4409-BF74-26068263EEFD}" type="slidenum">
              <a:rPr lang="en-US"/>
              <a:pPr/>
              <a:t>‹#›</a:t>
            </a:fld>
            <a:endParaRPr lang="en-US"/>
          </a:p>
        </p:txBody>
      </p:sp>
      <p:sp>
        <p:nvSpPr>
          <p:cNvPr id="6" name="Date Placeholder 5"/>
          <p:cNvSpPr>
            <a:spLocks noGrp="1"/>
          </p:cNvSpPr>
          <p:nvPr>
            <p:ph type="dt" sz="half" idx="11"/>
          </p:nvPr>
        </p:nvSpPr>
        <p:spPr>
          <a:xfrm>
            <a:off x="457200" y="6243638"/>
            <a:ext cx="2133600" cy="457200"/>
          </a:xfrm>
        </p:spPr>
        <p:txBody>
          <a:bodyPr/>
          <a:lstStyle>
            <a:lvl1pPr>
              <a:defRPr/>
            </a:lvl1pPr>
          </a:lstStyle>
          <a:p>
            <a:endParaRPr lang="en-US"/>
          </a:p>
        </p:txBody>
      </p:sp>
      <p:sp>
        <p:nvSpPr>
          <p:cNvPr id="7" name="Footer Placeholder 6"/>
          <p:cNvSpPr>
            <a:spLocks noGrp="1"/>
          </p:cNvSpPr>
          <p:nvPr>
            <p:ph type="ftr" sz="quarter" idx="12"/>
          </p:nvPr>
        </p:nvSpPr>
        <p:spPr>
          <a:xfrm>
            <a:off x="3124200" y="6243638"/>
            <a:ext cx="2895600" cy="457200"/>
          </a:xfrm>
        </p:spPr>
        <p:txBody>
          <a:bodyPr/>
          <a:lstStyle>
            <a:lvl1pPr>
              <a:defRPr/>
            </a:lvl1p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3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90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3350"/>
            <a:ext cx="4038600" cy="2190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0"/>
          </p:nvPr>
        </p:nvSpPr>
        <p:spPr>
          <a:xfrm>
            <a:off x="6553200" y="6243638"/>
            <a:ext cx="2133600" cy="457200"/>
          </a:xfrm>
        </p:spPr>
        <p:txBody>
          <a:bodyPr/>
          <a:lstStyle>
            <a:lvl1pPr>
              <a:defRPr/>
            </a:lvl1pPr>
          </a:lstStyle>
          <a:p>
            <a:fld id="{2765AE40-C9AC-4A50-9FF1-283433C91595}" type="slidenum">
              <a:rPr lang="en-US"/>
              <a:pPr/>
              <a:t>‹#›</a:t>
            </a:fld>
            <a:endParaRPr lang="en-US"/>
          </a:p>
        </p:txBody>
      </p:sp>
      <p:sp>
        <p:nvSpPr>
          <p:cNvPr id="7" name="Date Placeholder 6"/>
          <p:cNvSpPr>
            <a:spLocks noGrp="1"/>
          </p:cNvSpPr>
          <p:nvPr>
            <p:ph type="dt" sz="half" idx="11"/>
          </p:nvPr>
        </p:nvSpPr>
        <p:spPr>
          <a:xfrm>
            <a:off x="457200" y="6243638"/>
            <a:ext cx="2133600" cy="457200"/>
          </a:xfrm>
        </p:spPr>
        <p:txBody>
          <a:bodyPr/>
          <a:lstStyle>
            <a:lvl1pPr>
              <a:defRPr/>
            </a:lvl1pPr>
          </a:lstStyle>
          <a:p>
            <a:endParaRPr lang="en-US"/>
          </a:p>
        </p:txBody>
      </p:sp>
      <p:sp>
        <p:nvSpPr>
          <p:cNvPr id="8" name="Footer Placeholder 7"/>
          <p:cNvSpPr>
            <a:spLocks noGrp="1"/>
          </p:cNvSpPr>
          <p:nvPr>
            <p:ph type="ftr" sz="quarter" idx="12"/>
          </p:nvPr>
        </p:nvSpPr>
        <p:spPr>
          <a:xfrm>
            <a:off x="3124200" y="6243638"/>
            <a:ext cx="2895600" cy="457200"/>
          </a:xfrm>
        </p:spPr>
        <p:txBody>
          <a:bodyPr/>
          <a:lstStyle>
            <a:lvl1pPr>
              <a:defRPr/>
            </a:lvl1pPr>
          </a:lstStyle>
          <a:p>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90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43350"/>
            <a:ext cx="8229600" cy="2190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6553200" y="6243638"/>
            <a:ext cx="2133600" cy="457200"/>
          </a:xfrm>
        </p:spPr>
        <p:txBody>
          <a:bodyPr/>
          <a:lstStyle>
            <a:lvl1pPr>
              <a:defRPr/>
            </a:lvl1pPr>
          </a:lstStyle>
          <a:p>
            <a:fld id="{AE9C7D45-81A1-4D15-8B27-E9E8E7AE53CE}" type="slidenum">
              <a:rPr lang="en-US"/>
              <a:pPr/>
              <a:t>‹#›</a:t>
            </a:fld>
            <a:endParaRPr lang="en-US"/>
          </a:p>
        </p:txBody>
      </p:sp>
      <p:sp>
        <p:nvSpPr>
          <p:cNvPr id="6" name="Date Placeholder 5"/>
          <p:cNvSpPr>
            <a:spLocks noGrp="1"/>
          </p:cNvSpPr>
          <p:nvPr>
            <p:ph type="dt" sz="half" idx="11"/>
          </p:nvPr>
        </p:nvSpPr>
        <p:spPr>
          <a:xfrm>
            <a:off x="457200" y="6243638"/>
            <a:ext cx="2133600" cy="457200"/>
          </a:xfrm>
        </p:spPr>
        <p:txBody>
          <a:bodyPr/>
          <a:lstStyle>
            <a:lvl1pPr>
              <a:defRPr/>
            </a:lvl1pPr>
          </a:lstStyle>
          <a:p>
            <a:endParaRPr lang="en-US"/>
          </a:p>
        </p:txBody>
      </p:sp>
      <p:sp>
        <p:nvSpPr>
          <p:cNvPr id="7" name="Footer Placeholder 6"/>
          <p:cNvSpPr>
            <a:spLocks noGrp="1"/>
          </p:cNvSpPr>
          <p:nvPr>
            <p:ph type="ftr" sz="quarter" idx="12"/>
          </p:nvPr>
        </p:nvSpPr>
        <p:spPr>
          <a:xfrm>
            <a:off x="3124200" y="6243638"/>
            <a:ext cx="2895600" cy="457200"/>
          </a:xfrm>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45DB49F2-DC0F-469E-9A1B-CDDE4268E560}" type="slidenum">
              <a:rPr lang="en-US"/>
              <a:pPr/>
              <a:t>‹#›</a:t>
            </a:fld>
            <a:endParaRPr lang="en-US"/>
          </a:p>
        </p:txBody>
      </p:sp>
      <p:sp>
        <p:nvSpPr>
          <p:cNvPr id="5" name="Date Placeholder 4"/>
          <p:cNvSpPr>
            <a:spLocks noGrp="1"/>
          </p:cNvSpPr>
          <p:nvPr>
            <p:ph type="dt" sz="half" idx="11"/>
          </p:nvPr>
        </p:nvSpPr>
        <p:spPr/>
        <p:txBody>
          <a:bodyPr/>
          <a:lstStyle>
            <a:lvl1pPr>
              <a:defRPr/>
            </a:lvl1pPr>
          </a:lstStyle>
          <a:p>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81F56F46-CD9E-41EE-BABC-D399A43F51D3}" type="slidenum">
              <a:rPr lang="en-US"/>
              <a:pPr/>
              <a:t>‹#›</a:t>
            </a:fld>
            <a:endParaRPr lang="en-US"/>
          </a:p>
        </p:txBody>
      </p:sp>
      <p:sp>
        <p:nvSpPr>
          <p:cNvPr id="5" name="Date Placeholder 4"/>
          <p:cNvSpPr>
            <a:spLocks noGrp="1"/>
          </p:cNvSpPr>
          <p:nvPr>
            <p:ph type="dt" sz="half" idx="11"/>
          </p:nvPr>
        </p:nvSpPr>
        <p:spPr/>
        <p:txBody>
          <a:bodyPr/>
          <a:lstStyle>
            <a:lvl1pPr>
              <a:defRPr/>
            </a:lvl1pPr>
          </a:lstStyle>
          <a:p>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65C95349-64DC-4918-9E15-813B1BD76199}" type="slidenum">
              <a:rPr lang="en-US"/>
              <a:pPr/>
              <a:t>‹#›</a:t>
            </a:fld>
            <a:endParaRPr lang="en-US"/>
          </a:p>
        </p:txBody>
      </p:sp>
      <p:sp>
        <p:nvSpPr>
          <p:cNvPr id="6" name="Date Placeholder 5"/>
          <p:cNvSpPr>
            <a:spLocks noGrp="1"/>
          </p:cNvSpPr>
          <p:nvPr>
            <p:ph type="dt" sz="half" idx="11"/>
          </p:nvPr>
        </p:nvSpPr>
        <p:spPr/>
        <p:txBody>
          <a:bodyPr/>
          <a:lstStyle>
            <a:lvl1pPr>
              <a:defRPr/>
            </a:lvl1pPr>
          </a:lstStyle>
          <a:p>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7C3B2397-EA4F-4888-90E3-1BC9F61C0182}" type="slidenum">
              <a:rPr lang="en-US"/>
              <a:pPr/>
              <a:t>‹#›</a:t>
            </a:fld>
            <a:endParaRPr lang="en-US"/>
          </a:p>
        </p:txBody>
      </p:sp>
      <p:sp>
        <p:nvSpPr>
          <p:cNvPr id="8" name="Date Placeholder 7"/>
          <p:cNvSpPr>
            <a:spLocks noGrp="1"/>
          </p:cNvSpPr>
          <p:nvPr>
            <p:ph type="dt" sz="half" idx="11"/>
          </p:nvPr>
        </p:nvSpPr>
        <p:spPr/>
        <p:txBody>
          <a:bodyPr/>
          <a:lstStyle>
            <a:lvl1pPr>
              <a:defRPr/>
            </a:lvl1pPr>
          </a:lstStyle>
          <a:p>
            <a:endParaRPr lang="en-US"/>
          </a:p>
        </p:txBody>
      </p:sp>
      <p:sp>
        <p:nvSpPr>
          <p:cNvPr id="9" name="Footer Placeholder 8"/>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6E646C7D-48E4-46EF-A55B-E9292808C740}" type="slidenum">
              <a:rPr lang="en-US"/>
              <a:pPr/>
              <a:t>‹#›</a:t>
            </a:fld>
            <a:endParaRPr lang="en-US"/>
          </a:p>
        </p:txBody>
      </p:sp>
      <p:sp>
        <p:nvSpPr>
          <p:cNvPr id="4" name="Date Placeholder 3"/>
          <p:cNvSpPr>
            <a:spLocks noGrp="1"/>
          </p:cNvSpPr>
          <p:nvPr>
            <p:ph type="dt" sz="half" idx="11"/>
          </p:nvPr>
        </p:nvSpPr>
        <p:spPr/>
        <p:txBody>
          <a:bodyPr/>
          <a:lstStyle>
            <a:lvl1pPr>
              <a:defRPr/>
            </a:lvl1pPr>
          </a:lstStyle>
          <a:p>
            <a:endParaRPr lang="en-US"/>
          </a:p>
        </p:txBody>
      </p:sp>
      <p:sp>
        <p:nvSpPr>
          <p:cNvPr id="5" name="Footer Placeholder 4"/>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D17D981E-3C50-4A4F-89FD-55DA5F2CFFD9}" type="slidenum">
              <a:rPr lang="en-US"/>
              <a:pPr/>
              <a:t>‹#›</a:t>
            </a:fld>
            <a:endParaRPr lang="en-US"/>
          </a:p>
        </p:txBody>
      </p:sp>
      <p:sp>
        <p:nvSpPr>
          <p:cNvPr id="3" name="Date Placeholder 2"/>
          <p:cNvSpPr>
            <a:spLocks noGrp="1"/>
          </p:cNvSpPr>
          <p:nvPr>
            <p:ph type="dt" sz="half" idx="11"/>
          </p:nvPr>
        </p:nvSpPr>
        <p:spPr/>
        <p:txBody>
          <a:bodyPr/>
          <a:lstStyle>
            <a:lvl1pPr>
              <a:defRPr/>
            </a:lvl1pPr>
          </a:lstStyle>
          <a:p>
            <a:endParaRPr lang="en-US"/>
          </a:p>
        </p:txBody>
      </p:sp>
      <p:sp>
        <p:nvSpPr>
          <p:cNvPr id="4" name="Footer Placeholder 3"/>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CD8E580D-0215-484B-B018-AA251257B901}" type="slidenum">
              <a:rPr lang="en-US"/>
              <a:pPr/>
              <a:t>‹#›</a:t>
            </a:fld>
            <a:endParaRPr lang="en-US"/>
          </a:p>
        </p:txBody>
      </p:sp>
      <p:sp>
        <p:nvSpPr>
          <p:cNvPr id="6" name="Date Placeholder 5"/>
          <p:cNvSpPr>
            <a:spLocks noGrp="1"/>
          </p:cNvSpPr>
          <p:nvPr>
            <p:ph type="dt" sz="half" idx="11"/>
          </p:nvPr>
        </p:nvSpPr>
        <p:spPr/>
        <p:txBody>
          <a:bodyPr/>
          <a:lstStyle>
            <a:lvl1pPr>
              <a:defRPr/>
            </a:lvl1pPr>
          </a:lstStyle>
          <a:p>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6FEDA5CA-067F-40F0-AACE-9BCD6FCED782}" type="slidenum">
              <a:rPr lang="en-US"/>
              <a:pPr/>
              <a:t>‹#›</a:t>
            </a:fld>
            <a:endParaRPr lang="en-US"/>
          </a:p>
        </p:txBody>
      </p:sp>
      <p:sp>
        <p:nvSpPr>
          <p:cNvPr id="6" name="Date Placeholder 5"/>
          <p:cNvSpPr>
            <a:spLocks noGrp="1"/>
          </p:cNvSpPr>
          <p:nvPr>
            <p:ph type="dt" sz="half" idx="11"/>
          </p:nvPr>
        </p:nvSpPr>
        <p:spPr/>
        <p:txBody>
          <a:bodyPr/>
          <a:lstStyle>
            <a:lvl1pPr>
              <a:defRPr/>
            </a:lvl1pPr>
          </a:lstStyle>
          <a:p>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46275"/>
                <a:invGamma/>
              </a:schemeClr>
            </a:gs>
          </a:gsLst>
          <a:lin ang="2700000" scaled="1"/>
        </a:gradFill>
        <a:effectLst/>
      </p:bgPr>
    </p:bg>
    <p:spTree>
      <p:nvGrpSpPr>
        <p:cNvPr id="1" name=""/>
        <p:cNvGrpSpPr/>
        <p:nvPr/>
      </p:nvGrpSpPr>
      <p:grpSpPr>
        <a:xfrm>
          <a:off x="0" y="0"/>
          <a:ext cx="0" cy="0"/>
          <a:chOff x="0" y="0"/>
          <a:chExt cx="0" cy="0"/>
        </a:xfrm>
      </p:grpSpPr>
      <p:grpSp>
        <p:nvGrpSpPr>
          <p:cNvPr id="109570" name="Group 2"/>
          <p:cNvGrpSpPr>
            <a:grpSpLocks/>
          </p:cNvGrpSpPr>
          <p:nvPr/>
        </p:nvGrpSpPr>
        <p:grpSpPr bwMode="auto">
          <a:xfrm>
            <a:off x="-496888" y="1308100"/>
            <a:ext cx="10429876" cy="5908675"/>
            <a:chOff x="-313" y="824"/>
            <a:chExt cx="6570" cy="3722"/>
          </a:xfrm>
        </p:grpSpPr>
        <p:sp>
          <p:nvSpPr>
            <p:cNvPr id="109571"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sz="1800">
                <a:effectLst>
                  <a:outerShdw blurRad="38100" dist="38100" dir="2700000" algn="tl">
                    <a:srgbClr val="000000"/>
                  </a:outerShdw>
                </a:effectLst>
              </a:endParaRPr>
            </a:p>
          </p:txBody>
        </p:sp>
        <p:sp>
          <p:nvSpPr>
            <p:cNvPr id="109572"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sz="1800">
                <a:effectLst>
                  <a:outerShdw blurRad="38100" dist="38100" dir="2700000" algn="tl">
                    <a:srgbClr val="000000"/>
                  </a:outerShdw>
                </a:effectLst>
              </a:endParaRPr>
            </a:p>
          </p:txBody>
        </p:sp>
        <p:sp>
          <p:nvSpPr>
            <p:cNvPr id="109573"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sz="1800">
                <a:effectLst>
                  <a:outerShdw blurRad="38100" dist="38100" dir="2700000" algn="tl">
                    <a:srgbClr val="000000"/>
                  </a:outerShdw>
                </a:effectLst>
              </a:endParaRPr>
            </a:p>
          </p:txBody>
        </p:sp>
        <p:sp>
          <p:nvSpPr>
            <p:cNvPr id="109574"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sz="1800">
                <a:effectLst>
                  <a:outerShdw blurRad="38100" dist="38100" dir="2700000" algn="tl">
                    <a:srgbClr val="000000"/>
                  </a:outerShdw>
                </a:effectLst>
              </a:endParaRPr>
            </a:p>
          </p:txBody>
        </p:sp>
        <p:sp>
          <p:nvSpPr>
            <p:cNvPr id="109575"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sz="1800">
                <a:effectLst>
                  <a:outerShdw blurRad="38100" dist="38100" dir="2700000" algn="tl">
                    <a:srgbClr val="000000"/>
                  </a:outerShdw>
                </a:effectLst>
              </a:endParaRPr>
            </a:p>
          </p:txBody>
        </p:sp>
        <p:sp>
          <p:nvSpPr>
            <p:cNvPr id="109576"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sz="1800">
                <a:effectLst>
                  <a:outerShdw blurRad="38100" dist="38100" dir="2700000" algn="tl">
                    <a:srgbClr val="000000"/>
                  </a:outerShdw>
                </a:effectLst>
              </a:endParaRPr>
            </a:p>
          </p:txBody>
        </p:sp>
        <p:sp>
          <p:nvSpPr>
            <p:cNvPr id="109577"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sz="1800">
                <a:effectLst>
                  <a:outerShdw blurRad="38100" dist="38100" dir="2700000" algn="tl">
                    <a:srgbClr val="000000"/>
                  </a:outerShdw>
                </a:effectLst>
              </a:endParaRPr>
            </a:p>
          </p:txBody>
        </p:sp>
        <p:sp>
          <p:nvSpPr>
            <p:cNvPr id="109578"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algn="ctr" eaLnBrk="1" hangingPunct="1"/>
              <a:endParaRPr lang="en-US" sz="1800">
                <a:effectLst>
                  <a:outerShdw blurRad="38100" dist="38100" dir="2700000" algn="tl">
                    <a:srgbClr val="000000"/>
                  </a:outerShdw>
                </a:effectLst>
              </a:endParaRPr>
            </a:p>
          </p:txBody>
        </p:sp>
        <p:sp>
          <p:nvSpPr>
            <p:cNvPr id="109579"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algn="ctr" eaLnBrk="1" hangingPunct="1"/>
              <a:endParaRPr lang="en-US" sz="1800">
                <a:effectLst>
                  <a:outerShdw blurRad="38100" dist="38100" dir="2700000" algn="tl">
                    <a:srgbClr val="000000"/>
                  </a:outerShdw>
                </a:effectLst>
              </a:endParaRPr>
            </a:p>
          </p:txBody>
        </p:sp>
        <p:sp>
          <p:nvSpPr>
            <p:cNvPr id="109580"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algn="ctr" eaLnBrk="1" hangingPunct="1"/>
              <a:endParaRPr lang="en-US" sz="1800">
                <a:effectLst>
                  <a:outerShdw blurRad="38100" dist="38100" dir="2700000" algn="tl">
                    <a:srgbClr val="000000"/>
                  </a:outerShdw>
                </a:effectLst>
              </a:endParaRPr>
            </a:p>
          </p:txBody>
        </p:sp>
        <p:sp>
          <p:nvSpPr>
            <p:cNvPr id="109581"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endParaRPr lang="en-US" sz="1800">
                <a:effectLst>
                  <a:outerShdw blurRad="38100" dist="38100" dir="2700000" algn="tl">
                    <a:srgbClr val="000000"/>
                  </a:outerShdw>
                </a:effectLst>
              </a:endParaRPr>
            </a:p>
          </p:txBody>
        </p:sp>
        <p:sp>
          <p:nvSpPr>
            <p:cNvPr id="109582"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algn="ctr" eaLnBrk="1" hangingPunct="1"/>
              <a:endParaRPr lang="en-US" sz="1800">
                <a:effectLst>
                  <a:outerShdw blurRad="38100" dist="38100" dir="2700000" algn="tl">
                    <a:srgbClr val="000000"/>
                  </a:outerShdw>
                </a:effectLst>
              </a:endParaRPr>
            </a:p>
          </p:txBody>
        </p:sp>
        <p:sp>
          <p:nvSpPr>
            <p:cNvPr id="109583"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algn="ctr" eaLnBrk="1" hangingPunct="1"/>
              <a:endParaRPr lang="en-US" sz="1800">
                <a:effectLst>
                  <a:outerShdw blurRad="38100" dist="38100" dir="2700000" algn="tl">
                    <a:srgbClr val="000000"/>
                  </a:outerShdw>
                </a:effectLst>
              </a:endParaRPr>
            </a:p>
          </p:txBody>
        </p:sp>
        <p:sp>
          <p:nvSpPr>
            <p:cNvPr id="109584"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algn="ctr" eaLnBrk="1" hangingPunct="1"/>
              <a:endParaRPr lang="en-US" sz="1800">
                <a:effectLst>
                  <a:outerShdw blurRad="38100" dist="38100" dir="2700000" algn="tl">
                    <a:srgbClr val="000000"/>
                  </a:outerShdw>
                </a:effectLst>
              </a:endParaRPr>
            </a:p>
          </p:txBody>
        </p:sp>
        <p:sp>
          <p:nvSpPr>
            <p:cNvPr id="109585" name="Rectangle 17"/>
            <p:cNvSpPr>
              <a:spLocks noChangeArrowheads="1"/>
            </p:cNvSpPr>
            <p:nvPr userDrawn="1"/>
          </p:nvSpPr>
          <p:spPr bwMode="hidden">
            <a:xfrm rot="18603245" flipV="1">
              <a:off x="4052" y="3504"/>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endParaRPr lang="en-US" sz="1800">
                <a:effectLst>
                  <a:outerShdw blurRad="38100" dist="38100" dir="2700000" algn="tl">
                    <a:srgbClr val="000000"/>
                  </a:outerShdw>
                </a:effectLst>
              </a:endParaRPr>
            </a:p>
          </p:txBody>
        </p:sp>
        <p:sp>
          <p:nvSpPr>
            <p:cNvPr id="109586" name="Rectangle 18"/>
            <p:cNvSpPr>
              <a:spLocks noChangeArrowheads="1"/>
            </p:cNvSpPr>
            <p:nvPr userDrawn="1"/>
          </p:nvSpPr>
          <p:spPr bwMode="hidden">
            <a:xfrm rot="39991575" flipH="1" flipV="1">
              <a:off x="5368"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endParaRPr lang="en-US" sz="1800">
                <a:effectLst>
                  <a:outerShdw blurRad="38100" dist="38100" dir="2700000" algn="tl">
                    <a:srgbClr val="000000"/>
                  </a:outerShdw>
                </a:effectLst>
              </a:endParaRPr>
            </a:p>
          </p:txBody>
        </p:sp>
        <p:sp>
          <p:nvSpPr>
            <p:cNvPr id="109587"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algn="ctr" eaLnBrk="1" hangingPunct="1"/>
              <a:endParaRPr lang="en-US" sz="1800">
                <a:effectLst>
                  <a:outerShdw blurRad="38100" dist="38100" dir="2700000" algn="tl">
                    <a:srgbClr val="000000"/>
                  </a:outerShdw>
                </a:effectLst>
              </a:endParaRPr>
            </a:p>
          </p:txBody>
        </p:sp>
        <p:sp>
          <p:nvSpPr>
            <p:cNvPr id="109588"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endParaRPr lang="en-US" sz="1800">
                <a:effectLst>
                  <a:outerShdw blurRad="38100" dist="38100" dir="2700000" algn="tl">
                    <a:srgbClr val="000000"/>
                  </a:outerShdw>
                </a:effectLst>
              </a:endParaRPr>
            </a:p>
          </p:txBody>
        </p:sp>
        <p:sp>
          <p:nvSpPr>
            <p:cNvPr id="109589"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endParaRPr lang="en-US" sz="1800">
                <a:effectLst>
                  <a:outerShdw blurRad="38100" dist="38100" dir="2700000" algn="tl">
                    <a:srgbClr val="000000"/>
                  </a:outerShdw>
                </a:effectLst>
              </a:endParaRPr>
            </a:p>
          </p:txBody>
        </p:sp>
        <p:sp>
          <p:nvSpPr>
            <p:cNvPr id="109590"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algn="ctr" eaLnBrk="1" hangingPunct="1"/>
              <a:endParaRPr lang="en-US" sz="1800">
                <a:effectLst>
                  <a:outerShdw blurRad="38100" dist="38100" dir="2700000" algn="tl">
                    <a:srgbClr val="000000"/>
                  </a:outerShdw>
                </a:effectLst>
              </a:endParaRPr>
            </a:p>
          </p:txBody>
        </p:sp>
        <p:sp>
          <p:nvSpPr>
            <p:cNvPr id="109591"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algn="ctr" eaLnBrk="1" hangingPunct="1"/>
              <a:endParaRPr lang="en-US" sz="1800">
                <a:effectLst>
                  <a:outerShdw blurRad="38100" dist="38100" dir="2700000" algn="tl">
                    <a:srgbClr val="000000"/>
                  </a:outerShdw>
                </a:effectLst>
              </a:endParaRPr>
            </a:p>
          </p:txBody>
        </p:sp>
        <p:sp>
          <p:nvSpPr>
            <p:cNvPr id="109592"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algn="ctr" eaLnBrk="1" hangingPunct="1"/>
              <a:endParaRPr lang="en-US" sz="1800">
                <a:effectLst>
                  <a:outerShdw blurRad="38100" dist="38100" dir="2700000" algn="tl">
                    <a:srgbClr val="000000"/>
                  </a:outerShdw>
                </a:effectLst>
              </a:endParaRPr>
            </a:p>
          </p:txBody>
        </p:sp>
        <p:sp>
          <p:nvSpPr>
            <p:cNvPr id="109593"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endParaRPr lang="en-US" sz="1800">
                <a:effectLst>
                  <a:outerShdw blurRad="38100" dist="38100" dir="2700000" algn="tl">
                    <a:srgbClr val="000000"/>
                  </a:outerShdw>
                </a:effectLst>
              </a:endParaRPr>
            </a:p>
          </p:txBody>
        </p:sp>
        <p:sp>
          <p:nvSpPr>
            <p:cNvPr id="109594"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endParaRPr lang="en-US" sz="1800">
                <a:effectLst>
                  <a:outerShdw blurRad="38100" dist="38100" dir="2700000" algn="tl">
                    <a:srgbClr val="000000"/>
                  </a:outerShdw>
                </a:effectLst>
              </a:endParaRPr>
            </a:p>
          </p:txBody>
        </p:sp>
        <p:sp>
          <p:nvSpPr>
            <p:cNvPr id="109595"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endParaRPr lang="en-US" sz="1800">
                <a:effectLst>
                  <a:outerShdw blurRad="38100" dist="38100" dir="2700000" algn="tl">
                    <a:srgbClr val="000000"/>
                  </a:outerShdw>
                </a:effectLst>
              </a:endParaRPr>
            </a:p>
          </p:txBody>
        </p:sp>
        <p:sp>
          <p:nvSpPr>
            <p:cNvPr id="109596"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endParaRPr lang="en-US" sz="1800">
                <a:effectLst>
                  <a:outerShdw blurRad="38100" dist="38100" dir="2700000" algn="tl">
                    <a:srgbClr val="000000"/>
                  </a:outerShdw>
                </a:effectLst>
              </a:endParaRPr>
            </a:p>
          </p:txBody>
        </p:sp>
        <p:sp>
          <p:nvSpPr>
            <p:cNvPr id="109597"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algn="ctr" eaLnBrk="1" hangingPunct="1"/>
              <a:endParaRPr lang="en-US" sz="1800">
                <a:effectLst>
                  <a:outerShdw blurRad="38100" dist="38100" dir="2700000" algn="tl">
                    <a:srgbClr val="000000"/>
                  </a:outerShdw>
                </a:effectLst>
              </a:endParaRPr>
            </a:p>
          </p:txBody>
        </p:sp>
        <p:sp>
          <p:nvSpPr>
            <p:cNvPr id="109598"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endParaRPr lang="en-US" sz="1800">
                <a:effectLst>
                  <a:outerShdw blurRad="38100" dist="38100" dir="2700000" algn="tl">
                    <a:srgbClr val="000000"/>
                  </a:outerShdw>
                </a:effectLst>
              </a:endParaRPr>
            </a:p>
          </p:txBody>
        </p:sp>
        <p:sp>
          <p:nvSpPr>
            <p:cNvPr id="109599"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endParaRPr lang="en-US" sz="1800">
                <a:effectLst>
                  <a:outerShdw blurRad="38100" dist="38100" dir="2700000" algn="tl">
                    <a:srgbClr val="000000"/>
                  </a:outerShdw>
                </a:effectLst>
              </a:endParaRPr>
            </a:p>
          </p:txBody>
        </p:sp>
        <p:sp>
          <p:nvSpPr>
            <p:cNvPr id="109600"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endParaRPr lang="en-US" sz="1800">
                <a:effectLst>
                  <a:outerShdw blurRad="38100" dist="38100" dir="2700000" algn="tl">
                    <a:srgbClr val="000000"/>
                  </a:outerShdw>
                </a:effectLst>
              </a:endParaRPr>
            </a:p>
          </p:txBody>
        </p:sp>
        <p:sp>
          <p:nvSpPr>
            <p:cNvPr id="109601"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algn="ctr" eaLnBrk="1" hangingPunct="1"/>
              <a:endParaRPr lang="en-US" sz="1800">
                <a:effectLst>
                  <a:outerShdw blurRad="38100" dist="38100" dir="2700000" algn="tl">
                    <a:srgbClr val="000000"/>
                  </a:outerShdw>
                </a:effectLst>
              </a:endParaRPr>
            </a:p>
          </p:txBody>
        </p:sp>
        <p:sp>
          <p:nvSpPr>
            <p:cNvPr id="109602"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algn="ctr" eaLnBrk="1" hangingPunct="1"/>
              <a:endParaRPr lang="en-US" sz="1800">
                <a:effectLst>
                  <a:outerShdw blurRad="38100" dist="38100" dir="2700000" algn="tl">
                    <a:srgbClr val="000000"/>
                  </a:outerShdw>
                </a:effectLst>
              </a:endParaRPr>
            </a:p>
          </p:txBody>
        </p:sp>
        <p:sp>
          <p:nvSpPr>
            <p:cNvPr id="109603"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09604"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09605"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09606"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09607"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09608"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09609"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09610"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09611"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09612"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09613"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09614"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09615"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09616"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09617"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09618"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09619"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09620"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endParaRPr lang="en-US"/>
            </a:p>
          </p:txBody>
        </p:sp>
        <p:sp>
          <p:nvSpPr>
            <p:cNvPr id="109621"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endParaRPr lang="en-US"/>
            </a:p>
          </p:txBody>
        </p:sp>
        <p:sp>
          <p:nvSpPr>
            <p:cNvPr id="109622"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09623"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09624"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09625"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09626"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09627"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09628"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09629"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09630"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09631"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09632"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09633"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09634"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09635"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109636"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109637"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09638"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09639"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09640"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09641"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09642"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09643"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09644"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09645"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109646"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09647"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09648"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09649"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09650"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109651"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109652"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653"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109654"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09655"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09656"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09657"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09658"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09659"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09660"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09661"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09662"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09663"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09664"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09665"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09666"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09667"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09668"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09669"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09670"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09671"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09672"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09673"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09674"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endParaRPr lang="en-US"/>
            </a:p>
          </p:txBody>
        </p:sp>
        <p:sp>
          <p:nvSpPr>
            <p:cNvPr id="109675"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endParaRPr lang="en-US"/>
            </a:p>
          </p:txBody>
        </p:sp>
        <p:sp>
          <p:nvSpPr>
            <p:cNvPr id="109676"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09677"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109678"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09679"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09680"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09681"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09682"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09683"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09684"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109685"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109686"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09687"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109688"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689"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690"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691"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09692"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09693"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109694"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09695"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09696"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109697"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109698"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699"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00"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01"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02"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03"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04"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05"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09706"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09707"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09708"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09709"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109710"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09711"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109712"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109713"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109714"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109715"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109716"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109717"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18"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109719"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109720"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21"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22"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23"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24"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25"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26"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27"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28"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29"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30"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31"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32"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33"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34"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35"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36"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109737"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109738"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09739"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09740"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41"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42"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43"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44"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45"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46"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47"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48"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49"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09750"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09751"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09752"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09753"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09754"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09755"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09756"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09757"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endParaRPr lang="en-US"/>
            </a:p>
          </p:txBody>
        </p:sp>
        <p:sp>
          <p:nvSpPr>
            <p:cNvPr id="109758"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09759"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09760"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109761"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endParaRPr lang="en-US"/>
            </a:p>
          </p:txBody>
        </p:sp>
        <p:sp>
          <p:nvSpPr>
            <p:cNvPr id="109762"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endParaRPr lang="en-US"/>
            </a:p>
          </p:txBody>
        </p:sp>
        <p:sp>
          <p:nvSpPr>
            <p:cNvPr id="109763"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endParaRPr lang="en-US"/>
            </a:p>
          </p:txBody>
        </p:sp>
        <p:sp>
          <p:nvSpPr>
            <p:cNvPr id="109764" name="Oval 196"/>
            <p:cNvSpPr>
              <a:spLocks noChangeArrowheads="1"/>
            </p:cNvSpPr>
            <p:nvPr/>
          </p:nvSpPr>
          <p:spPr bwMode="hidden">
            <a:xfrm>
              <a:off x="3255" y="4071"/>
              <a:ext cx="196" cy="10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109765" name="Oval 197"/>
            <p:cNvSpPr>
              <a:spLocks noChangeArrowheads="1"/>
            </p:cNvSpPr>
            <p:nvPr/>
          </p:nvSpPr>
          <p:spPr bwMode="hidden">
            <a:xfrm>
              <a:off x="3651" y="3693"/>
              <a:ext cx="196" cy="11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109766" name="Oval 198"/>
            <p:cNvSpPr>
              <a:spLocks noChangeArrowheads="1"/>
            </p:cNvSpPr>
            <p:nvPr/>
          </p:nvSpPr>
          <p:spPr bwMode="hidden">
            <a:xfrm>
              <a:off x="4773" y="3705"/>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endParaRPr lang="en-US"/>
            </a:p>
          </p:txBody>
        </p:sp>
        <p:sp>
          <p:nvSpPr>
            <p:cNvPr id="109767" name="Oval 199"/>
            <p:cNvSpPr>
              <a:spLocks noChangeArrowheads="1"/>
            </p:cNvSpPr>
            <p:nvPr/>
          </p:nvSpPr>
          <p:spPr bwMode="hidden">
            <a:xfrm>
              <a:off x="4491" y="4049"/>
              <a:ext cx="196" cy="10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endParaRPr lang="en-US"/>
            </a:p>
          </p:txBody>
        </p:sp>
        <p:sp>
          <p:nvSpPr>
            <p:cNvPr id="109768" name="Oval 200"/>
            <p:cNvSpPr>
              <a:spLocks noChangeArrowheads="1"/>
            </p:cNvSpPr>
            <p:nvPr/>
          </p:nvSpPr>
          <p:spPr bwMode="hidden">
            <a:xfrm>
              <a:off x="3989" y="3396"/>
              <a:ext cx="168" cy="9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109769" name="Oval 201"/>
            <p:cNvSpPr>
              <a:spLocks noChangeArrowheads="1"/>
            </p:cNvSpPr>
            <p:nvPr/>
          </p:nvSpPr>
          <p:spPr bwMode="hidden">
            <a:xfrm>
              <a:off x="4263" y="3141"/>
              <a:ext cx="167"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109770" name="Oval 202"/>
            <p:cNvSpPr>
              <a:spLocks noChangeArrowheads="1"/>
            </p:cNvSpPr>
            <p:nvPr/>
          </p:nvSpPr>
          <p:spPr bwMode="hidden">
            <a:xfrm>
              <a:off x="5044" y="3418"/>
              <a:ext cx="167" cy="9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endParaRPr lang="en-US"/>
            </a:p>
          </p:txBody>
        </p:sp>
        <p:sp>
          <p:nvSpPr>
            <p:cNvPr id="109771" name="Oval 203"/>
            <p:cNvSpPr>
              <a:spLocks noChangeArrowheads="1"/>
            </p:cNvSpPr>
            <p:nvPr/>
          </p:nvSpPr>
          <p:spPr bwMode="hidden">
            <a:xfrm>
              <a:off x="4553" y="28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109772" name="Oval 204"/>
            <p:cNvSpPr>
              <a:spLocks noChangeArrowheads="1"/>
            </p:cNvSpPr>
            <p:nvPr/>
          </p:nvSpPr>
          <p:spPr bwMode="hidden">
            <a:xfrm>
              <a:off x="5293" y="3116"/>
              <a:ext cx="168"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109773" name="Oval 205"/>
            <p:cNvSpPr>
              <a:spLocks noChangeArrowheads="1"/>
            </p:cNvSpPr>
            <p:nvPr/>
          </p:nvSpPr>
          <p:spPr bwMode="hidden">
            <a:xfrm>
              <a:off x="5497" y="2879"/>
              <a:ext cx="156" cy="89"/>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endParaRPr lang="en-US"/>
            </a:p>
          </p:txBody>
        </p:sp>
        <p:sp>
          <p:nvSpPr>
            <p:cNvPr id="109774" name="Oval 206"/>
            <p:cNvSpPr>
              <a:spLocks noChangeArrowheads="1"/>
            </p:cNvSpPr>
            <p:nvPr/>
          </p:nvSpPr>
          <p:spPr bwMode="hidden">
            <a:xfrm>
              <a:off x="4772" y="26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109775" name="Oval 207"/>
            <p:cNvSpPr>
              <a:spLocks noChangeArrowheads="1"/>
            </p:cNvSpPr>
            <p:nvPr/>
          </p:nvSpPr>
          <p:spPr bwMode="hidden">
            <a:xfrm>
              <a:off x="4966" y="2488"/>
              <a:ext cx="156" cy="84"/>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109776" name="Oval 208"/>
            <p:cNvSpPr>
              <a:spLocks noChangeArrowheads="1"/>
            </p:cNvSpPr>
            <p:nvPr/>
          </p:nvSpPr>
          <p:spPr bwMode="hidden">
            <a:xfrm>
              <a:off x="5444" y="2052"/>
              <a:ext cx="134"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109777" name="Oval 209"/>
            <p:cNvSpPr>
              <a:spLocks noChangeArrowheads="1"/>
            </p:cNvSpPr>
            <p:nvPr/>
          </p:nvSpPr>
          <p:spPr bwMode="hidden">
            <a:xfrm>
              <a:off x="5161" y="2314"/>
              <a:ext cx="140"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109778" name="Oval 210"/>
            <p:cNvSpPr>
              <a:spLocks noChangeArrowheads="1"/>
            </p:cNvSpPr>
            <p:nvPr/>
          </p:nvSpPr>
          <p:spPr bwMode="hidden">
            <a:xfrm>
              <a:off x="5318" y="2176"/>
              <a:ext cx="134" cy="6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109779" name="Oval 211"/>
            <p:cNvSpPr>
              <a:spLocks noChangeArrowheads="1"/>
            </p:cNvSpPr>
            <p:nvPr/>
          </p:nvSpPr>
          <p:spPr bwMode="hidden">
            <a:xfrm>
              <a:off x="5581" y="1933"/>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endParaRPr lang="en-US"/>
            </a:p>
          </p:txBody>
        </p:sp>
        <p:sp>
          <p:nvSpPr>
            <p:cNvPr id="109780" name="Oval 212"/>
            <p:cNvSpPr>
              <a:spLocks noChangeArrowheads="1"/>
            </p:cNvSpPr>
            <p:nvPr/>
          </p:nvSpPr>
          <p:spPr bwMode="hidden">
            <a:xfrm>
              <a:off x="5689" y="1811"/>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endParaRPr lang="en-US"/>
            </a:p>
          </p:txBody>
        </p:sp>
        <p:sp>
          <p:nvSpPr>
            <p:cNvPr id="109781" name="Oval 213"/>
            <p:cNvSpPr>
              <a:spLocks noChangeArrowheads="1"/>
            </p:cNvSpPr>
            <p:nvPr/>
          </p:nvSpPr>
          <p:spPr bwMode="hidden">
            <a:xfrm>
              <a:off x="5663" y="2680"/>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109782"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109783"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109784"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109785" name="Oval 217"/>
            <p:cNvSpPr>
              <a:spLocks noChangeArrowheads="1"/>
            </p:cNvSpPr>
            <p:nvPr/>
          </p:nvSpPr>
          <p:spPr bwMode="hidden">
            <a:xfrm>
              <a:off x="5624" y="4010"/>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endParaRPr lang="en-US"/>
            </a:p>
          </p:txBody>
        </p:sp>
      </p:grpSp>
      <p:sp>
        <p:nvSpPr>
          <p:cNvPr id="109786" name="Rectangle 218"/>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1F05ED23-6DFC-4063-A9E0-B8E67CA0B615}" type="slidenum">
              <a:rPr lang="en-US"/>
              <a:pPr/>
              <a:t>‹#›</a:t>
            </a:fld>
            <a:endParaRPr lang="en-US"/>
          </a:p>
        </p:txBody>
      </p:sp>
      <p:sp>
        <p:nvSpPr>
          <p:cNvPr id="109787" name="Rectangle 2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endParaRPr lang="en-US"/>
          </a:p>
        </p:txBody>
      </p:sp>
      <p:sp>
        <p:nvSpPr>
          <p:cNvPr id="109788" name="Rectangle 220"/>
          <p:cNvSpPr>
            <a:spLocks noGrp="1" noChangeArrowheads="1"/>
          </p:cNvSpPr>
          <p:nvPr>
            <p:ph type="ftr" sz="quarter" idx="3"/>
          </p:nvPr>
        </p:nvSpPr>
        <p:spPr bwMode="auto">
          <a:xfrm>
            <a:off x="31242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endParaRPr lang="en-US"/>
          </a:p>
        </p:txBody>
      </p:sp>
      <p:sp>
        <p:nvSpPr>
          <p:cNvPr id="109789" name="Rectangle 221"/>
          <p:cNvSpPr>
            <a:spLocks noGrp="1" noChangeArrowheads="1"/>
          </p:cNvSpPr>
          <p:nvPr>
            <p:ph type="body" idx="1"/>
          </p:nvPr>
        </p:nvSpPr>
        <p:spPr bwMode="auto">
          <a:xfrm>
            <a:off x="457200" y="1600200"/>
            <a:ext cx="8229600" cy="4533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9790" name="Rectangle 22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dk2" tx1="lt1" bg2="dk1" tx2="lt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 id="2147483764" r:id="rId12"/>
    <p:sldLayoutId id="2147483765" r:id="rId13"/>
    <p:sldLayoutId id="2147483766" r:id="rId14"/>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Font typeface="Wingdings" pitchFamily="2" charset="2"/>
        <a:buBlip>
          <a:blip r:embed="rId16"/>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SzPct val="5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Font typeface="Wingdings" pitchFamily="2" charset="2"/>
        <a:buBlip>
          <a:blip r:embed="rId16"/>
        </a:buBlip>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folHlink"/>
        </a:buClr>
        <a:buSzPct val="5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Font typeface="Wingdings" pitchFamily="2" charset="2"/>
        <a:buBlip>
          <a:blip r:embed="rId16"/>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Blip>
          <a:blip r:embed="rId16"/>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Blip>
          <a:blip r:embed="rId16"/>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Blip>
          <a:blip r:embed="rId16"/>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Blip>
          <a:blip r:embed="rId16"/>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228600" y="0"/>
            <a:ext cx="7772400" cy="1077218"/>
          </a:xfrm>
          <a:prstGeom prst="rect">
            <a:avLst/>
          </a:prstGeom>
          <a:noFill/>
        </p:spPr>
        <p:txBody>
          <a:bodyPr wrap="square" rtlCol="0">
            <a:spAutoFit/>
          </a:bodyPr>
          <a:lstStyle/>
          <a:p>
            <a:r>
              <a:rPr lang="en-US" b="1" dirty="0" smtClean="0"/>
              <a:t>Development and investigation of </a:t>
            </a:r>
            <a:r>
              <a:rPr lang="en-US" b="1" dirty="0" err="1" smtClean="0"/>
              <a:t>multijunction</a:t>
            </a:r>
            <a:r>
              <a:rPr lang="en-US" b="1" dirty="0" smtClean="0"/>
              <a:t> hybrids of </a:t>
            </a:r>
            <a:r>
              <a:rPr lang="en-US" b="1" dirty="0" err="1" smtClean="0"/>
              <a:t>nanocrystalline</a:t>
            </a:r>
            <a:r>
              <a:rPr lang="en-US" b="1" dirty="0" smtClean="0"/>
              <a:t> TiO</a:t>
            </a:r>
            <a:r>
              <a:rPr lang="en-US" b="1" baseline="-25000" dirty="0" smtClean="0"/>
              <a:t>2</a:t>
            </a:r>
            <a:r>
              <a:rPr lang="en-US" b="1" dirty="0" smtClean="0"/>
              <a:t>/quantum dots/conducting polymer </a:t>
            </a:r>
            <a:r>
              <a:rPr lang="en-US" b="1" dirty="0" err="1" smtClean="0"/>
              <a:t>nanowires</a:t>
            </a:r>
            <a:r>
              <a:rPr lang="en-US" b="1" dirty="0" smtClean="0"/>
              <a:t> for solar cells applications.</a:t>
            </a:r>
          </a:p>
          <a:p>
            <a:endParaRPr lang="en-US" b="1" dirty="0" smtClean="0"/>
          </a:p>
          <a:p>
            <a:endParaRPr lang="en-US" dirty="0"/>
          </a:p>
        </p:txBody>
      </p:sp>
      <p:sp>
        <p:nvSpPr>
          <p:cNvPr id="11" name="TextBox 10"/>
          <p:cNvSpPr txBox="1"/>
          <p:nvPr/>
        </p:nvSpPr>
        <p:spPr>
          <a:xfrm>
            <a:off x="914400" y="609600"/>
            <a:ext cx="6205930" cy="276999"/>
          </a:xfrm>
          <a:prstGeom prst="rect">
            <a:avLst/>
          </a:prstGeom>
          <a:noFill/>
        </p:spPr>
        <p:txBody>
          <a:bodyPr wrap="none" rtlCol="0">
            <a:spAutoFit/>
          </a:bodyPr>
          <a:lstStyle/>
          <a:p>
            <a:r>
              <a:rPr lang="en-US" sz="1200" dirty="0" smtClean="0"/>
              <a:t>Dr. Justyna Widera, Adelphi University, Department of Chemistry, Garden City, NY 11530</a:t>
            </a:r>
            <a:endParaRPr lang="en-US" sz="1200" dirty="0"/>
          </a:p>
        </p:txBody>
      </p:sp>
      <p:sp>
        <p:nvSpPr>
          <p:cNvPr id="12" name="TextBox 11"/>
          <p:cNvSpPr txBox="1"/>
          <p:nvPr/>
        </p:nvSpPr>
        <p:spPr>
          <a:xfrm>
            <a:off x="152400" y="1143000"/>
            <a:ext cx="6019800" cy="2369880"/>
          </a:xfrm>
          <a:prstGeom prst="rect">
            <a:avLst/>
          </a:prstGeom>
          <a:noFill/>
        </p:spPr>
        <p:txBody>
          <a:bodyPr wrap="square" rtlCol="0">
            <a:spAutoFit/>
          </a:bodyPr>
          <a:lstStyle/>
          <a:p>
            <a:r>
              <a:rPr lang="en-US" sz="1200" dirty="0" smtClean="0"/>
              <a:t>In </a:t>
            </a:r>
            <a:r>
              <a:rPr lang="en-US" sz="1200" dirty="0" smtClean="0"/>
              <a:t>a dye sensitized solar cell, sunlight is absorbed by an organic dye sensitizer, and the photogenerated charge transports out of the device through a nanostructured percolating titanium dioxide (TiO</a:t>
            </a:r>
            <a:r>
              <a:rPr lang="en-US" sz="1200" baseline="-25000" dirty="0" smtClean="0"/>
              <a:t>2</a:t>
            </a:r>
            <a:r>
              <a:rPr lang="en-US" sz="1200" dirty="0" smtClean="0"/>
              <a:t>) network. Because organic dyes have a limited spectral absorption range, they are not readily suited to capture all incident solar energy. Inorganic semiconductor quantum dots are an alternative solar cell sensitizer with potential advantages because their spectral light absorption can be controlled by their size and composition.</a:t>
            </a:r>
          </a:p>
          <a:p>
            <a:endParaRPr lang="en-US" sz="1200" dirty="0" smtClean="0"/>
          </a:p>
          <a:p>
            <a:r>
              <a:rPr lang="en-US" sz="1200" b="1" i="1" dirty="0" smtClean="0"/>
              <a:t>We proposed to develop a series of devices having spectral absorbance ranges well matched to the incident solar spectrum by using an array of differently-sized quantum dots – thereby providing a pathway to higher efficiencies.</a:t>
            </a:r>
          </a:p>
          <a:p>
            <a:endParaRPr lang="en-US" dirty="0"/>
          </a:p>
        </p:txBody>
      </p:sp>
      <p:grpSp>
        <p:nvGrpSpPr>
          <p:cNvPr id="13" name="Group 12"/>
          <p:cNvGrpSpPr/>
          <p:nvPr/>
        </p:nvGrpSpPr>
        <p:grpSpPr>
          <a:xfrm>
            <a:off x="0" y="3352800"/>
            <a:ext cx="3200400" cy="1295400"/>
            <a:chOff x="3136499" y="4086225"/>
            <a:chExt cx="6151034" cy="2695573"/>
          </a:xfrm>
        </p:grpSpPr>
        <p:sp>
          <p:nvSpPr>
            <p:cNvPr id="14" name="Double Wave 13"/>
            <p:cNvSpPr/>
            <p:nvPr/>
          </p:nvSpPr>
          <p:spPr>
            <a:xfrm>
              <a:off x="5435600" y="4495800"/>
              <a:ext cx="2859088" cy="904875"/>
            </a:xfrm>
            <a:prstGeom prst="doubleWave">
              <a:avLst/>
            </a:prstGeom>
            <a:solidFill>
              <a:schemeClr val="accent2">
                <a:lumMod val="75000"/>
              </a:schemeClr>
            </a:solid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a:lstStyle/>
            <a:p>
              <a:pPr defTabSz="457200" eaLnBrk="1" fontAlgn="auto" hangingPunct="1">
                <a:spcBef>
                  <a:spcPts val="0"/>
                </a:spcBef>
                <a:spcAft>
                  <a:spcPts val="0"/>
                </a:spcAft>
                <a:defRPr/>
              </a:pPr>
              <a:endParaRPr lang="en-US" sz="1800" dirty="0"/>
            </a:p>
          </p:txBody>
        </p:sp>
        <p:sp>
          <p:nvSpPr>
            <p:cNvPr id="15" name="Rectangle 14"/>
            <p:cNvSpPr/>
            <p:nvPr/>
          </p:nvSpPr>
          <p:spPr>
            <a:xfrm>
              <a:off x="5434317" y="5356956"/>
              <a:ext cx="2858679" cy="462104"/>
            </a:xfrm>
            <a:prstGeom prst="rect">
              <a:avLst/>
            </a:prstGeom>
            <a:gradFill flip="none" rotWithShape="1">
              <a:gsLst>
                <a:gs pos="0">
                  <a:schemeClr val="accent1">
                    <a:alpha val="84000"/>
                  </a:schemeClr>
                </a:gs>
                <a:gs pos="100000">
                  <a:srgbClr val="FFFFFF"/>
                </a:gs>
              </a:gsLst>
              <a:lin ang="16200000" scaled="0"/>
              <a:tileRect/>
            </a:gradFill>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r>
                <a:rPr lang="en-US" sz="2000" dirty="0">
                  <a:solidFill>
                    <a:srgbClr val="000000">
                      <a:alpha val="84000"/>
                    </a:srgbClr>
                  </a:solidFill>
                  <a:latin typeface="Times New Roman"/>
                  <a:cs typeface="Times New Roman"/>
                </a:rPr>
                <a:t>ITO</a:t>
              </a:r>
            </a:p>
          </p:txBody>
        </p:sp>
        <p:sp>
          <p:nvSpPr>
            <p:cNvPr id="16" name="Oval 15"/>
            <p:cNvSpPr>
              <a:spLocks noChangeArrowheads="1"/>
            </p:cNvSpPr>
            <p:nvPr/>
          </p:nvSpPr>
          <p:spPr bwMode="auto">
            <a:xfrm>
              <a:off x="6249988" y="4752975"/>
              <a:ext cx="301625" cy="312738"/>
            </a:xfrm>
            <a:prstGeom prst="ellipse">
              <a:avLst/>
            </a:prstGeom>
            <a:solidFill>
              <a:schemeClr val="tx1"/>
            </a:solidFill>
            <a:ln w="9525" algn="ctr">
              <a:noFill/>
              <a:round/>
              <a:headEnd/>
              <a:tailEnd/>
            </a:ln>
            <a:effectLst>
              <a:outerShdw dist="23000" dir="5400000" rotWithShape="0">
                <a:srgbClr val="000000">
                  <a:alpha val="34999"/>
                </a:srgbClr>
              </a:outerShdw>
            </a:effectLst>
          </p:spPr>
          <p:txBody>
            <a:bodyPr/>
            <a:lstStyle/>
            <a:p>
              <a:endParaRPr lang="en-US"/>
            </a:p>
          </p:txBody>
        </p:sp>
        <p:sp>
          <p:nvSpPr>
            <p:cNvPr id="17" name="Oval 16"/>
            <p:cNvSpPr>
              <a:spLocks noChangeArrowheads="1"/>
            </p:cNvSpPr>
            <p:nvPr/>
          </p:nvSpPr>
          <p:spPr bwMode="auto">
            <a:xfrm>
              <a:off x="6481763" y="5008563"/>
              <a:ext cx="304800" cy="312737"/>
            </a:xfrm>
            <a:prstGeom prst="ellipse">
              <a:avLst/>
            </a:prstGeom>
            <a:solidFill>
              <a:schemeClr val="tx1"/>
            </a:solidFill>
            <a:ln w="9525" algn="ctr">
              <a:noFill/>
              <a:round/>
              <a:headEnd/>
              <a:tailEnd/>
            </a:ln>
            <a:effectLst>
              <a:outerShdw dist="23000" dir="5400000" rotWithShape="0">
                <a:srgbClr val="000000">
                  <a:alpha val="34999"/>
                </a:srgbClr>
              </a:outerShdw>
            </a:effectLst>
          </p:spPr>
          <p:txBody>
            <a:bodyPr/>
            <a:lstStyle/>
            <a:p>
              <a:endParaRPr lang="en-US"/>
            </a:p>
          </p:txBody>
        </p:sp>
        <p:sp>
          <p:nvSpPr>
            <p:cNvPr id="18" name="Oval 17"/>
            <p:cNvSpPr>
              <a:spLocks noChangeArrowheads="1"/>
            </p:cNvSpPr>
            <p:nvPr/>
          </p:nvSpPr>
          <p:spPr bwMode="auto">
            <a:xfrm>
              <a:off x="5862638" y="4768850"/>
              <a:ext cx="301625" cy="296863"/>
            </a:xfrm>
            <a:prstGeom prst="ellipse">
              <a:avLst/>
            </a:prstGeom>
            <a:solidFill>
              <a:schemeClr val="tx1"/>
            </a:solidFill>
            <a:ln w="9525" algn="ctr">
              <a:noFill/>
              <a:round/>
              <a:headEnd/>
              <a:tailEnd/>
            </a:ln>
            <a:effectLst>
              <a:outerShdw dist="23000" dir="5400000" rotWithShape="0">
                <a:srgbClr val="000000">
                  <a:alpha val="34999"/>
                </a:srgbClr>
              </a:outerShdw>
            </a:effectLst>
          </p:spPr>
          <p:txBody>
            <a:bodyPr/>
            <a:lstStyle/>
            <a:p>
              <a:endParaRPr lang="en-US"/>
            </a:p>
          </p:txBody>
        </p:sp>
        <p:sp>
          <p:nvSpPr>
            <p:cNvPr id="19" name="Oval 18"/>
            <p:cNvSpPr>
              <a:spLocks noChangeArrowheads="1"/>
            </p:cNvSpPr>
            <p:nvPr/>
          </p:nvSpPr>
          <p:spPr bwMode="auto">
            <a:xfrm>
              <a:off x="5435600" y="4732338"/>
              <a:ext cx="301625" cy="314325"/>
            </a:xfrm>
            <a:prstGeom prst="ellipse">
              <a:avLst/>
            </a:prstGeom>
            <a:solidFill>
              <a:schemeClr val="tx1"/>
            </a:solidFill>
            <a:ln w="9525" algn="ctr">
              <a:noFill/>
              <a:round/>
              <a:headEnd/>
              <a:tailEnd/>
            </a:ln>
            <a:effectLst>
              <a:outerShdw dist="23000" dir="5400000" rotWithShape="0">
                <a:srgbClr val="000000">
                  <a:alpha val="34999"/>
                </a:srgbClr>
              </a:outerShdw>
            </a:effectLst>
          </p:spPr>
          <p:txBody>
            <a:bodyPr/>
            <a:lstStyle/>
            <a:p>
              <a:endParaRPr lang="en-US"/>
            </a:p>
          </p:txBody>
        </p:sp>
        <p:sp>
          <p:nvSpPr>
            <p:cNvPr id="20" name="Oval 19"/>
            <p:cNvSpPr>
              <a:spLocks noChangeArrowheads="1"/>
            </p:cNvSpPr>
            <p:nvPr/>
          </p:nvSpPr>
          <p:spPr bwMode="auto">
            <a:xfrm>
              <a:off x="6056313" y="5008563"/>
              <a:ext cx="301625" cy="312737"/>
            </a:xfrm>
            <a:prstGeom prst="ellipse">
              <a:avLst/>
            </a:prstGeom>
            <a:solidFill>
              <a:schemeClr val="tx1"/>
            </a:solidFill>
            <a:ln w="9525" algn="ctr">
              <a:noFill/>
              <a:round/>
              <a:headEnd/>
              <a:tailEnd/>
            </a:ln>
            <a:effectLst>
              <a:outerShdw dist="23000" dir="5400000" rotWithShape="0">
                <a:srgbClr val="000000">
                  <a:alpha val="34999"/>
                </a:srgbClr>
              </a:outerShdw>
            </a:effectLst>
          </p:spPr>
          <p:txBody>
            <a:bodyPr/>
            <a:lstStyle/>
            <a:p>
              <a:endParaRPr lang="en-US"/>
            </a:p>
          </p:txBody>
        </p:sp>
        <p:sp>
          <p:nvSpPr>
            <p:cNvPr id="21" name="Oval 20"/>
            <p:cNvSpPr>
              <a:spLocks noChangeArrowheads="1"/>
            </p:cNvSpPr>
            <p:nvPr/>
          </p:nvSpPr>
          <p:spPr bwMode="auto">
            <a:xfrm>
              <a:off x="5629275" y="5008563"/>
              <a:ext cx="301625" cy="312737"/>
            </a:xfrm>
            <a:prstGeom prst="ellipse">
              <a:avLst/>
            </a:prstGeom>
            <a:solidFill>
              <a:schemeClr val="tx1"/>
            </a:solidFill>
            <a:ln w="9525" algn="ctr">
              <a:noFill/>
              <a:round/>
              <a:headEnd/>
              <a:tailEnd/>
            </a:ln>
            <a:effectLst>
              <a:outerShdw dist="23000" dir="5400000" rotWithShape="0">
                <a:srgbClr val="000000">
                  <a:alpha val="34999"/>
                </a:srgbClr>
              </a:outerShdw>
            </a:effectLst>
          </p:spPr>
          <p:txBody>
            <a:bodyPr/>
            <a:lstStyle/>
            <a:p>
              <a:endParaRPr lang="en-US"/>
            </a:p>
          </p:txBody>
        </p:sp>
        <p:sp>
          <p:nvSpPr>
            <p:cNvPr id="22" name="Oval 21"/>
            <p:cNvSpPr>
              <a:spLocks noChangeArrowheads="1"/>
            </p:cNvSpPr>
            <p:nvPr/>
          </p:nvSpPr>
          <p:spPr bwMode="auto">
            <a:xfrm>
              <a:off x="6948488" y="5008563"/>
              <a:ext cx="303212" cy="312737"/>
            </a:xfrm>
            <a:prstGeom prst="ellipse">
              <a:avLst/>
            </a:prstGeom>
            <a:solidFill>
              <a:schemeClr val="tx1"/>
            </a:solidFill>
            <a:ln w="9525" algn="ctr">
              <a:noFill/>
              <a:round/>
              <a:headEnd/>
              <a:tailEnd/>
            </a:ln>
            <a:effectLst>
              <a:outerShdw dist="23000" dir="5400000" rotWithShape="0">
                <a:srgbClr val="000000">
                  <a:alpha val="34999"/>
                </a:srgbClr>
              </a:outerShdw>
            </a:effectLst>
          </p:spPr>
          <p:txBody>
            <a:bodyPr/>
            <a:lstStyle/>
            <a:p>
              <a:endParaRPr lang="en-US"/>
            </a:p>
          </p:txBody>
        </p:sp>
        <p:sp>
          <p:nvSpPr>
            <p:cNvPr id="23" name="Oval 22"/>
            <p:cNvSpPr>
              <a:spLocks noChangeArrowheads="1"/>
            </p:cNvSpPr>
            <p:nvPr/>
          </p:nvSpPr>
          <p:spPr bwMode="auto">
            <a:xfrm>
              <a:off x="7181850" y="4752975"/>
              <a:ext cx="303213" cy="312738"/>
            </a:xfrm>
            <a:prstGeom prst="ellipse">
              <a:avLst/>
            </a:prstGeom>
            <a:solidFill>
              <a:schemeClr val="tx1"/>
            </a:solidFill>
            <a:ln w="9525" algn="ctr">
              <a:noFill/>
              <a:round/>
              <a:headEnd/>
              <a:tailEnd/>
            </a:ln>
            <a:effectLst>
              <a:outerShdw dist="23000" dir="5400000" rotWithShape="0">
                <a:srgbClr val="000000">
                  <a:alpha val="34999"/>
                </a:srgbClr>
              </a:outerShdw>
            </a:effectLst>
          </p:spPr>
          <p:txBody>
            <a:bodyPr/>
            <a:lstStyle/>
            <a:p>
              <a:endParaRPr lang="en-US"/>
            </a:p>
          </p:txBody>
        </p:sp>
        <p:sp>
          <p:nvSpPr>
            <p:cNvPr id="24" name="Oval 23"/>
            <p:cNvSpPr>
              <a:spLocks noChangeArrowheads="1"/>
            </p:cNvSpPr>
            <p:nvPr/>
          </p:nvSpPr>
          <p:spPr bwMode="auto">
            <a:xfrm>
              <a:off x="7453313" y="5008563"/>
              <a:ext cx="301625" cy="312737"/>
            </a:xfrm>
            <a:prstGeom prst="ellipse">
              <a:avLst/>
            </a:prstGeom>
            <a:solidFill>
              <a:schemeClr val="tx1"/>
            </a:solidFill>
            <a:ln w="9525" algn="ctr">
              <a:noFill/>
              <a:round/>
              <a:headEnd/>
              <a:tailEnd/>
            </a:ln>
            <a:effectLst>
              <a:outerShdw dist="23000" dir="5400000" rotWithShape="0">
                <a:srgbClr val="000000">
                  <a:alpha val="34999"/>
                </a:srgbClr>
              </a:outerShdw>
            </a:effectLst>
          </p:spPr>
          <p:txBody>
            <a:bodyPr/>
            <a:lstStyle/>
            <a:p>
              <a:pPr defTabSz="457200" eaLnBrk="1" hangingPunct="1"/>
              <a:endParaRPr lang="en-US" sz="1800">
                <a:solidFill>
                  <a:srgbClr val="FFFFFF"/>
                </a:solidFill>
                <a:latin typeface="Calibri" pitchFamily="34" charset="0"/>
              </a:endParaRPr>
            </a:p>
          </p:txBody>
        </p:sp>
        <p:sp>
          <p:nvSpPr>
            <p:cNvPr id="25" name="Oval 24"/>
            <p:cNvSpPr>
              <a:spLocks noChangeArrowheads="1"/>
            </p:cNvSpPr>
            <p:nvPr/>
          </p:nvSpPr>
          <p:spPr bwMode="auto">
            <a:xfrm>
              <a:off x="7678738" y="4752975"/>
              <a:ext cx="304800" cy="312738"/>
            </a:xfrm>
            <a:prstGeom prst="ellipse">
              <a:avLst/>
            </a:prstGeom>
            <a:solidFill>
              <a:schemeClr val="tx1"/>
            </a:solidFill>
            <a:ln w="9525" algn="ctr">
              <a:noFill/>
              <a:round/>
              <a:headEnd/>
              <a:tailEnd/>
            </a:ln>
            <a:effectLst>
              <a:outerShdw dist="23000" dir="5400000" rotWithShape="0">
                <a:srgbClr val="000000">
                  <a:alpha val="34999"/>
                </a:srgbClr>
              </a:outerShdw>
            </a:effectLst>
          </p:spPr>
          <p:txBody>
            <a:bodyPr/>
            <a:lstStyle/>
            <a:p>
              <a:endParaRPr lang="en-US"/>
            </a:p>
          </p:txBody>
        </p:sp>
        <p:sp>
          <p:nvSpPr>
            <p:cNvPr id="26" name="Oval 25"/>
            <p:cNvSpPr>
              <a:spLocks noChangeArrowheads="1"/>
            </p:cNvSpPr>
            <p:nvPr/>
          </p:nvSpPr>
          <p:spPr bwMode="auto">
            <a:xfrm>
              <a:off x="7918450" y="5027613"/>
              <a:ext cx="303213" cy="312737"/>
            </a:xfrm>
            <a:prstGeom prst="ellipse">
              <a:avLst/>
            </a:prstGeom>
            <a:solidFill>
              <a:schemeClr val="tx1"/>
            </a:solidFill>
            <a:ln w="9525" algn="ctr">
              <a:noFill/>
              <a:round/>
              <a:headEnd/>
              <a:tailEnd/>
            </a:ln>
            <a:effectLst>
              <a:outerShdw dist="23000" dir="5400000" rotWithShape="0">
                <a:srgbClr val="000000">
                  <a:alpha val="34999"/>
                </a:srgbClr>
              </a:outerShdw>
            </a:effectLst>
          </p:spPr>
          <p:txBody>
            <a:bodyPr/>
            <a:lstStyle/>
            <a:p>
              <a:endParaRPr lang="en-US"/>
            </a:p>
          </p:txBody>
        </p:sp>
        <p:sp>
          <p:nvSpPr>
            <p:cNvPr id="27" name="Oval 26"/>
            <p:cNvSpPr>
              <a:spLocks noChangeArrowheads="1"/>
            </p:cNvSpPr>
            <p:nvPr/>
          </p:nvSpPr>
          <p:spPr bwMode="auto">
            <a:xfrm>
              <a:off x="6716713" y="4752975"/>
              <a:ext cx="301625" cy="312738"/>
            </a:xfrm>
            <a:prstGeom prst="ellipse">
              <a:avLst/>
            </a:prstGeom>
            <a:solidFill>
              <a:schemeClr val="tx1"/>
            </a:solidFill>
            <a:ln w="9525" algn="ctr">
              <a:noFill/>
              <a:round/>
              <a:headEnd/>
              <a:tailEnd/>
            </a:ln>
            <a:effectLst>
              <a:outerShdw dist="23000" dir="5400000" rotWithShape="0">
                <a:srgbClr val="000000">
                  <a:alpha val="34999"/>
                </a:srgbClr>
              </a:outerShdw>
            </a:effectLst>
          </p:spPr>
          <p:txBody>
            <a:bodyPr/>
            <a:lstStyle/>
            <a:p>
              <a:endParaRPr lang="en-US"/>
            </a:p>
          </p:txBody>
        </p:sp>
        <p:cxnSp>
          <p:nvCxnSpPr>
            <p:cNvPr id="28" name="Straight Connector 65"/>
            <p:cNvCxnSpPr/>
            <p:nvPr/>
          </p:nvCxnSpPr>
          <p:spPr>
            <a:xfrm>
              <a:off x="8293287" y="5641106"/>
              <a:ext cx="550121" cy="766"/>
            </a:xfrm>
            <a:prstGeom prst="straightConnector1">
              <a:avLst/>
            </a:prstGeom>
            <a:ln/>
            <a:scene3d>
              <a:camera prst="obliqueBottomLeft"/>
              <a:lightRig rig="threePt" dir="t"/>
            </a:scene3d>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rot="5400000">
              <a:off x="8587582" y="5380831"/>
              <a:ext cx="512762" cy="3175"/>
            </a:xfrm>
            <a:prstGeom prst="line">
              <a:avLst/>
            </a:prstGeom>
          </p:spPr>
          <p:style>
            <a:lnRef idx="2">
              <a:schemeClr val="accent1"/>
            </a:lnRef>
            <a:fillRef idx="0">
              <a:schemeClr val="accent1"/>
            </a:fillRef>
            <a:effectRef idx="1">
              <a:schemeClr val="accent1"/>
            </a:effectRef>
            <a:fontRef idx="minor">
              <a:schemeClr val="tx1"/>
            </a:fontRef>
          </p:style>
        </p:cxnSp>
        <p:sp>
          <p:nvSpPr>
            <p:cNvPr id="30" name="Action Button: Custom 29"/>
            <p:cNvSpPr/>
            <p:nvPr/>
          </p:nvSpPr>
          <p:spPr>
            <a:xfrm>
              <a:off x="8623300" y="4752975"/>
              <a:ext cx="444500" cy="393700"/>
            </a:xfrm>
            <a:prstGeom prst="actionButtonBlank">
              <a:avLst/>
            </a:prstGeom>
            <a:solidFill>
              <a:schemeClr val="tx1">
                <a:lumMod val="75000"/>
                <a:lumOff val="25000"/>
              </a:schemeClr>
            </a:solidFill>
            <a:ln/>
          </p:spPr>
          <p:style>
            <a:lnRef idx="1">
              <a:schemeClr val="accent1"/>
            </a:lnRef>
            <a:fillRef idx="3">
              <a:schemeClr val="accent1"/>
            </a:fillRef>
            <a:effectRef idx="2">
              <a:schemeClr val="accent1"/>
            </a:effectRef>
            <a:fontRef idx="minor">
              <a:schemeClr val="lt1"/>
            </a:fontRef>
          </p:style>
          <p:txBody>
            <a:bodyPr>
              <a:normAutofit fontScale="25000" lnSpcReduction="20000"/>
            </a:bodyPr>
            <a:lstStyle/>
            <a:p>
              <a:pPr defTabSz="457200" eaLnBrk="1" hangingPunct="1"/>
              <a:r>
                <a:rPr lang="en-US" sz="2000">
                  <a:solidFill>
                    <a:srgbClr val="FFFFFF"/>
                  </a:solidFill>
                  <a:latin typeface="Times New Roman" pitchFamily="18" charset="0"/>
                  <a:cs typeface="Times New Roman" pitchFamily="18" charset="0"/>
                </a:rPr>
                <a:t> I</a:t>
              </a:r>
            </a:p>
          </p:txBody>
        </p:sp>
        <p:cxnSp>
          <p:nvCxnSpPr>
            <p:cNvPr id="31" name="Straight Connector 30"/>
            <p:cNvCxnSpPr/>
            <p:nvPr/>
          </p:nvCxnSpPr>
          <p:spPr>
            <a:xfrm>
              <a:off x="8272463" y="5629275"/>
              <a:ext cx="574675" cy="4763"/>
            </a:xfrm>
            <a:prstGeom prst="line">
              <a:avLst/>
            </a:prstGeom>
          </p:spPr>
          <p:style>
            <a:lnRef idx="2">
              <a:schemeClr val="accent1"/>
            </a:lnRef>
            <a:fillRef idx="0">
              <a:schemeClr val="accent1"/>
            </a:fillRef>
            <a:effectRef idx="1">
              <a:schemeClr val="accent1"/>
            </a:effectRef>
            <a:fontRef idx="minor">
              <a:schemeClr val="tx1"/>
            </a:fontRef>
          </p:style>
        </p:cxnSp>
        <p:sp>
          <p:nvSpPr>
            <p:cNvPr id="32" name="Oval 31"/>
            <p:cNvSpPr/>
            <p:nvPr/>
          </p:nvSpPr>
          <p:spPr>
            <a:xfrm>
              <a:off x="6800850" y="5227638"/>
              <a:ext cx="139700" cy="131762"/>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33" name="Oval 32"/>
            <p:cNvSpPr/>
            <p:nvPr/>
          </p:nvSpPr>
          <p:spPr>
            <a:xfrm>
              <a:off x="6800850" y="5100638"/>
              <a:ext cx="139700" cy="127000"/>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34" name="Oval 33"/>
            <p:cNvSpPr/>
            <p:nvPr/>
          </p:nvSpPr>
          <p:spPr>
            <a:xfrm>
              <a:off x="7032625" y="4878388"/>
              <a:ext cx="141288" cy="130175"/>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35" name="Oval 34"/>
            <p:cNvSpPr/>
            <p:nvPr/>
          </p:nvSpPr>
          <p:spPr>
            <a:xfrm>
              <a:off x="7032625" y="4752975"/>
              <a:ext cx="141288" cy="125413"/>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36" name="Oval 35"/>
            <p:cNvSpPr/>
            <p:nvPr/>
          </p:nvSpPr>
          <p:spPr>
            <a:xfrm>
              <a:off x="7213600" y="5211763"/>
              <a:ext cx="141288" cy="127000"/>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37" name="Oval 36"/>
            <p:cNvSpPr/>
            <p:nvPr/>
          </p:nvSpPr>
          <p:spPr>
            <a:xfrm>
              <a:off x="7329488" y="5065713"/>
              <a:ext cx="141287" cy="125412"/>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38" name="Oval 37"/>
            <p:cNvSpPr/>
            <p:nvPr/>
          </p:nvSpPr>
          <p:spPr>
            <a:xfrm>
              <a:off x="7537450" y="4878388"/>
              <a:ext cx="141288" cy="130175"/>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39" name="Oval 38"/>
            <p:cNvSpPr/>
            <p:nvPr/>
          </p:nvSpPr>
          <p:spPr>
            <a:xfrm>
              <a:off x="7524750" y="4732338"/>
              <a:ext cx="139700" cy="127000"/>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40" name="Oval 39"/>
            <p:cNvSpPr/>
            <p:nvPr/>
          </p:nvSpPr>
          <p:spPr>
            <a:xfrm>
              <a:off x="7918450" y="4732338"/>
              <a:ext cx="141288" cy="127000"/>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41" name="Oval 40"/>
            <p:cNvSpPr/>
            <p:nvPr/>
          </p:nvSpPr>
          <p:spPr>
            <a:xfrm>
              <a:off x="8104188" y="4918075"/>
              <a:ext cx="141287" cy="128588"/>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42" name="Oval 41"/>
            <p:cNvSpPr/>
            <p:nvPr/>
          </p:nvSpPr>
          <p:spPr>
            <a:xfrm>
              <a:off x="7962900" y="4918075"/>
              <a:ext cx="141288" cy="128588"/>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43" name="Oval 42"/>
            <p:cNvSpPr/>
            <p:nvPr/>
          </p:nvSpPr>
          <p:spPr>
            <a:xfrm>
              <a:off x="7777163" y="5065713"/>
              <a:ext cx="141287" cy="125412"/>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44" name="Oval 43"/>
            <p:cNvSpPr/>
            <p:nvPr/>
          </p:nvSpPr>
          <p:spPr>
            <a:xfrm>
              <a:off x="7777163" y="5211763"/>
              <a:ext cx="141287" cy="127000"/>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45" name="Oval 44"/>
            <p:cNvSpPr/>
            <p:nvPr/>
          </p:nvSpPr>
          <p:spPr>
            <a:xfrm>
              <a:off x="6142038" y="4768850"/>
              <a:ext cx="139700" cy="130175"/>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46" name="Oval 45"/>
            <p:cNvSpPr/>
            <p:nvPr/>
          </p:nvSpPr>
          <p:spPr>
            <a:xfrm>
              <a:off x="5737225" y="4752975"/>
              <a:ext cx="142875" cy="125413"/>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47" name="Oval 46"/>
            <p:cNvSpPr/>
            <p:nvPr/>
          </p:nvSpPr>
          <p:spPr>
            <a:xfrm>
              <a:off x="5737225" y="4878388"/>
              <a:ext cx="142875" cy="130175"/>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48" name="Oval 47"/>
            <p:cNvSpPr/>
            <p:nvPr/>
          </p:nvSpPr>
          <p:spPr>
            <a:xfrm>
              <a:off x="5930900" y="5211763"/>
              <a:ext cx="142875" cy="127000"/>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49" name="Oval 48"/>
            <p:cNvSpPr/>
            <p:nvPr/>
          </p:nvSpPr>
          <p:spPr>
            <a:xfrm>
              <a:off x="5930900" y="5065713"/>
              <a:ext cx="142875" cy="125412"/>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50" name="Oval 49"/>
            <p:cNvSpPr/>
            <p:nvPr/>
          </p:nvSpPr>
          <p:spPr>
            <a:xfrm>
              <a:off x="6567488" y="4899025"/>
              <a:ext cx="139700" cy="128588"/>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51" name="Oval 50"/>
            <p:cNvSpPr/>
            <p:nvPr/>
          </p:nvSpPr>
          <p:spPr>
            <a:xfrm>
              <a:off x="6340475" y="5221288"/>
              <a:ext cx="141288" cy="128587"/>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52" name="Oval 51"/>
            <p:cNvSpPr/>
            <p:nvPr/>
          </p:nvSpPr>
          <p:spPr>
            <a:xfrm>
              <a:off x="6340475" y="5073650"/>
              <a:ext cx="141288" cy="128588"/>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53" name="Oval 52"/>
            <p:cNvSpPr/>
            <p:nvPr/>
          </p:nvSpPr>
          <p:spPr>
            <a:xfrm>
              <a:off x="6567488" y="4768850"/>
              <a:ext cx="139700" cy="130175"/>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54" name="Oval 53"/>
            <p:cNvSpPr/>
            <p:nvPr/>
          </p:nvSpPr>
          <p:spPr>
            <a:xfrm>
              <a:off x="5521325" y="5192713"/>
              <a:ext cx="139700" cy="128587"/>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55" name="Oval 54"/>
            <p:cNvSpPr/>
            <p:nvPr/>
          </p:nvSpPr>
          <p:spPr>
            <a:xfrm>
              <a:off x="5521325" y="5032375"/>
              <a:ext cx="139700" cy="130175"/>
            </a:xfrm>
            <a:prstGeom prst="ellipse">
              <a:avLst/>
            </a:prstGeom>
            <a:solidFill>
              <a:srgbClr val="D5D500"/>
            </a:solidFill>
            <a:ln>
              <a:noFill/>
            </a:ln>
          </p:spPr>
          <p:style>
            <a:lnRef idx="1">
              <a:schemeClr val="accent1"/>
            </a:lnRef>
            <a:fillRef idx="3">
              <a:schemeClr val="accent1"/>
            </a:fillRef>
            <a:effectRef idx="2">
              <a:schemeClr val="accent1"/>
            </a:effectRef>
            <a:fontRef idx="minor">
              <a:schemeClr val="lt1"/>
            </a:fontRef>
          </p:style>
        </p:sp>
        <p:sp>
          <p:nvSpPr>
            <p:cNvPr id="56" name="Rectangle 55"/>
            <p:cNvSpPr/>
            <p:nvPr/>
          </p:nvSpPr>
          <p:spPr>
            <a:xfrm flipH="1">
              <a:off x="5435600" y="4425950"/>
              <a:ext cx="2859088" cy="157163"/>
            </a:xfrm>
            <a:prstGeom prst="rect">
              <a:avLst/>
            </a:prstGeom>
            <a:solidFill>
              <a:schemeClr val="tx2">
                <a:lumMod val="75000"/>
                <a:alpha val="68000"/>
              </a:schemeClr>
            </a:solidFill>
            <a:ln/>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sp>
        <p:cxnSp>
          <p:nvCxnSpPr>
            <p:cNvPr id="57" name="Straight Connector 56"/>
            <p:cNvCxnSpPr/>
            <p:nvPr/>
          </p:nvCxnSpPr>
          <p:spPr>
            <a:xfrm flipV="1">
              <a:off x="4953000" y="4678363"/>
              <a:ext cx="530967" cy="46037"/>
            </a:xfrm>
            <a:prstGeom prst="line">
              <a:avLst/>
            </a:prstGeom>
            <a:ln>
              <a:solidFill>
                <a:schemeClr val="tx1"/>
              </a:solidFill>
              <a:tailEnd type="triangle" w="lg"/>
            </a:ln>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flipV="1">
              <a:off x="8323263" y="5629275"/>
              <a:ext cx="300037"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9" name="TextBox 162"/>
            <p:cNvSpPr txBox="1">
              <a:spLocks noChangeArrowheads="1"/>
            </p:cNvSpPr>
            <p:nvPr/>
          </p:nvSpPr>
          <p:spPr bwMode="auto">
            <a:xfrm>
              <a:off x="8410206" y="5344159"/>
              <a:ext cx="877327" cy="943592"/>
            </a:xfrm>
            <a:prstGeom prst="rect">
              <a:avLst/>
            </a:prstGeom>
            <a:noFill/>
            <a:ln w="9525">
              <a:noFill/>
              <a:miter lim="800000"/>
              <a:headEnd/>
              <a:tailEnd/>
            </a:ln>
          </p:spPr>
          <p:txBody>
            <a:bodyPr wrap="square">
              <a:spAutoFit/>
            </a:bodyPr>
            <a:lstStyle/>
            <a:p>
              <a:pPr defTabSz="457200" eaLnBrk="1" hangingPunct="1"/>
              <a:r>
                <a:rPr lang="en-US" sz="2000" dirty="0" smtClean="0">
                  <a:latin typeface="Calibri" pitchFamily="34" charset="0"/>
                </a:rPr>
                <a:t>e</a:t>
              </a:r>
              <a:r>
                <a:rPr lang="en-US" sz="2000" baseline="30000" dirty="0" smtClean="0">
                  <a:latin typeface="Calibri" pitchFamily="34" charset="0"/>
                </a:rPr>
                <a:t>-</a:t>
              </a:r>
              <a:endParaRPr lang="en-US" sz="2000" dirty="0">
                <a:latin typeface="Calibri" pitchFamily="34" charset="0"/>
              </a:endParaRPr>
            </a:p>
          </p:txBody>
        </p:sp>
        <p:sp>
          <p:nvSpPr>
            <p:cNvPr id="60" name="TextBox 179"/>
            <p:cNvSpPr txBox="1">
              <a:spLocks noChangeArrowheads="1"/>
            </p:cNvSpPr>
            <p:nvPr/>
          </p:nvSpPr>
          <p:spPr bwMode="auto">
            <a:xfrm>
              <a:off x="7652111" y="5924115"/>
              <a:ext cx="1087702" cy="725840"/>
            </a:xfrm>
            <a:prstGeom prst="rect">
              <a:avLst/>
            </a:prstGeom>
            <a:noFill/>
            <a:ln w="9525">
              <a:noFill/>
              <a:miter lim="800000"/>
              <a:headEnd/>
              <a:tailEnd/>
            </a:ln>
          </p:spPr>
          <p:txBody>
            <a:bodyPr wrap="square">
              <a:spAutoFit/>
            </a:bodyPr>
            <a:lstStyle/>
            <a:p>
              <a:pPr defTabSz="457200" eaLnBrk="1" hangingPunct="1"/>
              <a:r>
                <a:rPr lang="en-US" sz="1400" dirty="0" err="1">
                  <a:latin typeface="Calibri" pitchFamily="34" charset="0"/>
                </a:rPr>
                <a:t>hv</a:t>
              </a:r>
              <a:endParaRPr lang="en-US" sz="1400" dirty="0">
                <a:latin typeface="Calibri" pitchFamily="34" charset="0"/>
              </a:endParaRPr>
            </a:p>
          </p:txBody>
        </p:sp>
        <p:grpSp>
          <p:nvGrpSpPr>
            <p:cNvPr id="61" name="Group 55"/>
            <p:cNvGrpSpPr>
              <a:grpSpLocks/>
            </p:cNvGrpSpPr>
            <p:nvPr/>
          </p:nvGrpSpPr>
          <p:grpSpPr bwMode="auto">
            <a:xfrm rot="10800000">
              <a:off x="5661039" y="5867398"/>
              <a:ext cx="2068511" cy="914400"/>
              <a:chOff x="10830" y="18397"/>
              <a:chExt cx="1718" cy="923"/>
            </a:xfrm>
          </p:grpSpPr>
          <p:sp>
            <p:nvSpPr>
              <p:cNvPr id="71" name="Freeform 197"/>
              <p:cNvSpPr>
                <a:spLocks noChangeArrowheads="1"/>
              </p:cNvSpPr>
              <p:nvPr/>
            </p:nvSpPr>
            <p:spPr bwMode="auto">
              <a:xfrm>
                <a:off x="10830" y="18439"/>
                <a:ext cx="137" cy="801"/>
              </a:xfrm>
              <a:custGeom>
                <a:avLst/>
                <a:gdLst>
                  <a:gd name="T0" fmla="*/ 168464 w 326129"/>
                  <a:gd name="T1" fmla="*/ 0 h 2073274"/>
                  <a:gd name="T2" fmla="*/ 12959 w 326129"/>
                  <a:gd name="T3" fmla="*/ 336907 h 2073274"/>
                  <a:gd name="T4" fmla="*/ 246216 w 326129"/>
                  <a:gd name="T5" fmla="*/ 725646 h 2073274"/>
                  <a:gd name="T6" fmla="*/ 116629 w 326129"/>
                  <a:gd name="T7" fmla="*/ 1231006 h 2073274"/>
                  <a:gd name="T8" fmla="*/ 116629 w 326129"/>
                  <a:gd name="T9" fmla="*/ 2073274 h 2073274"/>
                  <a:gd name="T10" fmla="*/ 0 60000 65536"/>
                  <a:gd name="T11" fmla="*/ 0 60000 65536"/>
                  <a:gd name="T12" fmla="*/ 0 60000 65536"/>
                  <a:gd name="T13" fmla="*/ 0 60000 65536"/>
                  <a:gd name="T14" fmla="*/ 0 60000 65536"/>
                  <a:gd name="T15" fmla="*/ 0 w 326129"/>
                  <a:gd name="T16" fmla="*/ 0 h 2073274"/>
                  <a:gd name="T17" fmla="*/ 326129 w 326129"/>
                  <a:gd name="T18" fmla="*/ 2073274 h 2073274"/>
                </a:gdLst>
                <a:ahLst/>
                <a:cxnLst>
                  <a:cxn ang="T10">
                    <a:pos x="T0" y="T1"/>
                  </a:cxn>
                  <a:cxn ang="T11">
                    <a:pos x="T2" y="T3"/>
                  </a:cxn>
                  <a:cxn ang="T12">
                    <a:pos x="T4" y="T5"/>
                  </a:cxn>
                  <a:cxn ang="T13">
                    <a:pos x="T6" y="T7"/>
                  </a:cxn>
                  <a:cxn ang="T14">
                    <a:pos x="T8" y="T9"/>
                  </a:cxn>
                </a:cxnLst>
                <a:rect l="T15" t="T16" r="T17" b="T18"/>
                <a:pathLst>
                  <a:path w="326129" h="2073274">
                    <a:moveTo>
                      <a:pt x="168464" y="0"/>
                    </a:moveTo>
                    <a:cubicBezTo>
                      <a:pt x="84232" y="107983"/>
                      <a:pt x="0" y="215966"/>
                      <a:pt x="12959" y="336907"/>
                    </a:cubicBezTo>
                    <a:cubicBezTo>
                      <a:pt x="25918" y="457848"/>
                      <a:pt x="228938" y="576630"/>
                      <a:pt x="246216" y="725646"/>
                    </a:cubicBezTo>
                    <a:cubicBezTo>
                      <a:pt x="263494" y="874663"/>
                      <a:pt x="138227" y="1006401"/>
                      <a:pt x="116629" y="1231006"/>
                    </a:cubicBezTo>
                    <a:cubicBezTo>
                      <a:pt x="95031" y="1455611"/>
                      <a:pt x="326129" y="1818434"/>
                      <a:pt x="116629" y="2073274"/>
                    </a:cubicBezTo>
                  </a:path>
                </a:pathLst>
              </a:custGeom>
              <a:noFill/>
              <a:ln w="25400" algn="ctr">
                <a:solidFill>
                  <a:schemeClr val="accent1"/>
                </a:solidFill>
                <a:miter lim="800000"/>
                <a:headEnd/>
                <a:tailEnd/>
              </a:ln>
              <a:effectLst>
                <a:outerShdw dist="20000" dir="5400000" rotWithShape="0">
                  <a:srgbClr val="000000">
                    <a:alpha val="37999"/>
                  </a:srgbClr>
                </a:outerShdw>
              </a:effectLst>
            </p:spPr>
            <p:txBody>
              <a:bodyPr rot="10800000" anchor="ctr"/>
              <a:lstStyle/>
              <a:p>
                <a:pPr algn="ctr" defTabSz="457200" eaLnBrk="1" fontAlgn="auto" hangingPunct="1">
                  <a:spcBef>
                    <a:spcPts val="0"/>
                  </a:spcBef>
                  <a:spcAft>
                    <a:spcPts val="0"/>
                  </a:spcAft>
                  <a:defRPr/>
                </a:pPr>
                <a:endParaRPr lang="en-US" sz="1800">
                  <a:latin typeface="+mn-lt"/>
                </a:endParaRPr>
              </a:p>
            </p:txBody>
          </p:sp>
          <p:cxnSp>
            <p:nvCxnSpPr>
              <p:cNvPr id="72" name="Straight Connector 198"/>
              <p:cNvCxnSpPr/>
              <p:nvPr/>
            </p:nvCxnSpPr>
            <p:spPr>
              <a:xfrm rot="5400000">
                <a:off x="10817" y="19254"/>
                <a:ext cx="80" cy="51"/>
              </a:xfrm>
              <a:prstGeom prst="line">
                <a:avLst/>
              </a:prstGeom>
              <a:ln>
                <a:tailEnd type="triangle" w="lg"/>
              </a:ln>
            </p:spPr>
            <p:style>
              <a:lnRef idx="2">
                <a:schemeClr val="accent1"/>
              </a:lnRef>
              <a:fillRef idx="0">
                <a:schemeClr val="accent1"/>
              </a:fillRef>
              <a:effectRef idx="1">
                <a:schemeClr val="accent1"/>
              </a:effectRef>
              <a:fontRef idx="minor">
                <a:schemeClr val="tx1"/>
              </a:fontRef>
            </p:style>
          </p:cxnSp>
          <p:sp>
            <p:nvSpPr>
              <p:cNvPr id="73" name="Freeform 199"/>
              <p:cNvSpPr>
                <a:spLocks noChangeArrowheads="1"/>
              </p:cNvSpPr>
              <p:nvPr/>
            </p:nvSpPr>
            <p:spPr bwMode="auto">
              <a:xfrm>
                <a:off x="11055" y="18418"/>
                <a:ext cx="138" cy="801"/>
              </a:xfrm>
              <a:custGeom>
                <a:avLst/>
                <a:gdLst>
                  <a:gd name="T0" fmla="*/ 168464 w 326129"/>
                  <a:gd name="T1" fmla="*/ 0 h 2073274"/>
                  <a:gd name="T2" fmla="*/ 12959 w 326129"/>
                  <a:gd name="T3" fmla="*/ 336907 h 2073274"/>
                  <a:gd name="T4" fmla="*/ 246216 w 326129"/>
                  <a:gd name="T5" fmla="*/ 725646 h 2073274"/>
                  <a:gd name="T6" fmla="*/ 116629 w 326129"/>
                  <a:gd name="T7" fmla="*/ 1231006 h 2073274"/>
                  <a:gd name="T8" fmla="*/ 116629 w 326129"/>
                  <a:gd name="T9" fmla="*/ 2073274 h 2073274"/>
                  <a:gd name="T10" fmla="*/ 0 60000 65536"/>
                  <a:gd name="T11" fmla="*/ 0 60000 65536"/>
                  <a:gd name="T12" fmla="*/ 0 60000 65536"/>
                  <a:gd name="T13" fmla="*/ 0 60000 65536"/>
                  <a:gd name="T14" fmla="*/ 0 60000 65536"/>
                  <a:gd name="T15" fmla="*/ 0 w 326129"/>
                  <a:gd name="T16" fmla="*/ 0 h 2073274"/>
                  <a:gd name="T17" fmla="*/ 326129 w 326129"/>
                  <a:gd name="T18" fmla="*/ 2073274 h 2073274"/>
                </a:gdLst>
                <a:ahLst/>
                <a:cxnLst>
                  <a:cxn ang="T10">
                    <a:pos x="T0" y="T1"/>
                  </a:cxn>
                  <a:cxn ang="T11">
                    <a:pos x="T2" y="T3"/>
                  </a:cxn>
                  <a:cxn ang="T12">
                    <a:pos x="T4" y="T5"/>
                  </a:cxn>
                  <a:cxn ang="T13">
                    <a:pos x="T6" y="T7"/>
                  </a:cxn>
                  <a:cxn ang="T14">
                    <a:pos x="T8" y="T9"/>
                  </a:cxn>
                </a:cxnLst>
                <a:rect l="T15" t="T16" r="T17" b="T18"/>
                <a:pathLst>
                  <a:path w="326129" h="2073274">
                    <a:moveTo>
                      <a:pt x="168464" y="0"/>
                    </a:moveTo>
                    <a:cubicBezTo>
                      <a:pt x="84232" y="107983"/>
                      <a:pt x="0" y="215966"/>
                      <a:pt x="12959" y="336907"/>
                    </a:cubicBezTo>
                    <a:cubicBezTo>
                      <a:pt x="25918" y="457848"/>
                      <a:pt x="228938" y="576630"/>
                      <a:pt x="246216" y="725646"/>
                    </a:cubicBezTo>
                    <a:cubicBezTo>
                      <a:pt x="263494" y="874663"/>
                      <a:pt x="138227" y="1006401"/>
                      <a:pt x="116629" y="1231006"/>
                    </a:cubicBezTo>
                    <a:cubicBezTo>
                      <a:pt x="95031" y="1455611"/>
                      <a:pt x="326129" y="1818434"/>
                      <a:pt x="116629" y="2073274"/>
                    </a:cubicBezTo>
                  </a:path>
                </a:pathLst>
              </a:custGeom>
              <a:noFill/>
              <a:ln w="25400" algn="ctr">
                <a:solidFill>
                  <a:schemeClr val="accent1"/>
                </a:solidFill>
                <a:miter lim="800000"/>
                <a:headEnd/>
                <a:tailEnd/>
              </a:ln>
              <a:effectLst>
                <a:outerShdw dist="20000" dir="5400000" rotWithShape="0">
                  <a:srgbClr val="000000">
                    <a:alpha val="37999"/>
                  </a:srgbClr>
                </a:outerShdw>
              </a:effectLst>
            </p:spPr>
            <p:txBody>
              <a:bodyPr rot="10800000" anchor="ctr"/>
              <a:lstStyle/>
              <a:p>
                <a:pPr algn="ctr" defTabSz="457200" eaLnBrk="1" fontAlgn="auto" hangingPunct="1">
                  <a:spcBef>
                    <a:spcPts val="0"/>
                  </a:spcBef>
                  <a:spcAft>
                    <a:spcPts val="0"/>
                  </a:spcAft>
                  <a:defRPr/>
                </a:pPr>
                <a:endParaRPr lang="en-US" sz="1800">
                  <a:latin typeface="+mn-lt"/>
                </a:endParaRPr>
              </a:p>
            </p:txBody>
          </p:sp>
          <p:cxnSp>
            <p:nvCxnSpPr>
              <p:cNvPr id="74" name="Straight Connector 200"/>
              <p:cNvCxnSpPr/>
              <p:nvPr/>
            </p:nvCxnSpPr>
            <p:spPr>
              <a:xfrm rot="5400000">
                <a:off x="11042" y="19233"/>
                <a:ext cx="80" cy="53"/>
              </a:xfrm>
              <a:prstGeom prst="line">
                <a:avLst/>
              </a:prstGeom>
              <a:ln>
                <a:tailEnd type="triangle" w="lg"/>
              </a:ln>
            </p:spPr>
            <p:style>
              <a:lnRef idx="2">
                <a:schemeClr val="accent1"/>
              </a:lnRef>
              <a:fillRef idx="0">
                <a:schemeClr val="accent1"/>
              </a:fillRef>
              <a:effectRef idx="1">
                <a:schemeClr val="accent1"/>
              </a:effectRef>
              <a:fontRef idx="minor">
                <a:schemeClr val="tx1"/>
              </a:fontRef>
            </p:style>
          </p:cxnSp>
          <p:sp>
            <p:nvSpPr>
              <p:cNvPr id="75" name="Freeform 205"/>
              <p:cNvSpPr>
                <a:spLocks noChangeArrowheads="1"/>
              </p:cNvSpPr>
              <p:nvPr/>
            </p:nvSpPr>
            <p:spPr bwMode="auto">
              <a:xfrm>
                <a:off x="11261" y="18418"/>
                <a:ext cx="137" cy="801"/>
              </a:xfrm>
              <a:custGeom>
                <a:avLst/>
                <a:gdLst>
                  <a:gd name="T0" fmla="*/ 168464 w 326129"/>
                  <a:gd name="T1" fmla="*/ 0 h 2073274"/>
                  <a:gd name="T2" fmla="*/ 12959 w 326129"/>
                  <a:gd name="T3" fmla="*/ 336907 h 2073274"/>
                  <a:gd name="T4" fmla="*/ 246216 w 326129"/>
                  <a:gd name="T5" fmla="*/ 725646 h 2073274"/>
                  <a:gd name="T6" fmla="*/ 116629 w 326129"/>
                  <a:gd name="T7" fmla="*/ 1231006 h 2073274"/>
                  <a:gd name="T8" fmla="*/ 116629 w 326129"/>
                  <a:gd name="T9" fmla="*/ 2073274 h 2073274"/>
                  <a:gd name="T10" fmla="*/ 0 60000 65536"/>
                  <a:gd name="T11" fmla="*/ 0 60000 65536"/>
                  <a:gd name="T12" fmla="*/ 0 60000 65536"/>
                  <a:gd name="T13" fmla="*/ 0 60000 65536"/>
                  <a:gd name="T14" fmla="*/ 0 60000 65536"/>
                  <a:gd name="T15" fmla="*/ 0 w 326129"/>
                  <a:gd name="T16" fmla="*/ 0 h 2073274"/>
                  <a:gd name="T17" fmla="*/ 326129 w 326129"/>
                  <a:gd name="T18" fmla="*/ 2073274 h 2073274"/>
                </a:gdLst>
                <a:ahLst/>
                <a:cxnLst>
                  <a:cxn ang="T10">
                    <a:pos x="T0" y="T1"/>
                  </a:cxn>
                  <a:cxn ang="T11">
                    <a:pos x="T2" y="T3"/>
                  </a:cxn>
                  <a:cxn ang="T12">
                    <a:pos x="T4" y="T5"/>
                  </a:cxn>
                  <a:cxn ang="T13">
                    <a:pos x="T6" y="T7"/>
                  </a:cxn>
                  <a:cxn ang="T14">
                    <a:pos x="T8" y="T9"/>
                  </a:cxn>
                </a:cxnLst>
                <a:rect l="T15" t="T16" r="T17" b="T18"/>
                <a:pathLst>
                  <a:path w="326129" h="2073274">
                    <a:moveTo>
                      <a:pt x="168464" y="0"/>
                    </a:moveTo>
                    <a:cubicBezTo>
                      <a:pt x="84232" y="107983"/>
                      <a:pt x="0" y="215966"/>
                      <a:pt x="12959" y="336907"/>
                    </a:cubicBezTo>
                    <a:cubicBezTo>
                      <a:pt x="25918" y="457848"/>
                      <a:pt x="228938" y="576630"/>
                      <a:pt x="246216" y="725646"/>
                    </a:cubicBezTo>
                    <a:cubicBezTo>
                      <a:pt x="263494" y="874663"/>
                      <a:pt x="138227" y="1006401"/>
                      <a:pt x="116629" y="1231006"/>
                    </a:cubicBezTo>
                    <a:cubicBezTo>
                      <a:pt x="95031" y="1455611"/>
                      <a:pt x="326129" y="1818434"/>
                      <a:pt x="116629" y="2073274"/>
                    </a:cubicBezTo>
                  </a:path>
                </a:pathLst>
              </a:custGeom>
              <a:noFill/>
              <a:ln w="25400" algn="ctr">
                <a:solidFill>
                  <a:schemeClr val="accent1"/>
                </a:solidFill>
                <a:miter lim="800000"/>
                <a:headEnd/>
                <a:tailEnd/>
              </a:ln>
              <a:effectLst>
                <a:outerShdw dist="20000" dir="5400000" rotWithShape="0">
                  <a:srgbClr val="000000">
                    <a:alpha val="37999"/>
                  </a:srgbClr>
                </a:outerShdw>
              </a:effectLst>
            </p:spPr>
            <p:txBody>
              <a:bodyPr rot="10800000" anchor="ctr"/>
              <a:lstStyle/>
              <a:p>
                <a:pPr algn="ctr" defTabSz="457200" eaLnBrk="1" fontAlgn="auto" hangingPunct="1">
                  <a:spcBef>
                    <a:spcPts val="0"/>
                  </a:spcBef>
                  <a:spcAft>
                    <a:spcPts val="0"/>
                  </a:spcAft>
                  <a:defRPr/>
                </a:pPr>
                <a:endParaRPr lang="en-US" sz="1800">
                  <a:latin typeface="+mn-lt"/>
                </a:endParaRPr>
              </a:p>
            </p:txBody>
          </p:sp>
          <p:cxnSp>
            <p:nvCxnSpPr>
              <p:cNvPr id="76" name="Straight Connector 206"/>
              <p:cNvCxnSpPr/>
              <p:nvPr/>
            </p:nvCxnSpPr>
            <p:spPr>
              <a:xfrm rot="5400000">
                <a:off x="11248" y="19233"/>
                <a:ext cx="80" cy="51"/>
              </a:xfrm>
              <a:prstGeom prst="line">
                <a:avLst/>
              </a:prstGeom>
              <a:ln>
                <a:tailEnd type="triangle" w="lg"/>
              </a:ln>
            </p:spPr>
            <p:style>
              <a:lnRef idx="2">
                <a:schemeClr val="accent1"/>
              </a:lnRef>
              <a:fillRef idx="0">
                <a:schemeClr val="accent1"/>
              </a:fillRef>
              <a:effectRef idx="1">
                <a:schemeClr val="accent1"/>
              </a:effectRef>
              <a:fontRef idx="minor">
                <a:schemeClr val="tx1"/>
              </a:fontRef>
            </p:style>
          </p:cxnSp>
          <p:sp>
            <p:nvSpPr>
              <p:cNvPr id="77" name="Freeform 207"/>
              <p:cNvSpPr>
                <a:spLocks noChangeArrowheads="1"/>
              </p:cNvSpPr>
              <p:nvPr/>
            </p:nvSpPr>
            <p:spPr bwMode="auto">
              <a:xfrm>
                <a:off x="11486" y="18397"/>
                <a:ext cx="138" cy="801"/>
              </a:xfrm>
              <a:custGeom>
                <a:avLst/>
                <a:gdLst>
                  <a:gd name="T0" fmla="*/ 168464 w 326129"/>
                  <a:gd name="T1" fmla="*/ 0 h 2073274"/>
                  <a:gd name="T2" fmla="*/ 12959 w 326129"/>
                  <a:gd name="T3" fmla="*/ 336907 h 2073274"/>
                  <a:gd name="T4" fmla="*/ 246216 w 326129"/>
                  <a:gd name="T5" fmla="*/ 725646 h 2073274"/>
                  <a:gd name="T6" fmla="*/ 116629 w 326129"/>
                  <a:gd name="T7" fmla="*/ 1231006 h 2073274"/>
                  <a:gd name="T8" fmla="*/ 116629 w 326129"/>
                  <a:gd name="T9" fmla="*/ 2073274 h 2073274"/>
                  <a:gd name="T10" fmla="*/ 0 60000 65536"/>
                  <a:gd name="T11" fmla="*/ 0 60000 65536"/>
                  <a:gd name="T12" fmla="*/ 0 60000 65536"/>
                  <a:gd name="T13" fmla="*/ 0 60000 65536"/>
                  <a:gd name="T14" fmla="*/ 0 60000 65536"/>
                  <a:gd name="T15" fmla="*/ 0 w 326129"/>
                  <a:gd name="T16" fmla="*/ 0 h 2073274"/>
                  <a:gd name="T17" fmla="*/ 326129 w 326129"/>
                  <a:gd name="T18" fmla="*/ 2073274 h 2073274"/>
                </a:gdLst>
                <a:ahLst/>
                <a:cxnLst>
                  <a:cxn ang="T10">
                    <a:pos x="T0" y="T1"/>
                  </a:cxn>
                  <a:cxn ang="T11">
                    <a:pos x="T2" y="T3"/>
                  </a:cxn>
                  <a:cxn ang="T12">
                    <a:pos x="T4" y="T5"/>
                  </a:cxn>
                  <a:cxn ang="T13">
                    <a:pos x="T6" y="T7"/>
                  </a:cxn>
                  <a:cxn ang="T14">
                    <a:pos x="T8" y="T9"/>
                  </a:cxn>
                </a:cxnLst>
                <a:rect l="T15" t="T16" r="T17" b="T18"/>
                <a:pathLst>
                  <a:path w="326129" h="2073274">
                    <a:moveTo>
                      <a:pt x="168464" y="0"/>
                    </a:moveTo>
                    <a:cubicBezTo>
                      <a:pt x="84232" y="107983"/>
                      <a:pt x="0" y="215966"/>
                      <a:pt x="12959" y="336907"/>
                    </a:cubicBezTo>
                    <a:cubicBezTo>
                      <a:pt x="25918" y="457848"/>
                      <a:pt x="228938" y="576630"/>
                      <a:pt x="246216" y="725646"/>
                    </a:cubicBezTo>
                    <a:cubicBezTo>
                      <a:pt x="263494" y="874663"/>
                      <a:pt x="138227" y="1006401"/>
                      <a:pt x="116629" y="1231006"/>
                    </a:cubicBezTo>
                    <a:cubicBezTo>
                      <a:pt x="95031" y="1455611"/>
                      <a:pt x="326129" y="1818434"/>
                      <a:pt x="116629" y="2073274"/>
                    </a:cubicBezTo>
                  </a:path>
                </a:pathLst>
              </a:custGeom>
              <a:noFill/>
              <a:ln w="25400" algn="ctr">
                <a:solidFill>
                  <a:schemeClr val="accent1"/>
                </a:solidFill>
                <a:miter lim="800000"/>
                <a:headEnd/>
                <a:tailEnd/>
              </a:ln>
              <a:effectLst>
                <a:outerShdw dist="20000" dir="5400000" rotWithShape="0">
                  <a:srgbClr val="000000">
                    <a:alpha val="37999"/>
                  </a:srgbClr>
                </a:outerShdw>
              </a:effectLst>
            </p:spPr>
            <p:txBody>
              <a:bodyPr rot="10800000" anchor="ctr"/>
              <a:lstStyle/>
              <a:p>
                <a:pPr algn="ctr" defTabSz="457200" eaLnBrk="1" fontAlgn="auto" hangingPunct="1">
                  <a:spcBef>
                    <a:spcPts val="0"/>
                  </a:spcBef>
                  <a:spcAft>
                    <a:spcPts val="0"/>
                  </a:spcAft>
                  <a:defRPr/>
                </a:pPr>
                <a:endParaRPr lang="en-US" sz="1800">
                  <a:latin typeface="+mn-lt"/>
                </a:endParaRPr>
              </a:p>
            </p:txBody>
          </p:sp>
          <p:cxnSp>
            <p:nvCxnSpPr>
              <p:cNvPr id="78" name="Straight Connector 208"/>
              <p:cNvCxnSpPr/>
              <p:nvPr/>
            </p:nvCxnSpPr>
            <p:spPr>
              <a:xfrm rot="5400000">
                <a:off x="11473" y="19212"/>
                <a:ext cx="80" cy="53"/>
              </a:xfrm>
              <a:prstGeom prst="line">
                <a:avLst/>
              </a:prstGeom>
              <a:ln>
                <a:tailEnd type="triangle" w="lg"/>
              </a:ln>
            </p:spPr>
            <p:style>
              <a:lnRef idx="2">
                <a:schemeClr val="accent1"/>
              </a:lnRef>
              <a:fillRef idx="0">
                <a:schemeClr val="accent1"/>
              </a:fillRef>
              <a:effectRef idx="1">
                <a:schemeClr val="accent1"/>
              </a:effectRef>
              <a:fontRef idx="minor">
                <a:schemeClr val="tx1"/>
              </a:fontRef>
            </p:style>
          </p:cxnSp>
          <p:sp>
            <p:nvSpPr>
              <p:cNvPr id="79" name="Freeform 209"/>
              <p:cNvSpPr>
                <a:spLocks noChangeArrowheads="1"/>
              </p:cNvSpPr>
              <p:nvPr/>
            </p:nvSpPr>
            <p:spPr bwMode="auto">
              <a:xfrm>
                <a:off x="11754" y="18439"/>
                <a:ext cx="138" cy="801"/>
              </a:xfrm>
              <a:custGeom>
                <a:avLst/>
                <a:gdLst>
                  <a:gd name="T0" fmla="*/ 168464 w 326129"/>
                  <a:gd name="T1" fmla="*/ 0 h 2073274"/>
                  <a:gd name="T2" fmla="*/ 12959 w 326129"/>
                  <a:gd name="T3" fmla="*/ 336907 h 2073274"/>
                  <a:gd name="T4" fmla="*/ 246216 w 326129"/>
                  <a:gd name="T5" fmla="*/ 725646 h 2073274"/>
                  <a:gd name="T6" fmla="*/ 116629 w 326129"/>
                  <a:gd name="T7" fmla="*/ 1231006 h 2073274"/>
                  <a:gd name="T8" fmla="*/ 116629 w 326129"/>
                  <a:gd name="T9" fmla="*/ 2073274 h 2073274"/>
                  <a:gd name="T10" fmla="*/ 0 60000 65536"/>
                  <a:gd name="T11" fmla="*/ 0 60000 65536"/>
                  <a:gd name="T12" fmla="*/ 0 60000 65536"/>
                  <a:gd name="T13" fmla="*/ 0 60000 65536"/>
                  <a:gd name="T14" fmla="*/ 0 60000 65536"/>
                  <a:gd name="T15" fmla="*/ 0 w 326129"/>
                  <a:gd name="T16" fmla="*/ 0 h 2073274"/>
                  <a:gd name="T17" fmla="*/ 326129 w 326129"/>
                  <a:gd name="T18" fmla="*/ 2073274 h 2073274"/>
                </a:gdLst>
                <a:ahLst/>
                <a:cxnLst>
                  <a:cxn ang="T10">
                    <a:pos x="T0" y="T1"/>
                  </a:cxn>
                  <a:cxn ang="T11">
                    <a:pos x="T2" y="T3"/>
                  </a:cxn>
                  <a:cxn ang="T12">
                    <a:pos x="T4" y="T5"/>
                  </a:cxn>
                  <a:cxn ang="T13">
                    <a:pos x="T6" y="T7"/>
                  </a:cxn>
                  <a:cxn ang="T14">
                    <a:pos x="T8" y="T9"/>
                  </a:cxn>
                </a:cxnLst>
                <a:rect l="T15" t="T16" r="T17" b="T18"/>
                <a:pathLst>
                  <a:path w="326129" h="2073274">
                    <a:moveTo>
                      <a:pt x="168464" y="0"/>
                    </a:moveTo>
                    <a:cubicBezTo>
                      <a:pt x="84232" y="107983"/>
                      <a:pt x="0" y="215966"/>
                      <a:pt x="12959" y="336907"/>
                    </a:cubicBezTo>
                    <a:cubicBezTo>
                      <a:pt x="25918" y="457848"/>
                      <a:pt x="228938" y="576630"/>
                      <a:pt x="246216" y="725646"/>
                    </a:cubicBezTo>
                    <a:cubicBezTo>
                      <a:pt x="263494" y="874663"/>
                      <a:pt x="138227" y="1006401"/>
                      <a:pt x="116629" y="1231006"/>
                    </a:cubicBezTo>
                    <a:cubicBezTo>
                      <a:pt x="95031" y="1455611"/>
                      <a:pt x="326129" y="1818434"/>
                      <a:pt x="116629" y="2073274"/>
                    </a:cubicBezTo>
                  </a:path>
                </a:pathLst>
              </a:custGeom>
              <a:noFill/>
              <a:ln w="25400" algn="ctr">
                <a:solidFill>
                  <a:schemeClr val="accent1"/>
                </a:solidFill>
                <a:miter lim="800000"/>
                <a:headEnd/>
                <a:tailEnd/>
              </a:ln>
              <a:effectLst>
                <a:outerShdw dist="20000" dir="5400000" rotWithShape="0">
                  <a:srgbClr val="000000">
                    <a:alpha val="37999"/>
                  </a:srgbClr>
                </a:outerShdw>
              </a:effectLst>
            </p:spPr>
            <p:txBody>
              <a:bodyPr rot="10800000" anchor="ctr"/>
              <a:lstStyle/>
              <a:p>
                <a:pPr algn="ctr" defTabSz="457200" eaLnBrk="1" fontAlgn="auto" hangingPunct="1">
                  <a:spcBef>
                    <a:spcPts val="0"/>
                  </a:spcBef>
                  <a:spcAft>
                    <a:spcPts val="0"/>
                  </a:spcAft>
                  <a:defRPr/>
                </a:pPr>
                <a:endParaRPr lang="en-US" sz="1800">
                  <a:latin typeface="+mn-lt"/>
                </a:endParaRPr>
              </a:p>
            </p:txBody>
          </p:sp>
          <p:cxnSp>
            <p:nvCxnSpPr>
              <p:cNvPr id="80" name="Straight Connector 210"/>
              <p:cNvCxnSpPr/>
              <p:nvPr/>
            </p:nvCxnSpPr>
            <p:spPr>
              <a:xfrm rot="5400000">
                <a:off x="11741" y="19254"/>
                <a:ext cx="79" cy="53"/>
              </a:xfrm>
              <a:prstGeom prst="line">
                <a:avLst/>
              </a:prstGeom>
              <a:ln>
                <a:tailEnd type="triangle" w="lg"/>
              </a:ln>
            </p:spPr>
            <p:style>
              <a:lnRef idx="2">
                <a:schemeClr val="accent1"/>
              </a:lnRef>
              <a:fillRef idx="0">
                <a:schemeClr val="accent1"/>
              </a:fillRef>
              <a:effectRef idx="1">
                <a:schemeClr val="accent1"/>
              </a:effectRef>
              <a:fontRef idx="minor">
                <a:schemeClr val="tx1"/>
              </a:fontRef>
            </p:style>
          </p:cxnSp>
          <p:sp>
            <p:nvSpPr>
              <p:cNvPr id="81" name="Freeform 211"/>
              <p:cNvSpPr>
                <a:spLocks noChangeArrowheads="1"/>
              </p:cNvSpPr>
              <p:nvPr/>
            </p:nvSpPr>
            <p:spPr bwMode="auto">
              <a:xfrm>
                <a:off x="11980" y="18418"/>
                <a:ext cx="137" cy="801"/>
              </a:xfrm>
              <a:custGeom>
                <a:avLst/>
                <a:gdLst>
                  <a:gd name="T0" fmla="*/ 168464 w 326129"/>
                  <a:gd name="T1" fmla="*/ 0 h 2073274"/>
                  <a:gd name="T2" fmla="*/ 12959 w 326129"/>
                  <a:gd name="T3" fmla="*/ 336907 h 2073274"/>
                  <a:gd name="T4" fmla="*/ 246216 w 326129"/>
                  <a:gd name="T5" fmla="*/ 725646 h 2073274"/>
                  <a:gd name="T6" fmla="*/ 116629 w 326129"/>
                  <a:gd name="T7" fmla="*/ 1231006 h 2073274"/>
                  <a:gd name="T8" fmla="*/ 116629 w 326129"/>
                  <a:gd name="T9" fmla="*/ 2073274 h 2073274"/>
                  <a:gd name="T10" fmla="*/ 0 60000 65536"/>
                  <a:gd name="T11" fmla="*/ 0 60000 65536"/>
                  <a:gd name="T12" fmla="*/ 0 60000 65536"/>
                  <a:gd name="T13" fmla="*/ 0 60000 65536"/>
                  <a:gd name="T14" fmla="*/ 0 60000 65536"/>
                  <a:gd name="T15" fmla="*/ 0 w 326129"/>
                  <a:gd name="T16" fmla="*/ 0 h 2073274"/>
                  <a:gd name="T17" fmla="*/ 326129 w 326129"/>
                  <a:gd name="T18" fmla="*/ 2073274 h 2073274"/>
                </a:gdLst>
                <a:ahLst/>
                <a:cxnLst>
                  <a:cxn ang="T10">
                    <a:pos x="T0" y="T1"/>
                  </a:cxn>
                  <a:cxn ang="T11">
                    <a:pos x="T2" y="T3"/>
                  </a:cxn>
                  <a:cxn ang="T12">
                    <a:pos x="T4" y="T5"/>
                  </a:cxn>
                  <a:cxn ang="T13">
                    <a:pos x="T6" y="T7"/>
                  </a:cxn>
                  <a:cxn ang="T14">
                    <a:pos x="T8" y="T9"/>
                  </a:cxn>
                </a:cxnLst>
                <a:rect l="T15" t="T16" r="T17" b="T18"/>
                <a:pathLst>
                  <a:path w="326129" h="2073274">
                    <a:moveTo>
                      <a:pt x="168464" y="0"/>
                    </a:moveTo>
                    <a:cubicBezTo>
                      <a:pt x="84232" y="107983"/>
                      <a:pt x="0" y="215966"/>
                      <a:pt x="12959" y="336907"/>
                    </a:cubicBezTo>
                    <a:cubicBezTo>
                      <a:pt x="25918" y="457848"/>
                      <a:pt x="228938" y="576630"/>
                      <a:pt x="246216" y="725646"/>
                    </a:cubicBezTo>
                    <a:cubicBezTo>
                      <a:pt x="263494" y="874663"/>
                      <a:pt x="138227" y="1006401"/>
                      <a:pt x="116629" y="1231006"/>
                    </a:cubicBezTo>
                    <a:cubicBezTo>
                      <a:pt x="95031" y="1455611"/>
                      <a:pt x="326129" y="1818434"/>
                      <a:pt x="116629" y="2073274"/>
                    </a:cubicBezTo>
                  </a:path>
                </a:pathLst>
              </a:custGeom>
              <a:noFill/>
              <a:ln w="25400" algn="ctr">
                <a:solidFill>
                  <a:schemeClr val="accent1"/>
                </a:solidFill>
                <a:miter lim="800000"/>
                <a:headEnd/>
                <a:tailEnd/>
              </a:ln>
              <a:effectLst>
                <a:outerShdw dist="20000" dir="5400000" rotWithShape="0">
                  <a:srgbClr val="000000">
                    <a:alpha val="37999"/>
                  </a:srgbClr>
                </a:outerShdw>
              </a:effectLst>
            </p:spPr>
            <p:txBody>
              <a:bodyPr rot="10800000" anchor="ctr"/>
              <a:lstStyle/>
              <a:p>
                <a:pPr algn="ctr" defTabSz="457200" eaLnBrk="1" fontAlgn="auto" hangingPunct="1">
                  <a:spcBef>
                    <a:spcPts val="0"/>
                  </a:spcBef>
                  <a:spcAft>
                    <a:spcPts val="0"/>
                  </a:spcAft>
                  <a:defRPr/>
                </a:pPr>
                <a:endParaRPr lang="en-US" sz="1800">
                  <a:latin typeface="+mn-lt"/>
                </a:endParaRPr>
              </a:p>
            </p:txBody>
          </p:sp>
          <p:cxnSp>
            <p:nvCxnSpPr>
              <p:cNvPr id="82" name="Straight Connector 212"/>
              <p:cNvCxnSpPr/>
              <p:nvPr/>
            </p:nvCxnSpPr>
            <p:spPr>
              <a:xfrm rot="5400000">
                <a:off x="11965" y="19234"/>
                <a:ext cx="82" cy="53"/>
              </a:xfrm>
              <a:prstGeom prst="line">
                <a:avLst/>
              </a:prstGeom>
              <a:ln>
                <a:tailEnd type="triangle" w="lg"/>
              </a:ln>
            </p:spPr>
            <p:style>
              <a:lnRef idx="2">
                <a:schemeClr val="accent1"/>
              </a:lnRef>
              <a:fillRef idx="0">
                <a:schemeClr val="accent1"/>
              </a:fillRef>
              <a:effectRef idx="1">
                <a:schemeClr val="accent1"/>
              </a:effectRef>
              <a:fontRef idx="minor">
                <a:schemeClr val="tx1"/>
              </a:fontRef>
            </p:style>
          </p:cxnSp>
          <p:sp>
            <p:nvSpPr>
              <p:cNvPr id="83" name="Freeform 213"/>
              <p:cNvSpPr>
                <a:spLocks noChangeArrowheads="1"/>
              </p:cNvSpPr>
              <p:nvPr/>
            </p:nvSpPr>
            <p:spPr bwMode="auto">
              <a:xfrm>
                <a:off x="12185" y="18418"/>
                <a:ext cx="138" cy="801"/>
              </a:xfrm>
              <a:custGeom>
                <a:avLst/>
                <a:gdLst>
                  <a:gd name="T0" fmla="*/ 168464 w 326129"/>
                  <a:gd name="T1" fmla="*/ 0 h 2073274"/>
                  <a:gd name="T2" fmla="*/ 12959 w 326129"/>
                  <a:gd name="T3" fmla="*/ 336907 h 2073274"/>
                  <a:gd name="T4" fmla="*/ 246216 w 326129"/>
                  <a:gd name="T5" fmla="*/ 725646 h 2073274"/>
                  <a:gd name="T6" fmla="*/ 116629 w 326129"/>
                  <a:gd name="T7" fmla="*/ 1231006 h 2073274"/>
                  <a:gd name="T8" fmla="*/ 116629 w 326129"/>
                  <a:gd name="T9" fmla="*/ 2073274 h 2073274"/>
                  <a:gd name="T10" fmla="*/ 0 60000 65536"/>
                  <a:gd name="T11" fmla="*/ 0 60000 65536"/>
                  <a:gd name="T12" fmla="*/ 0 60000 65536"/>
                  <a:gd name="T13" fmla="*/ 0 60000 65536"/>
                  <a:gd name="T14" fmla="*/ 0 60000 65536"/>
                  <a:gd name="T15" fmla="*/ 0 w 326129"/>
                  <a:gd name="T16" fmla="*/ 0 h 2073274"/>
                  <a:gd name="T17" fmla="*/ 326129 w 326129"/>
                  <a:gd name="T18" fmla="*/ 2073274 h 2073274"/>
                </a:gdLst>
                <a:ahLst/>
                <a:cxnLst>
                  <a:cxn ang="T10">
                    <a:pos x="T0" y="T1"/>
                  </a:cxn>
                  <a:cxn ang="T11">
                    <a:pos x="T2" y="T3"/>
                  </a:cxn>
                  <a:cxn ang="T12">
                    <a:pos x="T4" y="T5"/>
                  </a:cxn>
                  <a:cxn ang="T13">
                    <a:pos x="T6" y="T7"/>
                  </a:cxn>
                  <a:cxn ang="T14">
                    <a:pos x="T8" y="T9"/>
                  </a:cxn>
                </a:cxnLst>
                <a:rect l="T15" t="T16" r="T17" b="T18"/>
                <a:pathLst>
                  <a:path w="326129" h="2073274">
                    <a:moveTo>
                      <a:pt x="168464" y="0"/>
                    </a:moveTo>
                    <a:cubicBezTo>
                      <a:pt x="84232" y="107983"/>
                      <a:pt x="0" y="215966"/>
                      <a:pt x="12959" y="336907"/>
                    </a:cubicBezTo>
                    <a:cubicBezTo>
                      <a:pt x="25918" y="457848"/>
                      <a:pt x="228938" y="576630"/>
                      <a:pt x="246216" y="725646"/>
                    </a:cubicBezTo>
                    <a:cubicBezTo>
                      <a:pt x="263494" y="874663"/>
                      <a:pt x="138227" y="1006401"/>
                      <a:pt x="116629" y="1231006"/>
                    </a:cubicBezTo>
                    <a:cubicBezTo>
                      <a:pt x="95031" y="1455611"/>
                      <a:pt x="326129" y="1818434"/>
                      <a:pt x="116629" y="2073274"/>
                    </a:cubicBezTo>
                  </a:path>
                </a:pathLst>
              </a:custGeom>
              <a:noFill/>
              <a:ln w="25400" algn="ctr">
                <a:solidFill>
                  <a:schemeClr val="accent1"/>
                </a:solidFill>
                <a:miter lim="800000"/>
                <a:headEnd/>
                <a:tailEnd/>
              </a:ln>
              <a:effectLst>
                <a:outerShdw dist="20000" dir="5400000" rotWithShape="0">
                  <a:srgbClr val="000000">
                    <a:alpha val="37999"/>
                  </a:srgbClr>
                </a:outerShdw>
              </a:effectLst>
            </p:spPr>
            <p:txBody>
              <a:bodyPr rot="10800000" anchor="ctr"/>
              <a:lstStyle/>
              <a:p>
                <a:pPr algn="ctr" defTabSz="457200" eaLnBrk="1" fontAlgn="auto" hangingPunct="1">
                  <a:spcBef>
                    <a:spcPts val="0"/>
                  </a:spcBef>
                  <a:spcAft>
                    <a:spcPts val="0"/>
                  </a:spcAft>
                  <a:defRPr/>
                </a:pPr>
                <a:endParaRPr lang="en-US" sz="1800">
                  <a:latin typeface="+mn-lt"/>
                </a:endParaRPr>
              </a:p>
            </p:txBody>
          </p:sp>
          <p:cxnSp>
            <p:nvCxnSpPr>
              <p:cNvPr id="84" name="Straight Connector 214"/>
              <p:cNvCxnSpPr/>
              <p:nvPr/>
            </p:nvCxnSpPr>
            <p:spPr>
              <a:xfrm rot="5400000">
                <a:off x="12171" y="19234"/>
                <a:ext cx="82" cy="53"/>
              </a:xfrm>
              <a:prstGeom prst="line">
                <a:avLst/>
              </a:prstGeom>
              <a:ln>
                <a:tailEnd type="triangle" w="lg"/>
              </a:ln>
            </p:spPr>
            <p:style>
              <a:lnRef idx="2">
                <a:schemeClr val="accent1"/>
              </a:lnRef>
              <a:fillRef idx="0">
                <a:schemeClr val="accent1"/>
              </a:fillRef>
              <a:effectRef idx="1">
                <a:schemeClr val="accent1"/>
              </a:effectRef>
              <a:fontRef idx="minor">
                <a:schemeClr val="tx1"/>
              </a:fontRef>
            </p:style>
          </p:cxnSp>
          <p:sp>
            <p:nvSpPr>
              <p:cNvPr id="85" name="Freeform 215"/>
              <p:cNvSpPr>
                <a:spLocks noChangeArrowheads="1"/>
              </p:cNvSpPr>
              <p:nvPr/>
            </p:nvSpPr>
            <p:spPr bwMode="auto">
              <a:xfrm>
                <a:off x="12410" y="18397"/>
                <a:ext cx="138" cy="801"/>
              </a:xfrm>
              <a:custGeom>
                <a:avLst/>
                <a:gdLst>
                  <a:gd name="T0" fmla="*/ 168464 w 326129"/>
                  <a:gd name="T1" fmla="*/ 0 h 2073274"/>
                  <a:gd name="T2" fmla="*/ 12959 w 326129"/>
                  <a:gd name="T3" fmla="*/ 336907 h 2073274"/>
                  <a:gd name="T4" fmla="*/ 246216 w 326129"/>
                  <a:gd name="T5" fmla="*/ 725646 h 2073274"/>
                  <a:gd name="T6" fmla="*/ 116629 w 326129"/>
                  <a:gd name="T7" fmla="*/ 1231006 h 2073274"/>
                  <a:gd name="T8" fmla="*/ 116629 w 326129"/>
                  <a:gd name="T9" fmla="*/ 2073274 h 2073274"/>
                  <a:gd name="T10" fmla="*/ 0 60000 65536"/>
                  <a:gd name="T11" fmla="*/ 0 60000 65536"/>
                  <a:gd name="T12" fmla="*/ 0 60000 65536"/>
                  <a:gd name="T13" fmla="*/ 0 60000 65536"/>
                  <a:gd name="T14" fmla="*/ 0 60000 65536"/>
                  <a:gd name="T15" fmla="*/ 0 w 326129"/>
                  <a:gd name="T16" fmla="*/ 0 h 2073274"/>
                  <a:gd name="T17" fmla="*/ 326129 w 326129"/>
                  <a:gd name="T18" fmla="*/ 2073274 h 2073274"/>
                </a:gdLst>
                <a:ahLst/>
                <a:cxnLst>
                  <a:cxn ang="T10">
                    <a:pos x="T0" y="T1"/>
                  </a:cxn>
                  <a:cxn ang="T11">
                    <a:pos x="T2" y="T3"/>
                  </a:cxn>
                  <a:cxn ang="T12">
                    <a:pos x="T4" y="T5"/>
                  </a:cxn>
                  <a:cxn ang="T13">
                    <a:pos x="T6" y="T7"/>
                  </a:cxn>
                  <a:cxn ang="T14">
                    <a:pos x="T8" y="T9"/>
                  </a:cxn>
                </a:cxnLst>
                <a:rect l="T15" t="T16" r="T17" b="T18"/>
                <a:pathLst>
                  <a:path w="326129" h="2073274">
                    <a:moveTo>
                      <a:pt x="168464" y="0"/>
                    </a:moveTo>
                    <a:cubicBezTo>
                      <a:pt x="84232" y="107983"/>
                      <a:pt x="0" y="215966"/>
                      <a:pt x="12959" y="336907"/>
                    </a:cubicBezTo>
                    <a:cubicBezTo>
                      <a:pt x="25918" y="457848"/>
                      <a:pt x="228938" y="576630"/>
                      <a:pt x="246216" y="725646"/>
                    </a:cubicBezTo>
                    <a:cubicBezTo>
                      <a:pt x="263494" y="874663"/>
                      <a:pt x="138227" y="1006401"/>
                      <a:pt x="116629" y="1231006"/>
                    </a:cubicBezTo>
                    <a:cubicBezTo>
                      <a:pt x="95031" y="1455611"/>
                      <a:pt x="326129" y="1818434"/>
                      <a:pt x="116629" y="2073274"/>
                    </a:cubicBezTo>
                  </a:path>
                </a:pathLst>
              </a:custGeom>
              <a:noFill/>
              <a:ln w="25400" algn="ctr">
                <a:solidFill>
                  <a:schemeClr val="accent1"/>
                </a:solidFill>
                <a:miter lim="800000"/>
                <a:headEnd/>
                <a:tailEnd/>
              </a:ln>
              <a:effectLst>
                <a:outerShdw dist="20000" dir="5400000" rotWithShape="0">
                  <a:srgbClr val="000000">
                    <a:alpha val="37999"/>
                  </a:srgbClr>
                </a:outerShdw>
              </a:effectLst>
            </p:spPr>
            <p:txBody>
              <a:bodyPr rot="10800000" anchor="ctr"/>
              <a:lstStyle/>
              <a:p>
                <a:pPr algn="ctr" defTabSz="457200" eaLnBrk="1" fontAlgn="auto" hangingPunct="1">
                  <a:spcBef>
                    <a:spcPts val="0"/>
                  </a:spcBef>
                  <a:spcAft>
                    <a:spcPts val="0"/>
                  </a:spcAft>
                  <a:defRPr/>
                </a:pPr>
                <a:endParaRPr lang="en-US" sz="1800">
                  <a:latin typeface="+mn-lt"/>
                </a:endParaRPr>
              </a:p>
            </p:txBody>
          </p:sp>
          <p:cxnSp>
            <p:nvCxnSpPr>
              <p:cNvPr id="86" name="Straight Connector 216"/>
              <p:cNvCxnSpPr/>
              <p:nvPr/>
            </p:nvCxnSpPr>
            <p:spPr>
              <a:xfrm rot="5400000">
                <a:off x="12397" y="19212"/>
                <a:ext cx="82" cy="54"/>
              </a:xfrm>
              <a:prstGeom prst="line">
                <a:avLst/>
              </a:prstGeom>
              <a:ln>
                <a:tailEnd type="triangle" w="lg"/>
              </a:ln>
            </p:spPr>
            <p:style>
              <a:lnRef idx="2">
                <a:schemeClr val="accent1"/>
              </a:lnRef>
              <a:fillRef idx="0">
                <a:schemeClr val="accent1"/>
              </a:fillRef>
              <a:effectRef idx="1">
                <a:schemeClr val="accent1"/>
              </a:effectRef>
              <a:fontRef idx="minor">
                <a:schemeClr val="tx1"/>
              </a:fontRef>
            </p:style>
          </p:cxnSp>
        </p:grpSp>
        <p:cxnSp>
          <p:nvCxnSpPr>
            <p:cNvPr id="62" name="Straight Connector 160"/>
            <p:cNvCxnSpPr/>
            <p:nvPr/>
          </p:nvCxnSpPr>
          <p:spPr>
            <a:xfrm>
              <a:off x="4938713" y="4495800"/>
              <a:ext cx="525462" cy="0"/>
            </a:xfrm>
            <a:prstGeom prst="line">
              <a:avLst/>
            </a:prstGeom>
            <a:ln>
              <a:solidFill>
                <a:schemeClr val="tx1"/>
              </a:solidFill>
              <a:tailEnd type="triangle" w="lg"/>
            </a:ln>
          </p:spPr>
          <p:style>
            <a:lnRef idx="2">
              <a:schemeClr val="accent1"/>
            </a:lnRef>
            <a:fillRef idx="0">
              <a:schemeClr val="accent1"/>
            </a:fillRef>
            <a:effectRef idx="1">
              <a:schemeClr val="accent1"/>
            </a:effectRef>
            <a:fontRef idx="minor">
              <a:schemeClr val="tx1"/>
            </a:fontRef>
          </p:style>
        </p:cxnSp>
        <p:sp>
          <p:nvSpPr>
            <p:cNvPr id="63" name="Rectangle 4"/>
            <p:cNvSpPr/>
            <p:nvPr/>
          </p:nvSpPr>
          <p:spPr>
            <a:xfrm>
              <a:off x="5432425" y="4086225"/>
              <a:ext cx="2859088" cy="328613"/>
            </a:xfrm>
            <a:prstGeom prst="rect">
              <a:avLst/>
            </a:prstGeom>
            <a:gradFill flip="none" rotWithShape="1">
              <a:gsLst>
                <a:gs pos="0">
                  <a:schemeClr val="accent1">
                    <a:alpha val="84000"/>
                  </a:schemeClr>
                </a:gs>
                <a:gs pos="100000">
                  <a:srgbClr val="FFFFFF"/>
                </a:gs>
              </a:gsLst>
              <a:lin ang="16200000" scaled="0"/>
              <a:tileRect/>
            </a:gra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noAutofit/>
            </a:bodyPr>
            <a:lstStyle/>
            <a:p>
              <a:pPr algn="ctr" defTabSz="457200" eaLnBrk="1" hangingPunct="1"/>
              <a:r>
                <a:rPr lang="en-US" sz="1100" dirty="0" smtClean="0">
                  <a:solidFill>
                    <a:srgbClr val="000000"/>
                  </a:solidFill>
                  <a:latin typeface="Times New Roman" pitchFamily="18" charset="0"/>
                  <a:cs typeface="Times New Roman" pitchFamily="18" charset="0"/>
                </a:rPr>
                <a:t>Glass</a:t>
              </a:r>
              <a:endParaRPr lang="en-US" sz="1100" dirty="0">
                <a:solidFill>
                  <a:srgbClr val="000000"/>
                </a:solidFill>
                <a:latin typeface="Times New Roman" pitchFamily="18" charset="0"/>
                <a:cs typeface="Times New Roman" pitchFamily="18" charset="0"/>
              </a:endParaRPr>
            </a:p>
          </p:txBody>
        </p:sp>
        <p:cxnSp>
          <p:nvCxnSpPr>
            <p:cNvPr id="64" name="Straight Connector 89"/>
            <p:cNvCxnSpPr/>
            <p:nvPr/>
          </p:nvCxnSpPr>
          <p:spPr>
            <a:xfrm>
              <a:off x="8302625" y="4468813"/>
              <a:ext cx="573088" cy="6350"/>
            </a:xfrm>
            <a:prstGeom prst="line">
              <a:avLst/>
            </a:prstGeom>
          </p:spPr>
          <p:style>
            <a:lnRef idx="2">
              <a:schemeClr val="accent1"/>
            </a:lnRef>
            <a:fillRef idx="0">
              <a:schemeClr val="accent1"/>
            </a:fillRef>
            <a:effectRef idx="1">
              <a:schemeClr val="accent1"/>
            </a:effectRef>
            <a:fontRef idx="minor">
              <a:schemeClr val="tx1"/>
            </a:fontRef>
          </p:style>
        </p:cxnSp>
        <p:cxnSp>
          <p:nvCxnSpPr>
            <p:cNvPr id="65" name="Straight Connector 64"/>
            <p:cNvCxnSpPr/>
            <p:nvPr/>
          </p:nvCxnSpPr>
          <p:spPr>
            <a:xfrm rot="10800000">
              <a:off x="8655050" y="4468813"/>
              <a:ext cx="220663" cy="0"/>
            </a:xfrm>
            <a:prstGeom prst="line">
              <a:avLst/>
            </a:prstGeom>
            <a:ln>
              <a:tailEnd type="triangle" w="lg"/>
            </a:ln>
          </p:spPr>
          <p:style>
            <a:lnRef idx="2">
              <a:schemeClr val="accent1"/>
            </a:lnRef>
            <a:fillRef idx="0">
              <a:schemeClr val="accent1"/>
            </a:fillRef>
            <a:effectRef idx="1">
              <a:schemeClr val="accent1"/>
            </a:effectRef>
            <a:fontRef idx="minor">
              <a:schemeClr val="tx1"/>
            </a:fontRef>
          </p:style>
        </p:cxnSp>
        <p:sp>
          <p:nvSpPr>
            <p:cNvPr id="66" name="Text Box 76"/>
            <p:cNvSpPr txBox="1">
              <a:spLocks noChangeArrowheads="1"/>
            </p:cNvSpPr>
            <p:nvPr/>
          </p:nvSpPr>
          <p:spPr bwMode="auto">
            <a:xfrm>
              <a:off x="3449342" y="4086225"/>
              <a:ext cx="1795016" cy="653255"/>
            </a:xfrm>
            <a:prstGeom prst="rect">
              <a:avLst/>
            </a:prstGeom>
            <a:noFill/>
            <a:ln w="9525">
              <a:noFill/>
              <a:miter lim="800000"/>
              <a:headEnd/>
              <a:tailEnd/>
            </a:ln>
            <a:effectLst/>
          </p:spPr>
          <p:txBody>
            <a:bodyPr wrap="square">
              <a:spAutoFit/>
            </a:bodyPr>
            <a:lstStyle/>
            <a:p>
              <a:pPr>
                <a:spcBef>
                  <a:spcPct val="50000"/>
                </a:spcBef>
              </a:pPr>
              <a:r>
                <a:rPr lang="en-US" sz="1200" dirty="0"/>
                <a:t>Platinum</a:t>
              </a:r>
            </a:p>
          </p:txBody>
        </p:sp>
        <p:sp>
          <p:nvSpPr>
            <p:cNvPr id="67" name="Text Box 77"/>
            <p:cNvSpPr txBox="1">
              <a:spLocks noChangeArrowheads="1"/>
            </p:cNvSpPr>
            <p:nvPr/>
          </p:nvSpPr>
          <p:spPr bwMode="auto">
            <a:xfrm>
              <a:off x="3136499" y="4984749"/>
              <a:ext cx="2225281" cy="1016174"/>
            </a:xfrm>
            <a:prstGeom prst="rect">
              <a:avLst/>
            </a:prstGeom>
            <a:solidFill>
              <a:srgbClr val="E5DA01"/>
            </a:solidFill>
            <a:ln w="9525">
              <a:noFill/>
              <a:miter lim="800000"/>
              <a:headEnd/>
              <a:tailEnd/>
            </a:ln>
            <a:effectLst/>
          </p:spPr>
          <p:txBody>
            <a:bodyPr wrap="square">
              <a:spAutoFit/>
            </a:bodyPr>
            <a:lstStyle/>
            <a:p>
              <a:pPr algn="ctr">
                <a:spcBef>
                  <a:spcPct val="50000"/>
                </a:spcBef>
              </a:pPr>
              <a:r>
                <a:rPr lang="en-US" sz="1100" dirty="0" smtClean="0">
                  <a:solidFill>
                    <a:srgbClr val="000000"/>
                  </a:solidFill>
                </a:rPr>
                <a:t>TiO</a:t>
              </a:r>
              <a:r>
                <a:rPr lang="en-US" sz="1100" baseline="-25000" dirty="0" smtClean="0">
                  <a:solidFill>
                    <a:srgbClr val="000000"/>
                  </a:solidFill>
                </a:rPr>
                <a:t>2</a:t>
              </a:r>
              <a:r>
                <a:rPr lang="en-US" sz="1100" dirty="0" smtClean="0">
                  <a:solidFill>
                    <a:srgbClr val="000000"/>
                  </a:solidFill>
                </a:rPr>
                <a:t>/Quantum Dots</a:t>
              </a:r>
              <a:endParaRPr lang="en-US" sz="1100" dirty="0">
                <a:solidFill>
                  <a:srgbClr val="000000"/>
                </a:solidFill>
              </a:endParaRPr>
            </a:p>
          </p:txBody>
        </p:sp>
        <p:sp>
          <p:nvSpPr>
            <p:cNvPr id="68" name="Text Box 78"/>
            <p:cNvSpPr txBox="1">
              <a:spLocks noChangeArrowheads="1"/>
            </p:cNvSpPr>
            <p:nvPr/>
          </p:nvSpPr>
          <p:spPr bwMode="auto">
            <a:xfrm>
              <a:off x="3136499" y="4445635"/>
              <a:ext cx="1860953" cy="653255"/>
            </a:xfrm>
            <a:prstGeom prst="rect">
              <a:avLst/>
            </a:prstGeom>
            <a:noFill/>
            <a:ln w="9525">
              <a:noFill/>
              <a:miter lim="800000"/>
              <a:headEnd/>
              <a:tailEnd/>
            </a:ln>
            <a:effectLst/>
          </p:spPr>
          <p:txBody>
            <a:bodyPr wrap="square">
              <a:spAutoFit/>
            </a:bodyPr>
            <a:lstStyle/>
            <a:p>
              <a:pPr>
                <a:spcBef>
                  <a:spcPct val="50000"/>
                </a:spcBef>
              </a:pPr>
              <a:r>
                <a:rPr lang="en-US" sz="1200" dirty="0"/>
                <a:t>Electrolyte</a:t>
              </a:r>
            </a:p>
          </p:txBody>
        </p:sp>
        <p:cxnSp>
          <p:nvCxnSpPr>
            <p:cNvPr id="69" name="Straight Connector 89"/>
            <p:cNvCxnSpPr/>
            <p:nvPr/>
          </p:nvCxnSpPr>
          <p:spPr>
            <a:xfrm>
              <a:off x="8875713" y="4468813"/>
              <a:ext cx="0" cy="314325"/>
            </a:xfrm>
            <a:prstGeom prst="line">
              <a:avLst/>
            </a:prstGeom>
          </p:spPr>
          <p:style>
            <a:lnRef idx="2">
              <a:schemeClr val="accent1"/>
            </a:lnRef>
            <a:fillRef idx="0">
              <a:schemeClr val="accent1"/>
            </a:fillRef>
            <a:effectRef idx="1">
              <a:schemeClr val="accent1"/>
            </a:effectRef>
            <a:fontRef idx="minor">
              <a:schemeClr val="tx1"/>
            </a:fontRef>
          </p:style>
        </p:cxnSp>
        <p:sp>
          <p:nvSpPr>
            <p:cNvPr id="70" name="TextBox 69"/>
            <p:cNvSpPr txBox="1"/>
            <p:nvPr/>
          </p:nvSpPr>
          <p:spPr>
            <a:xfrm>
              <a:off x="8575010" y="4625340"/>
              <a:ext cx="384096" cy="725840"/>
            </a:xfrm>
            <a:prstGeom prst="rect">
              <a:avLst/>
            </a:prstGeom>
            <a:noFill/>
          </p:spPr>
          <p:txBody>
            <a:bodyPr wrap="square" rtlCol="0">
              <a:spAutoFit/>
            </a:bodyPr>
            <a:lstStyle/>
            <a:p>
              <a:r>
                <a:rPr lang="en-US" sz="1400" dirty="0">
                  <a:solidFill>
                    <a:srgbClr val="000000"/>
                  </a:solidFill>
                  <a:latin typeface="Times New Roman" pitchFamily="18" charset="0"/>
                  <a:cs typeface="Times New Roman" pitchFamily="18" charset="0"/>
                </a:rPr>
                <a:t>I</a:t>
              </a:r>
            </a:p>
          </p:txBody>
        </p:sp>
      </p:grpSp>
      <p:pic>
        <p:nvPicPr>
          <p:cNvPr id="87" name="Picture 1821" descr="F:\BNL 2010\Poster\DSSC.ti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096000" y="914400"/>
            <a:ext cx="2895600" cy="2722383"/>
          </a:xfrm>
          <a:prstGeom prst="rect">
            <a:avLst/>
          </a:prstGeom>
          <a:noFill/>
          <a:extLst>
            <a:ext uri="{909E8E84-426E-40DD-AFC4-6F175D3DCCD1}">
              <a14:hiddenFill xmlns:a14="http://schemas.microsoft.com/office/drawing/2010/main" xmlns="">
                <a:solidFill>
                  <a:srgbClr val="FFFFFF"/>
                </a:solidFill>
              </a14:hiddenFill>
            </a:ext>
          </a:extLst>
        </p:spPr>
      </p:pic>
      <p:sp>
        <p:nvSpPr>
          <p:cNvPr id="88" name="TextBox 87"/>
          <p:cNvSpPr txBox="1"/>
          <p:nvPr/>
        </p:nvSpPr>
        <p:spPr>
          <a:xfrm>
            <a:off x="4876800" y="3733800"/>
            <a:ext cx="4267200" cy="3046988"/>
          </a:xfrm>
          <a:prstGeom prst="rect">
            <a:avLst/>
          </a:prstGeom>
          <a:noFill/>
        </p:spPr>
        <p:txBody>
          <a:bodyPr wrap="square" rtlCol="0">
            <a:spAutoFit/>
          </a:bodyPr>
          <a:lstStyle/>
          <a:p>
            <a:r>
              <a:rPr lang="en-US" sz="1200" b="1" i="1" dirty="0" smtClean="0"/>
              <a:t>Notable outcomes from these studies include:</a:t>
            </a:r>
          </a:p>
          <a:p>
            <a:endParaRPr lang="en-US" sz="1200" dirty="0" smtClean="0"/>
          </a:p>
          <a:p>
            <a:pPr indent="91440">
              <a:buFont typeface="Arial" pitchFamily="34" charset="0"/>
              <a:buChar char="•"/>
              <a:tabLst>
                <a:tab pos="91440" algn="l"/>
              </a:tabLst>
            </a:pPr>
            <a:r>
              <a:rPr lang="en-US" sz="1200" dirty="0" smtClean="0"/>
              <a:t> synthesis of </a:t>
            </a:r>
            <a:r>
              <a:rPr lang="en-US" sz="1200" dirty="0" err="1" smtClean="0"/>
              <a:t>CdS</a:t>
            </a:r>
            <a:r>
              <a:rPr lang="en-US" sz="1200" dirty="0" smtClean="0"/>
              <a:t> nanoparticles with precise diameter </a:t>
            </a:r>
            <a:r>
              <a:rPr lang="en-US" sz="1200" dirty="0" smtClean="0"/>
              <a:t>	control</a:t>
            </a:r>
            <a:endParaRPr lang="en-US" sz="1200" dirty="0" smtClean="0"/>
          </a:p>
          <a:p>
            <a:pPr indent="91440">
              <a:buFont typeface="Arial" pitchFamily="34" charset="0"/>
              <a:buChar char="•"/>
              <a:tabLst>
                <a:tab pos="91440" algn="l"/>
              </a:tabLst>
            </a:pPr>
            <a:r>
              <a:rPr lang="en-US" sz="1200" dirty="0" smtClean="0"/>
              <a:t> fabrication of </a:t>
            </a:r>
            <a:r>
              <a:rPr lang="en-US" sz="1200" dirty="0" err="1" smtClean="0"/>
              <a:t>nanocrystal</a:t>
            </a:r>
            <a:r>
              <a:rPr lang="en-US" sz="1200" dirty="0" smtClean="0"/>
              <a:t> </a:t>
            </a:r>
            <a:r>
              <a:rPr lang="en-US" sz="1200" dirty="0" err="1" smtClean="0"/>
              <a:t>CdS</a:t>
            </a:r>
            <a:r>
              <a:rPr lang="en-US" sz="1200" dirty="0" smtClean="0"/>
              <a:t> and TiO</a:t>
            </a:r>
            <a:r>
              <a:rPr lang="en-US" sz="1200" baseline="-25000" dirty="0" smtClean="0"/>
              <a:t>2 </a:t>
            </a:r>
            <a:r>
              <a:rPr lang="en-US" sz="1200" dirty="0" smtClean="0"/>
              <a:t>thin </a:t>
            </a:r>
            <a:r>
              <a:rPr lang="en-US" sz="1200" dirty="0" smtClean="0"/>
              <a:t>film </a:t>
            </a:r>
            <a:r>
              <a:rPr lang="en-US" sz="1200" dirty="0" smtClean="0"/>
              <a:t>devices</a:t>
            </a:r>
            <a:endParaRPr lang="en-US" sz="1200" dirty="0" smtClean="0"/>
          </a:p>
          <a:p>
            <a:pPr indent="91440">
              <a:buFont typeface="Arial" pitchFamily="34" charset="0"/>
              <a:buChar char="•"/>
              <a:tabLst>
                <a:tab pos="91440" algn="l"/>
              </a:tabLst>
            </a:pPr>
            <a:r>
              <a:rPr lang="en-US" sz="1200" dirty="0" smtClean="0"/>
              <a:t> </a:t>
            </a:r>
            <a:r>
              <a:rPr lang="en-US" sz="1200" dirty="0" smtClean="0"/>
              <a:t>evidence </a:t>
            </a:r>
            <a:r>
              <a:rPr lang="en-US" sz="1200" dirty="0" smtClean="0"/>
              <a:t>that under simulated solar </a:t>
            </a:r>
            <a:r>
              <a:rPr lang="en-US" sz="1200" dirty="0" smtClean="0"/>
              <a:t>illumination </a:t>
            </a:r>
            <a:r>
              <a:rPr lang="en-US" sz="1200" dirty="0" smtClean="0"/>
              <a:t>the </a:t>
            </a:r>
            <a:r>
              <a:rPr lang="en-US" sz="1200" dirty="0" smtClean="0"/>
              <a:t>	conductance </a:t>
            </a:r>
            <a:r>
              <a:rPr lang="en-US" sz="1200" dirty="0" smtClean="0"/>
              <a:t>of both </a:t>
            </a:r>
            <a:r>
              <a:rPr lang="en-US" sz="1200" dirty="0" err="1" smtClean="0"/>
              <a:t>CdS</a:t>
            </a:r>
            <a:r>
              <a:rPr lang="en-US" sz="1200" dirty="0" smtClean="0"/>
              <a:t> and TiO</a:t>
            </a:r>
            <a:r>
              <a:rPr lang="en-US" sz="1200" baseline="-25000" dirty="0" smtClean="0"/>
              <a:t>2</a:t>
            </a:r>
            <a:r>
              <a:rPr lang="en-US" sz="1200" dirty="0" smtClean="0"/>
              <a:t> devices increases, </a:t>
            </a:r>
            <a:r>
              <a:rPr lang="en-US" sz="1200" dirty="0" smtClean="0"/>
              <a:t>	consistent </a:t>
            </a:r>
            <a:r>
              <a:rPr lang="en-US" sz="1200" dirty="0" smtClean="0"/>
              <a:t>with excitation of photogenerated carriers in the </a:t>
            </a:r>
            <a:r>
              <a:rPr lang="en-US" sz="1200" dirty="0" smtClean="0"/>
              <a:t>	semiconductor </a:t>
            </a:r>
            <a:r>
              <a:rPr lang="en-US" sz="1200" dirty="0" err="1" smtClean="0"/>
              <a:t>nanocrystal</a:t>
            </a:r>
            <a:r>
              <a:rPr lang="en-US" sz="1200" dirty="0" smtClean="0"/>
              <a:t> film network</a:t>
            </a:r>
          </a:p>
          <a:p>
            <a:pPr indent="91440">
              <a:buFont typeface="Arial" pitchFamily="34" charset="0"/>
              <a:buChar char="•"/>
              <a:tabLst>
                <a:tab pos="91440" algn="l"/>
              </a:tabLst>
            </a:pPr>
            <a:r>
              <a:rPr lang="en-US" sz="1200" dirty="0" smtClean="0"/>
              <a:t> improvement of TiO</a:t>
            </a:r>
            <a:r>
              <a:rPr lang="en-US" sz="1200" baseline="-25000" dirty="0" smtClean="0"/>
              <a:t>2</a:t>
            </a:r>
            <a:r>
              <a:rPr lang="en-US" sz="1200" dirty="0" smtClean="0"/>
              <a:t> structure porosity and brittleness by </a:t>
            </a:r>
            <a:r>
              <a:rPr lang="en-US" sz="1200" dirty="0" smtClean="0"/>
              <a:t>	adding </a:t>
            </a:r>
            <a:r>
              <a:rPr lang="en-US" sz="1200" dirty="0" smtClean="0"/>
              <a:t>titanium </a:t>
            </a:r>
            <a:r>
              <a:rPr lang="en-US" sz="1200" dirty="0" smtClean="0"/>
              <a:t>monomers</a:t>
            </a:r>
            <a:endParaRPr lang="en-US" sz="1200" dirty="0" smtClean="0"/>
          </a:p>
          <a:p>
            <a:pPr indent="91440">
              <a:buFont typeface="Arial" pitchFamily="34" charset="0"/>
              <a:buChar char="•"/>
              <a:tabLst>
                <a:tab pos="91440" algn="l"/>
              </a:tabLst>
            </a:pPr>
            <a:r>
              <a:rPr lang="en-US" sz="1200" dirty="0" smtClean="0"/>
              <a:t> spectroscopic evidence that direct soaking </a:t>
            </a:r>
            <a:r>
              <a:rPr lang="en-US" sz="1200" dirty="0" smtClean="0"/>
              <a:t>showed </a:t>
            </a:r>
            <a:r>
              <a:rPr lang="en-US" sz="1200" dirty="0" smtClean="0"/>
              <a:t>a </a:t>
            </a:r>
            <a:r>
              <a:rPr lang="en-US" sz="1200" dirty="0" smtClean="0"/>
              <a:t>	higher </a:t>
            </a:r>
            <a:r>
              <a:rPr lang="en-US" sz="1200" dirty="0" smtClean="0"/>
              <a:t>degree of quantum dots uptake comparing to the </a:t>
            </a:r>
            <a:r>
              <a:rPr lang="en-US" sz="1200" dirty="0" smtClean="0"/>
              <a:t>	linker </a:t>
            </a:r>
            <a:r>
              <a:rPr lang="en-US" sz="1200" dirty="0" smtClean="0"/>
              <a:t>molecule </a:t>
            </a:r>
            <a:r>
              <a:rPr lang="en-US" sz="1200" dirty="0" smtClean="0"/>
              <a:t>modified </a:t>
            </a:r>
            <a:r>
              <a:rPr lang="en-US" sz="1200" dirty="0" smtClean="0"/>
              <a:t>TiO</a:t>
            </a:r>
            <a:r>
              <a:rPr lang="en-US" sz="1200" baseline="-25000" dirty="0" smtClean="0"/>
              <a:t>2 </a:t>
            </a:r>
            <a:r>
              <a:rPr lang="en-US" sz="1200" dirty="0" smtClean="0"/>
              <a:t>matrix</a:t>
            </a:r>
          </a:p>
          <a:p>
            <a:pPr indent="91440">
              <a:buFont typeface="Arial" pitchFamily="34" charset="0"/>
              <a:buChar char="•"/>
              <a:tabLst>
                <a:tab pos="91440" algn="l"/>
              </a:tabLst>
            </a:pPr>
            <a:r>
              <a:rPr lang="en-US" sz="1200" dirty="0" smtClean="0"/>
              <a:t> </a:t>
            </a:r>
            <a:r>
              <a:rPr lang="en-US" sz="1200" dirty="0" smtClean="0"/>
              <a:t>construction </a:t>
            </a:r>
            <a:r>
              <a:rPr lang="en-US" sz="1200" dirty="0" smtClean="0"/>
              <a:t>and characterization </a:t>
            </a:r>
            <a:r>
              <a:rPr lang="en-US" sz="1200" dirty="0" smtClean="0"/>
              <a:t>of solar </a:t>
            </a:r>
            <a:r>
              <a:rPr lang="en-US" sz="1200" dirty="0" smtClean="0"/>
              <a:t>cells from the </a:t>
            </a:r>
            <a:r>
              <a:rPr lang="en-US" sz="1200" dirty="0" smtClean="0"/>
              <a:t>	quantum </a:t>
            </a:r>
            <a:r>
              <a:rPr lang="en-US" sz="1200" dirty="0" smtClean="0"/>
              <a:t>dot sensitized TiO</a:t>
            </a:r>
            <a:r>
              <a:rPr lang="en-US" sz="1200" baseline="-25000" dirty="0" smtClean="0"/>
              <a:t>2</a:t>
            </a:r>
            <a:r>
              <a:rPr lang="en-US" sz="1200" dirty="0" smtClean="0"/>
              <a:t> films </a:t>
            </a:r>
          </a:p>
        </p:txBody>
      </p:sp>
      <p:sp>
        <p:nvSpPr>
          <p:cNvPr id="89" name="TextBox 88"/>
          <p:cNvSpPr txBox="1"/>
          <p:nvPr/>
        </p:nvSpPr>
        <p:spPr>
          <a:xfrm>
            <a:off x="152400" y="5562600"/>
            <a:ext cx="4648200" cy="1200329"/>
          </a:xfrm>
          <a:prstGeom prst="rect">
            <a:avLst/>
          </a:prstGeom>
          <a:noFill/>
        </p:spPr>
        <p:txBody>
          <a:bodyPr wrap="square" rtlCol="0">
            <a:spAutoFit/>
          </a:bodyPr>
          <a:lstStyle/>
          <a:p>
            <a:r>
              <a:rPr lang="en-US" sz="1200" b="1" i="1" u="sng" dirty="0" smtClean="0"/>
              <a:t>Future studies</a:t>
            </a:r>
            <a:r>
              <a:rPr lang="en-US" sz="1200" b="1" i="1" dirty="0" smtClean="0"/>
              <a:t> </a:t>
            </a:r>
            <a:r>
              <a:rPr lang="en-US" sz="1200" dirty="0" smtClean="0"/>
              <a:t>will focus on charge separation and charge transport measurements of the forward and reverse charge transfer rates from </a:t>
            </a:r>
            <a:r>
              <a:rPr lang="en-US" sz="1200" dirty="0" err="1" smtClean="0"/>
              <a:t>nanocrystal</a:t>
            </a:r>
            <a:r>
              <a:rPr lang="en-US" sz="1200" dirty="0" smtClean="0"/>
              <a:t> sensitizers to the nanostructured TiO</a:t>
            </a:r>
            <a:r>
              <a:rPr lang="en-US" sz="1200" baseline="-25000" dirty="0" smtClean="0"/>
              <a:t>2</a:t>
            </a:r>
            <a:r>
              <a:rPr lang="en-US" sz="1200" dirty="0" smtClean="0"/>
              <a:t> in order to understand the relative merits of nanocrystals versus organic dyes for this device architecture and to better refine the components for better performance</a:t>
            </a:r>
            <a:endParaRPr lang="en-US" sz="1200" dirty="0"/>
          </a:p>
        </p:txBody>
      </p:sp>
      <p:pic>
        <p:nvPicPr>
          <p:cNvPr id="124931" name="Picture 3" descr="Color_logo"/>
          <p:cNvPicPr>
            <a:picLocks noChangeAspect="1" noChangeArrowheads="1"/>
          </p:cNvPicPr>
          <p:nvPr/>
        </p:nvPicPr>
        <p:blipFill>
          <a:blip r:embed="rId4" cstate="print"/>
          <a:srcRect/>
          <a:stretch>
            <a:fillRect/>
          </a:stretch>
        </p:blipFill>
        <p:spPr bwMode="auto">
          <a:xfrm>
            <a:off x="7924800" y="1"/>
            <a:ext cx="1219200" cy="662746"/>
          </a:xfrm>
          <a:prstGeom prst="rect">
            <a:avLst/>
          </a:prstGeom>
          <a:noFill/>
          <a:ln w="9525">
            <a:noFill/>
            <a:miter lim="800000"/>
            <a:headEnd/>
            <a:tailEnd/>
          </a:ln>
        </p:spPr>
      </p:pic>
      <p:pic>
        <p:nvPicPr>
          <p:cNvPr id="1026" name="Picture 2"/>
          <p:cNvPicPr>
            <a:picLocks noChangeAspect="1" noChangeArrowheads="1"/>
          </p:cNvPicPr>
          <p:nvPr/>
        </p:nvPicPr>
        <p:blipFill>
          <a:blip r:embed="rId5" cstate="print"/>
          <a:srcRect/>
          <a:stretch>
            <a:fillRect/>
          </a:stretch>
        </p:blipFill>
        <p:spPr bwMode="auto">
          <a:xfrm>
            <a:off x="2819400" y="4323140"/>
            <a:ext cx="1981200" cy="125398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igital Dots">
  <a:themeElements>
    <a:clrScheme name="Digital Dots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fontScheme name="Digital Do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Digital Dots 1">
        <a:dk1>
          <a:srgbClr val="00008A"/>
        </a:dk1>
        <a:lt1>
          <a:srgbClr val="FFFFFF"/>
        </a:lt1>
        <a:dk2>
          <a:srgbClr val="000099"/>
        </a:dk2>
        <a:lt2>
          <a:srgbClr val="FFFFFF"/>
        </a:lt2>
        <a:accent1>
          <a:srgbClr val="0099FF"/>
        </a:accent1>
        <a:accent2>
          <a:srgbClr val="00007A"/>
        </a:accent2>
        <a:accent3>
          <a:srgbClr val="AAAACA"/>
        </a:accent3>
        <a:accent4>
          <a:srgbClr val="DADADA"/>
        </a:accent4>
        <a:accent5>
          <a:srgbClr val="AACAFF"/>
        </a:accent5>
        <a:accent6>
          <a:srgbClr val="00006E"/>
        </a:accent6>
        <a:hlink>
          <a:srgbClr val="EAEAEA"/>
        </a:hlink>
        <a:folHlink>
          <a:srgbClr val="FFCC00"/>
        </a:folHlink>
      </a:clrScheme>
      <a:clrMap bg1="dk2" tx1="lt1" bg2="dk1" tx2="lt2" accent1="accent1" accent2="accent2" accent3="accent3" accent4="accent4" accent5="accent5" accent6="accent6" hlink="hlink" folHlink="folHlink"/>
    </a:extraClrScheme>
    <a:extraClrScheme>
      <a:clrScheme name="Digital Dots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clrMap bg1="dk2" tx1="lt1" bg2="dk1" tx2="lt2" accent1="accent1" accent2="accent2" accent3="accent3" accent4="accent4" accent5="accent5" accent6="accent6" hlink="hlink" folHlink="folHlink"/>
    </a:extraClrScheme>
    <a:extraClrScheme>
      <a:clrScheme name="Digital Dots 3">
        <a:dk1>
          <a:srgbClr val="700000"/>
        </a:dk1>
        <a:lt1>
          <a:srgbClr val="FFFFFF"/>
        </a:lt1>
        <a:dk2>
          <a:srgbClr val="800000"/>
        </a:dk2>
        <a:lt2>
          <a:srgbClr val="FFFFCC"/>
        </a:lt2>
        <a:accent1>
          <a:srgbClr val="BE7960"/>
        </a:accent1>
        <a:accent2>
          <a:srgbClr val="600000"/>
        </a:accent2>
        <a:accent3>
          <a:srgbClr val="C0AAAA"/>
        </a:accent3>
        <a:accent4>
          <a:srgbClr val="DADADA"/>
        </a:accent4>
        <a:accent5>
          <a:srgbClr val="DBBEB6"/>
        </a:accent5>
        <a:accent6>
          <a:srgbClr val="560000"/>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gital Dots 4">
        <a:dk1>
          <a:srgbClr val="000000"/>
        </a:dk1>
        <a:lt1>
          <a:srgbClr val="FDEB9D"/>
        </a:lt1>
        <a:dk2>
          <a:srgbClr val="000000"/>
        </a:dk2>
        <a:lt2>
          <a:srgbClr val="E0CE82"/>
        </a:lt2>
        <a:accent1>
          <a:srgbClr val="EAEAEA"/>
        </a:accent1>
        <a:accent2>
          <a:srgbClr val="C2B476"/>
        </a:accent2>
        <a:accent3>
          <a:srgbClr val="FEF3CC"/>
        </a:accent3>
        <a:accent4>
          <a:srgbClr val="000000"/>
        </a:accent4>
        <a:accent5>
          <a:srgbClr val="F3F3F3"/>
        </a:accent5>
        <a:accent6>
          <a:srgbClr val="B0A36A"/>
        </a:accent6>
        <a:hlink>
          <a:srgbClr val="A47900"/>
        </a:hlink>
        <a:folHlink>
          <a:srgbClr val="8C8900"/>
        </a:folHlink>
      </a:clrScheme>
      <a:clrMap bg1="lt1" tx1="dk1" bg2="lt2" tx2="dk2" accent1="accent1" accent2="accent2" accent3="accent3" accent4="accent4" accent5="accent5" accent6="accent6" hlink="hlink" folHlink="folHlink"/>
    </a:extraClrScheme>
    <a:extraClrScheme>
      <a:clrScheme name="Digital Dots 5">
        <a:dk1>
          <a:srgbClr val="5B5E52"/>
        </a:dk1>
        <a:lt1>
          <a:srgbClr val="FFFFFF"/>
        </a:lt1>
        <a:dk2>
          <a:srgbClr val="686B5D"/>
        </a:dk2>
        <a:lt2>
          <a:srgbClr val="CCD5C7"/>
        </a:lt2>
        <a:accent1>
          <a:srgbClr val="809EA8"/>
        </a:accent1>
        <a:accent2>
          <a:srgbClr val="4F5147"/>
        </a:accent2>
        <a:accent3>
          <a:srgbClr val="B9BAB6"/>
        </a:accent3>
        <a:accent4>
          <a:srgbClr val="DADADA"/>
        </a:accent4>
        <a:accent5>
          <a:srgbClr val="C0CCD1"/>
        </a:accent5>
        <a:accent6>
          <a:srgbClr val="47493F"/>
        </a:accent6>
        <a:hlink>
          <a:srgbClr val="AAA854"/>
        </a:hlink>
        <a:folHlink>
          <a:srgbClr val="E1D09F"/>
        </a:folHlink>
      </a:clrScheme>
      <a:clrMap bg1="dk2" tx1="lt1" bg2="dk1" tx2="lt2" accent1="accent1" accent2="accent2" accent3="accent3" accent4="accent4" accent5="accent5" accent6="accent6" hlink="hlink" folHlink="folHlink"/>
    </a:extraClrScheme>
    <a:extraClrScheme>
      <a:clrScheme name="Digital Dots 6">
        <a:dk1>
          <a:srgbClr val="46532B"/>
        </a:dk1>
        <a:lt1>
          <a:srgbClr val="FFFFFF"/>
        </a:lt1>
        <a:dk2>
          <a:srgbClr val="4E5D31"/>
        </a:dk2>
        <a:lt2>
          <a:srgbClr val="FFFFCC"/>
        </a:lt2>
        <a:accent1>
          <a:srgbClr val="8F8C00"/>
        </a:accent1>
        <a:accent2>
          <a:srgbClr val="424F29"/>
        </a:accent2>
        <a:accent3>
          <a:srgbClr val="B2B6AD"/>
        </a:accent3>
        <a:accent4>
          <a:srgbClr val="DADADA"/>
        </a:accent4>
        <a:accent5>
          <a:srgbClr val="C6C5AA"/>
        </a:accent5>
        <a:accent6>
          <a:srgbClr val="3B4724"/>
        </a:accent6>
        <a:hlink>
          <a:srgbClr val="33CC33"/>
        </a:hlink>
        <a:folHlink>
          <a:srgbClr val="00A1B2"/>
        </a:folHlink>
      </a:clrScheme>
      <a:clrMap bg1="dk2" tx1="lt1" bg2="dk1" tx2="lt2" accent1="accent1" accent2="accent2" accent3="accent3" accent4="accent4" accent5="accent5" accent6="accent6" hlink="hlink" folHlink="folHlink"/>
    </a:extraClrScheme>
    <a:extraClrScheme>
      <a:clrScheme name="Digital Dots 7">
        <a:dk1>
          <a:srgbClr val="007673"/>
        </a:dk1>
        <a:lt1>
          <a:srgbClr val="FFFFFF"/>
        </a:lt1>
        <a:dk2>
          <a:srgbClr val="008080"/>
        </a:dk2>
        <a:lt2>
          <a:srgbClr val="FFFF99"/>
        </a:lt2>
        <a:accent1>
          <a:srgbClr val="33CCCC"/>
        </a:accent1>
        <a:accent2>
          <a:srgbClr val="006462"/>
        </a:accent2>
        <a:accent3>
          <a:srgbClr val="AAC0C0"/>
        </a:accent3>
        <a:accent4>
          <a:srgbClr val="DADADA"/>
        </a:accent4>
        <a:accent5>
          <a:srgbClr val="ADE2E2"/>
        </a:accent5>
        <a:accent6>
          <a:srgbClr val="005A58"/>
        </a:accent6>
        <a:hlink>
          <a:srgbClr val="FFCC00"/>
        </a:hlink>
        <a:folHlink>
          <a:srgbClr val="CC3300"/>
        </a:folHlink>
      </a:clrScheme>
      <a:clrMap bg1="dk2" tx1="lt1" bg2="dk1" tx2="lt2" accent1="accent1" accent2="accent2" accent3="accent3" accent4="accent4" accent5="accent5" accent6="accent6" hlink="hlink" folHlink="folHlink"/>
    </a:extraClrScheme>
    <a:extraClrScheme>
      <a:clrScheme name="Digital Dots 8">
        <a:dk1>
          <a:srgbClr val="000000"/>
        </a:dk1>
        <a:lt1>
          <a:srgbClr val="E6F8F4"/>
        </a:lt1>
        <a:dk2>
          <a:srgbClr val="000000"/>
        </a:dk2>
        <a:lt2>
          <a:srgbClr val="C5DBD6"/>
        </a:lt2>
        <a:accent1>
          <a:srgbClr val="CCFF99"/>
        </a:accent1>
        <a:accent2>
          <a:srgbClr val="ACBAB7"/>
        </a:accent2>
        <a:accent3>
          <a:srgbClr val="F0FBF8"/>
        </a:accent3>
        <a:accent4>
          <a:srgbClr val="000000"/>
        </a:accent4>
        <a:accent5>
          <a:srgbClr val="E2FFCA"/>
        </a:accent5>
        <a:accent6>
          <a:srgbClr val="9BA8A6"/>
        </a:accent6>
        <a:hlink>
          <a:srgbClr val="008080"/>
        </a:hlink>
        <a:folHlink>
          <a:srgbClr val="0066CC"/>
        </a:folHlink>
      </a:clrScheme>
      <a:clrMap bg1="lt1" tx1="dk1" bg2="lt2" tx2="dk2" accent1="accent1" accent2="accent2" accent3="accent3" accent4="accent4" accent5="accent5" accent6="accent6" hlink="hlink" folHlink="folHlink"/>
    </a:extraClrScheme>
    <a:extraClrScheme>
      <a:clrScheme name="Digital Dots 9">
        <a:dk1>
          <a:srgbClr val="000000"/>
        </a:dk1>
        <a:lt1>
          <a:srgbClr val="EAEAEA"/>
        </a:lt1>
        <a:dk2>
          <a:srgbClr val="000000"/>
        </a:dk2>
        <a:lt2>
          <a:srgbClr val="D1D1D1"/>
        </a:lt2>
        <a:accent1>
          <a:srgbClr val="CCECFF"/>
        </a:accent1>
        <a:accent2>
          <a:srgbClr val="B2B2B2"/>
        </a:accent2>
        <a:accent3>
          <a:srgbClr val="F3F3F3"/>
        </a:accent3>
        <a:accent4>
          <a:srgbClr val="000000"/>
        </a:accent4>
        <a:accent5>
          <a:srgbClr val="E2F4FF"/>
        </a:accent5>
        <a:accent6>
          <a:srgbClr val="A1A1A1"/>
        </a:accent6>
        <a:hlink>
          <a:srgbClr val="7200E4"/>
        </a:hlink>
        <a:folHlink>
          <a:srgbClr val="0033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1530</TotalTime>
  <Words>233</Words>
  <Application>Microsoft Office PowerPoint</Application>
  <PresentationFormat>On-screen Show (4:3)</PresentationFormat>
  <Paragraphs>24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Digital Dots</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Adelphi University</dc:creator>
  <cp:lastModifiedBy>Adelphi User</cp:lastModifiedBy>
  <cp:revision>136</cp:revision>
  <dcterms:created xsi:type="dcterms:W3CDTF">2009-08-03T13:06:09Z</dcterms:created>
  <dcterms:modified xsi:type="dcterms:W3CDTF">2010-09-29T21:05:49Z</dcterms:modified>
</cp:coreProperties>
</file>