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8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2285-6BBC-40AF-96EF-6E5AC6E8567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FF26-D10A-485F-B88D-F1C683444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71604" y="2786058"/>
            <a:ext cx="5967243" cy="1589090"/>
            <a:chOff x="2880" y="4758"/>
            <a:chExt cx="6863" cy="18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960" y="5928"/>
              <a:ext cx="766" cy="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5738" y="6107"/>
              <a:ext cx="1234" cy="3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307" y="4903"/>
              <a:ext cx="86" cy="10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6083" y="4758"/>
              <a:ext cx="489" cy="419"/>
            </a:xfrm>
            <a:prstGeom prst="curvedRightArrow">
              <a:avLst>
                <a:gd name="adj1" fmla="val 20000"/>
                <a:gd name="adj2" fmla="val 40000"/>
                <a:gd name="adj3" fmla="val 389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953" y="5972"/>
              <a:ext cx="303" cy="146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5" y="109"/>
                </a:cxn>
                <a:cxn ang="0">
                  <a:pos x="150" y="109"/>
                </a:cxn>
                <a:cxn ang="0">
                  <a:pos x="165" y="154"/>
                </a:cxn>
                <a:cxn ang="0">
                  <a:pos x="330" y="94"/>
                </a:cxn>
                <a:cxn ang="0">
                  <a:pos x="270" y="64"/>
                </a:cxn>
                <a:cxn ang="0">
                  <a:pos x="240" y="154"/>
                </a:cxn>
                <a:cxn ang="0">
                  <a:pos x="255" y="229"/>
                </a:cxn>
                <a:cxn ang="0">
                  <a:pos x="405" y="229"/>
                </a:cxn>
                <a:cxn ang="0">
                  <a:pos x="420" y="79"/>
                </a:cxn>
                <a:cxn ang="0">
                  <a:pos x="540" y="109"/>
                </a:cxn>
                <a:cxn ang="0">
                  <a:pos x="495" y="229"/>
                </a:cxn>
                <a:cxn ang="0">
                  <a:pos x="465" y="199"/>
                </a:cxn>
              </a:cxnLst>
              <a:rect l="0" t="0" r="r" b="b"/>
              <a:pathLst>
                <a:path w="586" h="284">
                  <a:moveTo>
                    <a:pt x="0" y="169"/>
                  </a:moveTo>
                  <a:cubicBezTo>
                    <a:pt x="5" y="149"/>
                    <a:pt x="5" y="127"/>
                    <a:pt x="15" y="109"/>
                  </a:cubicBezTo>
                  <a:cubicBezTo>
                    <a:pt x="58" y="33"/>
                    <a:pt x="98" y="74"/>
                    <a:pt x="150" y="109"/>
                  </a:cubicBezTo>
                  <a:cubicBezTo>
                    <a:pt x="155" y="124"/>
                    <a:pt x="150" y="151"/>
                    <a:pt x="165" y="154"/>
                  </a:cubicBezTo>
                  <a:cubicBezTo>
                    <a:pt x="266" y="176"/>
                    <a:pt x="278" y="146"/>
                    <a:pt x="330" y="94"/>
                  </a:cubicBezTo>
                  <a:cubicBezTo>
                    <a:pt x="325" y="78"/>
                    <a:pt x="315" y="0"/>
                    <a:pt x="270" y="64"/>
                  </a:cubicBezTo>
                  <a:cubicBezTo>
                    <a:pt x="252" y="90"/>
                    <a:pt x="240" y="154"/>
                    <a:pt x="240" y="154"/>
                  </a:cubicBezTo>
                  <a:cubicBezTo>
                    <a:pt x="245" y="179"/>
                    <a:pt x="241" y="208"/>
                    <a:pt x="255" y="229"/>
                  </a:cubicBezTo>
                  <a:cubicBezTo>
                    <a:pt x="275" y="260"/>
                    <a:pt x="365" y="235"/>
                    <a:pt x="405" y="229"/>
                  </a:cubicBezTo>
                  <a:cubicBezTo>
                    <a:pt x="410" y="179"/>
                    <a:pt x="382" y="112"/>
                    <a:pt x="420" y="79"/>
                  </a:cubicBezTo>
                  <a:cubicBezTo>
                    <a:pt x="451" y="52"/>
                    <a:pt x="540" y="109"/>
                    <a:pt x="540" y="109"/>
                  </a:cubicBezTo>
                  <a:cubicBezTo>
                    <a:pt x="555" y="155"/>
                    <a:pt x="586" y="284"/>
                    <a:pt x="495" y="229"/>
                  </a:cubicBezTo>
                  <a:cubicBezTo>
                    <a:pt x="483" y="222"/>
                    <a:pt x="475" y="209"/>
                    <a:pt x="465" y="19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163" y="5985"/>
              <a:ext cx="303" cy="146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5" y="109"/>
                </a:cxn>
                <a:cxn ang="0">
                  <a:pos x="150" y="109"/>
                </a:cxn>
                <a:cxn ang="0">
                  <a:pos x="165" y="154"/>
                </a:cxn>
                <a:cxn ang="0">
                  <a:pos x="330" y="94"/>
                </a:cxn>
                <a:cxn ang="0">
                  <a:pos x="270" y="64"/>
                </a:cxn>
                <a:cxn ang="0">
                  <a:pos x="240" y="154"/>
                </a:cxn>
                <a:cxn ang="0">
                  <a:pos x="255" y="229"/>
                </a:cxn>
                <a:cxn ang="0">
                  <a:pos x="405" y="229"/>
                </a:cxn>
                <a:cxn ang="0">
                  <a:pos x="420" y="79"/>
                </a:cxn>
                <a:cxn ang="0">
                  <a:pos x="540" y="109"/>
                </a:cxn>
                <a:cxn ang="0">
                  <a:pos x="495" y="229"/>
                </a:cxn>
                <a:cxn ang="0">
                  <a:pos x="465" y="199"/>
                </a:cxn>
              </a:cxnLst>
              <a:rect l="0" t="0" r="r" b="b"/>
              <a:pathLst>
                <a:path w="586" h="284">
                  <a:moveTo>
                    <a:pt x="0" y="169"/>
                  </a:moveTo>
                  <a:cubicBezTo>
                    <a:pt x="5" y="149"/>
                    <a:pt x="5" y="127"/>
                    <a:pt x="15" y="109"/>
                  </a:cubicBezTo>
                  <a:cubicBezTo>
                    <a:pt x="58" y="33"/>
                    <a:pt x="98" y="74"/>
                    <a:pt x="150" y="109"/>
                  </a:cubicBezTo>
                  <a:cubicBezTo>
                    <a:pt x="155" y="124"/>
                    <a:pt x="150" y="151"/>
                    <a:pt x="165" y="154"/>
                  </a:cubicBezTo>
                  <a:cubicBezTo>
                    <a:pt x="266" y="176"/>
                    <a:pt x="278" y="146"/>
                    <a:pt x="330" y="94"/>
                  </a:cubicBezTo>
                  <a:cubicBezTo>
                    <a:pt x="325" y="78"/>
                    <a:pt x="315" y="0"/>
                    <a:pt x="270" y="64"/>
                  </a:cubicBezTo>
                  <a:cubicBezTo>
                    <a:pt x="252" y="90"/>
                    <a:pt x="240" y="154"/>
                    <a:pt x="240" y="154"/>
                  </a:cubicBezTo>
                  <a:cubicBezTo>
                    <a:pt x="245" y="179"/>
                    <a:pt x="241" y="208"/>
                    <a:pt x="255" y="229"/>
                  </a:cubicBezTo>
                  <a:cubicBezTo>
                    <a:pt x="275" y="260"/>
                    <a:pt x="365" y="235"/>
                    <a:pt x="405" y="229"/>
                  </a:cubicBezTo>
                  <a:cubicBezTo>
                    <a:pt x="410" y="179"/>
                    <a:pt x="382" y="112"/>
                    <a:pt x="420" y="79"/>
                  </a:cubicBezTo>
                  <a:cubicBezTo>
                    <a:pt x="451" y="52"/>
                    <a:pt x="540" y="109"/>
                    <a:pt x="540" y="109"/>
                  </a:cubicBezTo>
                  <a:cubicBezTo>
                    <a:pt x="555" y="155"/>
                    <a:pt x="586" y="284"/>
                    <a:pt x="495" y="229"/>
                  </a:cubicBezTo>
                  <a:cubicBezTo>
                    <a:pt x="483" y="222"/>
                    <a:pt x="475" y="209"/>
                    <a:pt x="465" y="19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430" y="5977"/>
              <a:ext cx="303" cy="147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5" y="109"/>
                </a:cxn>
                <a:cxn ang="0">
                  <a:pos x="150" y="109"/>
                </a:cxn>
                <a:cxn ang="0">
                  <a:pos x="165" y="154"/>
                </a:cxn>
                <a:cxn ang="0">
                  <a:pos x="330" y="94"/>
                </a:cxn>
                <a:cxn ang="0">
                  <a:pos x="270" y="64"/>
                </a:cxn>
                <a:cxn ang="0">
                  <a:pos x="240" y="154"/>
                </a:cxn>
                <a:cxn ang="0">
                  <a:pos x="255" y="229"/>
                </a:cxn>
                <a:cxn ang="0">
                  <a:pos x="405" y="229"/>
                </a:cxn>
                <a:cxn ang="0">
                  <a:pos x="420" y="79"/>
                </a:cxn>
                <a:cxn ang="0">
                  <a:pos x="540" y="109"/>
                </a:cxn>
                <a:cxn ang="0">
                  <a:pos x="495" y="229"/>
                </a:cxn>
                <a:cxn ang="0">
                  <a:pos x="465" y="199"/>
                </a:cxn>
              </a:cxnLst>
              <a:rect l="0" t="0" r="r" b="b"/>
              <a:pathLst>
                <a:path w="586" h="284">
                  <a:moveTo>
                    <a:pt x="0" y="169"/>
                  </a:moveTo>
                  <a:cubicBezTo>
                    <a:pt x="5" y="149"/>
                    <a:pt x="5" y="127"/>
                    <a:pt x="15" y="109"/>
                  </a:cubicBezTo>
                  <a:cubicBezTo>
                    <a:pt x="58" y="33"/>
                    <a:pt x="98" y="74"/>
                    <a:pt x="150" y="109"/>
                  </a:cubicBezTo>
                  <a:cubicBezTo>
                    <a:pt x="155" y="124"/>
                    <a:pt x="150" y="151"/>
                    <a:pt x="165" y="154"/>
                  </a:cubicBezTo>
                  <a:cubicBezTo>
                    <a:pt x="266" y="176"/>
                    <a:pt x="278" y="146"/>
                    <a:pt x="330" y="94"/>
                  </a:cubicBezTo>
                  <a:cubicBezTo>
                    <a:pt x="325" y="78"/>
                    <a:pt x="315" y="0"/>
                    <a:pt x="270" y="64"/>
                  </a:cubicBezTo>
                  <a:cubicBezTo>
                    <a:pt x="252" y="90"/>
                    <a:pt x="240" y="154"/>
                    <a:pt x="240" y="154"/>
                  </a:cubicBezTo>
                  <a:cubicBezTo>
                    <a:pt x="245" y="179"/>
                    <a:pt x="241" y="208"/>
                    <a:pt x="255" y="229"/>
                  </a:cubicBezTo>
                  <a:cubicBezTo>
                    <a:pt x="275" y="260"/>
                    <a:pt x="365" y="235"/>
                    <a:pt x="405" y="229"/>
                  </a:cubicBezTo>
                  <a:cubicBezTo>
                    <a:pt x="410" y="179"/>
                    <a:pt x="382" y="112"/>
                    <a:pt x="420" y="79"/>
                  </a:cubicBezTo>
                  <a:cubicBezTo>
                    <a:pt x="451" y="52"/>
                    <a:pt x="540" y="109"/>
                    <a:pt x="540" y="109"/>
                  </a:cubicBezTo>
                  <a:cubicBezTo>
                    <a:pt x="555" y="155"/>
                    <a:pt x="586" y="284"/>
                    <a:pt x="495" y="229"/>
                  </a:cubicBezTo>
                  <a:cubicBezTo>
                    <a:pt x="483" y="222"/>
                    <a:pt x="475" y="209"/>
                    <a:pt x="465" y="19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5615" y="6070"/>
              <a:ext cx="146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Rheometer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557" y="5650"/>
              <a:ext cx="1412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Quartz Plate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2880" y="5606"/>
              <a:ext cx="2629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-WSP solution irradiated via the optical fiber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158" y="6037"/>
              <a:ext cx="6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3147" y="4781"/>
              <a:ext cx="3062" cy="1124"/>
              <a:chOff x="3147" y="4781"/>
              <a:chExt cx="3062" cy="1124"/>
            </a:xfrm>
          </p:grpSpPr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745" y="5078"/>
                <a:ext cx="145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6026" y="5761"/>
                <a:ext cx="145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4890" y="5132"/>
                <a:ext cx="1319" cy="6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67" y="36"/>
                  </a:cxn>
                  <a:cxn ang="0">
                    <a:pos x="1261" y="244"/>
                  </a:cxn>
                  <a:cxn ang="0">
                    <a:pos x="1215" y="629"/>
                  </a:cxn>
                </a:cxnLst>
                <a:rect l="0" t="0" r="r" b="b"/>
                <a:pathLst>
                  <a:path w="1319" h="629">
                    <a:moveTo>
                      <a:pt x="0" y="28"/>
                    </a:moveTo>
                    <a:cubicBezTo>
                      <a:pt x="147" y="29"/>
                      <a:pt x="657" y="0"/>
                      <a:pt x="867" y="36"/>
                    </a:cubicBezTo>
                    <a:cubicBezTo>
                      <a:pt x="1077" y="72"/>
                      <a:pt x="1204" y="145"/>
                      <a:pt x="1261" y="244"/>
                    </a:cubicBezTo>
                    <a:cubicBezTo>
                      <a:pt x="1319" y="343"/>
                      <a:pt x="1225" y="549"/>
                      <a:pt x="1215" y="629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3147" y="4781"/>
                <a:ext cx="1606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Steady-state </a:t>
                </a: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fluorometer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43" name="Group 19"/>
            <p:cNvGrpSpPr>
              <a:grpSpLocks/>
            </p:cNvGrpSpPr>
            <p:nvPr/>
          </p:nvGrpSpPr>
          <p:grpSpPr bwMode="auto">
            <a:xfrm>
              <a:off x="6466" y="5069"/>
              <a:ext cx="1464" cy="827"/>
              <a:chOff x="6466" y="5024"/>
              <a:chExt cx="1464" cy="827"/>
            </a:xfrm>
          </p:grpSpPr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 flipH="1">
                <a:off x="6486" y="5707"/>
                <a:ext cx="145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 flipH="1">
                <a:off x="7785" y="5024"/>
                <a:ext cx="145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 flipH="1">
                <a:off x="6466" y="5078"/>
                <a:ext cx="1319" cy="6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67" y="36"/>
                  </a:cxn>
                  <a:cxn ang="0">
                    <a:pos x="1261" y="244"/>
                  </a:cxn>
                  <a:cxn ang="0">
                    <a:pos x="1215" y="629"/>
                  </a:cxn>
                </a:cxnLst>
                <a:rect l="0" t="0" r="r" b="b"/>
                <a:pathLst>
                  <a:path w="1319" h="629">
                    <a:moveTo>
                      <a:pt x="0" y="28"/>
                    </a:moveTo>
                    <a:cubicBezTo>
                      <a:pt x="147" y="29"/>
                      <a:pt x="657" y="0"/>
                      <a:pt x="867" y="36"/>
                    </a:cubicBezTo>
                    <a:cubicBezTo>
                      <a:pt x="1077" y="72"/>
                      <a:pt x="1204" y="145"/>
                      <a:pt x="1261" y="244"/>
                    </a:cubicBezTo>
                    <a:cubicBezTo>
                      <a:pt x="1319" y="343"/>
                      <a:pt x="1225" y="549"/>
                      <a:pt x="1215" y="629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7931" y="4789"/>
              <a:ext cx="1812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Time-resolved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fluorometer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460880"/>
            <a:ext cx="257229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460880"/>
            <a:ext cx="2505063" cy="19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60881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Freeform 34"/>
          <p:cNvSpPr/>
          <p:nvPr/>
        </p:nvSpPr>
        <p:spPr>
          <a:xfrm>
            <a:off x="2946399" y="5419729"/>
            <a:ext cx="5697567" cy="1366833"/>
          </a:xfrm>
          <a:custGeom>
            <a:avLst/>
            <a:gdLst>
              <a:gd name="connsiteX0" fmla="*/ 396875 w 5880100"/>
              <a:gd name="connsiteY0" fmla="*/ 26987 h 1866899"/>
              <a:gd name="connsiteX1" fmla="*/ 130175 w 5880100"/>
              <a:gd name="connsiteY1" fmla="*/ 7937 h 1866899"/>
              <a:gd name="connsiteX2" fmla="*/ 15875 w 5880100"/>
              <a:gd name="connsiteY2" fmla="*/ 74612 h 1866899"/>
              <a:gd name="connsiteX3" fmla="*/ 225425 w 5880100"/>
              <a:gd name="connsiteY3" fmla="*/ 284162 h 1866899"/>
              <a:gd name="connsiteX4" fmla="*/ 615950 w 5880100"/>
              <a:gd name="connsiteY4" fmla="*/ 522287 h 1866899"/>
              <a:gd name="connsiteX5" fmla="*/ 1635125 w 5880100"/>
              <a:gd name="connsiteY5" fmla="*/ 1103312 h 1866899"/>
              <a:gd name="connsiteX6" fmla="*/ 3063875 w 5880100"/>
              <a:gd name="connsiteY6" fmla="*/ 1608137 h 1866899"/>
              <a:gd name="connsiteX7" fmla="*/ 4873625 w 5880100"/>
              <a:gd name="connsiteY7" fmla="*/ 1846262 h 1866899"/>
              <a:gd name="connsiteX8" fmla="*/ 5759450 w 5880100"/>
              <a:gd name="connsiteY8" fmla="*/ 1731962 h 1866899"/>
              <a:gd name="connsiteX9" fmla="*/ 5597525 w 5880100"/>
              <a:gd name="connsiteY9" fmla="*/ 1141412 h 1866899"/>
              <a:gd name="connsiteX10" fmla="*/ 5511800 w 5880100"/>
              <a:gd name="connsiteY10" fmla="*/ 1008062 h 1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0100" h="1866899">
                <a:moveTo>
                  <a:pt x="396875" y="26987"/>
                </a:moveTo>
                <a:cubicBezTo>
                  <a:pt x="295275" y="13493"/>
                  <a:pt x="193675" y="0"/>
                  <a:pt x="130175" y="7937"/>
                </a:cubicBezTo>
                <a:cubicBezTo>
                  <a:pt x="66675" y="15874"/>
                  <a:pt x="0" y="28575"/>
                  <a:pt x="15875" y="74612"/>
                </a:cubicBezTo>
                <a:cubicBezTo>
                  <a:pt x="31750" y="120650"/>
                  <a:pt x="125413" y="209550"/>
                  <a:pt x="225425" y="284162"/>
                </a:cubicBezTo>
                <a:cubicBezTo>
                  <a:pt x="325437" y="358774"/>
                  <a:pt x="381000" y="385762"/>
                  <a:pt x="615950" y="522287"/>
                </a:cubicBezTo>
                <a:cubicBezTo>
                  <a:pt x="850900" y="658812"/>
                  <a:pt x="1227138" y="922337"/>
                  <a:pt x="1635125" y="1103312"/>
                </a:cubicBezTo>
                <a:cubicBezTo>
                  <a:pt x="2043112" y="1284287"/>
                  <a:pt x="2524125" y="1484312"/>
                  <a:pt x="3063875" y="1608137"/>
                </a:cubicBezTo>
                <a:cubicBezTo>
                  <a:pt x="3603625" y="1731962"/>
                  <a:pt x="4424363" y="1825625"/>
                  <a:pt x="4873625" y="1846262"/>
                </a:cubicBezTo>
                <a:cubicBezTo>
                  <a:pt x="5322887" y="1866899"/>
                  <a:pt x="5638800" y="1849437"/>
                  <a:pt x="5759450" y="1731962"/>
                </a:cubicBezTo>
                <a:cubicBezTo>
                  <a:pt x="5880100" y="1614487"/>
                  <a:pt x="5638800" y="1262062"/>
                  <a:pt x="5597525" y="1141412"/>
                </a:cubicBezTo>
                <a:cubicBezTo>
                  <a:pt x="5556250" y="1020762"/>
                  <a:pt x="5511800" y="1008062"/>
                  <a:pt x="5511800" y="100806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914899" y="4129091"/>
            <a:ext cx="4079875" cy="2681287"/>
          </a:xfrm>
          <a:custGeom>
            <a:avLst/>
            <a:gdLst>
              <a:gd name="connsiteX0" fmla="*/ 0 w 4079875"/>
              <a:gd name="connsiteY0" fmla="*/ 365125 h 2681287"/>
              <a:gd name="connsiteX1" fmla="*/ 419100 w 4079875"/>
              <a:gd name="connsiteY1" fmla="*/ 155575 h 2681287"/>
              <a:gd name="connsiteX2" fmla="*/ 1581150 w 4079875"/>
              <a:gd name="connsiteY2" fmla="*/ 3175 h 2681287"/>
              <a:gd name="connsiteX3" fmla="*/ 3067050 w 4079875"/>
              <a:gd name="connsiteY3" fmla="*/ 174625 h 2681287"/>
              <a:gd name="connsiteX4" fmla="*/ 3924300 w 4079875"/>
              <a:gd name="connsiteY4" fmla="*/ 879475 h 2681287"/>
              <a:gd name="connsiteX5" fmla="*/ 4000500 w 4079875"/>
              <a:gd name="connsiteY5" fmla="*/ 2441575 h 2681287"/>
              <a:gd name="connsiteX6" fmla="*/ 3676650 w 4079875"/>
              <a:gd name="connsiteY6" fmla="*/ 2317750 h 26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9875" h="2681287">
                <a:moveTo>
                  <a:pt x="0" y="365125"/>
                </a:moveTo>
                <a:cubicBezTo>
                  <a:pt x="77787" y="290512"/>
                  <a:pt x="155575" y="215900"/>
                  <a:pt x="419100" y="155575"/>
                </a:cubicBezTo>
                <a:cubicBezTo>
                  <a:pt x="682625" y="95250"/>
                  <a:pt x="1139825" y="0"/>
                  <a:pt x="1581150" y="3175"/>
                </a:cubicBezTo>
                <a:cubicBezTo>
                  <a:pt x="2022475" y="6350"/>
                  <a:pt x="2676525" y="28575"/>
                  <a:pt x="3067050" y="174625"/>
                </a:cubicBezTo>
                <a:cubicBezTo>
                  <a:pt x="3457575" y="320675"/>
                  <a:pt x="3768725" y="501650"/>
                  <a:pt x="3924300" y="879475"/>
                </a:cubicBezTo>
                <a:cubicBezTo>
                  <a:pt x="4079875" y="1257300"/>
                  <a:pt x="4041775" y="2201863"/>
                  <a:pt x="4000500" y="2441575"/>
                </a:cubicBezTo>
                <a:cubicBezTo>
                  <a:pt x="3959225" y="2681287"/>
                  <a:pt x="3676650" y="2317750"/>
                  <a:pt x="3676650" y="231775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-24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Characterization of Solutions of Associative Thickeners by Using a Combination of Fluorescence and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Rheology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Experiments</a:t>
            </a: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Jean Duhamel, Department of Chemistry, University of Waterloo, Waterloo, ON </a:t>
            </a:r>
            <a:r>
              <a:rPr lang="en-US" sz="2000" b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N2L 3G1, </a:t>
            </a:r>
            <a:r>
              <a:rPr lang="en-US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352550" y="4716442"/>
            <a:ext cx="2047875" cy="2124075"/>
          </a:xfrm>
          <a:custGeom>
            <a:avLst/>
            <a:gdLst>
              <a:gd name="connsiteX0" fmla="*/ 95250 w 2047875"/>
              <a:gd name="connsiteY0" fmla="*/ 1717675 h 2124075"/>
              <a:gd name="connsiteX1" fmla="*/ 57150 w 2047875"/>
              <a:gd name="connsiteY1" fmla="*/ 1908175 h 2124075"/>
              <a:gd name="connsiteX2" fmla="*/ 438150 w 2047875"/>
              <a:gd name="connsiteY2" fmla="*/ 2060575 h 2124075"/>
              <a:gd name="connsiteX3" fmla="*/ 981075 w 2047875"/>
              <a:gd name="connsiteY3" fmla="*/ 1527175 h 2124075"/>
              <a:gd name="connsiteX4" fmla="*/ 1314450 w 2047875"/>
              <a:gd name="connsiteY4" fmla="*/ 346075 h 2124075"/>
              <a:gd name="connsiteX5" fmla="*/ 1676400 w 2047875"/>
              <a:gd name="connsiteY5" fmla="*/ 31750 h 2124075"/>
              <a:gd name="connsiteX6" fmla="*/ 2047875 w 2047875"/>
              <a:gd name="connsiteY6" fmla="*/ 155575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875" h="2124075">
                <a:moveTo>
                  <a:pt x="95250" y="1717675"/>
                </a:moveTo>
                <a:cubicBezTo>
                  <a:pt x="47625" y="1784350"/>
                  <a:pt x="0" y="1851025"/>
                  <a:pt x="57150" y="1908175"/>
                </a:cubicBezTo>
                <a:cubicBezTo>
                  <a:pt x="114300" y="1965325"/>
                  <a:pt x="284162" y="2124075"/>
                  <a:pt x="438150" y="2060575"/>
                </a:cubicBezTo>
                <a:cubicBezTo>
                  <a:pt x="592138" y="1997075"/>
                  <a:pt x="835025" y="1812925"/>
                  <a:pt x="981075" y="1527175"/>
                </a:cubicBezTo>
                <a:cubicBezTo>
                  <a:pt x="1127125" y="1241425"/>
                  <a:pt x="1198563" y="595312"/>
                  <a:pt x="1314450" y="346075"/>
                </a:cubicBezTo>
                <a:cubicBezTo>
                  <a:pt x="1430337" y="96838"/>
                  <a:pt x="1554163" y="63500"/>
                  <a:pt x="1676400" y="31750"/>
                </a:cubicBezTo>
                <a:cubicBezTo>
                  <a:pt x="1798637" y="0"/>
                  <a:pt x="2047875" y="155575"/>
                  <a:pt x="2047875" y="1555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276350" y="5657850"/>
            <a:ext cx="2295525" cy="1063625"/>
          </a:xfrm>
          <a:custGeom>
            <a:avLst/>
            <a:gdLst>
              <a:gd name="connsiteX0" fmla="*/ 85725 w 2295525"/>
              <a:gd name="connsiteY0" fmla="*/ 790575 h 1063625"/>
              <a:gd name="connsiteX1" fmla="*/ 28575 w 2295525"/>
              <a:gd name="connsiteY1" fmla="*/ 990600 h 1063625"/>
              <a:gd name="connsiteX2" fmla="*/ 257175 w 2295525"/>
              <a:gd name="connsiteY2" fmla="*/ 1057275 h 1063625"/>
              <a:gd name="connsiteX3" fmla="*/ 962025 w 2295525"/>
              <a:gd name="connsiteY3" fmla="*/ 952500 h 1063625"/>
              <a:gd name="connsiteX4" fmla="*/ 1762125 w 2295525"/>
              <a:gd name="connsiteY4" fmla="*/ 657225 h 1063625"/>
              <a:gd name="connsiteX5" fmla="*/ 2295525 w 2295525"/>
              <a:gd name="connsiteY5" fmla="*/ 0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525" h="1063625">
                <a:moveTo>
                  <a:pt x="85725" y="790575"/>
                </a:moveTo>
                <a:cubicBezTo>
                  <a:pt x="42862" y="868362"/>
                  <a:pt x="0" y="946150"/>
                  <a:pt x="28575" y="990600"/>
                </a:cubicBezTo>
                <a:cubicBezTo>
                  <a:pt x="57150" y="1035050"/>
                  <a:pt x="101600" y="1063625"/>
                  <a:pt x="257175" y="1057275"/>
                </a:cubicBezTo>
                <a:cubicBezTo>
                  <a:pt x="412750" y="1050925"/>
                  <a:pt x="711200" y="1019175"/>
                  <a:pt x="962025" y="952500"/>
                </a:cubicBezTo>
                <a:cubicBezTo>
                  <a:pt x="1212850" y="885825"/>
                  <a:pt x="1539875" y="815975"/>
                  <a:pt x="1762125" y="657225"/>
                </a:cubicBezTo>
                <a:cubicBezTo>
                  <a:pt x="1984375" y="498475"/>
                  <a:pt x="2295525" y="0"/>
                  <a:pt x="22955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49903"/>
            <a:ext cx="2244717" cy="153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074652"/>
            <a:ext cx="2499181" cy="171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285984" y="1257925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Steady-state (left) and time-resolved (right) experiments can be conducted simultaneously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-labeled associative thickeners while the solution is being sheared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rheometer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(center).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Elbow Connector 46"/>
          <p:cNvCxnSpPr>
            <a:stCxn id="1042" idx="1"/>
          </p:cNvCxnSpPr>
          <p:nvPr/>
        </p:nvCxnSpPr>
        <p:spPr>
          <a:xfrm rot="10800000" flipV="1">
            <a:off x="1030239" y="3067672"/>
            <a:ext cx="773516" cy="1420203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46"/>
          <p:cNvCxnSpPr/>
          <p:nvPr/>
        </p:nvCxnSpPr>
        <p:spPr>
          <a:xfrm rot="16200000" flipH="1">
            <a:off x="7094768" y="3541910"/>
            <a:ext cx="1387494" cy="504439"/>
          </a:xfrm>
          <a:prstGeom prst="bentConnector3">
            <a:avLst>
              <a:gd name="adj1" fmla="val -800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535487" y="4159260"/>
            <a:ext cx="109539" cy="29210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Duhamel</dc:creator>
  <cp:lastModifiedBy>Jean Duhamel</cp:lastModifiedBy>
  <cp:revision>24</cp:revision>
  <dcterms:created xsi:type="dcterms:W3CDTF">2008-09-22T20:29:23Z</dcterms:created>
  <dcterms:modified xsi:type="dcterms:W3CDTF">2009-09-28T14:20:59Z</dcterms:modified>
</cp:coreProperties>
</file>