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33BC5-0040-4710-B62C-A9FEF98EB074}" type="datetimeFigureOut">
              <a:rPr lang="en-US" smtClean="0"/>
              <a:t>9/24/2009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EDB03-2A15-4BF9-9FAA-498CEF66F8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BEDB03-2A15-4BF9-9FAA-498CEF66F8B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98B1-DC8A-4FAA-B4B0-8215B863FC3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913-69B2-4454-8520-7450FDAB1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98B1-DC8A-4FAA-B4B0-8215B863FC3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913-69B2-4454-8520-7450FDAB1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98B1-DC8A-4FAA-B4B0-8215B863FC3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913-69B2-4454-8520-7450FDAB1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98B1-DC8A-4FAA-B4B0-8215B863FC3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913-69B2-4454-8520-7450FDAB1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98B1-DC8A-4FAA-B4B0-8215B863FC3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913-69B2-4454-8520-7450FDAB1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98B1-DC8A-4FAA-B4B0-8215B863FC3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913-69B2-4454-8520-7450FDAB1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98B1-DC8A-4FAA-B4B0-8215B863FC3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913-69B2-4454-8520-7450FDAB1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98B1-DC8A-4FAA-B4B0-8215B863FC3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913-69B2-4454-8520-7450FDAB1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98B1-DC8A-4FAA-B4B0-8215B863FC3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913-69B2-4454-8520-7450FDAB1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98B1-DC8A-4FAA-B4B0-8215B863FC3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913-69B2-4454-8520-7450FDAB1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98B1-DC8A-4FAA-B4B0-8215B863FC3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0913-69B2-4454-8520-7450FDAB1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B98B1-DC8A-4FAA-B4B0-8215B863FC3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40913-69B2-4454-8520-7450FDAB15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4"/>
          <p:cNvPicPr>
            <a:picLocks noChangeAspect="1" noChangeArrowheads="1"/>
          </p:cNvPicPr>
          <p:nvPr/>
        </p:nvPicPr>
        <p:blipFill>
          <a:blip r:embed="rId3" cstate="print"/>
          <a:srcRect l="3604" r="50450"/>
          <a:stretch>
            <a:fillRect/>
          </a:stretch>
        </p:blipFill>
        <p:spPr bwMode="auto">
          <a:xfrm>
            <a:off x="304800" y="1295400"/>
            <a:ext cx="25099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Group 126"/>
          <p:cNvGrpSpPr/>
          <p:nvPr/>
        </p:nvGrpSpPr>
        <p:grpSpPr>
          <a:xfrm>
            <a:off x="4724401" y="1524002"/>
            <a:ext cx="2445834" cy="1717287"/>
            <a:chOff x="5306060" y="990600"/>
            <a:chExt cx="3581400" cy="2514601"/>
          </a:xfrm>
        </p:grpSpPr>
        <p:sp>
          <p:nvSpPr>
            <p:cNvPr id="62" name="Rectangle 61"/>
            <p:cNvSpPr/>
            <p:nvPr/>
          </p:nvSpPr>
          <p:spPr>
            <a:xfrm>
              <a:off x="7335520" y="990600"/>
              <a:ext cx="1551940" cy="25146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306060" y="990600"/>
              <a:ext cx="1551940" cy="25146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410200" y="1828802"/>
              <a:ext cx="1447798" cy="946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Zeolite Crystal</a:t>
              </a:r>
              <a:endPara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391401" y="1828802"/>
              <a:ext cx="1447798" cy="946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Zeolite Crystal</a:t>
              </a:r>
              <a:endPara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49"/>
          <p:cNvGrpSpPr/>
          <p:nvPr/>
        </p:nvGrpSpPr>
        <p:grpSpPr>
          <a:xfrm>
            <a:off x="3352801" y="1981200"/>
            <a:ext cx="884663" cy="632514"/>
            <a:chOff x="2884012" y="3581400"/>
            <a:chExt cx="2754788" cy="1969613"/>
          </a:xfrm>
        </p:grpSpPr>
        <p:sp>
          <p:nvSpPr>
            <p:cNvPr id="44" name="Rectangle 43"/>
            <p:cNvSpPr/>
            <p:nvPr/>
          </p:nvSpPr>
          <p:spPr>
            <a:xfrm>
              <a:off x="4267200" y="4343400"/>
              <a:ext cx="685800" cy="6858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29000" y="4343400"/>
              <a:ext cx="685800" cy="6858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rot="5400000">
              <a:off x="3657600" y="3581400"/>
              <a:ext cx="685800" cy="6858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 rot="2455981">
              <a:off x="3341213" y="3874613"/>
              <a:ext cx="685800" cy="6858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20610888">
              <a:off x="3036413" y="4560412"/>
              <a:ext cx="685800" cy="6858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 rot="2455981">
              <a:off x="3874613" y="4636613"/>
              <a:ext cx="685800" cy="6858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724400" y="4114800"/>
              <a:ext cx="685800" cy="6858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267200" y="3657600"/>
              <a:ext cx="685800" cy="6858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 rot="2455981">
              <a:off x="4712813" y="3722212"/>
              <a:ext cx="685800" cy="6858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962400" y="3886200"/>
              <a:ext cx="685800" cy="6858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 rot="2455981">
              <a:off x="2884012" y="3950813"/>
              <a:ext cx="685800" cy="6858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 rot="2455981">
              <a:off x="3341212" y="4865213"/>
              <a:ext cx="685800" cy="6858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 rot="2455981">
              <a:off x="4484212" y="4789013"/>
              <a:ext cx="685800" cy="6858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953000" y="4495800"/>
              <a:ext cx="685800" cy="6858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431800" y="152400"/>
            <a:ext cx="7620000" cy="461661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r>
              <a:rPr lang="en-US" sz="2400" err="1" smtClean="0">
                <a:latin typeface="Arial" pitchFamily="34" charset="0"/>
                <a:cs typeface="Arial" pitchFamily="34" charset="0"/>
              </a:rPr>
              <a:t>Cyclodextrin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inhibits MFI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zeolite 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membrane 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swelling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3" name="Straight Connector 52"/>
          <p:cNvCxnSpPr>
            <a:stCxn id="43" idx="3"/>
          </p:cNvCxnSpPr>
          <p:nvPr/>
        </p:nvCxnSpPr>
        <p:spPr>
          <a:xfrm flipV="1">
            <a:off x="3919347" y="1572933"/>
            <a:ext cx="786469" cy="616266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40" idx="1"/>
          </p:cNvCxnSpPr>
          <p:nvPr/>
        </p:nvCxnSpPr>
        <p:spPr>
          <a:xfrm rot="10800000" flipH="1" flipV="1">
            <a:off x="3943817" y="2262612"/>
            <a:ext cx="780584" cy="937788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4724401" y="1524002"/>
            <a:ext cx="2445834" cy="1717287"/>
          </a:xfrm>
          <a:prstGeom prst="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en-US" dirty="0">
              <a:ln w="12700">
                <a:solidFill>
                  <a:schemeClr val="tx1"/>
                </a:solidFill>
                <a:prstDash val="solid"/>
              </a:ln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4572000" y="1066800"/>
            <a:ext cx="3200400" cy="400105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Inter-crystalline defect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3" name="Straight Arrow Connector 92"/>
          <p:cNvCxnSpPr/>
          <p:nvPr/>
        </p:nvCxnSpPr>
        <p:spPr>
          <a:xfrm rot="5400000">
            <a:off x="5753103" y="1562101"/>
            <a:ext cx="457197" cy="7619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Group 74"/>
          <p:cNvGrpSpPr/>
          <p:nvPr/>
        </p:nvGrpSpPr>
        <p:grpSpPr>
          <a:xfrm>
            <a:off x="914400" y="4876800"/>
            <a:ext cx="2445837" cy="1717287"/>
            <a:chOff x="449765" y="4800602"/>
            <a:chExt cx="2445837" cy="1717287"/>
          </a:xfrm>
        </p:grpSpPr>
        <p:sp>
          <p:nvSpPr>
            <p:cNvPr id="99" name="Rectangle 98"/>
            <p:cNvSpPr/>
            <p:nvPr/>
          </p:nvSpPr>
          <p:spPr>
            <a:xfrm>
              <a:off x="1646664" y="4800602"/>
              <a:ext cx="1248938" cy="171728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6" tIns="45718" rIns="91436" bIns="45718"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49765" y="4800602"/>
              <a:ext cx="1196898" cy="171728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6" tIns="45718" rIns="91436" bIns="45718"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449766" y="4800602"/>
              <a:ext cx="2445834" cy="1717287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6" tIns="45718" rIns="91436" bIns="45718" rtlCol="0" anchor="ctr"/>
            <a:lstStyle/>
            <a:p>
              <a:pPr algn="ctr"/>
              <a:endParaRPr lang="en-US" dirty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53845" y="5172671"/>
              <a:ext cx="988741" cy="923326"/>
            </a:xfrm>
            <a:prstGeom prst="rect">
              <a:avLst/>
            </a:prstGeom>
            <a:noFill/>
          </p:spPr>
          <p:txBody>
            <a:bodyPr wrap="square" lIns="91436" tIns="45718" rIns="91436" bIns="45718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Swollen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Zeolite Crystal</a:t>
              </a:r>
              <a:endPara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750742" y="5172671"/>
              <a:ext cx="988741" cy="923326"/>
            </a:xfrm>
            <a:prstGeom prst="rect">
              <a:avLst/>
            </a:prstGeom>
            <a:noFill/>
          </p:spPr>
          <p:txBody>
            <a:bodyPr wrap="square" lIns="91436" tIns="45718" rIns="91436" bIns="45718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Swollen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Zeolite Crystal</a:t>
              </a:r>
              <a:endPara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228600" y="3200400"/>
            <a:ext cx="4038600" cy="400105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Polycrystalline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zeolite membrane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2895601" y="1981200"/>
            <a:ext cx="364273" cy="661716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/>
            <a:r>
              <a:rPr lang="en-US" sz="3700" dirty="0" smtClean="0">
                <a:latin typeface="Arial" pitchFamily="34" charset="0"/>
                <a:cs typeface="Arial" pitchFamily="34" charset="0"/>
              </a:rPr>
              <a:t>=</a:t>
            </a:r>
            <a:endParaRPr lang="en-US" sz="3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4572000" y="3886200"/>
            <a:ext cx="3886200" cy="707882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r>
              <a:rPr lang="en-US" sz="2000" err="1" smtClean="0">
                <a:latin typeface="Arial" pitchFamily="34" charset="0"/>
                <a:cs typeface="Arial" pitchFamily="34" charset="0"/>
              </a:rPr>
              <a:t>Cyclodextrin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inhibits crystal swelling, increases defect flow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5410200" y="4594082"/>
            <a:ext cx="2445835" cy="1825526"/>
            <a:chOff x="3886201" y="4692363"/>
            <a:chExt cx="2445835" cy="1825526"/>
          </a:xfrm>
        </p:grpSpPr>
        <p:sp>
          <p:nvSpPr>
            <p:cNvPr id="63" name="Rectangle 62"/>
            <p:cNvSpPr/>
            <p:nvPr/>
          </p:nvSpPr>
          <p:spPr>
            <a:xfrm>
              <a:off x="4926981" y="4956719"/>
              <a:ext cx="364273" cy="208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6" tIns="45718" rIns="91436" bIns="45718"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926981" y="6153617"/>
              <a:ext cx="364273" cy="20815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6" tIns="45718" rIns="91436" bIns="45718"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3886201" y="4800602"/>
              <a:ext cx="1059861" cy="1717287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6" tIns="45718" rIns="91436" bIns="45718"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272175" y="4800602"/>
              <a:ext cx="1059861" cy="1717287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6" tIns="45718" rIns="91436" bIns="45718"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886201" y="4800602"/>
              <a:ext cx="1059861" cy="171728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6" tIns="45718" rIns="91436" bIns="45718"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272175" y="4800602"/>
              <a:ext cx="1059861" cy="171728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6" tIns="45718" rIns="91436" bIns="45718"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886201" y="4800602"/>
              <a:ext cx="2445834" cy="1717287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6" tIns="45718" rIns="91436" bIns="45718" rtlCol="0" anchor="ctr"/>
            <a:lstStyle/>
            <a:p>
              <a:pPr algn="ctr"/>
              <a:endParaRPr lang="en-US" dirty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3938241" y="5181602"/>
              <a:ext cx="988741" cy="923326"/>
            </a:xfrm>
            <a:prstGeom prst="rect">
              <a:avLst/>
            </a:prstGeom>
            <a:noFill/>
          </p:spPr>
          <p:txBody>
            <a:bodyPr wrap="square" lIns="91436" tIns="45718" rIns="91436" bIns="45718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Swollen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Zeolite Crystal</a:t>
              </a:r>
              <a:endPara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5291256" y="5181602"/>
              <a:ext cx="988741" cy="923326"/>
            </a:xfrm>
            <a:prstGeom prst="rect">
              <a:avLst/>
            </a:prstGeom>
            <a:noFill/>
          </p:spPr>
          <p:txBody>
            <a:bodyPr wrap="square" lIns="91436" tIns="45718" rIns="91436" bIns="45718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Swollen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Zeolite Crystal</a:t>
              </a:r>
              <a:endPara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1" name="Straight Arrow Connector 120"/>
            <p:cNvCxnSpPr>
              <a:stCxn id="120" idx="2"/>
              <a:endCxn id="63" idx="0"/>
            </p:cNvCxnSpPr>
            <p:nvPr/>
          </p:nvCxnSpPr>
          <p:spPr>
            <a:xfrm rot="16200000" flipH="1">
              <a:off x="4917931" y="4765532"/>
              <a:ext cx="264356" cy="11801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TextBox 51"/>
          <p:cNvSpPr txBox="1"/>
          <p:nvPr/>
        </p:nvSpPr>
        <p:spPr>
          <a:xfrm>
            <a:off x="381000" y="609600"/>
            <a:ext cx="8610600" cy="646327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John L. Falconer, Department </a:t>
            </a:r>
            <a:r>
              <a:rPr lang="en-US" smtClean="0">
                <a:latin typeface="Arial" pitchFamily="34" charset="0"/>
                <a:cs typeface="Arial" pitchFamily="34" charset="0"/>
              </a:rPr>
              <a:t>of </a:t>
            </a:r>
            <a:r>
              <a:rPr lang="en-US" smtClean="0">
                <a:latin typeface="Arial" pitchFamily="34" charset="0"/>
                <a:cs typeface="Arial" pitchFamily="34" charset="0"/>
              </a:rPr>
              <a:t>Chemical and Biological Engineering</a:t>
            </a:r>
            <a:br>
              <a:rPr lang="en-US" smtClean="0">
                <a:latin typeface="Arial" pitchFamily="34" charset="0"/>
                <a:cs typeface="Arial" pitchFamily="34" charset="0"/>
              </a:rPr>
            </a:br>
            <a:r>
              <a:rPr lang="en-US" smtClean="0">
                <a:latin typeface="Arial" pitchFamily="34" charset="0"/>
                <a:cs typeface="Arial" pitchFamily="34" charset="0"/>
              </a:rPr>
              <a:t>University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of Colorado, Boulder</a:t>
            </a:r>
            <a:r>
              <a:rPr lang="en-US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mtClean="0">
                <a:latin typeface="Arial" pitchFamily="34" charset="0"/>
                <a:cs typeface="Arial" pitchFamily="34" charset="0"/>
              </a:rPr>
              <a:t>CO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81000" y="3886200"/>
            <a:ext cx="3352800" cy="1015659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Some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adsorbates swell MFI crystals, shrink defects, reduce defect flow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010400" y="3276600"/>
            <a:ext cx="1447800" cy="338550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r>
              <a:rPr lang="en-US" sz="1600" smtClean="0">
                <a:latin typeface="Arial" pitchFamily="34" charset="0"/>
                <a:cs typeface="Arial" pitchFamily="34" charset="0"/>
              </a:rPr>
              <a:t>not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to </a:t>
            </a:r>
            <a:r>
              <a:rPr lang="en-US" sz="1600" smtClean="0">
                <a:latin typeface="Arial" pitchFamily="34" charset="0"/>
                <a:cs typeface="Arial" pitchFamily="34" charset="0"/>
              </a:rPr>
              <a:t>scale 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rot="5400000">
            <a:off x="4533900" y="3467100"/>
            <a:ext cx="381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5400000">
            <a:off x="5600700" y="3467100"/>
            <a:ext cx="381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rot="5400000">
            <a:off x="5930900" y="3454400"/>
            <a:ext cx="381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4826000" y="3302000"/>
            <a:ext cx="78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10 </a:t>
            </a:r>
            <a:r>
              <a:rPr lang="en-US" smtClean="0">
                <a:latin typeface="Symbol" pitchFamily="18" charset="2"/>
              </a:rPr>
              <a:t>m</a:t>
            </a:r>
            <a:r>
              <a:rPr lang="en-US" smtClean="0"/>
              <a:t>m</a:t>
            </a:r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6299200" y="3302000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2 nm</a:t>
            </a:r>
            <a:endParaRPr lang="en-US"/>
          </a:p>
        </p:txBody>
      </p:sp>
      <p:cxnSp>
        <p:nvCxnSpPr>
          <p:cNvPr id="94" name="Straight Arrow Connector 93"/>
          <p:cNvCxnSpPr/>
          <p:nvPr/>
        </p:nvCxnSpPr>
        <p:spPr>
          <a:xfrm rot="10800000">
            <a:off x="4724400" y="3505200"/>
            <a:ext cx="228600" cy="1588"/>
          </a:xfrm>
          <a:prstGeom prst="straightConnector1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rot="10800000">
            <a:off x="6096000" y="3505200"/>
            <a:ext cx="228600" cy="1588"/>
          </a:xfrm>
          <a:prstGeom prst="straightConnector1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5562600" y="3505200"/>
            <a:ext cx="228600" cy="1588"/>
          </a:xfrm>
          <a:prstGeom prst="straightConnector1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67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CU Boulder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William Gibbons</dc:creator>
  <cp:lastModifiedBy>John</cp:lastModifiedBy>
  <cp:revision>3</cp:revision>
  <dcterms:created xsi:type="dcterms:W3CDTF">2009-09-23T16:38:10Z</dcterms:created>
  <dcterms:modified xsi:type="dcterms:W3CDTF">2009-09-24T13:57:31Z</dcterms:modified>
</cp:coreProperties>
</file>