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bin" ContentType="application/vnd.openxmlformats-officedocument.oleObject"/>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5" d="100"/>
          <a:sy n="75" d="100"/>
        </p:scale>
        <p:origin x="-1470" y="-36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8.emf"/><Relationship Id="rId3" Type="http://schemas.openxmlformats.org/officeDocument/2006/relationships/image" Target="../media/image3.emf"/><Relationship Id="rId7" Type="http://schemas.openxmlformats.org/officeDocument/2006/relationships/image" Target="../media/image7.emf"/><Relationship Id="rId2" Type="http://schemas.openxmlformats.org/officeDocument/2006/relationships/image" Target="../media/image2.emf"/><Relationship Id="rId1" Type="http://schemas.openxmlformats.org/officeDocument/2006/relationships/image" Target="../media/image1.emf"/><Relationship Id="rId6" Type="http://schemas.openxmlformats.org/officeDocument/2006/relationships/image" Target="../media/image6.emf"/><Relationship Id="rId11" Type="http://schemas.openxmlformats.org/officeDocument/2006/relationships/image" Target="../media/image11.emf"/><Relationship Id="rId5" Type="http://schemas.openxmlformats.org/officeDocument/2006/relationships/image" Target="../media/image5.emf"/><Relationship Id="rId10" Type="http://schemas.openxmlformats.org/officeDocument/2006/relationships/image" Target="../media/image10.emf"/><Relationship Id="rId4" Type="http://schemas.openxmlformats.org/officeDocument/2006/relationships/image" Target="../media/image4.emf"/><Relationship Id="rId9" Type="http://schemas.openxmlformats.org/officeDocument/2006/relationships/image" Target="../media/image9.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Arial" charset="0"/>
              <a:ea typeface="+mn-ea"/>
              <a:cs typeface="+mn-cs"/>
            </a:endParaRPr>
          </a:p>
        </p:txBody>
      </p:sp>
      <p:sp>
        <p:nvSpPr>
          <p:cNvPr id="5" name="Footer Placeholder 4"/>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Arial" charset="0"/>
              <a:ea typeface="+mn-ea"/>
              <a:cs typeface="+mn-cs"/>
            </a:endParaRPr>
          </a:p>
        </p:txBody>
      </p:sp>
      <p:sp>
        <p:nvSpPr>
          <p:cNvPr id="6" name="Slide Number Placeholder 5"/>
          <p:cNvSpPr>
            <a:spLocks noGrp="1"/>
          </p:cNvSpPr>
          <p:nvPr>
            <p:ph type="sldNum" sz="quarter" idx="12"/>
          </p:nvPr>
        </p:nvSpPr>
        <p:spPr/>
        <p:txBody>
          <a:bodyPr/>
          <a:lstStyle>
            <a:lvl1pPr>
              <a:defRPr/>
            </a:lvl1pPr>
          </a:lstStyle>
          <a:p>
            <a:pPr algn="r" rtl="0" fontAlgn="base">
              <a:spcBef>
                <a:spcPct val="0"/>
              </a:spcBef>
              <a:spcAft>
                <a:spcPct val="0"/>
              </a:spcAft>
            </a:pPr>
            <a:fld id="{27C5291B-D99B-45C9-93E5-1E2C3D3144BE}" type="slidenum">
              <a:rPr lang="en-US" sz="1400" kern="1200">
                <a:solidFill>
                  <a:srgbClr val="000000"/>
                </a:solidFill>
                <a:latin typeface="Arial" charset="0"/>
                <a:ea typeface="+mn-ea"/>
                <a:cs typeface="+mn-cs"/>
              </a:rPr>
              <a:pPr algn="r" rtl="0" fontAlgn="base">
                <a:spcBef>
                  <a:spcPct val="0"/>
                </a:spcBef>
                <a:spcAft>
                  <a:spcPct val="0"/>
                </a:spcAft>
              </a:pPr>
              <a:t>‹#›</a:t>
            </a:fld>
            <a:endParaRPr lang="en-US" sz="1400" kern="1200">
              <a:solidFill>
                <a:srgbClr val="000000"/>
              </a:solidFill>
              <a:latin typeface="Arial" charset="0"/>
              <a:ea typeface="+mn-ea"/>
              <a:cs typeface="+mn-c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Arial" charset="0"/>
              <a:ea typeface="+mn-ea"/>
              <a:cs typeface="+mn-cs"/>
            </a:endParaRPr>
          </a:p>
        </p:txBody>
      </p:sp>
      <p:sp>
        <p:nvSpPr>
          <p:cNvPr id="5" name="Footer Placeholder 4"/>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Arial" charset="0"/>
              <a:ea typeface="+mn-ea"/>
              <a:cs typeface="+mn-cs"/>
            </a:endParaRPr>
          </a:p>
        </p:txBody>
      </p:sp>
      <p:sp>
        <p:nvSpPr>
          <p:cNvPr id="6" name="Slide Number Placeholder 5"/>
          <p:cNvSpPr>
            <a:spLocks noGrp="1"/>
          </p:cNvSpPr>
          <p:nvPr>
            <p:ph type="sldNum" sz="quarter" idx="12"/>
          </p:nvPr>
        </p:nvSpPr>
        <p:spPr/>
        <p:txBody>
          <a:bodyPr/>
          <a:lstStyle>
            <a:lvl1pPr>
              <a:defRPr/>
            </a:lvl1pPr>
          </a:lstStyle>
          <a:p>
            <a:pPr algn="r" rtl="0" fontAlgn="base">
              <a:spcBef>
                <a:spcPct val="0"/>
              </a:spcBef>
              <a:spcAft>
                <a:spcPct val="0"/>
              </a:spcAft>
            </a:pPr>
            <a:fld id="{168745E2-FB00-4680-B827-903982A4551B}" type="slidenum">
              <a:rPr lang="en-US" sz="1400" kern="1200">
                <a:solidFill>
                  <a:srgbClr val="000000"/>
                </a:solidFill>
                <a:latin typeface="Arial" charset="0"/>
                <a:ea typeface="+mn-ea"/>
                <a:cs typeface="+mn-cs"/>
              </a:rPr>
              <a:pPr algn="r" rtl="0" fontAlgn="base">
                <a:spcBef>
                  <a:spcPct val="0"/>
                </a:spcBef>
                <a:spcAft>
                  <a:spcPct val="0"/>
                </a:spcAft>
              </a:pPr>
              <a:t>‹#›</a:t>
            </a:fld>
            <a:endParaRPr lang="en-US" sz="1400" kern="1200">
              <a:solidFill>
                <a:srgbClr val="000000"/>
              </a:solidFill>
              <a:latin typeface="Arial" charset="0"/>
              <a:ea typeface="+mn-ea"/>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Arial" charset="0"/>
              <a:ea typeface="+mn-ea"/>
              <a:cs typeface="+mn-cs"/>
            </a:endParaRPr>
          </a:p>
        </p:txBody>
      </p:sp>
      <p:sp>
        <p:nvSpPr>
          <p:cNvPr id="5" name="Footer Placeholder 4"/>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Arial" charset="0"/>
              <a:ea typeface="+mn-ea"/>
              <a:cs typeface="+mn-cs"/>
            </a:endParaRPr>
          </a:p>
        </p:txBody>
      </p:sp>
      <p:sp>
        <p:nvSpPr>
          <p:cNvPr id="6" name="Slide Number Placeholder 5"/>
          <p:cNvSpPr>
            <a:spLocks noGrp="1"/>
          </p:cNvSpPr>
          <p:nvPr>
            <p:ph type="sldNum" sz="quarter" idx="12"/>
          </p:nvPr>
        </p:nvSpPr>
        <p:spPr/>
        <p:txBody>
          <a:bodyPr/>
          <a:lstStyle>
            <a:lvl1pPr>
              <a:defRPr/>
            </a:lvl1pPr>
          </a:lstStyle>
          <a:p>
            <a:pPr algn="r" rtl="0" fontAlgn="base">
              <a:spcBef>
                <a:spcPct val="0"/>
              </a:spcBef>
              <a:spcAft>
                <a:spcPct val="0"/>
              </a:spcAft>
            </a:pPr>
            <a:fld id="{7801312B-E957-4EF4-8B8E-002FD8D334B4}" type="slidenum">
              <a:rPr lang="en-US" sz="1400" kern="1200">
                <a:solidFill>
                  <a:srgbClr val="000000"/>
                </a:solidFill>
                <a:latin typeface="Arial" charset="0"/>
                <a:ea typeface="+mn-ea"/>
                <a:cs typeface="+mn-cs"/>
              </a:rPr>
              <a:pPr algn="r" rtl="0" fontAlgn="base">
                <a:spcBef>
                  <a:spcPct val="0"/>
                </a:spcBef>
                <a:spcAft>
                  <a:spcPct val="0"/>
                </a:spcAft>
              </a:pPr>
              <a:t>‹#›</a:t>
            </a:fld>
            <a:endParaRPr lang="en-US" sz="1400" kern="1200">
              <a:solidFill>
                <a:srgbClr val="000000"/>
              </a:solidFill>
              <a:latin typeface="Arial" charset="0"/>
              <a:ea typeface="+mn-ea"/>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Arial" charset="0"/>
              <a:ea typeface="+mn-ea"/>
              <a:cs typeface="+mn-cs"/>
            </a:endParaRPr>
          </a:p>
        </p:txBody>
      </p:sp>
      <p:sp>
        <p:nvSpPr>
          <p:cNvPr id="5" name="Footer Placeholder 4"/>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Arial" charset="0"/>
              <a:ea typeface="+mn-ea"/>
              <a:cs typeface="+mn-cs"/>
            </a:endParaRPr>
          </a:p>
        </p:txBody>
      </p:sp>
      <p:sp>
        <p:nvSpPr>
          <p:cNvPr id="6" name="Slide Number Placeholder 5"/>
          <p:cNvSpPr>
            <a:spLocks noGrp="1"/>
          </p:cNvSpPr>
          <p:nvPr>
            <p:ph type="sldNum" sz="quarter" idx="12"/>
          </p:nvPr>
        </p:nvSpPr>
        <p:spPr/>
        <p:txBody>
          <a:bodyPr/>
          <a:lstStyle>
            <a:lvl1pPr>
              <a:defRPr/>
            </a:lvl1pPr>
          </a:lstStyle>
          <a:p>
            <a:pPr algn="r" rtl="0" fontAlgn="base">
              <a:spcBef>
                <a:spcPct val="0"/>
              </a:spcBef>
              <a:spcAft>
                <a:spcPct val="0"/>
              </a:spcAft>
            </a:pPr>
            <a:fld id="{5FAD79CD-2F03-409C-A37E-8805B3D6DE2F}" type="slidenum">
              <a:rPr lang="en-US" sz="1400" kern="1200">
                <a:solidFill>
                  <a:srgbClr val="000000"/>
                </a:solidFill>
                <a:latin typeface="Arial" charset="0"/>
                <a:ea typeface="+mn-ea"/>
                <a:cs typeface="+mn-cs"/>
              </a:rPr>
              <a:pPr algn="r" rtl="0" fontAlgn="base">
                <a:spcBef>
                  <a:spcPct val="0"/>
                </a:spcBef>
                <a:spcAft>
                  <a:spcPct val="0"/>
                </a:spcAft>
              </a:pPr>
              <a:t>‹#›</a:t>
            </a:fld>
            <a:endParaRPr lang="en-US" sz="1400" kern="1200">
              <a:solidFill>
                <a:srgbClr val="000000"/>
              </a:solidFill>
              <a:latin typeface="Arial" charset="0"/>
              <a:ea typeface="+mn-ea"/>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Arial" charset="0"/>
              <a:ea typeface="+mn-ea"/>
              <a:cs typeface="+mn-cs"/>
            </a:endParaRPr>
          </a:p>
        </p:txBody>
      </p:sp>
      <p:sp>
        <p:nvSpPr>
          <p:cNvPr id="5" name="Footer Placeholder 4"/>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Arial" charset="0"/>
              <a:ea typeface="+mn-ea"/>
              <a:cs typeface="+mn-cs"/>
            </a:endParaRPr>
          </a:p>
        </p:txBody>
      </p:sp>
      <p:sp>
        <p:nvSpPr>
          <p:cNvPr id="6" name="Slide Number Placeholder 5"/>
          <p:cNvSpPr>
            <a:spLocks noGrp="1"/>
          </p:cNvSpPr>
          <p:nvPr>
            <p:ph type="sldNum" sz="quarter" idx="12"/>
          </p:nvPr>
        </p:nvSpPr>
        <p:spPr/>
        <p:txBody>
          <a:bodyPr/>
          <a:lstStyle>
            <a:lvl1pPr>
              <a:defRPr/>
            </a:lvl1pPr>
          </a:lstStyle>
          <a:p>
            <a:pPr algn="r" rtl="0" fontAlgn="base">
              <a:spcBef>
                <a:spcPct val="0"/>
              </a:spcBef>
              <a:spcAft>
                <a:spcPct val="0"/>
              </a:spcAft>
            </a:pPr>
            <a:fld id="{B0C7A674-2869-42D5-A655-6DC30A3299BF}" type="slidenum">
              <a:rPr lang="en-US" sz="1400" kern="1200">
                <a:solidFill>
                  <a:srgbClr val="000000"/>
                </a:solidFill>
                <a:latin typeface="Arial" charset="0"/>
                <a:ea typeface="+mn-ea"/>
                <a:cs typeface="+mn-cs"/>
              </a:rPr>
              <a:pPr algn="r" rtl="0" fontAlgn="base">
                <a:spcBef>
                  <a:spcPct val="0"/>
                </a:spcBef>
                <a:spcAft>
                  <a:spcPct val="0"/>
                </a:spcAft>
              </a:pPr>
              <a:t>‹#›</a:t>
            </a:fld>
            <a:endParaRPr lang="en-US" sz="1400" kern="1200">
              <a:solidFill>
                <a:srgbClr val="000000"/>
              </a:solidFill>
              <a:latin typeface="Arial" charset="0"/>
              <a:ea typeface="+mn-ea"/>
              <a:cs typeface="+mn-c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Arial" charset="0"/>
              <a:ea typeface="+mn-ea"/>
              <a:cs typeface="+mn-cs"/>
            </a:endParaRPr>
          </a:p>
        </p:txBody>
      </p:sp>
      <p:sp>
        <p:nvSpPr>
          <p:cNvPr id="6" name="Footer Placeholder 5"/>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Arial" charset="0"/>
              <a:ea typeface="+mn-ea"/>
              <a:cs typeface="+mn-cs"/>
            </a:endParaRPr>
          </a:p>
        </p:txBody>
      </p:sp>
      <p:sp>
        <p:nvSpPr>
          <p:cNvPr id="7" name="Slide Number Placeholder 6"/>
          <p:cNvSpPr>
            <a:spLocks noGrp="1"/>
          </p:cNvSpPr>
          <p:nvPr>
            <p:ph type="sldNum" sz="quarter" idx="12"/>
          </p:nvPr>
        </p:nvSpPr>
        <p:spPr/>
        <p:txBody>
          <a:bodyPr/>
          <a:lstStyle>
            <a:lvl1pPr>
              <a:defRPr/>
            </a:lvl1pPr>
          </a:lstStyle>
          <a:p>
            <a:pPr algn="r" rtl="0" fontAlgn="base">
              <a:spcBef>
                <a:spcPct val="0"/>
              </a:spcBef>
              <a:spcAft>
                <a:spcPct val="0"/>
              </a:spcAft>
            </a:pPr>
            <a:fld id="{EDA0BFEF-3AB0-48E9-A8BB-5589F1E07463}" type="slidenum">
              <a:rPr lang="en-US" sz="1400" kern="1200">
                <a:solidFill>
                  <a:srgbClr val="000000"/>
                </a:solidFill>
                <a:latin typeface="Arial" charset="0"/>
                <a:ea typeface="+mn-ea"/>
                <a:cs typeface="+mn-cs"/>
              </a:rPr>
              <a:pPr algn="r" rtl="0" fontAlgn="base">
                <a:spcBef>
                  <a:spcPct val="0"/>
                </a:spcBef>
                <a:spcAft>
                  <a:spcPct val="0"/>
                </a:spcAft>
              </a:pPr>
              <a:t>‹#›</a:t>
            </a:fld>
            <a:endParaRPr lang="en-US" sz="1400" kern="1200">
              <a:solidFill>
                <a:srgbClr val="000000"/>
              </a:solidFill>
              <a:latin typeface="Arial" charset="0"/>
              <a:ea typeface="+mn-ea"/>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Arial" charset="0"/>
              <a:ea typeface="+mn-ea"/>
              <a:cs typeface="+mn-cs"/>
            </a:endParaRPr>
          </a:p>
        </p:txBody>
      </p:sp>
      <p:sp>
        <p:nvSpPr>
          <p:cNvPr id="8" name="Footer Placeholder 7"/>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Arial" charset="0"/>
              <a:ea typeface="+mn-ea"/>
              <a:cs typeface="+mn-cs"/>
            </a:endParaRPr>
          </a:p>
        </p:txBody>
      </p:sp>
      <p:sp>
        <p:nvSpPr>
          <p:cNvPr id="9" name="Slide Number Placeholder 8"/>
          <p:cNvSpPr>
            <a:spLocks noGrp="1"/>
          </p:cNvSpPr>
          <p:nvPr>
            <p:ph type="sldNum" sz="quarter" idx="12"/>
          </p:nvPr>
        </p:nvSpPr>
        <p:spPr/>
        <p:txBody>
          <a:bodyPr/>
          <a:lstStyle>
            <a:lvl1pPr>
              <a:defRPr/>
            </a:lvl1pPr>
          </a:lstStyle>
          <a:p>
            <a:pPr algn="r" rtl="0" fontAlgn="base">
              <a:spcBef>
                <a:spcPct val="0"/>
              </a:spcBef>
              <a:spcAft>
                <a:spcPct val="0"/>
              </a:spcAft>
            </a:pPr>
            <a:fld id="{B40F6270-6464-4916-B631-613A5711DCBC}" type="slidenum">
              <a:rPr lang="en-US" sz="1400" kern="1200">
                <a:solidFill>
                  <a:srgbClr val="000000"/>
                </a:solidFill>
                <a:latin typeface="Arial" charset="0"/>
                <a:ea typeface="+mn-ea"/>
                <a:cs typeface="+mn-cs"/>
              </a:rPr>
              <a:pPr algn="r" rtl="0" fontAlgn="base">
                <a:spcBef>
                  <a:spcPct val="0"/>
                </a:spcBef>
                <a:spcAft>
                  <a:spcPct val="0"/>
                </a:spcAft>
              </a:pPr>
              <a:t>‹#›</a:t>
            </a:fld>
            <a:endParaRPr lang="en-US" sz="1400" kern="1200">
              <a:solidFill>
                <a:srgbClr val="000000"/>
              </a:solidFill>
              <a:latin typeface="Arial" charset="0"/>
              <a:ea typeface="+mn-ea"/>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Arial" charset="0"/>
              <a:ea typeface="+mn-ea"/>
              <a:cs typeface="+mn-cs"/>
            </a:endParaRPr>
          </a:p>
        </p:txBody>
      </p:sp>
      <p:sp>
        <p:nvSpPr>
          <p:cNvPr id="4" name="Footer Placeholder 3"/>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Arial" charset="0"/>
              <a:ea typeface="+mn-ea"/>
              <a:cs typeface="+mn-cs"/>
            </a:endParaRPr>
          </a:p>
        </p:txBody>
      </p:sp>
      <p:sp>
        <p:nvSpPr>
          <p:cNvPr id="5" name="Slide Number Placeholder 4"/>
          <p:cNvSpPr>
            <a:spLocks noGrp="1"/>
          </p:cNvSpPr>
          <p:nvPr>
            <p:ph type="sldNum" sz="quarter" idx="12"/>
          </p:nvPr>
        </p:nvSpPr>
        <p:spPr/>
        <p:txBody>
          <a:bodyPr/>
          <a:lstStyle>
            <a:lvl1pPr>
              <a:defRPr/>
            </a:lvl1pPr>
          </a:lstStyle>
          <a:p>
            <a:pPr algn="r" rtl="0" fontAlgn="base">
              <a:spcBef>
                <a:spcPct val="0"/>
              </a:spcBef>
              <a:spcAft>
                <a:spcPct val="0"/>
              </a:spcAft>
            </a:pPr>
            <a:fld id="{10B73C2D-5DF5-4B65-A481-DBF7187F622C}" type="slidenum">
              <a:rPr lang="en-US" sz="1400" kern="1200">
                <a:solidFill>
                  <a:srgbClr val="000000"/>
                </a:solidFill>
                <a:latin typeface="Arial" charset="0"/>
                <a:ea typeface="+mn-ea"/>
                <a:cs typeface="+mn-cs"/>
              </a:rPr>
              <a:pPr algn="r" rtl="0" fontAlgn="base">
                <a:spcBef>
                  <a:spcPct val="0"/>
                </a:spcBef>
                <a:spcAft>
                  <a:spcPct val="0"/>
                </a:spcAft>
              </a:pPr>
              <a:t>‹#›</a:t>
            </a:fld>
            <a:endParaRPr lang="en-US" sz="1400" kern="1200">
              <a:solidFill>
                <a:srgbClr val="000000"/>
              </a:solidFill>
              <a:latin typeface="Arial" charset="0"/>
              <a:ea typeface="+mn-ea"/>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Arial" charset="0"/>
              <a:ea typeface="+mn-ea"/>
              <a:cs typeface="+mn-cs"/>
            </a:endParaRPr>
          </a:p>
        </p:txBody>
      </p:sp>
      <p:sp>
        <p:nvSpPr>
          <p:cNvPr id="3" name="Footer Placeholder 2"/>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Arial" charset="0"/>
              <a:ea typeface="+mn-ea"/>
              <a:cs typeface="+mn-cs"/>
            </a:endParaRPr>
          </a:p>
        </p:txBody>
      </p:sp>
      <p:sp>
        <p:nvSpPr>
          <p:cNvPr id="4" name="Slide Number Placeholder 3"/>
          <p:cNvSpPr>
            <a:spLocks noGrp="1"/>
          </p:cNvSpPr>
          <p:nvPr>
            <p:ph type="sldNum" sz="quarter" idx="12"/>
          </p:nvPr>
        </p:nvSpPr>
        <p:spPr/>
        <p:txBody>
          <a:bodyPr/>
          <a:lstStyle>
            <a:lvl1pPr>
              <a:defRPr/>
            </a:lvl1pPr>
          </a:lstStyle>
          <a:p>
            <a:pPr algn="r" rtl="0" fontAlgn="base">
              <a:spcBef>
                <a:spcPct val="0"/>
              </a:spcBef>
              <a:spcAft>
                <a:spcPct val="0"/>
              </a:spcAft>
            </a:pPr>
            <a:fld id="{6C72EBAD-0631-4589-A95B-EF4313B66FE6}" type="slidenum">
              <a:rPr lang="en-US" sz="1400" kern="1200">
                <a:solidFill>
                  <a:srgbClr val="000000"/>
                </a:solidFill>
                <a:latin typeface="Arial" charset="0"/>
                <a:ea typeface="+mn-ea"/>
                <a:cs typeface="+mn-cs"/>
              </a:rPr>
              <a:pPr algn="r" rtl="0" fontAlgn="base">
                <a:spcBef>
                  <a:spcPct val="0"/>
                </a:spcBef>
                <a:spcAft>
                  <a:spcPct val="0"/>
                </a:spcAft>
              </a:pPr>
              <a:t>‹#›</a:t>
            </a:fld>
            <a:endParaRPr lang="en-US" sz="1400" kern="1200">
              <a:solidFill>
                <a:srgbClr val="000000"/>
              </a:solidFill>
              <a:latin typeface="Arial" charset="0"/>
              <a:ea typeface="+mn-ea"/>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Arial" charset="0"/>
              <a:ea typeface="+mn-ea"/>
              <a:cs typeface="+mn-cs"/>
            </a:endParaRPr>
          </a:p>
        </p:txBody>
      </p:sp>
      <p:sp>
        <p:nvSpPr>
          <p:cNvPr id="6" name="Footer Placeholder 5"/>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Arial" charset="0"/>
              <a:ea typeface="+mn-ea"/>
              <a:cs typeface="+mn-cs"/>
            </a:endParaRPr>
          </a:p>
        </p:txBody>
      </p:sp>
      <p:sp>
        <p:nvSpPr>
          <p:cNvPr id="7" name="Slide Number Placeholder 6"/>
          <p:cNvSpPr>
            <a:spLocks noGrp="1"/>
          </p:cNvSpPr>
          <p:nvPr>
            <p:ph type="sldNum" sz="quarter" idx="12"/>
          </p:nvPr>
        </p:nvSpPr>
        <p:spPr/>
        <p:txBody>
          <a:bodyPr/>
          <a:lstStyle>
            <a:lvl1pPr>
              <a:defRPr/>
            </a:lvl1pPr>
          </a:lstStyle>
          <a:p>
            <a:pPr algn="r" rtl="0" fontAlgn="base">
              <a:spcBef>
                <a:spcPct val="0"/>
              </a:spcBef>
              <a:spcAft>
                <a:spcPct val="0"/>
              </a:spcAft>
            </a:pPr>
            <a:fld id="{688BA957-A17C-4981-A78E-8A735277ECF4}" type="slidenum">
              <a:rPr lang="en-US" sz="1400" kern="1200">
                <a:solidFill>
                  <a:srgbClr val="000000"/>
                </a:solidFill>
                <a:latin typeface="Arial" charset="0"/>
                <a:ea typeface="+mn-ea"/>
                <a:cs typeface="+mn-cs"/>
              </a:rPr>
              <a:pPr algn="r" rtl="0" fontAlgn="base">
                <a:spcBef>
                  <a:spcPct val="0"/>
                </a:spcBef>
                <a:spcAft>
                  <a:spcPct val="0"/>
                </a:spcAft>
              </a:pPr>
              <a:t>‹#›</a:t>
            </a:fld>
            <a:endParaRPr lang="en-US" sz="1400" kern="1200">
              <a:solidFill>
                <a:srgbClr val="000000"/>
              </a:solidFill>
              <a:latin typeface="Arial" charset="0"/>
              <a:ea typeface="+mn-ea"/>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Arial" charset="0"/>
              <a:ea typeface="+mn-ea"/>
              <a:cs typeface="+mn-cs"/>
            </a:endParaRPr>
          </a:p>
        </p:txBody>
      </p:sp>
      <p:sp>
        <p:nvSpPr>
          <p:cNvPr id="6" name="Footer Placeholder 5"/>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Arial" charset="0"/>
              <a:ea typeface="+mn-ea"/>
              <a:cs typeface="+mn-cs"/>
            </a:endParaRPr>
          </a:p>
        </p:txBody>
      </p:sp>
      <p:sp>
        <p:nvSpPr>
          <p:cNvPr id="7" name="Slide Number Placeholder 6"/>
          <p:cNvSpPr>
            <a:spLocks noGrp="1"/>
          </p:cNvSpPr>
          <p:nvPr>
            <p:ph type="sldNum" sz="quarter" idx="12"/>
          </p:nvPr>
        </p:nvSpPr>
        <p:spPr/>
        <p:txBody>
          <a:bodyPr/>
          <a:lstStyle>
            <a:lvl1pPr>
              <a:defRPr/>
            </a:lvl1pPr>
          </a:lstStyle>
          <a:p>
            <a:pPr algn="r" rtl="0" fontAlgn="base">
              <a:spcBef>
                <a:spcPct val="0"/>
              </a:spcBef>
              <a:spcAft>
                <a:spcPct val="0"/>
              </a:spcAft>
            </a:pPr>
            <a:fld id="{71D7ED45-FD68-494A-83A0-46CD2F2E34AB}" type="slidenum">
              <a:rPr lang="en-US" sz="1400" kern="1200">
                <a:solidFill>
                  <a:srgbClr val="000000"/>
                </a:solidFill>
                <a:latin typeface="Arial" charset="0"/>
                <a:ea typeface="+mn-ea"/>
                <a:cs typeface="+mn-cs"/>
              </a:rPr>
              <a:pPr algn="r" rtl="0" fontAlgn="base">
                <a:spcBef>
                  <a:spcPct val="0"/>
                </a:spcBef>
                <a:spcAft>
                  <a:spcPct val="0"/>
                </a:spcAft>
              </a:pPr>
              <a:t>‹#›</a:t>
            </a:fld>
            <a:endParaRPr lang="en-US" sz="1400" kern="1200">
              <a:solidFill>
                <a:srgbClr val="000000"/>
              </a:solidFill>
              <a:latin typeface="Arial" charset="0"/>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lgn="l" rtl="0" fontAlgn="base">
              <a:spcBef>
                <a:spcPct val="0"/>
              </a:spcBef>
              <a:spcAft>
                <a:spcPct val="0"/>
              </a:spcAft>
            </a:pPr>
            <a:endParaRPr lang="en-US" kern="1200">
              <a:solidFill>
                <a:srgbClr val="000000"/>
              </a:solidFill>
              <a:latin typeface="Arial" charset="0"/>
              <a:ea typeface="+mn-ea"/>
              <a:cs typeface="+mn-cs"/>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rtl="0" fontAlgn="base">
              <a:spcBef>
                <a:spcPct val="0"/>
              </a:spcBef>
              <a:spcAft>
                <a:spcPct val="0"/>
              </a:spcAft>
            </a:pPr>
            <a:endParaRPr lang="en-US" kern="1200">
              <a:solidFill>
                <a:srgbClr val="000000"/>
              </a:solidFill>
              <a:latin typeface="Arial" charset="0"/>
              <a:ea typeface="+mn-ea"/>
              <a:cs typeface="+mn-cs"/>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rtl="0" fontAlgn="base">
              <a:spcBef>
                <a:spcPct val="0"/>
              </a:spcBef>
              <a:spcAft>
                <a:spcPct val="0"/>
              </a:spcAft>
            </a:pPr>
            <a:fld id="{D5064707-3045-4CA9-A810-B6250179089C}" type="slidenum">
              <a:rPr lang="en-US" kern="1200">
                <a:solidFill>
                  <a:srgbClr val="000000"/>
                </a:solidFill>
                <a:latin typeface="Arial" charset="0"/>
                <a:ea typeface="+mn-ea"/>
                <a:cs typeface="+mn-cs"/>
              </a:rPr>
              <a:pPr rtl="0" fontAlgn="base">
                <a:spcBef>
                  <a:spcPct val="0"/>
                </a:spcBef>
                <a:spcAft>
                  <a:spcPct val="0"/>
                </a:spcAft>
              </a:pPr>
              <a:t>‹#›</a:t>
            </a:fld>
            <a:endParaRPr lang="en-US" kern="1200">
              <a:solidFill>
                <a:srgbClr val="000000"/>
              </a:solidFill>
              <a:latin typeface="Arial" charset="0"/>
              <a:ea typeface="+mn-ea"/>
              <a:cs typeface="+mn-cs"/>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oleObject" Target="../embeddings/oleObject9.bin"/><Relationship Id="rId3" Type="http://schemas.openxmlformats.org/officeDocument/2006/relationships/image" Target="../media/image12.png"/><Relationship Id="rId7" Type="http://schemas.openxmlformats.org/officeDocument/2006/relationships/oleObject" Target="../embeddings/oleObject3.bin"/><Relationship Id="rId12" Type="http://schemas.openxmlformats.org/officeDocument/2006/relationships/oleObject" Target="../embeddings/oleObject8.bin"/><Relationship Id="rId2" Type="http://schemas.openxmlformats.org/officeDocument/2006/relationships/slideLayout" Target="../slideLayouts/slideLayout4.xml"/><Relationship Id="rId16" Type="http://schemas.openxmlformats.org/officeDocument/2006/relationships/image" Target="../media/image14.png"/><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oleObject" Target="../embeddings/oleObject7.bin"/><Relationship Id="rId5" Type="http://schemas.openxmlformats.org/officeDocument/2006/relationships/oleObject" Target="../embeddings/oleObject1.bin"/><Relationship Id="rId15" Type="http://schemas.openxmlformats.org/officeDocument/2006/relationships/oleObject" Target="../embeddings/oleObject11.bin"/><Relationship Id="rId10" Type="http://schemas.openxmlformats.org/officeDocument/2006/relationships/oleObject" Target="../embeddings/oleObject6.bin"/><Relationship Id="rId4" Type="http://schemas.openxmlformats.org/officeDocument/2006/relationships/image" Target="../media/image13.png"/><Relationship Id="rId9" Type="http://schemas.openxmlformats.org/officeDocument/2006/relationships/oleObject" Target="../embeddings/oleObject5.bin"/><Relationship Id="rId14" Type="http://schemas.openxmlformats.org/officeDocument/2006/relationships/oleObject" Target="../embeddings/oleObject10.bin"/></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FFF"/>
            </a:gs>
            <a:gs pos="100000">
              <a:srgbClr val="FFA74F"/>
            </a:gs>
          </a:gsLst>
          <a:lin ang="5400000" scaled="1"/>
        </a:gradFill>
        <a:effectLst/>
      </p:bgPr>
    </p:bg>
    <p:spTree>
      <p:nvGrpSpPr>
        <p:cNvPr id="1" name=""/>
        <p:cNvGrpSpPr/>
        <p:nvPr/>
      </p:nvGrpSpPr>
      <p:grpSpPr>
        <a:xfrm>
          <a:off x="0" y="0"/>
          <a:ext cx="0" cy="0"/>
          <a:chOff x="0" y="0"/>
          <a:chExt cx="0" cy="0"/>
        </a:xfrm>
      </p:grpSpPr>
      <p:sp>
        <p:nvSpPr>
          <p:cNvPr id="69" name="Rectangle 68"/>
          <p:cNvSpPr/>
          <p:nvPr/>
        </p:nvSpPr>
        <p:spPr>
          <a:xfrm>
            <a:off x="5486400" y="2133600"/>
            <a:ext cx="3276600" cy="9906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p:cNvSpPr/>
          <p:nvPr/>
        </p:nvSpPr>
        <p:spPr>
          <a:xfrm>
            <a:off x="2971800" y="2133600"/>
            <a:ext cx="2362200" cy="9906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6"/>
          <p:cNvSpPr/>
          <p:nvPr/>
        </p:nvSpPr>
        <p:spPr>
          <a:xfrm>
            <a:off x="457200" y="2133600"/>
            <a:ext cx="2362200" cy="9906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5"/>
          <p:cNvSpPr/>
          <p:nvPr/>
        </p:nvSpPr>
        <p:spPr>
          <a:xfrm>
            <a:off x="3810000" y="4495800"/>
            <a:ext cx="1981200" cy="15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3"/>
          <p:cNvSpPr/>
          <p:nvPr/>
        </p:nvSpPr>
        <p:spPr>
          <a:xfrm>
            <a:off x="5715000" y="3352800"/>
            <a:ext cx="76200" cy="1219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324" name="Picture 252"/>
          <p:cNvPicPr>
            <a:picLocks noChangeAspect="1" noChangeArrowheads="1"/>
          </p:cNvPicPr>
          <p:nvPr/>
        </p:nvPicPr>
        <p:blipFill>
          <a:blip r:embed="rId3"/>
          <a:srcRect/>
          <a:stretch>
            <a:fillRect/>
          </a:stretch>
        </p:blipFill>
        <p:spPr bwMode="auto">
          <a:xfrm>
            <a:off x="228600" y="152400"/>
            <a:ext cx="711200" cy="762000"/>
          </a:xfrm>
          <a:prstGeom prst="rect">
            <a:avLst/>
          </a:prstGeom>
          <a:noFill/>
        </p:spPr>
      </p:pic>
      <p:pic>
        <p:nvPicPr>
          <p:cNvPr id="3325" name="Picture 253"/>
          <p:cNvPicPr>
            <a:picLocks noChangeAspect="1" noChangeArrowheads="1"/>
          </p:cNvPicPr>
          <p:nvPr/>
        </p:nvPicPr>
        <p:blipFill>
          <a:blip r:embed="rId3"/>
          <a:srcRect/>
          <a:stretch>
            <a:fillRect/>
          </a:stretch>
        </p:blipFill>
        <p:spPr bwMode="auto">
          <a:xfrm>
            <a:off x="8204200" y="152400"/>
            <a:ext cx="711200" cy="762000"/>
          </a:xfrm>
          <a:prstGeom prst="rect">
            <a:avLst/>
          </a:prstGeom>
          <a:noFill/>
        </p:spPr>
      </p:pic>
      <p:pic>
        <p:nvPicPr>
          <p:cNvPr id="38" name="Picture 2"/>
          <p:cNvPicPr>
            <a:picLocks noChangeAspect="1" noChangeArrowheads="1"/>
          </p:cNvPicPr>
          <p:nvPr/>
        </p:nvPicPr>
        <p:blipFill>
          <a:blip r:embed="rId4"/>
          <a:srcRect/>
          <a:stretch>
            <a:fillRect/>
          </a:stretch>
        </p:blipFill>
        <p:spPr bwMode="auto">
          <a:xfrm>
            <a:off x="228600" y="3505200"/>
            <a:ext cx="5187892" cy="3124200"/>
          </a:xfrm>
          <a:prstGeom prst="rect">
            <a:avLst/>
          </a:prstGeom>
          <a:noFill/>
          <a:ln w="9525">
            <a:solidFill>
              <a:schemeClr val="tx1"/>
            </a:solidFill>
            <a:miter lim="800000"/>
            <a:headEnd/>
            <a:tailEnd/>
          </a:ln>
          <a:effectLst/>
        </p:spPr>
      </p:pic>
      <p:sp>
        <p:nvSpPr>
          <p:cNvPr id="39" name="Text Box 200"/>
          <p:cNvSpPr txBox="1">
            <a:spLocks noChangeArrowheads="1"/>
          </p:cNvSpPr>
          <p:nvPr/>
        </p:nvSpPr>
        <p:spPr bwMode="auto">
          <a:xfrm>
            <a:off x="0" y="228600"/>
            <a:ext cx="9144000" cy="457200"/>
          </a:xfrm>
          <a:prstGeom prst="rect">
            <a:avLst/>
          </a:prstGeom>
          <a:noFill/>
          <a:ln w="9525">
            <a:noFill/>
            <a:miter lim="800000"/>
            <a:headEnd/>
            <a:tailEnd/>
          </a:ln>
          <a:effectLst/>
        </p:spPr>
        <p:txBody>
          <a:bodyPr>
            <a:spAutoFit/>
          </a:bodyPr>
          <a:lstStyle/>
          <a:p>
            <a:pPr algn="ctr">
              <a:spcBef>
                <a:spcPct val="50000"/>
              </a:spcBef>
            </a:pPr>
            <a:r>
              <a:rPr lang="en-US" sz="2400" dirty="0" smtClean="0">
                <a:latin typeface="Perpetua" pitchFamily="18" charset="0"/>
              </a:rPr>
              <a:t>Ion Chemistry of C</a:t>
            </a:r>
            <a:r>
              <a:rPr lang="en-US" sz="2400" baseline="-25000" dirty="0" smtClean="0">
                <a:latin typeface="Perpetua" pitchFamily="18" charset="0"/>
              </a:rPr>
              <a:t>3</a:t>
            </a:r>
            <a:r>
              <a:rPr lang="en-US" sz="2400" dirty="0" smtClean="0">
                <a:latin typeface="Perpetua" pitchFamily="18" charset="0"/>
              </a:rPr>
              <a:t>H</a:t>
            </a:r>
            <a:r>
              <a:rPr lang="en-US" sz="2400" baseline="-25000" dirty="0" smtClean="0">
                <a:latin typeface="Perpetua" pitchFamily="18" charset="0"/>
              </a:rPr>
              <a:t>3</a:t>
            </a:r>
            <a:r>
              <a:rPr lang="en-US" sz="2400" baseline="30000" dirty="0" smtClean="0">
                <a:latin typeface="Perpetua" pitchFamily="18" charset="0"/>
              </a:rPr>
              <a:t>+</a:t>
            </a:r>
            <a:r>
              <a:rPr lang="en-US" sz="2400" dirty="0" smtClean="0">
                <a:latin typeface="Perpetua" pitchFamily="18" charset="0"/>
              </a:rPr>
              <a:t> with Several Cyclic Molecules</a:t>
            </a:r>
            <a:endParaRPr lang="en-US" sz="2400" dirty="0">
              <a:latin typeface="Perpetua" pitchFamily="18" charset="0"/>
            </a:endParaRPr>
          </a:p>
        </p:txBody>
      </p:sp>
      <p:sp>
        <p:nvSpPr>
          <p:cNvPr id="40" name="Rectangle 201"/>
          <p:cNvSpPr>
            <a:spLocks noChangeArrowheads="1"/>
          </p:cNvSpPr>
          <p:nvPr/>
        </p:nvSpPr>
        <p:spPr bwMode="auto">
          <a:xfrm>
            <a:off x="0" y="609600"/>
            <a:ext cx="9144000" cy="366713"/>
          </a:xfrm>
          <a:prstGeom prst="rect">
            <a:avLst/>
          </a:prstGeom>
          <a:noFill/>
          <a:ln w="9525">
            <a:noFill/>
            <a:miter lim="800000"/>
            <a:headEnd/>
            <a:tailEnd/>
          </a:ln>
          <a:effectLst/>
        </p:spPr>
        <p:txBody>
          <a:bodyPr>
            <a:spAutoFit/>
          </a:bodyPr>
          <a:lstStyle/>
          <a:p>
            <a:pPr algn="ctr">
              <a:spcBef>
                <a:spcPct val="50000"/>
              </a:spcBef>
            </a:pPr>
            <a:r>
              <a:rPr lang="en-US" dirty="0">
                <a:latin typeface="Perpetua" pitchFamily="18" charset="0"/>
              </a:rPr>
              <a:t>Nigel G. Adams, Department of Chemistry, University of Georgia  Athens, GA</a:t>
            </a:r>
          </a:p>
        </p:txBody>
      </p:sp>
      <p:sp>
        <p:nvSpPr>
          <p:cNvPr id="41" name="Text Box 5"/>
          <p:cNvSpPr txBox="1">
            <a:spLocks noChangeArrowheads="1"/>
          </p:cNvSpPr>
          <p:nvPr/>
        </p:nvSpPr>
        <p:spPr bwMode="auto">
          <a:xfrm>
            <a:off x="228600" y="1066800"/>
            <a:ext cx="8686800" cy="1015663"/>
          </a:xfrm>
          <a:prstGeom prst="rect">
            <a:avLst/>
          </a:prstGeom>
          <a:noFill/>
          <a:ln w="9525">
            <a:noFill/>
            <a:miter lim="800000"/>
            <a:headEnd/>
            <a:tailEnd/>
          </a:ln>
          <a:effectLst/>
        </p:spPr>
        <p:txBody>
          <a:bodyPr>
            <a:spAutoFit/>
          </a:bodyPr>
          <a:lstStyle/>
          <a:p>
            <a:pPr algn="just">
              <a:spcBef>
                <a:spcPct val="50000"/>
              </a:spcBef>
            </a:pPr>
            <a:r>
              <a:rPr lang="en-US" sz="1500" dirty="0" smtClean="0">
                <a:latin typeface="Perpetua" pitchFamily="18" charset="0"/>
              </a:rPr>
              <a:t>In </a:t>
            </a:r>
            <a:r>
              <a:rPr lang="en-US" sz="1500" dirty="0">
                <a:latin typeface="Perpetua" pitchFamily="18" charset="0"/>
              </a:rPr>
              <a:t>this </a:t>
            </a:r>
            <a:r>
              <a:rPr lang="en-US" sz="1500" dirty="0" smtClean="0">
                <a:latin typeface="Perpetua" pitchFamily="18" charset="0"/>
              </a:rPr>
              <a:t>work </a:t>
            </a:r>
            <a:r>
              <a:rPr lang="en-US" sz="1500" dirty="0">
                <a:latin typeface="Perpetua" pitchFamily="18" charset="0"/>
              </a:rPr>
              <a:t>a series of </a:t>
            </a:r>
            <a:r>
              <a:rPr lang="en-US" sz="1500" dirty="0" smtClean="0">
                <a:latin typeface="Perpetua" pitchFamily="18" charset="0"/>
              </a:rPr>
              <a:t>reactions of C</a:t>
            </a:r>
            <a:r>
              <a:rPr lang="en-US" sz="1500" baseline="-25000" dirty="0" smtClean="0">
                <a:latin typeface="Perpetua" pitchFamily="18" charset="0"/>
              </a:rPr>
              <a:t>3</a:t>
            </a:r>
            <a:r>
              <a:rPr lang="en-US" sz="1500" dirty="0" smtClean="0">
                <a:latin typeface="Perpetua" pitchFamily="18" charset="0"/>
              </a:rPr>
              <a:t>H</a:t>
            </a:r>
            <a:r>
              <a:rPr lang="en-US" sz="1500" baseline="-25000" dirty="0" smtClean="0">
                <a:latin typeface="Perpetua" pitchFamily="18" charset="0"/>
              </a:rPr>
              <a:t>3</a:t>
            </a:r>
            <a:r>
              <a:rPr lang="en-US" sz="1500" baseline="30000" dirty="0" smtClean="0">
                <a:latin typeface="Perpetua" pitchFamily="18" charset="0"/>
              </a:rPr>
              <a:t>+</a:t>
            </a:r>
            <a:r>
              <a:rPr lang="en-US" sz="1500" dirty="0" smtClean="0">
                <a:latin typeface="Perpetua" pitchFamily="18" charset="0"/>
              </a:rPr>
              <a:t>with </a:t>
            </a:r>
            <a:r>
              <a:rPr lang="en-US" sz="1500" dirty="0">
                <a:latin typeface="Perpetua" pitchFamily="18" charset="0"/>
              </a:rPr>
              <a:t>the neutral cyclic molecules shown </a:t>
            </a:r>
            <a:r>
              <a:rPr lang="en-US" sz="1500" dirty="0" smtClean="0">
                <a:latin typeface="Perpetua" pitchFamily="18" charset="0"/>
              </a:rPr>
              <a:t>below is </a:t>
            </a:r>
            <a:r>
              <a:rPr lang="en-US" sz="1500" dirty="0">
                <a:latin typeface="Perpetua" pitchFamily="18" charset="0"/>
              </a:rPr>
              <a:t>investigated. </a:t>
            </a:r>
            <a:r>
              <a:rPr lang="en-US" sz="1500" dirty="0" smtClean="0">
                <a:latin typeface="Perpetua" pitchFamily="18" charset="0"/>
              </a:rPr>
              <a:t>Both cyclic and acyclic isomers of the C</a:t>
            </a:r>
            <a:r>
              <a:rPr lang="en-US" sz="1500" baseline="-25000" dirty="0" smtClean="0">
                <a:latin typeface="Perpetua" pitchFamily="18" charset="0"/>
              </a:rPr>
              <a:t>3</a:t>
            </a:r>
            <a:r>
              <a:rPr lang="en-US" sz="1500" dirty="0" smtClean="0">
                <a:latin typeface="Perpetua" pitchFamily="18" charset="0"/>
              </a:rPr>
              <a:t>H</a:t>
            </a:r>
            <a:r>
              <a:rPr lang="en-US" sz="1500" baseline="-25000" dirty="0" smtClean="0">
                <a:latin typeface="Perpetua" pitchFamily="18" charset="0"/>
              </a:rPr>
              <a:t>3</a:t>
            </a:r>
            <a:r>
              <a:rPr lang="en-US" sz="1500" baseline="30000" dirty="0" smtClean="0">
                <a:latin typeface="Perpetua" pitchFamily="18" charset="0"/>
              </a:rPr>
              <a:t>+</a:t>
            </a:r>
            <a:r>
              <a:rPr lang="en-US" sz="1500" dirty="0" smtClean="0">
                <a:latin typeface="Perpetua" pitchFamily="18" charset="0"/>
              </a:rPr>
              <a:t> ion were present.   By reacting C</a:t>
            </a:r>
            <a:r>
              <a:rPr lang="en-US" sz="1500" baseline="-25000" dirty="0" smtClean="0">
                <a:latin typeface="Perpetua" pitchFamily="18" charset="0"/>
              </a:rPr>
              <a:t>3</a:t>
            </a:r>
            <a:r>
              <a:rPr lang="en-US" sz="1500" dirty="0" smtClean="0">
                <a:latin typeface="Perpetua" pitchFamily="18" charset="0"/>
              </a:rPr>
              <a:t>H</a:t>
            </a:r>
            <a:r>
              <a:rPr lang="en-US" sz="1500" baseline="-25000" dirty="0" smtClean="0">
                <a:latin typeface="Perpetua" pitchFamily="18" charset="0"/>
              </a:rPr>
              <a:t>3</a:t>
            </a:r>
            <a:r>
              <a:rPr lang="en-US" sz="1500" baseline="30000" dirty="0" smtClean="0">
                <a:latin typeface="Perpetua" pitchFamily="18" charset="0"/>
              </a:rPr>
              <a:t>+</a:t>
            </a:r>
            <a:r>
              <a:rPr lang="en-US" sz="1500" dirty="0" smtClean="0">
                <a:latin typeface="Perpetua" pitchFamily="18" charset="0"/>
              </a:rPr>
              <a:t> with </a:t>
            </a:r>
            <a:r>
              <a:rPr lang="en-US" sz="1500" dirty="0" smtClean="0">
                <a:latin typeface="Perpetua" pitchFamily="18" charset="0"/>
              </a:rPr>
              <a:t>benzene, </a:t>
            </a:r>
            <a:r>
              <a:rPr lang="en-US" sz="1500" dirty="0" smtClean="0">
                <a:latin typeface="Perpetua" pitchFamily="18" charset="0"/>
              </a:rPr>
              <a:t>we were able to determine that ~ 30% of the primary ion was the acyclic isomer and the remaining ~70% the cyclic isomer.    A Selected Ion Flow Tube </a:t>
            </a:r>
            <a:r>
              <a:rPr lang="en-US" sz="1500" dirty="0">
                <a:latin typeface="Perpetua" pitchFamily="18" charset="0"/>
              </a:rPr>
              <a:t>was utilized for the measurements to investigate reaction mechanisms.</a:t>
            </a:r>
            <a:r>
              <a:rPr lang="en-US" sz="1500" dirty="0"/>
              <a:t>  </a:t>
            </a:r>
          </a:p>
        </p:txBody>
      </p:sp>
      <p:sp>
        <p:nvSpPr>
          <p:cNvPr id="42" name="TextBox 41"/>
          <p:cNvSpPr txBox="1"/>
          <p:nvPr/>
        </p:nvSpPr>
        <p:spPr>
          <a:xfrm>
            <a:off x="533400" y="2165858"/>
            <a:ext cx="2191497" cy="307777"/>
          </a:xfrm>
          <a:prstGeom prst="rect">
            <a:avLst/>
          </a:prstGeom>
          <a:noFill/>
        </p:spPr>
        <p:txBody>
          <a:bodyPr wrap="none" rtlCol="0">
            <a:spAutoFit/>
          </a:bodyPr>
          <a:lstStyle/>
          <a:p>
            <a:r>
              <a:rPr lang="en-US" sz="1400" u="sng" dirty="0" smtClean="0">
                <a:latin typeface="Perpetua" pitchFamily="18" charset="0"/>
              </a:rPr>
              <a:t>Hydrocarbon Cyclic Molecules</a:t>
            </a:r>
            <a:endParaRPr lang="en-US" sz="1400" u="sng" dirty="0">
              <a:latin typeface="Perpetua" pitchFamily="18" charset="0"/>
            </a:endParaRPr>
          </a:p>
        </p:txBody>
      </p:sp>
      <p:sp>
        <p:nvSpPr>
          <p:cNvPr id="43" name="TextBox 42"/>
          <p:cNvSpPr txBox="1"/>
          <p:nvPr/>
        </p:nvSpPr>
        <p:spPr>
          <a:xfrm>
            <a:off x="2971800" y="2165858"/>
            <a:ext cx="2269532" cy="307777"/>
          </a:xfrm>
          <a:prstGeom prst="rect">
            <a:avLst/>
          </a:prstGeom>
          <a:noFill/>
        </p:spPr>
        <p:txBody>
          <a:bodyPr wrap="none" rtlCol="0">
            <a:spAutoFit/>
          </a:bodyPr>
          <a:lstStyle/>
          <a:p>
            <a:r>
              <a:rPr lang="en-US" sz="1400" u="sng" dirty="0" smtClean="0">
                <a:latin typeface="Perpetua" pitchFamily="18" charset="0"/>
              </a:rPr>
              <a:t>Oxygen Heterocyclic Molecules</a:t>
            </a:r>
            <a:endParaRPr lang="en-US" sz="1400" u="sng" dirty="0">
              <a:latin typeface="Perpetua" pitchFamily="18" charset="0"/>
            </a:endParaRPr>
          </a:p>
        </p:txBody>
      </p:sp>
      <p:sp>
        <p:nvSpPr>
          <p:cNvPr id="44" name="TextBox 43"/>
          <p:cNvSpPr txBox="1"/>
          <p:nvPr/>
        </p:nvSpPr>
        <p:spPr>
          <a:xfrm>
            <a:off x="5791200" y="2133600"/>
            <a:ext cx="2338332" cy="307777"/>
          </a:xfrm>
          <a:prstGeom prst="rect">
            <a:avLst/>
          </a:prstGeom>
          <a:noFill/>
        </p:spPr>
        <p:txBody>
          <a:bodyPr wrap="none" rtlCol="0">
            <a:spAutoFit/>
          </a:bodyPr>
          <a:lstStyle/>
          <a:p>
            <a:r>
              <a:rPr lang="en-US" sz="1400" u="sng" dirty="0" smtClean="0">
                <a:latin typeface="Perpetua" pitchFamily="18" charset="0"/>
              </a:rPr>
              <a:t>Nitrogen Heterocyclic Molecules</a:t>
            </a:r>
            <a:endParaRPr lang="en-US" sz="1400" u="sng" dirty="0">
              <a:latin typeface="Perpetua" pitchFamily="18" charset="0"/>
            </a:endParaRPr>
          </a:p>
        </p:txBody>
      </p:sp>
      <p:graphicFrame>
        <p:nvGraphicFramePr>
          <p:cNvPr id="45" name="Object 13"/>
          <p:cNvGraphicFramePr>
            <a:graphicFrameLocks noChangeAspect="1"/>
          </p:cNvGraphicFramePr>
          <p:nvPr/>
        </p:nvGraphicFramePr>
        <p:xfrm>
          <a:off x="1246298" y="2413804"/>
          <a:ext cx="582502" cy="666454"/>
        </p:xfrm>
        <a:graphic>
          <a:graphicData uri="http://schemas.openxmlformats.org/presentationml/2006/ole">
            <p:oleObj spid="_x0000_s17421" name="CS ChemDraw Drawing" r:id="rId5" imgW="715804" imgH="819388" progId="ChemDraw.Document.6.0">
              <p:embed/>
            </p:oleObj>
          </a:graphicData>
        </a:graphic>
      </p:graphicFrame>
      <p:graphicFrame>
        <p:nvGraphicFramePr>
          <p:cNvPr id="46" name="Object 14"/>
          <p:cNvGraphicFramePr>
            <a:graphicFrameLocks noChangeAspect="1"/>
          </p:cNvGraphicFramePr>
          <p:nvPr/>
        </p:nvGraphicFramePr>
        <p:xfrm>
          <a:off x="609600" y="2413508"/>
          <a:ext cx="582502" cy="665163"/>
        </p:xfrm>
        <a:graphic>
          <a:graphicData uri="http://schemas.openxmlformats.org/presentationml/2006/ole">
            <p:oleObj spid="_x0000_s17422" name="CS ChemDraw Drawing" r:id="rId6" imgW="715804" imgH="817959" progId="ChemDraw.Document.6.0">
              <p:embed/>
            </p:oleObj>
          </a:graphicData>
        </a:graphic>
      </p:graphicFrame>
      <p:graphicFrame>
        <p:nvGraphicFramePr>
          <p:cNvPr id="47" name="Object 15"/>
          <p:cNvGraphicFramePr>
            <a:graphicFrameLocks noChangeAspect="1"/>
          </p:cNvGraphicFramePr>
          <p:nvPr/>
        </p:nvGraphicFramePr>
        <p:xfrm>
          <a:off x="1895925" y="2413508"/>
          <a:ext cx="847275" cy="665163"/>
        </p:xfrm>
        <a:graphic>
          <a:graphicData uri="http://schemas.openxmlformats.org/presentationml/2006/ole">
            <p:oleObj spid="_x0000_s17423" name="CS ChemDraw Drawing" r:id="rId7" imgW="1041987" imgH="817959" progId="ChemDraw.Document.6.0">
              <p:embed/>
            </p:oleObj>
          </a:graphicData>
        </a:graphic>
      </p:graphicFrame>
      <p:graphicFrame>
        <p:nvGraphicFramePr>
          <p:cNvPr id="48" name="Object 16"/>
          <p:cNvGraphicFramePr>
            <a:graphicFrameLocks noChangeAspect="1"/>
          </p:cNvGraphicFramePr>
          <p:nvPr/>
        </p:nvGraphicFramePr>
        <p:xfrm>
          <a:off x="4572000" y="2394458"/>
          <a:ext cx="588960" cy="729742"/>
        </p:xfrm>
        <a:graphic>
          <a:graphicData uri="http://schemas.openxmlformats.org/presentationml/2006/ole">
            <p:oleObj spid="_x0000_s17424" name="CS ChemDraw Drawing" r:id="rId8" imgW="723519" imgH="897255" progId="ChemDraw.Document.6.0">
              <p:embed/>
            </p:oleObj>
          </a:graphicData>
        </a:graphic>
      </p:graphicFrame>
      <p:graphicFrame>
        <p:nvGraphicFramePr>
          <p:cNvPr id="49" name="Object 17"/>
          <p:cNvGraphicFramePr>
            <a:graphicFrameLocks noChangeAspect="1"/>
          </p:cNvGraphicFramePr>
          <p:nvPr/>
        </p:nvGraphicFramePr>
        <p:xfrm>
          <a:off x="3048000" y="2488559"/>
          <a:ext cx="548921" cy="551504"/>
        </p:xfrm>
        <a:graphic>
          <a:graphicData uri="http://schemas.openxmlformats.org/presentationml/2006/ole">
            <p:oleObj spid="_x0000_s17425" name="CS ChemDraw Drawing" r:id="rId9" imgW="674656" imgH="677585" progId="ChemDraw.Document.6.0">
              <p:embed/>
            </p:oleObj>
          </a:graphicData>
        </a:graphic>
      </p:graphicFrame>
      <p:graphicFrame>
        <p:nvGraphicFramePr>
          <p:cNvPr id="50" name="Object 18"/>
          <p:cNvGraphicFramePr>
            <a:graphicFrameLocks noChangeAspect="1"/>
          </p:cNvGraphicFramePr>
          <p:nvPr/>
        </p:nvGraphicFramePr>
        <p:xfrm>
          <a:off x="3794479" y="2488854"/>
          <a:ext cx="548921" cy="552795"/>
        </p:xfrm>
        <a:graphic>
          <a:graphicData uri="http://schemas.openxmlformats.org/presentationml/2006/ole">
            <p:oleObj spid="_x0000_s17426" name="CS ChemDraw Drawing" r:id="rId10" imgW="674656" imgH="679371" progId="ChemDraw.Document.6.0">
              <p:embed/>
            </p:oleObj>
          </a:graphicData>
        </a:graphic>
      </p:graphicFrame>
      <p:graphicFrame>
        <p:nvGraphicFramePr>
          <p:cNvPr id="51" name="Object 19"/>
          <p:cNvGraphicFramePr>
            <a:graphicFrameLocks noChangeAspect="1"/>
          </p:cNvGraphicFramePr>
          <p:nvPr/>
        </p:nvGraphicFramePr>
        <p:xfrm>
          <a:off x="7386209" y="2415095"/>
          <a:ext cx="614791" cy="665163"/>
        </p:xfrm>
        <a:graphic>
          <a:graphicData uri="http://schemas.openxmlformats.org/presentationml/2006/ole">
            <p:oleObj spid="_x0000_s17427" name="CS ChemDraw Drawing" r:id="rId11" imgW="755237" imgH="817959" progId="ChemDraw.Document.6.0">
              <p:embed/>
            </p:oleObj>
          </a:graphicData>
        </a:graphic>
      </p:graphicFrame>
      <p:graphicFrame>
        <p:nvGraphicFramePr>
          <p:cNvPr id="52" name="Object 20"/>
          <p:cNvGraphicFramePr>
            <a:graphicFrameLocks noChangeAspect="1"/>
          </p:cNvGraphicFramePr>
          <p:nvPr/>
        </p:nvGraphicFramePr>
        <p:xfrm>
          <a:off x="8072009" y="2394458"/>
          <a:ext cx="614791" cy="700035"/>
        </p:xfrm>
        <a:graphic>
          <a:graphicData uri="http://schemas.openxmlformats.org/presentationml/2006/ole">
            <p:oleObj spid="_x0000_s17428" name="CS ChemDraw Drawing" r:id="rId12" imgW="755237" imgH="860822" progId="ChemDraw.Document.6.0">
              <p:embed/>
            </p:oleObj>
          </a:graphicData>
        </a:graphic>
      </p:graphicFrame>
      <p:graphicFrame>
        <p:nvGraphicFramePr>
          <p:cNvPr id="53" name="Object 21"/>
          <p:cNvGraphicFramePr>
            <a:graphicFrameLocks noChangeAspect="1"/>
          </p:cNvGraphicFramePr>
          <p:nvPr/>
        </p:nvGraphicFramePr>
        <p:xfrm>
          <a:off x="6705600" y="2415095"/>
          <a:ext cx="689703" cy="665163"/>
        </p:xfrm>
        <a:graphic>
          <a:graphicData uri="http://schemas.openxmlformats.org/presentationml/2006/ole">
            <p:oleObj spid="_x0000_s17429" name="CS ChemDraw Drawing" r:id="rId13" imgW="846963" imgH="817959" progId="ChemDraw.Document.6.0">
              <p:embed/>
            </p:oleObj>
          </a:graphicData>
        </a:graphic>
      </p:graphicFrame>
      <p:graphicFrame>
        <p:nvGraphicFramePr>
          <p:cNvPr id="54" name="Object 22"/>
          <p:cNvGraphicFramePr>
            <a:graphicFrameLocks noChangeAspect="1"/>
          </p:cNvGraphicFramePr>
          <p:nvPr/>
        </p:nvGraphicFramePr>
        <p:xfrm>
          <a:off x="5548371" y="2394754"/>
          <a:ext cx="547629" cy="638039"/>
        </p:xfrm>
        <a:graphic>
          <a:graphicData uri="http://schemas.openxmlformats.org/presentationml/2006/ole">
            <p:oleObj spid="_x0000_s17430" name="CS ChemDraw Drawing" r:id="rId14" imgW="673370" imgH="784384" progId="ChemDraw.Document.6.0">
              <p:embed/>
            </p:oleObj>
          </a:graphicData>
        </a:graphic>
      </p:graphicFrame>
      <p:graphicFrame>
        <p:nvGraphicFramePr>
          <p:cNvPr id="55" name="Object 23"/>
          <p:cNvGraphicFramePr>
            <a:graphicFrameLocks noChangeAspect="1"/>
          </p:cNvGraphicFramePr>
          <p:nvPr/>
        </p:nvGraphicFramePr>
        <p:xfrm>
          <a:off x="6090809" y="2394458"/>
          <a:ext cx="548920" cy="636748"/>
        </p:xfrm>
        <a:graphic>
          <a:graphicData uri="http://schemas.openxmlformats.org/presentationml/2006/ole">
            <p:oleObj spid="_x0000_s17431" name="CS ChemDraw Drawing" r:id="rId15" imgW="674656" imgH="782955" progId="ChemDraw.Document.6.0">
              <p:embed/>
            </p:oleObj>
          </a:graphicData>
        </a:graphic>
      </p:graphicFrame>
      <p:sp>
        <p:nvSpPr>
          <p:cNvPr id="56" name="TextBox 55"/>
          <p:cNvSpPr txBox="1"/>
          <p:nvPr/>
        </p:nvSpPr>
        <p:spPr>
          <a:xfrm>
            <a:off x="5791200" y="3318570"/>
            <a:ext cx="3124200" cy="3323987"/>
          </a:xfrm>
          <a:prstGeom prst="rect">
            <a:avLst/>
          </a:prstGeom>
          <a:noFill/>
        </p:spPr>
        <p:txBody>
          <a:bodyPr wrap="square" rtlCol="0">
            <a:spAutoFit/>
          </a:bodyPr>
          <a:lstStyle/>
          <a:p>
            <a:pPr algn="just"/>
            <a:r>
              <a:rPr lang="en-US" sz="1500" dirty="0" smtClean="0">
                <a:latin typeface="Perpetua" pitchFamily="18" charset="0"/>
              </a:rPr>
              <a:t>The two distinct isomers of C</a:t>
            </a:r>
            <a:r>
              <a:rPr lang="en-US" sz="1500" baseline="-25000" dirty="0" smtClean="0">
                <a:latin typeface="Perpetua" pitchFamily="18" charset="0"/>
              </a:rPr>
              <a:t>3</a:t>
            </a:r>
            <a:r>
              <a:rPr lang="en-US" sz="1500" dirty="0" smtClean="0">
                <a:latin typeface="Perpetua" pitchFamily="18" charset="0"/>
              </a:rPr>
              <a:t>H</a:t>
            </a:r>
            <a:r>
              <a:rPr lang="en-US" sz="1500" baseline="-25000" dirty="0" smtClean="0">
                <a:latin typeface="Perpetua" pitchFamily="18" charset="0"/>
              </a:rPr>
              <a:t>3</a:t>
            </a:r>
            <a:r>
              <a:rPr lang="en-US" sz="1500" baseline="30000" dirty="0" smtClean="0">
                <a:latin typeface="Perpetua" pitchFamily="18" charset="0"/>
              </a:rPr>
              <a:t>+</a:t>
            </a:r>
            <a:r>
              <a:rPr lang="en-US" sz="1500" dirty="0" smtClean="0">
                <a:latin typeface="Perpetua" pitchFamily="18" charset="0"/>
              </a:rPr>
              <a:t> proved to have different reactivity based on the type of cyclic molecule involved in the reaction. In reactions involving hydrocarbon rings and oxygen containing rings the acyclic isomer reacts at the gas kinetic rate while the rate for the cyclic isomer is typically two orders of magnitude slower.  However, both C</a:t>
            </a:r>
            <a:r>
              <a:rPr lang="en-US" sz="1500" baseline="-25000" dirty="0" smtClean="0">
                <a:latin typeface="Perpetua" pitchFamily="18" charset="0"/>
              </a:rPr>
              <a:t>3</a:t>
            </a:r>
            <a:r>
              <a:rPr lang="en-US" sz="1500" dirty="0" smtClean="0">
                <a:latin typeface="Perpetua" pitchFamily="18" charset="0"/>
              </a:rPr>
              <a:t>H</a:t>
            </a:r>
            <a:r>
              <a:rPr lang="en-US" sz="1500" baseline="-25000" dirty="0" smtClean="0">
                <a:latin typeface="Perpetua" pitchFamily="18" charset="0"/>
              </a:rPr>
              <a:t>3</a:t>
            </a:r>
            <a:r>
              <a:rPr lang="en-US" sz="1500" baseline="30000" dirty="0" smtClean="0">
                <a:latin typeface="Perpetua" pitchFamily="18" charset="0"/>
              </a:rPr>
              <a:t>+</a:t>
            </a:r>
            <a:r>
              <a:rPr lang="en-US" sz="1500" dirty="0" smtClean="0">
                <a:latin typeface="Perpetua" pitchFamily="18" charset="0"/>
              </a:rPr>
              <a:t> isomers react at the gas kinetic rate when the neutral is a nitrogen containing cyclic molecule.  In many of the reactions association is a very important reaction channel.</a:t>
            </a:r>
            <a:endParaRPr lang="en-US" sz="1500" dirty="0">
              <a:latin typeface="Perpetua" pitchFamily="18" charset="0"/>
            </a:endParaRPr>
          </a:p>
        </p:txBody>
      </p:sp>
      <p:sp>
        <p:nvSpPr>
          <p:cNvPr id="57" name="Rectangle 56"/>
          <p:cNvSpPr/>
          <p:nvPr/>
        </p:nvSpPr>
        <p:spPr>
          <a:xfrm>
            <a:off x="1066800" y="4267200"/>
            <a:ext cx="685800" cy="381000"/>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8" name="Straight Connector 57"/>
          <p:cNvCxnSpPr>
            <a:endCxn id="60" idx="1"/>
          </p:cNvCxnSpPr>
          <p:nvPr/>
        </p:nvCxnSpPr>
        <p:spPr>
          <a:xfrm flipV="1">
            <a:off x="1752600" y="4000500"/>
            <a:ext cx="2057400" cy="3429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59" name="Picture 3"/>
          <p:cNvPicPr>
            <a:picLocks noChangeAspect="1" noChangeArrowheads="1"/>
          </p:cNvPicPr>
          <p:nvPr/>
        </p:nvPicPr>
        <p:blipFill>
          <a:blip r:embed="rId16"/>
          <a:srcRect/>
          <a:stretch>
            <a:fillRect/>
          </a:stretch>
        </p:blipFill>
        <p:spPr bwMode="auto">
          <a:xfrm>
            <a:off x="3810000" y="3352800"/>
            <a:ext cx="1935256" cy="1257300"/>
          </a:xfrm>
          <a:prstGeom prst="rect">
            <a:avLst/>
          </a:prstGeom>
          <a:noFill/>
          <a:ln w="9525">
            <a:noFill/>
            <a:miter lim="800000"/>
            <a:headEnd/>
            <a:tailEnd/>
          </a:ln>
        </p:spPr>
      </p:pic>
      <p:sp>
        <p:nvSpPr>
          <p:cNvPr id="60" name="Rectangle 59"/>
          <p:cNvSpPr/>
          <p:nvPr/>
        </p:nvSpPr>
        <p:spPr>
          <a:xfrm>
            <a:off x="3810000" y="3352800"/>
            <a:ext cx="1981200" cy="1295400"/>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342</TotalTime>
  <Words>205</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3" baseType="lpstr">
      <vt:lpstr>Default Design</vt:lpstr>
      <vt:lpstr>CS ChemDraw Drawing</vt:lpstr>
      <vt:lpstr>Slide 1</vt:lpstr>
    </vt:vector>
  </TitlesOfParts>
  <Company>University of Georgia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Department of Chemistry</dc:creator>
  <cp:lastModifiedBy>Department of Chemistry</cp:lastModifiedBy>
  <cp:revision>33</cp:revision>
  <dcterms:created xsi:type="dcterms:W3CDTF">2009-08-26T17:54:34Z</dcterms:created>
  <dcterms:modified xsi:type="dcterms:W3CDTF">2009-09-14T16:37:30Z</dcterms:modified>
</cp:coreProperties>
</file>