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58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tom.ecn.purdue.edu\dscorti\pchome\.pcprefs\Desktop\configuration%20satabilit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0"/>
          <c:order val="0"/>
          <c:marker>
            <c:symbol val="none"/>
          </c:marker>
          <c:yVal>
            <c:numRef>
              <c:f>Sheet1!$F$3:$F$8000</c:f>
              <c:numCache>
                <c:formatCode>General</c:formatCode>
                <c:ptCount val="7998"/>
                <c:pt idx="0">
                  <c:v>0.69759762105823897</c:v>
                </c:pt>
                <c:pt idx="1">
                  <c:v>0.69759762105823897</c:v>
                </c:pt>
                <c:pt idx="2">
                  <c:v>0.69740498822582098</c:v>
                </c:pt>
                <c:pt idx="3">
                  <c:v>0.69740498822582098</c:v>
                </c:pt>
                <c:pt idx="4">
                  <c:v>0.69740498822582098</c:v>
                </c:pt>
                <c:pt idx="5">
                  <c:v>0.69650192241336695</c:v>
                </c:pt>
                <c:pt idx="6">
                  <c:v>0.69650192241336695</c:v>
                </c:pt>
                <c:pt idx="7">
                  <c:v>0.69650192241336695</c:v>
                </c:pt>
                <c:pt idx="8">
                  <c:v>0.69012252747393399</c:v>
                </c:pt>
                <c:pt idx="9">
                  <c:v>0.68590286690347946</c:v>
                </c:pt>
                <c:pt idx="10">
                  <c:v>0.68127566573143561</c:v>
                </c:pt>
                <c:pt idx="11">
                  <c:v>0.6842418622878037</c:v>
                </c:pt>
                <c:pt idx="12">
                  <c:v>0.67983159748587108</c:v>
                </c:pt>
                <c:pt idx="13">
                  <c:v>0.68101791911304799</c:v>
                </c:pt>
                <c:pt idx="14">
                  <c:v>0.6826283475113204</c:v>
                </c:pt>
                <c:pt idx="15">
                  <c:v>0.6826283475113204</c:v>
                </c:pt>
                <c:pt idx="16">
                  <c:v>0.6826283475113204</c:v>
                </c:pt>
                <c:pt idx="17">
                  <c:v>0.6826283475113204</c:v>
                </c:pt>
                <c:pt idx="18">
                  <c:v>0.68265521492613146</c:v>
                </c:pt>
                <c:pt idx="19">
                  <c:v>0.68265521492613146</c:v>
                </c:pt>
                <c:pt idx="20">
                  <c:v>0.68265521492613146</c:v>
                </c:pt>
                <c:pt idx="21">
                  <c:v>0.69082980175479958</c:v>
                </c:pt>
                <c:pt idx="22">
                  <c:v>0.69323509017916995</c:v>
                </c:pt>
                <c:pt idx="23">
                  <c:v>0.69629448926034399</c:v>
                </c:pt>
                <c:pt idx="24">
                  <c:v>0.69629448926034399</c:v>
                </c:pt>
                <c:pt idx="25">
                  <c:v>0.69629448926034399</c:v>
                </c:pt>
                <c:pt idx="26">
                  <c:v>0.69629448926034399</c:v>
                </c:pt>
                <c:pt idx="27">
                  <c:v>0.70164548244268776</c:v>
                </c:pt>
                <c:pt idx="28">
                  <c:v>0.7025320943519705</c:v>
                </c:pt>
                <c:pt idx="29">
                  <c:v>0.7025320943519705</c:v>
                </c:pt>
                <c:pt idx="30">
                  <c:v>0.7025320943519705</c:v>
                </c:pt>
                <c:pt idx="31">
                  <c:v>0.70084572593622496</c:v>
                </c:pt>
                <c:pt idx="32">
                  <c:v>0.70084572593622496</c:v>
                </c:pt>
                <c:pt idx="33">
                  <c:v>0.69807184838609371</c:v>
                </c:pt>
                <c:pt idx="34">
                  <c:v>0.68922803313010572</c:v>
                </c:pt>
                <c:pt idx="35">
                  <c:v>0.68859061185062398</c:v>
                </c:pt>
                <c:pt idx="36">
                  <c:v>0.68859061185062398</c:v>
                </c:pt>
                <c:pt idx="37">
                  <c:v>0.68859061185062398</c:v>
                </c:pt>
                <c:pt idx="38">
                  <c:v>0.68859061185062398</c:v>
                </c:pt>
                <c:pt idx="39">
                  <c:v>0.68859061185062398</c:v>
                </c:pt>
                <c:pt idx="40">
                  <c:v>0.68178613558467205</c:v>
                </c:pt>
                <c:pt idx="41">
                  <c:v>0.68620372176121636</c:v>
                </c:pt>
                <c:pt idx="42">
                  <c:v>0.68620372176121636</c:v>
                </c:pt>
                <c:pt idx="43">
                  <c:v>0.68620372176121636</c:v>
                </c:pt>
                <c:pt idx="44">
                  <c:v>0.68226081513284298</c:v>
                </c:pt>
                <c:pt idx="45">
                  <c:v>0.68226081513284298</c:v>
                </c:pt>
                <c:pt idx="46">
                  <c:v>0.68318734972666784</c:v>
                </c:pt>
                <c:pt idx="47">
                  <c:v>0.68649749293707141</c:v>
                </c:pt>
                <c:pt idx="48">
                  <c:v>0.68649749293707141</c:v>
                </c:pt>
                <c:pt idx="49">
                  <c:v>0.68649749293707141</c:v>
                </c:pt>
                <c:pt idx="50">
                  <c:v>0.68649749293707141</c:v>
                </c:pt>
                <c:pt idx="51">
                  <c:v>0.68638452826339202</c:v>
                </c:pt>
                <c:pt idx="52">
                  <c:v>0.68250762324597503</c:v>
                </c:pt>
                <c:pt idx="53">
                  <c:v>0.68250762324597503</c:v>
                </c:pt>
                <c:pt idx="54">
                  <c:v>0.68250762324597503</c:v>
                </c:pt>
                <c:pt idx="55">
                  <c:v>0.68250762324597503</c:v>
                </c:pt>
                <c:pt idx="56">
                  <c:v>0.68395308302557245</c:v>
                </c:pt>
                <c:pt idx="57">
                  <c:v>0.67682475468239389</c:v>
                </c:pt>
                <c:pt idx="58">
                  <c:v>0.67682475468239389</c:v>
                </c:pt>
                <c:pt idx="59">
                  <c:v>0.67682475468239389</c:v>
                </c:pt>
                <c:pt idx="60">
                  <c:v>0.67682475468239389</c:v>
                </c:pt>
                <c:pt idx="61">
                  <c:v>0.67772944553209502</c:v>
                </c:pt>
                <c:pt idx="62">
                  <c:v>0.67862252666089007</c:v>
                </c:pt>
                <c:pt idx="63">
                  <c:v>0.68599289508937045</c:v>
                </c:pt>
                <c:pt idx="64">
                  <c:v>0.68599289508937045</c:v>
                </c:pt>
                <c:pt idx="65">
                  <c:v>0.68281941162479376</c:v>
                </c:pt>
                <c:pt idx="66">
                  <c:v>0.68402902583024261</c:v>
                </c:pt>
                <c:pt idx="67">
                  <c:v>0.68402902583024261</c:v>
                </c:pt>
                <c:pt idx="68">
                  <c:v>0.68402902583024261</c:v>
                </c:pt>
                <c:pt idx="69">
                  <c:v>0.68457733233089446</c:v>
                </c:pt>
                <c:pt idx="70">
                  <c:v>0.68457733233089446</c:v>
                </c:pt>
                <c:pt idx="71">
                  <c:v>0.68995191152265201</c:v>
                </c:pt>
                <c:pt idx="72">
                  <c:v>0.68518557823726456</c:v>
                </c:pt>
                <c:pt idx="73">
                  <c:v>0.68518557823726456</c:v>
                </c:pt>
                <c:pt idx="74">
                  <c:v>0.68309537737239745</c:v>
                </c:pt>
                <c:pt idx="75">
                  <c:v>0.68309537737239745</c:v>
                </c:pt>
                <c:pt idx="76">
                  <c:v>0.68309537737239745</c:v>
                </c:pt>
                <c:pt idx="77">
                  <c:v>0.68409018113278397</c:v>
                </c:pt>
                <c:pt idx="78">
                  <c:v>0.68409018113278397</c:v>
                </c:pt>
                <c:pt idx="79">
                  <c:v>0.68148916084485955</c:v>
                </c:pt>
                <c:pt idx="80">
                  <c:v>0.68022263848032904</c:v>
                </c:pt>
                <c:pt idx="81">
                  <c:v>0.68022263848032904</c:v>
                </c:pt>
                <c:pt idx="82">
                  <c:v>0.6859264734767867</c:v>
                </c:pt>
                <c:pt idx="83">
                  <c:v>0.6859264734767867</c:v>
                </c:pt>
                <c:pt idx="84">
                  <c:v>0.68179645291784341</c:v>
                </c:pt>
                <c:pt idx="85">
                  <c:v>0.68179645291784341</c:v>
                </c:pt>
                <c:pt idx="86">
                  <c:v>0.68168191168222902</c:v>
                </c:pt>
                <c:pt idx="87">
                  <c:v>0.68168191168222902</c:v>
                </c:pt>
                <c:pt idx="88">
                  <c:v>0.68168191168222902</c:v>
                </c:pt>
                <c:pt idx="89">
                  <c:v>0.68168191168222902</c:v>
                </c:pt>
                <c:pt idx="90">
                  <c:v>0.68933439536076757</c:v>
                </c:pt>
                <c:pt idx="91">
                  <c:v>0.68661326556229896</c:v>
                </c:pt>
                <c:pt idx="92">
                  <c:v>0.68350516940358541</c:v>
                </c:pt>
                <c:pt idx="93">
                  <c:v>0.68350516940358541</c:v>
                </c:pt>
                <c:pt idx="94">
                  <c:v>0.69156524722997903</c:v>
                </c:pt>
                <c:pt idx="95">
                  <c:v>0.68879379910778304</c:v>
                </c:pt>
                <c:pt idx="96">
                  <c:v>0.68879379910778304</c:v>
                </c:pt>
                <c:pt idx="97">
                  <c:v>0.68879379910778304</c:v>
                </c:pt>
                <c:pt idx="98">
                  <c:v>0.68879379910778304</c:v>
                </c:pt>
                <c:pt idx="99">
                  <c:v>0.68799987785748773</c:v>
                </c:pt>
                <c:pt idx="100">
                  <c:v>0.68793562084222659</c:v>
                </c:pt>
                <c:pt idx="101">
                  <c:v>0.69386209353745698</c:v>
                </c:pt>
                <c:pt idx="102">
                  <c:v>0.69151622457063455</c:v>
                </c:pt>
                <c:pt idx="103">
                  <c:v>0.69151622457063455</c:v>
                </c:pt>
                <c:pt idx="104">
                  <c:v>0.68977371746907401</c:v>
                </c:pt>
                <c:pt idx="105">
                  <c:v>0.68977371746907401</c:v>
                </c:pt>
                <c:pt idx="106">
                  <c:v>0.69073408468964304</c:v>
                </c:pt>
                <c:pt idx="107">
                  <c:v>0.69035466484574759</c:v>
                </c:pt>
                <c:pt idx="108">
                  <c:v>0.69035466484574759</c:v>
                </c:pt>
                <c:pt idx="109">
                  <c:v>0.69035466484574759</c:v>
                </c:pt>
                <c:pt idx="110">
                  <c:v>0.68541488537930551</c:v>
                </c:pt>
                <c:pt idx="111">
                  <c:v>0.69370088311682943</c:v>
                </c:pt>
                <c:pt idx="112">
                  <c:v>0.69370088311682943</c:v>
                </c:pt>
                <c:pt idx="113">
                  <c:v>0.69337571688655542</c:v>
                </c:pt>
                <c:pt idx="114">
                  <c:v>0.69707959522517671</c:v>
                </c:pt>
                <c:pt idx="115">
                  <c:v>0.69707959522517671</c:v>
                </c:pt>
                <c:pt idx="116">
                  <c:v>0.69707959522517671</c:v>
                </c:pt>
                <c:pt idx="117">
                  <c:v>0.68850091596606355</c:v>
                </c:pt>
                <c:pt idx="118">
                  <c:v>0.68850091596606355</c:v>
                </c:pt>
                <c:pt idx="119">
                  <c:v>0.69111929061497146</c:v>
                </c:pt>
                <c:pt idx="120">
                  <c:v>0.69111929061497146</c:v>
                </c:pt>
                <c:pt idx="121">
                  <c:v>0.69854722866934504</c:v>
                </c:pt>
                <c:pt idx="122">
                  <c:v>0.69854722866934504</c:v>
                </c:pt>
                <c:pt idx="123">
                  <c:v>0.69854722866934504</c:v>
                </c:pt>
                <c:pt idx="124">
                  <c:v>0.68957600546543996</c:v>
                </c:pt>
                <c:pt idx="125">
                  <c:v>0.68904107509489076</c:v>
                </c:pt>
                <c:pt idx="126">
                  <c:v>0.68904107509489076</c:v>
                </c:pt>
                <c:pt idx="127">
                  <c:v>0.69187692543933599</c:v>
                </c:pt>
                <c:pt idx="128">
                  <c:v>0.68929064616069646</c:v>
                </c:pt>
                <c:pt idx="129">
                  <c:v>0.69534909339385476</c:v>
                </c:pt>
                <c:pt idx="130">
                  <c:v>0.69296378582680129</c:v>
                </c:pt>
                <c:pt idx="131">
                  <c:v>0.68929664439007943</c:v>
                </c:pt>
                <c:pt idx="132">
                  <c:v>0.68198515620153144</c:v>
                </c:pt>
                <c:pt idx="133">
                  <c:v>0.68198515620153144</c:v>
                </c:pt>
                <c:pt idx="134">
                  <c:v>0.68198515620153144</c:v>
                </c:pt>
                <c:pt idx="135">
                  <c:v>0.68198515620153144</c:v>
                </c:pt>
                <c:pt idx="136">
                  <c:v>0.68198515620153144</c:v>
                </c:pt>
                <c:pt idx="137">
                  <c:v>0.68017037075758602</c:v>
                </c:pt>
                <c:pt idx="138">
                  <c:v>0.68017037075758602</c:v>
                </c:pt>
                <c:pt idx="139">
                  <c:v>0.67958886360647974</c:v>
                </c:pt>
                <c:pt idx="140">
                  <c:v>0.67812638504145051</c:v>
                </c:pt>
                <c:pt idx="141">
                  <c:v>0.67812638504145051</c:v>
                </c:pt>
                <c:pt idx="142">
                  <c:v>0.67924558336711671</c:v>
                </c:pt>
                <c:pt idx="143">
                  <c:v>0.68711675805363259</c:v>
                </c:pt>
                <c:pt idx="144">
                  <c:v>0.68582060332242045</c:v>
                </c:pt>
                <c:pt idx="145">
                  <c:v>0.68732222608216298</c:v>
                </c:pt>
                <c:pt idx="146">
                  <c:v>0.68732222608216298</c:v>
                </c:pt>
                <c:pt idx="147">
                  <c:v>0.68732222608216298</c:v>
                </c:pt>
                <c:pt idx="148">
                  <c:v>0.68732222608216298</c:v>
                </c:pt>
                <c:pt idx="149">
                  <c:v>0.69098152994610751</c:v>
                </c:pt>
                <c:pt idx="150">
                  <c:v>0.69972506356546271</c:v>
                </c:pt>
                <c:pt idx="151">
                  <c:v>0.69972506356546271</c:v>
                </c:pt>
                <c:pt idx="152">
                  <c:v>0.6947960455633414</c:v>
                </c:pt>
                <c:pt idx="153">
                  <c:v>0.6947960455633414</c:v>
                </c:pt>
                <c:pt idx="154">
                  <c:v>0.6947960455633414</c:v>
                </c:pt>
                <c:pt idx="155">
                  <c:v>0.6947960455633414</c:v>
                </c:pt>
                <c:pt idx="156">
                  <c:v>0.69558414456567597</c:v>
                </c:pt>
                <c:pt idx="157">
                  <c:v>0.69391721212130242</c:v>
                </c:pt>
                <c:pt idx="158">
                  <c:v>0.69738852839535359</c:v>
                </c:pt>
                <c:pt idx="159">
                  <c:v>0.69407821098965905</c:v>
                </c:pt>
                <c:pt idx="160">
                  <c:v>0.69693480373987071</c:v>
                </c:pt>
                <c:pt idx="161">
                  <c:v>0.69709558381742498</c:v>
                </c:pt>
                <c:pt idx="162">
                  <c:v>0.70312485331709473</c:v>
                </c:pt>
                <c:pt idx="163">
                  <c:v>0.69570211703690399</c:v>
                </c:pt>
                <c:pt idx="164">
                  <c:v>0.70021178054335298</c:v>
                </c:pt>
                <c:pt idx="165">
                  <c:v>0.69631230575852543</c:v>
                </c:pt>
                <c:pt idx="166">
                  <c:v>0.69631230575852543</c:v>
                </c:pt>
                <c:pt idx="167">
                  <c:v>0.69631230575852543</c:v>
                </c:pt>
                <c:pt idx="168">
                  <c:v>0.69631230575852543</c:v>
                </c:pt>
                <c:pt idx="169">
                  <c:v>0.6948726183606807</c:v>
                </c:pt>
                <c:pt idx="170">
                  <c:v>0.69219400871690451</c:v>
                </c:pt>
                <c:pt idx="171">
                  <c:v>0.69640675123435558</c:v>
                </c:pt>
                <c:pt idx="172">
                  <c:v>0.69926518477941957</c:v>
                </c:pt>
                <c:pt idx="173">
                  <c:v>0.69926518477941957</c:v>
                </c:pt>
                <c:pt idx="174">
                  <c:v>0.69697051228436646</c:v>
                </c:pt>
                <c:pt idx="175">
                  <c:v>0.69455669274621756</c:v>
                </c:pt>
                <c:pt idx="176">
                  <c:v>0.69455669274621756</c:v>
                </c:pt>
                <c:pt idx="177">
                  <c:v>0.69266787332934843</c:v>
                </c:pt>
                <c:pt idx="178">
                  <c:v>0.69067347866436546</c:v>
                </c:pt>
                <c:pt idx="179">
                  <c:v>0.69067347866436546</c:v>
                </c:pt>
                <c:pt idx="180">
                  <c:v>0.69067347866436546</c:v>
                </c:pt>
                <c:pt idx="181">
                  <c:v>0.69240677970464737</c:v>
                </c:pt>
                <c:pt idx="182">
                  <c:v>0.69240677970464737</c:v>
                </c:pt>
                <c:pt idx="183">
                  <c:v>0.69240677970464737</c:v>
                </c:pt>
                <c:pt idx="184">
                  <c:v>0.69453240686131357</c:v>
                </c:pt>
                <c:pt idx="185">
                  <c:v>0.69453240686131357</c:v>
                </c:pt>
                <c:pt idx="186">
                  <c:v>0.69493275588966041</c:v>
                </c:pt>
                <c:pt idx="187">
                  <c:v>0.69493275588966041</c:v>
                </c:pt>
                <c:pt idx="188">
                  <c:v>0.69239046315288844</c:v>
                </c:pt>
                <c:pt idx="189">
                  <c:v>0.69239046315288844</c:v>
                </c:pt>
                <c:pt idx="190">
                  <c:v>0.69234276762375002</c:v>
                </c:pt>
                <c:pt idx="191">
                  <c:v>0.69261716018163955</c:v>
                </c:pt>
                <c:pt idx="192">
                  <c:v>0.69261716018163955</c:v>
                </c:pt>
                <c:pt idx="193">
                  <c:v>0.68944111776815842</c:v>
                </c:pt>
                <c:pt idx="194">
                  <c:v>0.68944111776815842</c:v>
                </c:pt>
                <c:pt idx="195">
                  <c:v>0.68944111776815842</c:v>
                </c:pt>
                <c:pt idx="196">
                  <c:v>0.69102835125680195</c:v>
                </c:pt>
                <c:pt idx="197">
                  <c:v>0.69005845799658572</c:v>
                </c:pt>
                <c:pt idx="198">
                  <c:v>0.68205854106514596</c:v>
                </c:pt>
                <c:pt idx="199">
                  <c:v>0.68454894617273598</c:v>
                </c:pt>
                <c:pt idx="200">
                  <c:v>0.69032565756458419</c:v>
                </c:pt>
                <c:pt idx="201">
                  <c:v>0.68795560343383888</c:v>
                </c:pt>
                <c:pt idx="202">
                  <c:v>0.68832316971864627</c:v>
                </c:pt>
                <c:pt idx="203">
                  <c:v>0.68832316971864627</c:v>
                </c:pt>
                <c:pt idx="204">
                  <c:v>0.68045786164573197</c:v>
                </c:pt>
                <c:pt idx="205">
                  <c:v>0.68605068972433758</c:v>
                </c:pt>
                <c:pt idx="206">
                  <c:v>0.68122390069017646</c:v>
                </c:pt>
                <c:pt idx="207">
                  <c:v>0.67902120084234641</c:v>
                </c:pt>
                <c:pt idx="208">
                  <c:v>0.67758699161626057</c:v>
                </c:pt>
                <c:pt idx="209">
                  <c:v>0.67739003253181407</c:v>
                </c:pt>
                <c:pt idx="210">
                  <c:v>0.67739003253181407</c:v>
                </c:pt>
                <c:pt idx="211">
                  <c:v>0.67329473712077703</c:v>
                </c:pt>
                <c:pt idx="212">
                  <c:v>0.67583857564885275</c:v>
                </c:pt>
                <c:pt idx="213">
                  <c:v>0.67788970563011874</c:v>
                </c:pt>
                <c:pt idx="214">
                  <c:v>0.67788970563011874</c:v>
                </c:pt>
                <c:pt idx="215">
                  <c:v>0.67788970563011874</c:v>
                </c:pt>
                <c:pt idx="216">
                  <c:v>0.67944394831529642</c:v>
                </c:pt>
                <c:pt idx="217">
                  <c:v>0.67944394831529642</c:v>
                </c:pt>
                <c:pt idx="218">
                  <c:v>0.67944394831529642</c:v>
                </c:pt>
                <c:pt idx="219">
                  <c:v>0.67944394831529642</c:v>
                </c:pt>
                <c:pt idx="220">
                  <c:v>0.67704278390266659</c:v>
                </c:pt>
                <c:pt idx="221">
                  <c:v>0.67704278390266659</c:v>
                </c:pt>
                <c:pt idx="222">
                  <c:v>0.67452750185441201</c:v>
                </c:pt>
                <c:pt idx="223">
                  <c:v>0.67452750185441201</c:v>
                </c:pt>
                <c:pt idx="224">
                  <c:v>0.67961690376825101</c:v>
                </c:pt>
                <c:pt idx="225">
                  <c:v>0.67961690376825101</c:v>
                </c:pt>
                <c:pt idx="226">
                  <c:v>0.67961690376825101</c:v>
                </c:pt>
                <c:pt idx="227">
                  <c:v>0.67961690376825101</c:v>
                </c:pt>
                <c:pt idx="228">
                  <c:v>0.68225541754279073</c:v>
                </c:pt>
                <c:pt idx="229">
                  <c:v>0.68448951184617401</c:v>
                </c:pt>
                <c:pt idx="230">
                  <c:v>0.68448951184617401</c:v>
                </c:pt>
                <c:pt idx="231">
                  <c:v>0.67759761150216358</c:v>
                </c:pt>
                <c:pt idx="232">
                  <c:v>0.67759761150216358</c:v>
                </c:pt>
                <c:pt idx="233">
                  <c:v>0.67759761150216358</c:v>
                </c:pt>
                <c:pt idx="234">
                  <c:v>0.68252608810870696</c:v>
                </c:pt>
                <c:pt idx="235">
                  <c:v>0.68252608810870696</c:v>
                </c:pt>
                <c:pt idx="236">
                  <c:v>0.68281097060937146</c:v>
                </c:pt>
                <c:pt idx="237">
                  <c:v>0.68281097060937146</c:v>
                </c:pt>
                <c:pt idx="238">
                  <c:v>0.68281097060937146</c:v>
                </c:pt>
                <c:pt idx="239">
                  <c:v>0.68281097060937146</c:v>
                </c:pt>
                <c:pt idx="240">
                  <c:v>0.68281097060937146</c:v>
                </c:pt>
                <c:pt idx="241">
                  <c:v>0.67706059618695802</c:v>
                </c:pt>
                <c:pt idx="242">
                  <c:v>0.67706059618695802</c:v>
                </c:pt>
                <c:pt idx="243">
                  <c:v>0.67685354220677674</c:v>
                </c:pt>
                <c:pt idx="244">
                  <c:v>0.67925573268401207</c:v>
                </c:pt>
                <c:pt idx="245">
                  <c:v>0.67925573268401207</c:v>
                </c:pt>
                <c:pt idx="246">
                  <c:v>0.67447106300914672</c:v>
                </c:pt>
                <c:pt idx="247">
                  <c:v>0.67118424737739846</c:v>
                </c:pt>
                <c:pt idx="248">
                  <c:v>0.67118424737739846</c:v>
                </c:pt>
                <c:pt idx="249">
                  <c:v>0.67310430560088375</c:v>
                </c:pt>
                <c:pt idx="250">
                  <c:v>0.67224248104143602</c:v>
                </c:pt>
                <c:pt idx="251">
                  <c:v>0.67661540064734071</c:v>
                </c:pt>
                <c:pt idx="252">
                  <c:v>0.67554069656096172</c:v>
                </c:pt>
                <c:pt idx="253">
                  <c:v>0.67554069656096172</c:v>
                </c:pt>
                <c:pt idx="254">
                  <c:v>0.67262108961181688</c:v>
                </c:pt>
                <c:pt idx="255">
                  <c:v>0.68100135099375003</c:v>
                </c:pt>
                <c:pt idx="256">
                  <c:v>0.67508869234488933</c:v>
                </c:pt>
                <c:pt idx="257">
                  <c:v>0.67695020405077888</c:v>
                </c:pt>
                <c:pt idx="258">
                  <c:v>0.67695020405077888</c:v>
                </c:pt>
                <c:pt idx="259">
                  <c:v>0.6765733695431364</c:v>
                </c:pt>
                <c:pt idx="260">
                  <c:v>0.6765733695431364</c:v>
                </c:pt>
                <c:pt idx="261">
                  <c:v>0.6765733695431364</c:v>
                </c:pt>
                <c:pt idx="262">
                  <c:v>0.6765733695431364</c:v>
                </c:pt>
                <c:pt idx="263">
                  <c:v>0.6765733695431364</c:v>
                </c:pt>
                <c:pt idx="264">
                  <c:v>0.67372036599621499</c:v>
                </c:pt>
                <c:pt idx="265">
                  <c:v>0.67661032079380345</c:v>
                </c:pt>
                <c:pt idx="266">
                  <c:v>0.67661032079380345</c:v>
                </c:pt>
                <c:pt idx="267">
                  <c:v>0.68489359508317771</c:v>
                </c:pt>
                <c:pt idx="268">
                  <c:v>0.68019967573385942</c:v>
                </c:pt>
                <c:pt idx="269">
                  <c:v>0.68019967573385942</c:v>
                </c:pt>
                <c:pt idx="270">
                  <c:v>0.68019967573385942</c:v>
                </c:pt>
                <c:pt idx="271">
                  <c:v>0.67546197581391698</c:v>
                </c:pt>
                <c:pt idx="272">
                  <c:v>0.68118885323497558</c:v>
                </c:pt>
                <c:pt idx="273">
                  <c:v>0.68118885323497558</c:v>
                </c:pt>
                <c:pt idx="274">
                  <c:v>0.67915537666471415</c:v>
                </c:pt>
                <c:pt idx="275">
                  <c:v>0.67915537666471415</c:v>
                </c:pt>
                <c:pt idx="276">
                  <c:v>0.67915537666471415</c:v>
                </c:pt>
                <c:pt idx="277">
                  <c:v>0.67915537666471415</c:v>
                </c:pt>
                <c:pt idx="278">
                  <c:v>0.67915537666471415</c:v>
                </c:pt>
                <c:pt idx="279">
                  <c:v>0.67915537666471415</c:v>
                </c:pt>
                <c:pt idx="280">
                  <c:v>0.67915537666471415</c:v>
                </c:pt>
                <c:pt idx="281">
                  <c:v>0.68090165549255843</c:v>
                </c:pt>
                <c:pt idx="282">
                  <c:v>0.68095733627400146</c:v>
                </c:pt>
                <c:pt idx="283">
                  <c:v>0.68095733627400146</c:v>
                </c:pt>
                <c:pt idx="284">
                  <c:v>0.68095733627400146</c:v>
                </c:pt>
                <c:pt idx="285">
                  <c:v>0.67642016595710797</c:v>
                </c:pt>
                <c:pt idx="286">
                  <c:v>0.67642016595710797</c:v>
                </c:pt>
                <c:pt idx="287">
                  <c:v>0.68483084652712944</c:v>
                </c:pt>
                <c:pt idx="288">
                  <c:v>0.67991181903835374</c:v>
                </c:pt>
                <c:pt idx="289">
                  <c:v>0.6875058627284204</c:v>
                </c:pt>
                <c:pt idx="290">
                  <c:v>0.6875058627284204</c:v>
                </c:pt>
                <c:pt idx="291">
                  <c:v>0.68534229083431897</c:v>
                </c:pt>
                <c:pt idx="292">
                  <c:v>0.68534229083431897</c:v>
                </c:pt>
                <c:pt idx="293">
                  <c:v>0.68174932438099545</c:v>
                </c:pt>
                <c:pt idx="294">
                  <c:v>0.68174932438099545</c:v>
                </c:pt>
                <c:pt idx="295">
                  <c:v>0.68174932438099545</c:v>
                </c:pt>
                <c:pt idx="296">
                  <c:v>0.67818987453059421</c:v>
                </c:pt>
                <c:pt idx="297">
                  <c:v>0.67818987453059421</c:v>
                </c:pt>
                <c:pt idx="298">
                  <c:v>0.68384563283385502</c:v>
                </c:pt>
                <c:pt idx="299">
                  <c:v>0.68227732219668102</c:v>
                </c:pt>
                <c:pt idx="300">
                  <c:v>0.68227732219668102</c:v>
                </c:pt>
                <c:pt idx="301">
                  <c:v>0.68227732219668102</c:v>
                </c:pt>
                <c:pt idx="302">
                  <c:v>0.68227732219668102</c:v>
                </c:pt>
                <c:pt idx="303">
                  <c:v>0.68227732219668102</c:v>
                </c:pt>
                <c:pt idx="304">
                  <c:v>0.68227732219668102</c:v>
                </c:pt>
                <c:pt idx="305">
                  <c:v>0.68227732219668102</c:v>
                </c:pt>
                <c:pt idx="306">
                  <c:v>0.68227732219668102</c:v>
                </c:pt>
                <c:pt idx="307">
                  <c:v>0.68344009273310058</c:v>
                </c:pt>
                <c:pt idx="308">
                  <c:v>0.6862714458403496</c:v>
                </c:pt>
                <c:pt idx="309">
                  <c:v>0.681177425974132</c:v>
                </c:pt>
                <c:pt idx="310">
                  <c:v>0.67928562035902573</c:v>
                </c:pt>
                <c:pt idx="311">
                  <c:v>0.67820502188644805</c:v>
                </c:pt>
                <c:pt idx="312">
                  <c:v>0.67898755654469889</c:v>
                </c:pt>
                <c:pt idx="313">
                  <c:v>0.67898755654469889</c:v>
                </c:pt>
                <c:pt idx="314">
                  <c:v>0.67528549340510302</c:v>
                </c:pt>
                <c:pt idx="315">
                  <c:v>0.66947249461482572</c:v>
                </c:pt>
                <c:pt idx="316">
                  <c:v>0.67567570882236005</c:v>
                </c:pt>
                <c:pt idx="317">
                  <c:v>0.67567570882236005</c:v>
                </c:pt>
                <c:pt idx="318">
                  <c:v>0.67436047165971358</c:v>
                </c:pt>
                <c:pt idx="319">
                  <c:v>0.67436047165971358</c:v>
                </c:pt>
                <c:pt idx="320">
                  <c:v>0.67436047165971358</c:v>
                </c:pt>
                <c:pt idx="321">
                  <c:v>0.67436047165971358</c:v>
                </c:pt>
                <c:pt idx="322">
                  <c:v>0.67436047165971358</c:v>
                </c:pt>
                <c:pt idx="323">
                  <c:v>0.67436047165971358</c:v>
                </c:pt>
                <c:pt idx="324">
                  <c:v>0.67436047165971358</c:v>
                </c:pt>
                <c:pt idx="325">
                  <c:v>0.66909471437592172</c:v>
                </c:pt>
                <c:pt idx="326">
                  <c:v>0.67432490374318677</c:v>
                </c:pt>
                <c:pt idx="327">
                  <c:v>0.67261433221160072</c:v>
                </c:pt>
                <c:pt idx="328">
                  <c:v>0.67261433221160072</c:v>
                </c:pt>
                <c:pt idx="329">
                  <c:v>0.67261433221160072</c:v>
                </c:pt>
                <c:pt idx="330">
                  <c:v>0.67229861451279205</c:v>
                </c:pt>
                <c:pt idx="331">
                  <c:v>0.67996932624265805</c:v>
                </c:pt>
                <c:pt idx="332">
                  <c:v>0.67745815935993303</c:v>
                </c:pt>
                <c:pt idx="333">
                  <c:v>0.67745815935993303</c:v>
                </c:pt>
                <c:pt idx="334">
                  <c:v>0.67745815935993303</c:v>
                </c:pt>
                <c:pt idx="335">
                  <c:v>0.67745815935993303</c:v>
                </c:pt>
                <c:pt idx="336">
                  <c:v>0.67745815935993303</c:v>
                </c:pt>
                <c:pt idx="337">
                  <c:v>0.68192039296858575</c:v>
                </c:pt>
                <c:pt idx="338">
                  <c:v>0.68192039296858575</c:v>
                </c:pt>
                <c:pt idx="339">
                  <c:v>0.67903028214582972</c:v>
                </c:pt>
                <c:pt idx="340">
                  <c:v>0.68340116319557542</c:v>
                </c:pt>
                <c:pt idx="341">
                  <c:v>0.68340116319557542</c:v>
                </c:pt>
                <c:pt idx="342">
                  <c:v>0.68340116319557542</c:v>
                </c:pt>
                <c:pt idx="343">
                  <c:v>0.68340116319557542</c:v>
                </c:pt>
                <c:pt idx="344">
                  <c:v>0.69207102331539871</c:v>
                </c:pt>
                <c:pt idx="345">
                  <c:v>0.69207102331539871</c:v>
                </c:pt>
                <c:pt idx="346">
                  <c:v>0.6991130187112915</c:v>
                </c:pt>
                <c:pt idx="347">
                  <c:v>0.69837515872363998</c:v>
                </c:pt>
                <c:pt idx="348">
                  <c:v>0.69470772555882043</c:v>
                </c:pt>
                <c:pt idx="349">
                  <c:v>0.69503562442103695</c:v>
                </c:pt>
                <c:pt idx="350">
                  <c:v>0.69950224024775443</c:v>
                </c:pt>
                <c:pt idx="351">
                  <c:v>0.6956889433250224</c:v>
                </c:pt>
                <c:pt idx="352">
                  <c:v>0.69322865531667144</c:v>
                </c:pt>
                <c:pt idx="353">
                  <c:v>0.69322865531667144</c:v>
                </c:pt>
                <c:pt idx="354">
                  <c:v>0.69322865531667144</c:v>
                </c:pt>
                <c:pt idx="355">
                  <c:v>0.69158296100337258</c:v>
                </c:pt>
                <c:pt idx="356">
                  <c:v>0.69158296100337258</c:v>
                </c:pt>
                <c:pt idx="357">
                  <c:v>0.68873187366124045</c:v>
                </c:pt>
                <c:pt idx="358">
                  <c:v>0.68526383799458546</c:v>
                </c:pt>
                <c:pt idx="359">
                  <c:v>0.68526383799458546</c:v>
                </c:pt>
                <c:pt idx="360">
                  <c:v>0.68137987404270395</c:v>
                </c:pt>
                <c:pt idx="361">
                  <c:v>0.68757759842482802</c:v>
                </c:pt>
                <c:pt idx="362">
                  <c:v>0.6817935598635344</c:v>
                </c:pt>
                <c:pt idx="363">
                  <c:v>0.6817935598635344</c:v>
                </c:pt>
                <c:pt idx="364">
                  <c:v>0.6817935598635344</c:v>
                </c:pt>
                <c:pt idx="365">
                  <c:v>0.68515594512385003</c:v>
                </c:pt>
                <c:pt idx="366">
                  <c:v>0.68515594512385003</c:v>
                </c:pt>
                <c:pt idx="367">
                  <c:v>0.68515594512385003</c:v>
                </c:pt>
                <c:pt idx="368">
                  <c:v>0.68952826925172961</c:v>
                </c:pt>
                <c:pt idx="369">
                  <c:v>0.68952826925172961</c:v>
                </c:pt>
                <c:pt idx="370">
                  <c:v>0.68952826925172961</c:v>
                </c:pt>
                <c:pt idx="371">
                  <c:v>0.68952826925172961</c:v>
                </c:pt>
                <c:pt idx="372">
                  <c:v>0.68952826925172961</c:v>
                </c:pt>
                <c:pt idx="373">
                  <c:v>0.68776249888658403</c:v>
                </c:pt>
                <c:pt idx="374">
                  <c:v>0.6966566296415877</c:v>
                </c:pt>
                <c:pt idx="375">
                  <c:v>0.69135023616340674</c:v>
                </c:pt>
                <c:pt idx="376">
                  <c:v>0.69135023616340674</c:v>
                </c:pt>
                <c:pt idx="377">
                  <c:v>0.68333539300921697</c:v>
                </c:pt>
                <c:pt idx="378">
                  <c:v>0.6834062044940824</c:v>
                </c:pt>
                <c:pt idx="379">
                  <c:v>0.68062709415273603</c:v>
                </c:pt>
                <c:pt idx="380">
                  <c:v>0.68554676327911901</c:v>
                </c:pt>
                <c:pt idx="381">
                  <c:v>0.68798766951810642</c:v>
                </c:pt>
                <c:pt idx="382">
                  <c:v>0.68618273763851545</c:v>
                </c:pt>
                <c:pt idx="383">
                  <c:v>0.68318808008836296</c:v>
                </c:pt>
                <c:pt idx="384">
                  <c:v>0.68318808008836296</c:v>
                </c:pt>
                <c:pt idx="385">
                  <c:v>0.68318808008836296</c:v>
                </c:pt>
                <c:pt idx="386">
                  <c:v>0.68318808008836296</c:v>
                </c:pt>
                <c:pt idx="387">
                  <c:v>0.68318808008836296</c:v>
                </c:pt>
                <c:pt idx="388">
                  <c:v>0.68318808008836296</c:v>
                </c:pt>
                <c:pt idx="389">
                  <c:v>0.68124689199049204</c:v>
                </c:pt>
                <c:pt idx="390">
                  <c:v>0.68638559920808495</c:v>
                </c:pt>
                <c:pt idx="391">
                  <c:v>0.68737254106016843</c:v>
                </c:pt>
                <c:pt idx="392">
                  <c:v>0.68367347241353704</c:v>
                </c:pt>
                <c:pt idx="393">
                  <c:v>0.68836703969713098</c:v>
                </c:pt>
                <c:pt idx="394">
                  <c:v>0.68836703969713098</c:v>
                </c:pt>
                <c:pt idx="395">
                  <c:v>0.68381717376504658</c:v>
                </c:pt>
                <c:pt idx="396">
                  <c:v>0.69276453497750901</c:v>
                </c:pt>
                <c:pt idx="397">
                  <c:v>0.69276453497750901</c:v>
                </c:pt>
                <c:pt idx="398">
                  <c:v>0.69276453497750901</c:v>
                </c:pt>
                <c:pt idx="399">
                  <c:v>0.69276453497750901</c:v>
                </c:pt>
                <c:pt idx="400">
                  <c:v>0.6956346841822415</c:v>
                </c:pt>
                <c:pt idx="401">
                  <c:v>0.69078861343151876</c:v>
                </c:pt>
                <c:pt idx="402">
                  <c:v>0.69078861343151876</c:v>
                </c:pt>
                <c:pt idx="403">
                  <c:v>0.69776126905906999</c:v>
                </c:pt>
                <c:pt idx="404">
                  <c:v>0.69488400016348273</c:v>
                </c:pt>
                <c:pt idx="405">
                  <c:v>0.69488400016348273</c:v>
                </c:pt>
                <c:pt idx="406">
                  <c:v>0.68830990339853271</c:v>
                </c:pt>
                <c:pt idx="407">
                  <c:v>0.6863985761235607</c:v>
                </c:pt>
                <c:pt idx="408">
                  <c:v>0.6863985761235607</c:v>
                </c:pt>
                <c:pt idx="409">
                  <c:v>0.68768355372330103</c:v>
                </c:pt>
                <c:pt idx="410">
                  <c:v>0.68843576421606856</c:v>
                </c:pt>
                <c:pt idx="411">
                  <c:v>0.68843576421606856</c:v>
                </c:pt>
                <c:pt idx="412">
                  <c:v>0.68843576421606856</c:v>
                </c:pt>
                <c:pt idx="413">
                  <c:v>0.68843576421606856</c:v>
                </c:pt>
                <c:pt idx="414">
                  <c:v>0.68369667002483858</c:v>
                </c:pt>
                <c:pt idx="415">
                  <c:v>0.68764602072105097</c:v>
                </c:pt>
                <c:pt idx="416">
                  <c:v>0.68764602072105097</c:v>
                </c:pt>
                <c:pt idx="417">
                  <c:v>0.68563696779828098</c:v>
                </c:pt>
                <c:pt idx="418">
                  <c:v>0.68909183458634371</c:v>
                </c:pt>
                <c:pt idx="419">
                  <c:v>0.68909183458634371</c:v>
                </c:pt>
                <c:pt idx="420">
                  <c:v>0.68686701672049044</c:v>
                </c:pt>
                <c:pt idx="421">
                  <c:v>0.68686701672049044</c:v>
                </c:pt>
                <c:pt idx="422">
                  <c:v>0.68266762722411145</c:v>
                </c:pt>
                <c:pt idx="423">
                  <c:v>0.68266762722411145</c:v>
                </c:pt>
                <c:pt idx="424">
                  <c:v>0.68266762722411145</c:v>
                </c:pt>
                <c:pt idx="425">
                  <c:v>0.68266762722411145</c:v>
                </c:pt>
                <c:pt idx="426">
                  <c:v>0.68266762722411145</c:v>
                </c:pt>
                <c:pt idx="427">
                  <c:v>0.68261847302790302</c:v>
                </c:pt>
                <c:pt idx="428">
                  <c:v>0.6853863146706185</c:v>
                </c:pt>
                <c:pt idx="429">
                  <c:v>0.67781834898370841</c:v>
                </c:pt>
                <c:pt idx="430">
                  <c:v>0.67781834898370841</c:v>
                </c:pt>
                <c:pt idx="431">
                  <c:v>0.67088090113401944</c:v>
                </c:pt>
                <c:pt idx="432">
                  <c:v>0.67379545363911775</c:v>
                </c:pt>
                <c:pt idx="433">
                  <c:v>0.67379545363911775</c:v>
                </c:pt>
                <c:pt idx="434">
                  <c:v>0.66618787411547675</c:v>
                </c:pt>
                <c:pt idx="435">
                  <c:v>0.66989604163302474</c:v>
                </c:pt>
                <c:pt idx="436">
                  <c:v>0.67103943543848332</c:v>
                </c:pt>
                <c:pt idx="437">
                  <c:v>0.66970815702692843</c:v>
                </c:pt>
                <c:pt idx="438">
                  <c:v>0.67255863488085343</c:v>
                </c:pt>
                <c:pt idx="439">
                  <c:v>0.66909157457990276</c:v>
                </c:pt>
                <c:pt idx="440">
                  <c:v>0.66903998385792696</c:v>
                </c:pt>
                <c:pt idx="441">
                  <c:v>0.67408356955409143</c:v>
                </c:pt>
                <c:pt idx="442">
                  <c:v>0.67469634719125604</c:v>
                </c:pt>
                <c:pt idx="443">
                  <c:v>0.67469634719125604</c:v>
                </c:pt>
                <c:pt idx="444">
                  <c:v>0.67851712262416042</c:v>
                </c:pt>
                <c:pt idx="445">
                  <c:v>0.67851712262416042</c:v>
                </c:pt>
                <c:pt idx="446">
                  <c:v>0.67851712262416042</c:v>
                </c:pt>
                <c:pt idx="447">
                  <c:v>0.67851712262416042</c:v>
                </c:pt>
                <c:pt idx="448">
                  <c:v>0.67851712262416042</c:v>
                </c:pt>
                <c:pt idx="449">
                  <c:v>0.67861946435387432</c:v>
                </c:pt>
                <c:pt idx="450">
                  <c:v>0.67861946435387432</c:v>
                </c:pt>
                <c:pt idx="451">
                  <c:v>0.67623230015799496</c:v>
                </c:pt>
                <c:pt idx="452">
                  <c:v>0.6679733848270305</c:v>
                </c:pt>
                <c:pt idx="453">
                  <c:v>0.6679733848270305</c:v>
                </c:pt>
                <c:pt idx="454">
                  <c:v>0.6679733848270305</c:v>
                </c:pt>
                <c:pt idx="455">
                  <c:v>0.67156552527520796</c:v>
                </c:pt>
                <c:pt idx="456">
                  <c:v>0.67156552527520796</c:v>
                </c:pt>
                <c:pt idx="457">
                  <c:v>0.66734266413586341</c:v>
                </c:pt>
                <c:pt idx="458">
                  <c:v>0.67098958394013342</c:v>
                </c:pt>
                <c:pt idx="459">
                  <c:v>0.67098958394013342</c:v>
                </c:pt>
                <c:pt idx="460">
                  <c:v>0.67098958394013342</c:v>
                </c:pt>
                <c:pt idx="461">
                  <c:v>0.67056183578691897</c:v>
                </c:pt>
                <c:pt idx="462">
                  <c:v>0.67056183578691897</c:v>
                </c:pt>
                <c:pt idx="463">
                  <c:v>0.67367026075678471</c:v>
                </c:pt>
                <c:pt idx="464">
                  <c:v>0.67394506644421814</c:v>
                </c:pt>
                <c:pt idx="465">
                  <c:v>0.67262654688367074</c:v>
                </c:pt>
                <c:pt idx="466">
                  <c:v>0.67262654688367074</c:v>
                </c:pt>
                <c:pt idx="467">
                  <c:v>0.67262654688367074</c:v>
                </c:pt>
                <c:pt idx="468">
                  <c:v>0.67262654688367074</c:v>
                </c:pt>
                <c:pt idx="469">
                  <c:v>0.67262654688367074</c:v>
                </c:pt>
                <c:pt idx="470">
                  <c:v>0.67376583382353805</c:v>
                </c:pt>
                <c:pt idx="471">
                  <c:v>0.67508739685733998</c:v>
                </c:pt>
                <c:pt idx="472">
                  <c:v>0.67379711730602376</c:v>
                </c:pt>
                <c:pt idx="473">
                  <c:v>0.6753713073664207</c:v>
                </c:pt>
                <c:pt idx="474">
                  <c:v>0.6717462098764414</c:v>
                </c:pt>
                <c:pt idx="475">
                  <c:v>0.67471337253754471</c:v>
                </c:pt>
                <c:pt idx="476">
                  <c:v>0.67644692604713941</c:v>
                </c:pt>
                <c:pt idx="477">
                  <c:v>0.67331786130882143</c:v>
                </c:pt>
                <c:pt idx="478">
                  <c:v>0.68184591290383689</c:v>
                </c:pt>
                <c:pt idx="479">
                  <c:v>0.67524963215108347</c:v>
                </c:pt>
                <c:pt idx="480">
                  <c:v>0.68011632403337696</c:v>
                </c:pt>
                <c:pt idx="481">
                  <c:v>0.68011632403337696</c:v>
                </c:pt>
                <c:pt idx="482">
                  <c:v>0.67574864468054407</c:v>
                </c:pt>
                <c:pt idx="483">
                  <c:v>0.67914114244273771</c:v>
                </c:pt>
                <c:pt idx="484">
                  <c:v>0.67699438112455246</c:v>
                </c:pt>
                <c:pt idx="485">
                  <c:v>0.67699438112455246</c:v>
                </c:pt>
                <c:pt idx="486">
                  <c:v>0.67699438112455246</c:v>
                </c:pt>
                <c:pt idx="487">
                  <c:v>0.68512405034619472</c:v>
                </c:pt>
                <c:pt idx="488">
                  <c:v>0.67956721979004597</c:v>
                </c:pt>
                <c:pt idx="489">
                  <c:v>0.67677463139494676</c:v>
                </c:pt>
                <c:pt idx="490">
                  <c:v>0.68036122527986598</c:v>
                </c:pt>
                <c:pt idx="491">
                  <c:v>0.67512171734815507</c:v>
                </c:pt>
                <c:pt idx="492">
                  <c:v>0.6716647036895842</c:v>
                </c:pt>
                <c:pt idx="493">
                  <c:v>0.6716647036895842</c:v>
                </c:pt>
                <c:pt idx="494">
                  <c:v>0.67499780464652015</c:v>
                </c:pt>
                <c:pt idx="495">
                  <c:v>0.67499780464652015</c:v>
                </c:pt>
                <c:pt idx="496">
                  <c:v>0.67499780464652015</c:v>
                </c:pt>
                <c:pt idx="497">
                  <c:v>0.68303916420577804</c:v>
                </c:pt>
                <c:pt idx="498">
                  <c:v>0.67815797635698072</c:v>
                </c:pt>
                <c:pt idx="499">
                  <c:v>0.67815797635698072</c:v>
                </c:pt>
                <c:pt idx="500">
                  <c:v>0.67696777934934405</c:v>
                </c:pt>
                <c:pt idx="501">
                  <c:v>0.67217213840407175</c:v>
                </c:pt>
                <c:pt idx="502">
                  <c:v>0.67309914774413571</c:v>
                </c:pt>
                <c:pt idx="503">
                  <c:v>0.67309914774413571</c:v>
                </c:pt>
                <c:pt idx="504">
                  <c:v>0.67309914774413571</c:v>
                </c:pt>
                <c:pt idx="505">
                  <c:v>0.67458847682138645</c:v>
                </c:pt>
                <c:pt idx="506">
                  <c:v>0.6733991720265079</c:v>
                </c:pt>
                <c:pt idx="507">
                  <c:v>0.67382243301492573</c:v>
                </c:pt>
                <c:pt idx="508">
                  <c:v>0.67303701774094005</c:v>
                </c:pt>
                <c:pt idx="509">
                  <c:v>0.67989737086298241</c:v>
                </c:pt>
                <c:pt idx="510">
                  <c:v>0.67672025734781205</c:v>
                </c:pt>
                <c:pt idx="511">
                  <c:v>0.67686351616629659</c:v>
                </c:pt>
                <c:pt idx="512">
                  <c:v>0.67686351616629659</c:v>
                </c:pt>
                <c:pt idx="513">
                  <c:v>0.68029020254043071</c:v>
                </c:pt>
                <c:pt idx="514">
                  <c:v>0.6803319657661453</c:v>
                </c:pt>
                <c:pt idx="515">
                  <c:v>0.67195715565824843</c:v>
                </c:pt>
                <c:pt idx="516">
                  <c:v>0.67947726905100803</c:v>
                </c:pt>
                <c:pt idx="517">
                  <c:v>0.67947726905100803</c:v>
                </c:pt>
                <c:pt idx="518">
                  <c:v>0.68411668429764827</c:v>
                </c:pt>
                <c:pt idx="519">
                  <c:v>0.68411668429764827</c:v>
                </c:pt>
                <c:pt idx="520">
                  <c:v>0.67987461473930788</c:v>
                </c:pt>
                <c:pt idx="521">
                  <c:v>0.67987461473930788</c:v>
                </c:pt>
                <c:pt idx="522">
                  <c:v>0.67987461473930788</c:v>
                </c:pt>
                <c:pt idx="523">
                  <c:v>0.67987461473930788</c:v>
                </c:pt>
                <c:pt idx="524">
                  <c:v>0.68049736280144957</c:v>
                </c:pt>
                <c:pt idx="525">
                  <c:v>0.68049736280144957</c:v>
                </c:pt>
                <c:pt idx="526">
                  <c:v>0.68049736280144957</c:v>
                </c:pt>
                <c:pt idx="527">
                  <c:v>0.68049736280144957</c:v>
                </c:pt>
                <c:pt idx="528">
                  <c:v>0.68049736280144957</c:v>
                </c:pt>
                <c:pt idx="529">
                  <c:v>0.68049736280144957</c:v>
                </c:pt>
                <c:pt idx="530">
                  <c:v>0.67896197481448073</c:v>
                </c:pt>
                <c:pt idx="531">
                  <c:v>0.67896197481448073</c:v>
                </c:pt>
                <c:pt idx="532">
                  <c:v>0.6759540882210554</c:v>
                </c:pt>
                <c:pt idx="533">
                  <c:v>0.68116824551873001</c:v>
                </c:pt>
                <c:pt idx="534">
                  <c:v>0.68116824551873001</c:v>
                </c:pt>
                <c:pt idx="535">
                  <c:v>0.68116824551873001</c:v>
                </c:pt>
                <c:pt idx="536">
                  <c:v>0.67617426384853674</c:v>
                </c:pt>
                <c:pt idx="537">
                  <c:v>0.67639138451770342</c:v>
                </c:pt>
                <c:pt idx="538">
                  <c:v>0.67639138451770342</c:v>
                </c:pt>
                <c:pt idx="539">
                  <c:v>0.67812199444678389</c:v>
                </c:pt>
                <c:pt idx="540">
                  <c:v>0.67812199444678389</c:v>
                </c:pt>
                <c:pt idx="541">
                  <c:v>0.68033988522159905</c:v>
                </c:pt>
                <c:pt idx="542">
                  <c:v>0.68033988522159905</c:v>
                </c:pt>
                <c:pt idx="543">
                  <c:v>0.67948592490102699</c:v>
                </c:pt>
                <c:pt idx="544">
                  <c:v>0.67948592490102699</c:v>
                </c:pt>
                <c:pt idx="545">
                  <c:v>0.67948592490102699</c:v>
                </c:pt>
                <c:pt idx="546">
                  <c:v>0.67326858388655697</c:v>
                </c:pt>
                <c:pt idx="547">
                  <c:v>0.67279386177887401</c:v>
                </c:pt>
                <c:pt idx="548">
                  <c:v>0.67109662607791143</c:v>
                </c:pt>
                <c:pt idx="549">
                  <c:v>0.67125170667942402</c:v>
                </c:pt>
                <c:pt idx="550">
                  <c:v>0.67125170667942402</c:v>
                </c:pt>
                <c:pt idx="551">
                  <c:v>0.67014598948326642</c:v>
                </c:pt>
                <c:pt idx="552">
                  <c:v>0.6745846781796464</c:v>
                </c:pt>
                <c:pt idx="553">
                  <c:v>0.6745846781796464</c:v>
                </c:pt>
                <c:pt idx="554">
                  <c:v>0.6745846781796464</c:v>
                </c:pt>
                <c:pt idx="555">
                  <c:v>0.67869871864165476</c:v>
                </c:pt>
                <c:pt idx="556">
                  <c:v>0.67707155861818447</c:v>
                </c:pt>
                <c:pt idx="557">
                  <c:v>0.67669951013405805</c:v>
                </c:pt>
                <c:pt idx="558">
                  <c:v>0.68137063933308872</c:v>
                </c:pt>
                <c:pt idx="559">
                  <c:v>0.67504746464001675</c:v>
                </c:pt>
                <c:pt idx="560">
                  <c:v>0.67504746464001675</c:v>
                </c:pt>
                <c:pt idx="561">
                  <c:v>0.67317404704161943</c:v>
                </c:pt>
                <c:pt idx="562">
                  <c:v>0.67984972635476815</c:v>
                </c:pt>
                <c:pt idx="563">
                  <c:v>0.67984972635476815</c:v>
                </c:pt>
                <c:pt idx="564">
                  <c:v>0.67754441183003344</c:v>
                </c:pt>
                <c:pt idx="565">
                  <c:v>0.67754441183003344</c:v>
                </c:pt>
                <c:pt idx="566">
                  <c:v>0.67754441183003344</c:v>
                </c:pt>
                <c:pt idx="567">
                  <c:v>0.67754441183003344</c:v>
                </c:pt>
                <c:pt idx="568">
                  <c:v>0.66893368437111145</c:v>
                </c:pt>
                <c:pt idx="569">
                  <c:v>0.66893368437111145</c:v>
                </c:pt>
                <c:pt idx="570">
                  <c:v>0.66893368437111145</c:v>
                </c:pt>
                <c:pt idx="571">
                  <c:v>0.67581800666562775</c:v>
                </c:pt>
                <c:pt idx="572">
                  <c:v>0.67581800666562775</c:v>
                </c:pt>
                <c:pt idx="573">
                  <c:v>0.67298505959562271</c:v>
                </c:pt>
                <c:pt idx="574">
                  <c:v>0.67298505959562271</c:v>
                </c:pt>
                <c:pt idx="575">
                  <c:v>0.677362154612837</c:v>
                </c:pt>
                <c:pt idx="576">
                  <c:v>0.6767622553732594</c:v>
                </c:pt>
                <c:pt idx="577">
                  <c:v>0.68134061337392271</c:v>
                </c:pt>
                <c:pt idx="578">
                  <c:v>0.67517575509341088</c:v>
                </c:pt>
                <c:pt idx="579">
                  <c:v>0.67707684289922143</c:v>
                </c:pt>
                <c:pt idx="580">
                  <c:v>0.67707684289922143</c:v>
                </c:pt>
                <c:pt idx="581">
                  <c:v>0.6695443176178687</c:v>
                </c:pt>
                <c:pt idx="582">
                  <c:v>0.6701592694170464</c:v>
                </c:pt>
                <c:pt idx="583">
                  <c:v>0.67244404870261199</c:v>
                </c:pt>
                <c:pt idx="584">
                  <c:v>0.67724127795977906</c:v>
                </c:pt>
                <c:pt idx="585">
                  <c:v>0.67724127795977906</c:v>
                </c:pt>
                <c:pt idx="586">
                  <c:v>0.67675932737497402</c:v>
                </c:pt>
                <c:pt idx="587">
                  <c:v>0.67675932737497402</c:v>
                </c:pt>
                <c:pt idx="588">
                  <c:v>0.67908758122073498</c:v>
                </c:pt>
                <c:pt idx="589">
                  <c:v>0.68173885559677372</c:v>
                </c:pt>
                <c:pt idx="590">
                  <c:v>0.68173885559677372</c:v>
                </c:pt>
                <c:pt idx="591">
                  <c:v>0.67782590481730642</c:v>
                </c:pt>
                <c:pt idx="592">
                  <c:v>0.67782590481730642</c:v>
                </c:pt>
                <c:pt idx="593">
                  <c:v>0.67782590481730642</c:v>
                </c:pt>
                <c:pt idx="594">
                  <c:v>0.67782590481730642</c:v>
                </c:pt>
                <c:pt idx="595">
                  <c:v>0.67183725004643158</c:v>
                </c:pt>
                <c:pt idx="596">
                  <c:v>0.67183725004643158</c:v>
                </c:pt>
                <c:pt idx="597">
                  <c:v>0.67048224218317776</c:v>
                </c:pt>
                <c:pt idx="598">
                  <c:v>0.66829868097159273</c:v>
                </c:pt>
                <c:pt idx="599">
                  <c:v>0.67425698616380558</c:v>
                </c:pt>
                <c:pt idx="600">
                  <c:v>0.67483606056663503</c:v>
                </c:pt>
                <c:pt idx="601">
                  <c:v>0.67483606056663503</c:v>
                </c:pt>
                <c:pt idx="602">
                  <c:v>0.67483606056663503</c:v>
                </c:pt>
                <c:pt idx="603">
                  <c:v>0.67725167273014275</c:v>
                </c:pt>
                <c:pt idx="604">
                  <c:v>0.67725167273014275</c:v>
                </c:pt>
                <c:pt idx="605">
                  <c:v>0.67725167273014275</c:v>
                </c:pt>
                <c:pt idx="606">
                  <c:v>0.67360388848572172</c:v>
                </c:pt>
                <c:pt idx="607">
                  <c:v>0.67360388848572172</c:v>
                </c:pt>
                <c:pt idx="608">
                  <c:v>0.67042302407786603</c:v>
                </c:pt>
                <c:pt idx="609">
                  <c:v>0.67567448863860902</c:v>
                </c:pt>
                <c:pt idx="610">
                  <c:v>0.67567448863860902</c:v>
                </c:pt>
                <c:pt idx="611">
                  <c:v>0.67302582091410401</c:v>
                </c:pt>
                <c:pt idx="612">
                  <c:v>0.67302582091410401</c:v>
                </c:pt>
                <c:pt idx="613">
                  <c:v>0.67005738889189603</c:v>
                </c:pt>
                <c:pt idx="614">
                  <c:v>0.67005738889189603</c:v>
                </c:pt>
                <c:pt idx="615">
                  <c:v>0.67573599088035141</c:v>
                </c:pt>
                <c:pt idx="616">
                  <c:v>0.66963064685359719</c:v>
                </c:pt>
                <c:pt idx="617">
                  <c:v>0.66599701316208304</c:v>
                </c:pt>
                <c:pt idx="618">
                  <c:v>0.66599701316208304</c:v>
                </c:pt>
                <c:pt idx="619">
                  <c:v>0.66431609471861597</c:v>
                </c:pt>
                <c:pt idx="620">
                  <c:v>0.66431609471861597</c:v>
                </c:pt>
                <c:pt idx="621">
                  <c:v>0.67126056636223397</c:v>
                </c:pt>
                <c:pt idx="622">
                  <c:v>0.67126056636223397</c:v>
                </c:pt>
                <c:pt idx="623">
                  <c:v>0.66863326806799195</c:v>
                </c:pt>
                <c:pt idx="624">
                  <c:v>0.66705903996029359</c:v>
                </c:pt>
                <c:pt idx="625">
                  <c:v>0.67367988798614775</c:v>
                </c:pt>
                <c:pt idx="626">
                  <c:v>0.67367988798614775</c:v>
                </c:pt>
                <c:pt idx="627">
                  <c:v>0.67367988798614775</c:v>
                </c:pt>
                <c:pt idx="628">
                  <c:v>0.67031494229399446</c:v>
                </c:pt>
                <c:pt idx="629">
                  <c:v>0.67465021613913534</c:v>
                </c:pt>
                <c:pt idx="630">
                  <c:v>0.67465021613913534</c:v>
                </c:pt>
                <c:pt idx="631">
                  <c:v>0.67465021613913534</c:v>
                </c:pt>
                <c:pt idx="632">
                  <c:v>0.67465021613913534</c:v>
                </c:pt>
                <c:pt idx="633">
                  <c:v>0.66914784105542247</c:v>
                </c:pt>
                <c:pt idx="634">
                  <c:v>0.67359008901645701</c:v>
                </c:pt>
                <c:pt idx="635">
                  <c:v>0.67359008901645701</c:v>
                </c:pt>
                <c:pt idx="636">
                  <c:v>0.67359008901645701</c:v>
                </c:pt>
                <c:pt idx="637">
                  <c:v>0.67359008901645701</c:v>
                </c:pt>
                <c:pt idx="638">
                  <c:v>0.67359008901645701</c:v>
                </c:pt>
                <c:pt idx="639">
                  <c:v>0.67769010511118388</c:v>
                </c:pt>
                <c:pt idx="640">
                  <c:v>0.67568867054491688</c:v>
                </c:pt>
                <c:pt idx="641">
                  <c:v>0.67140591650120773</c:v>
                </c:pt>
                <c:pt idx="642">
                  <c:v>0.67546301511321405</c:v>
                </c:pt>
                <c:pt idx="643">
                  <c:v>0.67546301511321405</c:v>
                </c:pt>
                <c:pt idx="644">
                  <c:v>0.68249782338407472</c:v>
                </c:pt>
                <c:pt idx="645">
                  <c:v>0.67635297929597304</c:v>
                </c:pt>
                <c:pt idx="646">
                  <c:v>0.68520224544210051</c:v>
                </c:pt>
                <c:pt idx="647">
                  <c:v>0.68403876760443805</c:v>
                </c:pt>
                <c:pt idx="648">
                  <c:v>0.68403876760443805</c:v>
                </c:pt>
                <c:pt idx="649">
                  <c:v>0.68114218252284897</c:v>
                </c:pt>
                <c:pt idx="650">
                  <c:v>0.68114218252284897</c:v>
                </c:pt>
                <c:pt idx="651">
                  <c:v>0.68633219401424728</c:v>
                </c:pt>
                <c:pt idx="652">
                  <c:v>0.67862872581843758</c:v>
                </c:pt>
                <c:pt idx="653">
                  <c:v>0.67862872581843758</c:v>
                </c:pt>
                <c:pt idx="654">
                  <c:v>0.68054647546540104</c:v>
                </c:pt>
                <c:pt idx="655">
                  <c:v>0.67843278033193655</c:v>
                </c:pt>
                <c:pt idx="656">
                  <c:v>0.67843278033193655</c:v>
                </c:pt>
                <c:pt idx="657">
                  <c:v>0.68161606913998296</c:v>
                </c:pt>
                <c:pt idx="658">
                  <c:v>0.68161606913998296</c:v>
                </c:pt>
                <c:pt idx="659">
                  <c:v>0.68161606913998296</c:v>
                </c:pt>
                <c:pt idx="660">
                  <c:v>0.68161606913998296</c:v>
                </c:pt>
                <c:pt idx="661">
                  <c:v>0.68161606913998296</c:v>
                </c:pt>
                <c:pt idx="662">
                  <c:v>0.6853471548828356</c:v>
                </c:pt>
                <c:pt idx="663">
                  <c:v>0.6885069209758683</c:v>
                </c:pt>
                <c:pt idx="664">
                  <c:v>0.69122530995305498</c:v>
                </c:pt>
                <c:pt idx="665">
                  <c:v>0.68418339429392061</c:v>
                </c:pt>
                <c:pt idx="666">
                  <c:v>0.68418339429392061</c:v>
                </c:pt>
                <c:pt idx="667">
                  <c:v>0.6855367469941136</c:v>
                </c:pt>
                <c:pt idx="668">
                  <c:v>0.68074033988949345</c:v>
                </c:pt>
                <c:pt idx="669">
                  <c:v>0.68074033988949345</c:v>
                </c:pt>
                <c:pt idx="670">
                  <c:v>0.68018776181742135</c:v>
                </c:pt>
                <c:pt idx="671">
                  <c:v>0.68774514226309402</c:v>
                </c:pt>
                <c:pt idx="672">
                  <c:v>0.68774514226309402</c:v>
                </c:pt>
                <c:pt idx="673">
                  <c:v>0.68774514226309402</c:v>
                </c:pt>
                <c:pt idx="674">
                  <c:v>0.690307343586815</c:v>
                </c:pt>
                <c:pt idx="675">
                  <c:v>0.690307343586815</c:v>
                </c:pt>
                <c:pt idx="676">
                  <c:v>0.68179636949060296</c:v>
                </c:pt>
                <c:pt idx="677">
                  <c:v>0.68179636949060296</c:v>
                </c:pt>
                <c:pt idx="678">
                  <c:v>0.69011797079589399</c:v>
                </c:pt>
                <c:pt idx="679">
                  <c:v>0.6922366539081054</c:v>
                </c:pt>
                <c:pt idx="680">
                  <c:v>0.6922366539081054</c:v>
                </c:pt>
                <c:pt idx="681">
                  <c:v>0.6922366539081054</c:v>
                </c:pt>
                <c:pt idx="682">
                  <c:v>0.68986730975013955</c:v>
                </c:pt>
                <c:pt idx="683">
                  <c:v>0.68986730975013955</c:v>
                </c:pt>
                <c:pt idx="684">
                  <c:v>0.68986730975013955</c:v>
                </c:pt>
                <c:pt idx="685">
                  <c:v>0.68844351148880745</c:v>
                </c:pt>
                <c:pt idx="686">
                  <c:v>0.68655769212312046</c:v>
                </c:pt>
                <c:pt idx="687">
                  <c:v>0.68655769212312046</c:v>
                </c:pt>
                <c:pt idx="688">
                  <c:v>0.68802031528125396</c:v>
                </c:pt>
                <c:pt idx="689">
                  <c:v>0.69254112337927243</c:v>
                </c:pt>
                <c:pt idx="690">
                  <c:v>0.6857843306900544</c:v>
                </c:pt>
                <c:pt idx="691">
                  <c:v>0.6857843306900544</c:v>
                </c:pt>
                <c:pt idx="692">
                  <c:v>0.68689051163621095</c:v>
                </c:pt>
                <c:pt idx="693">
                  <c:v>0.68689051163621095</c:v>
                </c:pt>
                <c:pt idx="694">
                  <c:v>0.68461868199906051</c:v>
                </c:pt>
                <c:pt idx="695">
                  <c:v>0.68826858828303661</c:v>
                </c:pt>
                <c:pt idx="696">
                  <c:v>0.68826858828303661</c:v>
                </c:pt>
                <c:pt idx="697">
                  <c:v>0.68826858828303661</c:v>
                </c:pt>
                <c:pt idx="698">
                  <c:v>0.68826858828303661</c:v>
                </c:pt>
                <c:pt idx="699">
                  <c:v>0.69101812462301004</c:v>
                </c:pt>
                <c:pt idx="700">
                  <c:v>0.69101812462301004</c:v>
                </c:pt>
                <c:pt idx="701">
                  <c:v>0.69273793290788044</c:v>
                </c:pt>
                <c:pt idx="702">
                  <c:v>0.69076061048070458</c:v>
                </c:pt>
                <c:pt idx="703">
                  <c:v>0.68616557709410242</c:v>
                </c:pt>
                <c:pt idx="704">
                  <c:v>0.68880489939973844</c:v>
                </c:pt>
                <c:pt idx="705">
                  <c:v>0.68422395436421701</c:v>
                </c:pt>
                <c:pt idx="706">
                  <c:v>0.68216025069264197</c:v>
                </c:pt>
                <c:pt idx="707">
                  <c:v>0.68216025069264197</c:v>
                </c:pt>
                <c:pt idx="708">
                  <c:v>0.69025681073101597</c:v>
                </c:pt>
                <c:pt idx="709">
                  <c:v>0.69221843063319288</c:v>
                </c:pt>
                <c:pt idx="710">
                  <c:v>0.69221843063319288</c:v>
                </c:pt>
                <c:pt idx="711">
                  <c:v>0.69221843063319288</c:v>
                </c:pt>
                <c:pt idx="712">
                  <c:v>0.69221843063319288</c:v>
                </c:pt>
                <c:pt idx="713">
                  <c:v>0.69221843063319288</c:v>
                </c:pt>
                <c:pt idx="714">
                  <c:v>0.69221843063319288</c:v>
                </c:pt>
                <c:pt idx="715">
                  <c:v>0.69221843063319288</c:v>
                </c:pt>
                <c:pt idx="716">
                  <c:v>0.6949267674441294</c:v>
                </c:pt>
                <c:pt idx="717">
                  <c:v>0.69642699035051203</c:v>
                </c:pt>
                <c:pt idx="718">
                  <c:v>0.69666555888400195</c:v>
                </c:pt>
                <c:pt idx="719">
                  <c:v>0.69079086222449815</c:v>
                </c:pt>
                <c:pt idx="720">
                  <c:v>0.69079086222449815</c:v>
                </c:pt>
                <c:pt idx="721">
                  <c:v>0.69079086222449815</c:v>
                </c:pt>
                <c:pt idx="722">
                  <c:v>0.6893669038315795</c:v>
                </c:pt>
                <c:pt idx="723">
                  <c:v>0.6893669038315795</c:v>
                </c:pt>
                <c:pt idx="724">
                  <c:v>0.69367270610042642</c:v>
                </c:pt>
                <c:pt idx="725">
                  <c:v>0.69749874982660842</c:v>
                </c:pt>
                <c:pt idx="726">
                  <c:v>0.68931649663481442</c:v>
                </c:pt>
                <c:pt idx="727">
                  <c:v>0.68931649663481442</c:v>
                </c:pt>
                <c:pt idx="728">
                  <c:v>0.68931649663481442</c:v>
                </c:pt>
                <c:pt idx="729">
                  <c:v>0.68898442543458371</c:v>
                </c:pt>
                <c:pt idx="730">
                  <c:v>0.68898442543458371</c:v>
                </c:pt>
                <c:pt idx="731">
                  <c:v>0.68898442543458371</c:v>
                </c:pt>
                <c:pt idx="732">
                  <c:v>0.68898442543458371</c:v>
                </c:pt>
                <c:pt idx="733">
                  <c:v>0.69630564220080671</c:v>
                </c:pt>
                <c:pt idx="734">
                  <c:v>0.69630564220080671</c:v>
                </c:pt>
                <c:pt idx="735">
                  <c:v>0.69073747204132641</c:v>
                </c:pt>
                <c:pt idx="736">
                  <c:v>0.69073747204132641</c:v>
                </c:pt>
                <c:pt idx="737">
                  <c:v>0.69409459069820545</c:v>
                </c:pt>
                <c:pt idx="738">
                  <c:v>0.69411892163792455</c:v>
                </c:pt>
                <c:pt idx="739">
                  <c:v>0.69411892163792455</c:v>
                </c:pt>
                <c:pt idx="740">
                  <c:v>0.69411892163792455</c:v>
                </c:pt>
                <c:pt idx="741">
                  <c:v>0.68527853209209344</c:v>
                </c:pt>
                <c:pt idx="742">
                  <c:v>0.68527853209209344</c:v>
                </c:pt>
                <c:pt idx="743">
                  <c:v>0.68527853209209344</c:v>
                </c:pt>
                <c:pt idx="744">
                  <c:v>0.68698347617894895</c:v>
                </c:pt>
                <c:pt idx="745">
                  <c:v>0.69004774298889571</c:v>
                </c:pt>
                <c:pt idx="746">
                  <c:v>0.6829007952566386</c:v>
                </c:pt>
                <c:pt idx="747">
                  <c:v>0.6829007952566386</c:v>
                </c:pt>
                <c:pt idx="748">
                  <c:v>0.6829007952566386</c:v>
                </c:pt>
                <c:pt idx="749">
                  <c:v>0.68887957181061898</c:v>
                </c:pt>
                <c:pt idx="750">
                  <c:v>0.68887957181061898</c:v>
                </c:pt>
                <c:pt idx="751">
                  <c:v>0.68309332493660357</c:v>
                </c:pt>
                <c:pt idx="752">
                  <c:v>0.68309332493660357</c:v>
                </c:pt>
                <c:pt idx="753">
                  <c:v>0.68309332493660357</c:v>
                </c:pt>
                <c:pt idx="754">
                  <c:v>0.6830982846775937</c:v>
                </c:pt>
                <c:pt idx="755">
                  <c:v>0.6830982846775937</c:v>
                </c:pt>
                <c:pt idx="756">
                  <c:v>0.6830982846775937</c:v>
                </c:pt>
                <c:pt idx="757">
                  <c:v>0.68581648472867396</c:v>
                </c:pt>
                <c:pt idx="758">
                  <c:v>0.68106303250773204</c:v>
                </c:pt>
                <c:pt idx="759">
                  <c:v>0.68106303250773204</c:v>
                </c:pt>
                <c:pt idx="760">
                  <c:v>0.68106303250773204</c:v>
                </c:pt>
                <c:pt idx="761">
                  <c:v>0.68106303250773204</c:v>
                </c:pt>
                <c:pt idx="762">
                  <c:v>0.67992106330985802</c:v>
                </c:pt>
                <c:pt idx="763">
                  <c:v>0.68046588678383702</c:v>
                </c:pt>
                <c:pt idx="764">
                  <c:v>0.68039092281798297</c:v>
                </c:pt>
                <c:pt idx="765">
                  <c:v>0.68039092281798297</c:v>
                </c:pt>
                <c:pt idx="766">
                  <c:v>0.68039092281798297</c:v>
                </c:pt>
                <c:pt idx="767">
                  <c:v>0.68006320296373002</c:v>
                </c:pt>
                <c:pt idx="768">
                  <c:v>0.67444003873104841</c:v>
                </c:pt>
                <c:pt idx="769">
                  <c:v>0.67633667503386041</c:v>
                </c:pt>
                <c:pt idx="770">
                  <c:v>0.67633667503386041</c:v>
                </c:pt>
                <c:pt idx="771">
                  <c:v>0.67633667503386041</c:v>
                </c:pt>
                <c:pt idx="772">
                  <c:v>0.67633667503386041</c:v>
                </c:pt>
                <c:pt idx="773">
                  <c:v>0.68179260631572947</c:v>
                </c:pt>
                <c:pt idx="774">
                  <c:v>0.6842431511471686</c:v>
                </c:pt>
                <c:pt idx="775">
                  <c:v>0.68003514934202058</c:v>
                </c:pt>
                <c:pt idx="776">
                  <c:v>0.68003514934202058</c:v>
                </c:pt>
                <c:pt idx="777">
                  <c:v>0.68003514934202058</c:v>
                </c:pt>
                <c:pt idx="778">
                  <c:v>0.67640454791961802</c:v>
                </c:pt>
                <c:pt idx="779">
                  <c:v>0.67771733776401044</c:v>
                </c:pt>
                <c:pt idx="780">
                  <c:v>0.67929150367719104</c:v>
                </c:pt>
                <c:pt idx="781">
                  <c:v>0.67693512759649188</c:v>
                </c:pt>
                <c:pt idx="782">
                  <c:v>0.67693512759649188</c:v>
                </c:pt>
                <c:pt idx="783">
                  <c:v>0.67693512759649188</c:v>
                </c:pt>
                <c:pt idx="784">
                  <c:v>0.6772169889530355</c:v>
                </c:pt>
                <c:pt idx="785">
                  <c:v>0.6772169889530355</c:v>
                </c:pt>
                <c:pt idx="786">
                  <c:v>0.68013646850643561</c:v>
                </c:pt>
                <c:pt idx="787">
                  <c:v>0.67272756028169944</c:v>
                </c:pt>
                <c:pt idx="788">
                  <c:v>0.67272756028169944</c:v>
                </c:pt>
                <c:pt idx="789">
                  <c:v>0.67272756028169944</c:v>
                </c:pt>
                <c:pt idx="790">
                  <c:v>0.67272756028169944</c:v>
                </c:pt>
                <c:pt idx="791">
                  <c:v>0.67272756028169944</c:v>
                </c:pt>
                <c:pt idx="792">
                  <c:v>0.67272756028169944</c:v>
                </c:pt>
                <c:pt idx="793">
                  <c:v>0.67272756028169944</c:v>
                </c:pt>
                <c:pt idx="794">
                  <c:v>0.67206690150448845</c:v>
                </c:pt>
                <c:pt idx="795">
                  <c:v>0.67608321762455315</c:v>
                </c:pt>
                <c:pt idx="796">
                  <c:v>0.67836895239572959</c:v>
                </c:pt>
                <c:pt idx="797">
                  <c:v>0.68203817973492642</c:v>
                </c:pt>
                <c:pt idx="798">
                  <c:v>0.67720330736303358</c:v>
                </c:pt>
                <c:pt idx="799">
                  <c:v>0.67720330736303358</c:v>
                </c:pt>
                <c:pt idx="800">
                  <c:v>0.67720330736303358</c:v>
                </c:pt>
                <c:pt idx="801">
                  <c:v>0.67720330736303358</c:v>
                </c:pt>
                <c:pt idx="802">
                  <c:v>0.67720330736303358</c:v>
                </c:pt>
                <c:pt idx="803">
                  <c:v>0.67720330736303358</c:v>
                </c:pt>
                <c:pt idx="804">
                  <c:v>0.67554886141593495</c:v>
                </c:pt>
                <c:pt idx="805">
                  <c:v>0.67554886141593495</c:v>
                </c:pt>
                <c:pt idx="806">
                  <c:v>0.67554886141593495</c:v>
                </c:pt>
                <c:pt idx="807">
                  <c:v>0.67554886141593495</c:v>
                </c:pt>
                <c:pt idx="808">
                  <c:v>0.67462348288296503</c:v>
                </c:pt>
                <c:pt idx="809">
                  <c:v>0.67462348288296503</c:v>
                </c:pt>
                <c:pt idx="810">
                  <c:v>0.67462348288296503</c:v>
                </c:pt>
                <c:pt idx="811">
                  <c:v>0.67857427920951274</c:v>
                </c:pt>
                <c:pt idx="812">
                  <c:v>0.67612224267398702</c:v>
                </c:pt>
                <c:pt idx="813">
                  <c:v>0.67612224267398702</c:v>
                </c:pt>
                <c:pt idx="814">
                  <c:v>0.67876236872908202</c:v>
                </c:pt>
                <c:pt idx="815">
                  <c:v>0.67854525045151615</c:v>
                </c:pt>
                <c:pt idx="816">
                  <c:v>0.67854525045151615</c:v>
                </c:pt>
                <c:pt idx="817">
                  <c:v>0.68635171655954375</c:v>
                </c:pt>
                <c:pt idx="818">
                  <c:v>0.68648824144347143</c:v>
                </c:pt>
                <c:pt idx="819">
                  <c:v>0.67948249160921603</c:v>
                </c:pt>
                <c:pt idx="820">
                  <c:v>0.67948249160921603</c:v>
                </c:pt>
                <c:pt idx="821">
                  <c:v>0.67948249160921603</c:v>
                </c:pt>
                <c:pt idx="822">
                  <c:v>0.67079814479622402</c:v>
                </c:pt>
                <c:pt idx="823">
                  <c:v>0.67079814479622402</c:v>
                </c:pt>
                <c:pt idx="824">
                  <c:v>0.67579991716722976</c:v>
                </c:pt>
                <c:pt idx="825">
                  <c:v>0.67579991716722976</c:v>
                </c:pt>
                <c:pt idx="826">
                  <c:v>0.67540353504147943</c:v>
                </c:pt>
                <c:pt idx="827">
                  <c:v>0.67540353504147943</c:v>
                </c:pt>
                <c:pt idx="828">
                  <c:v>0.67540353504147943</c:v>
                </c:pt>
                <c:pt idx="829">
                  <c:v>0.67540353504147943</c:v>
                </c:pt>
                <c:pt idx="830">
                  <c:v>0.67540353504147943</c:v>
                </c:pt>
                <c:pt idx="831">
                  <c:v>0.67606614692100697</c:v>
                </c:pt>
                <c:pt idx="832">
                  <c:v>0.67866091883041846</c:v>
                </c:pt>
                <c:pt idx="833">
                  <c:v>0.67866091883041846</c:v>
                </c:pt>
                <c:pt idx="834">
                  <c:v>0.67866091883041846</c:v>
                </c:pt>
                <c:pt idx="835">
                  <c:v>0.67866091883041846</c:v>
                </c:pt>
                <c:pt idx="836">
                  <c:v>0.67866091883041846</c:v>
                </c:pt>
                <c:pt idx="837">
                  <c:v>0.68728709100421159</c:v>
                </c:pt>
                <c:pt idx="838">
                  <c:v>0.69207318224619041</c:v>
                </c:pt>
                <c:pt idx="839">
                  <c:v>0.69207318224619041</c:v>
                </c:pt>
                <c:pt idx="840">
                  <c:v>0.69207318224619041</c:v>
                </c:pt>
                <c:pt idx="841">
                  <c:v>0.69207318224619041</c:v>
                </c:pt>
                <c:pt idx="842">
                  <c:v>0.69207318224619041</c:v>
                </c:pt>
                <c:pt idx="843">
                  <c:v>0.69207318224619041</c:v>
                </c:pt>
                <c:pt idx="844">
                  <c:v>0.68320929240137374</c:v>
                </c:pt>
                <c:pt idx="845">
                  <c:v>0.68297049844559088</c:v>
                </c:pt>
                <c:pt idx="846">
                  <c:v>0.68587317704240003</c:v>
                </c:pt>
                <c:pt idx="847">
                  <c:v>0.68587317704240003</c:v>
                </c:pt>
                <c:pt idx="848">
                  <c:v>0.68586286312846001</c:v>
                </c:pt>
                <c:pt idx="849">
                  <c:v>0.68586286312846001</c:v>
                </c:pt>
                <c:pt idx="850">
                  <c:v>0.68586286312846001</c:v>
                </c:pt>
                <c:pt idx="851">
                  <c:v>0.68185179221279446</c:v>
                </c:pt>
                <c:pt idx="852">
                  <c:v>0.673880495970264</c:v>
                </c:pt>
                <c:pt idx="853">
                  <c:v>0.67359685889650744</c:v>
                </c:pt>
                <c:pt idx="854">
                  <c:v>0.67359685889650744</c:v>
                </c:pt>
                <c:pt idx="855">
                  <c:v>0.67752445290919705</c:v>
                </c:pt>
                <c:pt idx="856">
                  <c:v>0.67616334242260401</c:v>
                </c:pt>
                <c:pt idx="857">
                  <c:v>0.67616334242260401</c:v>
                </c:pt>
                <c:pt idx="858">
                  <c:v>0.67616334242260401</c:v>
                </c:pt>
                <c:pt idx="859">
                  <c:v>0.67841715818118142</c:v>
                </c:pt>
                <c:pt idx="860">
                  <c:v>0.67493633218811289</c:v>
                </c:pt>
                <c:pt idx="861">
                  <c:v>0.67735078453505304</c:v>
                </c:pt>
                <c:pt idx="862">
                  <c:v>0.67992651165298745</c:v>
                </c:pt>
                <c:pt idx="863">
                  <c:v>0.67992651165298745</c:v>
                </c:pt>
                <c:pt idx="864">
                  <c:v>0.67992651165298745</c:v>
                </c:pt>
                <c:pt idx="865">
                  <c:v>0.67971519170984895</c:v>
                </c:pt>
                <c:pt idx="866">
                  <c:v>0.68213563220349804</c:v>
                </c:pt>
                <c:pt idx="867">
                  <c:v>0.68213563220349804</c:v>
                </c:pt>
                <c:pt idx="868">
                  <c:v>0.67919719812828772</c:v>
                </c:pt>
                <c:pt idx="869">
                  <c:v>0.67919719812828772</c:v>
                </c:pt>
                <c:pt idx="870">
                  <c:v>0.68480239678723742</c:v>
                </c:pt>
                <c:pt idx="871">
                  <c:v>0.68480239678723742</c:v>
                </c:pt>
                <c:pt idx="872">
                  <c:v>0.68480239678723742</c:v>
                </c:pt>
                <c:pt idx="873">
                  <c:v>0.67824969536065371</c:v>
                </c:pt>
                <c:pt idx="874">
                  <c:v>0.67824969536065371</c:v>
                </c:pt>
                <c:pt idx="875">
                  <c:v>0.67824969536065371</c:v>
                </c:pt>
                <c:pt idx="876">
                  <c:v>0.68523769630581643</c:v>
                </c:pt>
                <c:pt idx="877">
                  <c:v>0.68523769630581643</c:v>
                </c:pt>
                <c:pt idx="878">
                  <c:v>0.68523769630581643</c:v>
                </c:pt>
                <c:pt idx="879">
                  <c:v>0.68223961771826602</c:v>
                </c:pt>
                <c:pt idx="880">
                  <c:v>0.68223961771826602</c:v>
                </c:pt>
                <c:pt idx="881">
                  <c:v>0.68207889040646241</c:v>
                </c:pt>
                <c:pt idx="882">
                  <c:v>0.68670812489503896</c:v>
                </c:pt>
                <c:pt idx="883">
                  <c:v>0.68752025373265357</c:v>
                </c:pt>
                <c:pt idx="884">
                  <c:v>0.68865098414818071</c:v>
                </c:pt>
                <c:pt idx="885">
                  <c:v>0.68117598008224955</c:v>
                </c:pt>
                <c:pt idx="886">
                  <c:v>0.68160628126474598</c:v>
                </c:pt>
                <c:pt idx="887">
                  <c:v>0.68595118187741655</c:v>
                </c:pt>
                <c:pt idx="888">
                  <c:v>0.68595118187741655</c:v>
                </c:pt>
                <c:pt idx="889">
                  <c:v>0.68693034231550443</c:v>
                </c:pt>
                <c:pt idx="890">
                  <c:v>0.690425214836349</c:v>
                </c:pt>
                <c:pt idx="891">
                  <c:v>0.69614993884613641</c:v>
                </c:pt>
                <c:pt idx="892">
                  <c:v>0.69704370909014901</c:v>
                </c:pt>
                <c:pt idx="893">
                  <c:v>0.69704370909014901</c:v>
                </c:pt>
                <c:pt idx="894">
                  <c:v>0.6946919697474615</c:v>
                </c:pt>
                <c:pt idx="895">
                  <c:v>0.696738705111833</c:v>
                </c:pt>
                <c:pt idx="896">
                  <c:v>0.696738705111833</c:v>
                </c:pt>
                <c:pt idx="897">
                  <c:v>0.696738705111833</c:v>
                </c:pt>
                <c:pt idx="898">
                  <c:v>0.69260620605003542</c:v>
                </c:pt>
                <c:pt idx="899">
                  <c:v>0.69847724137587142</c:v>
                </c:pt>
                <c:pt idx="900">
                  <c:v>0.69847724137587142</c:v>
                </c:pt>
                <c:pt idx="901">
                  <c:v>0.69847724137587142</c:v>
                </c:pt>
                <c:pt idx="902">
                  <c:v>0.69136838305751558</c:v>
                </c:pt>
                <c:pt idx="903">
                  <c:v>0.69136838305751558</c:v>
                </c:pt>
                <c:pt idx="904">
                  <c:v>0.69136838305751558</c:v>
                </c:pt>
                <c:pt idx="905">
                  <c:v>0.69136838305751558</c:v>
                </c:pt>
                <c:pt idx="906">
                  <c:v>0.69880876059389574</c:v>
                </c:pt>
                <c:pt idx="907">
                  <c:v>0.69880876059389574</c:v>
                </c:pt>
                <c:pt idx="908">
                  <c:v>0.7004514017819693</c:v>
                </c:pt>
                <c:pt idx="909">
                  <c:v>0.7004514017819693</c:v>
                </c:pt>
                <c:pt idx="910">
                  <c:v>0.7004514017819693</c:v>
                </c:pt>
                <c:pt idx="911">
                  <c:v>0.69598109161141941</c:v>
                </c:pt>
                <c:pt idx="912">
                  <c:v>0.69598109161141941</c:v>
                </c:pt>
                <c:pt idx="913">
                  <c:v>0.69598109161141941</c:v>
                </c:pt>
                <c:pt idx="914">
                  <c:v>0.69876729092823597</c:v>
                </c:pt>
                <c:pt idx="915">
                  <c:v>0.70574583266464908</c:v>
                </c:pt>
                <c:pt idx="916">
                  <c:v>0.70328382241984344</c:v>
                </c:pt>
                <c:pt idx="917">
                  <c:v>0.70328382241984344</c:v>
                </c:pt>
                <c:pt idx="918">
                  <c:v>0.69983642345021602</c:v>
                </c:pt>
                <c:pt idx="919">
                  <c:v>0.70338296460891658</c:v>
                </c:pt>
                <c:pt idx="920">
                  <c:v>0.70271165939850189</c:v>
                </c:pt>
                <c:pt idx="921">
                  <c:v>0.70129899203884172</c:v>
                </c:pt>
                <c:pt idx="922">
                  <c:v>0.70129899203884172</c:v>
                </c:pt>
                <c:pt idx="923">
                  <c:v>0.69403000374875101</c:v>
                </c:pt>
                <c:pt idx="924">
                  <c:v>0.69403000374875101</c:v>
                </c:pt>
                <c:pt idx="925">
                  <c:v>0.69403000374875101</c:v>
                </c:pt>
                <c:pt idx="926">
                  <c:v>0.69403000374875101</c:v>
                </c:pt>
                <c:pt idx="927">
                  <c:v>0.69418185181240999</c:v>
                </c:pt>
                <c:pt idx="928">
                  <c:v>0.68805558355762397</c:v>
                </c:pt>
                <c:pt idx="929">
                  <c:v>0.68805558355762397</c:v>
                </c:pt>
                <c:pt idx="930">
                  <c:v>0.68805558355762397</c:v>
                </c:pt>
                <c:pt idx="931">
                  <c:v>0.69010918480330397</c:v>
                </c:pt>
                <c:pt idx="932">
                  <c:v>0.68580365006002442</c:v>
                </c:pt>
                <c:pt idx="933">
                  <c:v>0.69346016527004528</c:v>
                </c:pt>
                <c:pt idx="934">
                  <c:v>0.69346016527004528</c:v>
                </c:pt>
                <c:pt idx="935">
                  <c:v>0.69346016527004528</c:v>
                </c:pt>
                <c:pt idx="936">
                  <c:v>0.6975170053452826</c:v>
                </c:pt>
                <c:pt idx="937">
                  <c:v>0.6975170053452826</c:v>
                </c:pt>
                <c:pt idx="938">
                  <c:v>0.69892704627306146</c:v>
                </c:pt>
                <c:pt idx="939">
                  <c:v>0.69892704627306146</c:v>
                </c:pt>
                <c:pt idx="940">
                  <c:v>0.69600752031547342</c:v>
                </c:pt>
                <c:pt idx="941">
                  <c:v>0.69600752031547342</c:v>
                </c:pt>
                <c:pt idx="942">
                  <c:v>0.69600752031547342</c:v>
                </c:pt>
                <c:pt idx="943">
                  <c:v>0.69600752031547342</c:v>
                </c:pt>
                <c:pt idx="944">
                  <c:v>0.68950611928620442</c:v>
                </c:pt>
                <c:pt idx="945">
                  <c:v>0.68950611928620442</c:v>
                </c:pt>
                <c:pt idx="946">
                  <c:v>0.68878252682320951</c:v>
                </c:pt>
                <c:pt idx="947">
                  <c:v>0.69566167828125103</c:v>
                </c:pt>
                <c:pt idx="948">
                  <c:v>0.69497406879053503</c:v>
                </c:pt>
                <c:pt idx="949">
                  <c:v>0.69156544300430001</c:v>
                </c:pt>
                <c:pt idx="950">
                  <c:v>0.69156544300430001</c:v>
                </c:pt>
                <c:pt idx="951">
                  <c:v>0.68963848524690796</c:v>
                </c:pt>
                <c:pt idx="952">
                  <c:v>0.69677145925400175</c:v>
                </c:pt>
                <c:pt idx="953">
                  <c:v>0.69677145925400175</c:v>
                </c:pt>
                <c:pt idx="954">
                  <c:v>0.69677230865983841</c:v>
                </c:pt>
                <c:pt idx="955">
                  <c:v>0.69495792998941497</c:v>
                </c:pt>
                <c:pt idx="956">
                  <c:v>0.69495792998941497</c:v>
                </c:pt>
                <c:pt idx="957">
                  <c:v>0.69495792998941497</c:v>
                </c:pt>
                <c:pt idx="958">
                  <c:v>0.69495792998941497</c:v>
                </c:pt>
                <c:pt idx="959">
                  <c:v>0.69416260106883299</c:v>
                </c:pt>
                <c:pt idx="960">
                  <c:v>0.70064143011132374</c:v>
                </c:pt>
                <c:pt idx="961">
                  <c:v>0.70064143011132374</c:v>
                </c:pt>
                <c:pt idx="962">
                  <c:v>0.69882486463852989</c:v>
                </c:pt>
                <c:pt idx="963">
                  <c:v>0.69828257596866028</c:v>
                </c:pt>
                <c:pt idx="964">
                  <c:v>0.69828257596866028</c:v>
                </c:pt>
                <c:pt idx="965">
                  <c:v>0.69828257596866028</c:v>
                </c:pt>
                <c:pt idx="966">
                  <c:v>0.69361545119221202</c:v>
                </c:pt>
                <c:pt idx="967">
                  <c:v>0.68979770800748841</c:v>
                </c:pt>
                <c:pt idx="968">
                  <c:v>0.68921825335092801</c:v>
                </c:pt>
                <c:pt idx="969">
                  <c:v>0.68921825335092801</c:v>
                </c:pt>
                <c:pt idx="970">
                  <c:v>0.69627815321672704</c:v>
                </c:pt>
                <c:pt idx="971">
                  <c:v>0.69473013357898272</c:v>
                </c:pt>
                <c:pt idx="972">
                  <c:v>0.68687544783397358</c:v>
                </c:pt>
                <c:pt idx="973">
                  <c:v>0.68774932716601644</c:v>
                </c:pt>
                <c:pt idx="974">
                  <c:v>0.69652032357601101</c:v>
                </c:pt>
                <c:pt idx="975">
                  <c:v>0.69107541925517302</c:v>
                </c:pt>
                <c:pt idx="976">
                  <c:v>0.69336126614576798</c:v>
                </c:pt>
                <c:pt idx="977">
                  <c:v>0.6993854559352366</c:v>
                </c:pt>
                <c:pt idx="978">
                  <c:v>0.6993854559352366</c:v>
                </c:pt>
                <c:pt idx="979">
                  <c:v>0.69543071774265641</c:v>
                </c:pt>
                <c:pt idx="980">
                  <c:v>0.69543071774265641</c:v>
                </c:pt>
                <c:pt idx="981">
                  <c:v>0.69543071774265641</c:v>
                </c:pt>
                <c:pt idx="982">
                  <c:v>0.69543071774265641</c:v>
                </c:pt>
                <c:pt idx="983">
                  <c:v>0.69543071774265641</c:v>
                </c:pt>
                <c:pt idx="984">
                  <c:v>0.69543071774265641</c:v>
                </c:pt>
                <c:pt idx="985">
                  <c:v>0.69543071774265641</c:v>
                </c:pt>
                <c:pt idx="986">
                  <c:v>0.69543071774265641</c:v>
                </c:pt>
                <c:pt idx="987">
                  <c:v>0.69543071774265641</c:v>
                </c:pt>
                <c:pt idx="988">
                  <c:v>0.69543071774265641</c:v>
                </c:pt>
                <c:pt idx="989">
                  <c:v>0.69543071774265641</c:v>
                </c:pt>
                <c:pt idx="990">
                  <c:v>0.68940971674590001</c:v>
                </c:pt>
                <c:pt idx="991">
                  <c:v>0.68940971674590001</c:v>
                </c:pt>
                <c:pt idx="992">
                  <c:v>0.69023970207186403</c:v>
                </c:pt>
                <c:pt idx="993">
                  <c:v>0.69023970207186403</c:v>
                </c:pt>
                <c:pt idx="994">
                  <c:v>0.69518107054260603</c:v>
                </c:pt>
                <c:pt idx="995">
                  <c:v>0.69447514972451696</c:v>
                </c:pt>
                <c:pt idx="996">
                  <c:v>0.69447514972451696</c:v>
                </c:pt>
                <c:pt idx="997">
                  <c:v>0.68740569566148546</c:v>
                </c:pt>
                <c:pt idx="998">
                  <c:v>0.68740569566148546</c:v>
                </c:pt>
                <c:pt idx="999">
                  <c:v>0.68611283638447673</c:v>
                </c:pt>
                <c:pt idx="1000">
                  <c:v>0.68580753787371995</c:v>
                </c:pt>
                <c:pt idx="1001">
                  <c:v>0.68580753787371995</c:v>
                </c:pt>
                <c:pt idx="1002">
                  <c:v>0.68580753787371995</c:v>
                </c:pt>
                <c:pt idx="1003">
                  <c:v>0.68580753787371995</c:v>
                </c:pt>
                <c:pt idx="1004">
                  <c:v>0.68580753787371995</c:v>
                </c:pt>
                <c:pt idx="1005">
                  <c:v>0.68097009226961658</c:v>
                </c:pt>
                <c:pt idx="1006">
                  <c:v>0.68857545857995495</c:v>
                </c:pt>
                <c:pt idx="1007">
                  <c:v>0.68510151776142403</c:v>
                </c:pt>
                <c:pt idx="1008">
                  <c:v>0.68510151776142403</c:v>
                </c:pt>
                <c:pt idx="1009">
                  <c:v>0.6867888309836484</c:v>
                </c:pt>
                <c:pt idx="1010">
                  <c:v>0.69482753343720904</c:v>
                </c:pt>
                <c:pt idx="1011">
                  <c:v>0.69482753343720904</c:v>
                </c:pt>
                <c:pt idx="1012">
                  <c:v>0.69214287927446205</c:v>
                </c:pt>
                <c:pt idx="1013">
                  <c:v>0.69625152085114761</c:v>
                </c:pt>
                <c:pt idx="1014">
                  <c:v>0.69171377505500298</c:v>
                </c:pt>
                <c:pt idx="1015">
                  <c:v>0.69879687776178845</c:v>
                </c:pt>
                <c:pt idx="1016">
                  <c:v>0.69879687776178845</c:v>
                </c:pt>
                <c:pt idx="1017">
                  <c:v>0.69879687776178845</c:v>
                </c:pt>
                <c:pt idx="1018">
                  <c:v>0.69437159792236258</c:v>
                </c:pt>
                <c:pt idx="1019">
                  <c:v>0.69556937413881803</c:v>
                </c:pt>
                <c:pt idx="1020">
                  <c:v>0.68691498243495996</c:v>
                </c:pt>
                <c:pt idx="1021">
                  <c:v>0.68505611590445559</c:v>
                </c:pt>
                <c:pt idx="1022">
                  <c:v>0.68505611590445559</c:v>
                </c:pt>
                <c:pt idx="1023">
                  <c:v>0.68505611590445559</c:v>
                </c:pt>
                <c:pt idx="1024">
                  <c:v>0.68505611590445559</c:v>
                </c:pt>
                <c:pt idx="1025">
                  <c:v>0.68505611590445559</c:v>
                </c:pt>
                <c:pt idx="1026">
                  <c:v>0.69230904884619204</c:v>
                </c:pt>
                <c:pt idx="1027">
                  <c:v>0.69230904884619204</c:v>
                </c:pt>
                <c:pt idx="1028">
                  <c:v>0.69308730236069505</c:v>
                </c:pt>
                <c:pt idx="1029">
                  <c:v>0.69308730236069505</c:v>
                </c:pt>
                <c:pt idx="1030">
                  <c:v>0.68549672522995242</c:v>
                </c:pt>
                <c:pt idx="1031">
                  <c:v>0.68965079847494004</c:v>
                </c:pt>
                <c:pt idx="1032">
                  <c:v>0.68504972261827801</c:v>
                </c:pt>
                <c:pt idx="1033">
                  <c:v>0.68504972261827801</c:v>
                </c:pt>
                <c:pt idx="1034">
                  <c:v>0.68437520340652058</c:v>
                </c:pt>
                <c:pt idx="1035">
                  <c:v>0.68437520340652058</c:v>
                </c:pt>
                <c:pt idx="1036">
                  <c:v>0.68437520340652058</c:v>
                </c:pt>
                <c:pt idx="1037">
                  <c:v>0.68753761967582705</c:v>
                </c:pt>
                <c:pt idx="1038">
                  <c:v>0.69283718450171761</c:v>
                </c:pt>
                <c:pt idx="1039">
                  <c:v>0.69283718450171761</c:v>
                </c:pt>
                <c:pt idx="1040">
                  <c:v>0.6958373575273884</c:v>
                </c:pt>
                <c:pt idx="1041">
                  <c:v>0.68916871768297605</c:v>
                </c:pt>
                <c:pt idx="1042">
                  <c:v>0.68916871768297605</c:v>
                </c:pt>
                <c:pt idx="1043">
                  <c:v>0.68916871768297605</c:v>
                </c:pt>
                <c:pt idx="1044">
                  <c:v>0.68916871768297605</c:v>
                </c:pt>
                <c:pt idx="1045">
                  <c:v>0.68916871768297605</c:v>
                </c:pt>
                <c:pt idx="1046">
                  <c:v>0.68739988695417675</c:v>
                </c:pt>
                <c:pt idx="1047">
                  <c:v>0.68739988695417675</c:v>
                </c:pt>
                <c:pt idx="1048">
                  <c:v>0.68739988695417675</c:v>
                </c:pt>
                <c:pt idx="1049">
                  <c:v>0.68739988695417675</c:v>
                </c:pt>
                <c:pt idx="1050">
                  <c:v>0.68482216158554199</c:v>
                </c:pt>
                <c:pt idx="1051">
                  <c:v>0.68482216158554199</c:v>
                </c:pt>
                <c:pt idx="1052">
                  <c:v>0.67854718514687795</c:v>
                </c:pt>
                <c:pt idx="1053">
                  <c:v>0.67854718514687795</c:v>
                </c:pt>
                <c:pt idx="1054">
                  <c:v>0.67854718514687795</c:v>
                </c:pt>
                <c:pt idx="1055">
                  <c:v>0.67834135331957535</c:v>
                </c:pt>
                <c:pt idx="1056">
                  <c:v>0.67834135331957535</c:v>
                </c:pt>
                <c:pt idx="1057">
                  <c:v>0.67834135331957535</c:v>
                </c:pt>
                <c:pt idx="1058">
                  <c:v>0.68456426409896043</c:v>
                </c:pt>
                <c:pt idx="1059">
                  <c:v>0.6850816762866897</c:v>
                </c:pt>
                <c:pt idx="1060">
                  <c:v>0.6850816762866897</c:v>
                </c:pt>
                <c:pt idx="1061">
                  <c:v>0.6850816762866897</c:v>
                </c:pt>
                <c:pt idx="1062">
                  <c:v>0.68317432517449395</c:v>
                </c:pt>
                <c:pt idx="1063">
                  <c:v>0.68317432517449395</c:v>
                </c:pt>
                <c:pt idx="1064">
                  <c:v>0.68997984859890005</c:v>
                </c:pt>
                <c:pt idx="1065">
                  <c:v>0.68275688551550295</c:v>
                </c:pt>
                <c:pt idx="1066">
                  <c:v>0.68446395594936826</c:v>
                </c:pt>
                <c:pt idx="1067">
                  <c:v>0.6756377960879284</c:v>
                </c:pt>
                <c:pt idx="1068">
                  <c:v>0.68358554537465943</c:v>
                </c:pt>
                <c:pt idx="1069">
                  <c:v>0.68856024785849901</c:v>
                </c:pt>
                <c:pt idx="1070">
                  <c:v>0.68921381160516904</c:v>
                </c:pt>
                <c:pt idx="1071">
                  <c:v>0.68921381160516904</c:v>
                </c:pt>
                <c:pt idx="1072">
                  <c:v>0.695895189106295</c:v>
                </c:pt>
                <c:pt idx="1073">
                  <c:v>0.700615263101668</c:v>
                </c:pt>
                <c:pt idx="1074">
                  <c:v>0.700615263101668</c:v>
                </c:pt>
                <c:pt idx="1075">
                  <c:v>0.700615263101668</c:v>
                </c:pt>
                <c:pt idx="1076">
                  <c:v>0.700615263101668</c:v>
                </c:pt>
                <c:pt idx="1077">
                  <c:v>0.7021593552307005</c:v>
                </c:pt>
                <c:pt idx="1078">
                  <c:v>0.7021593552307005</c:v>
                </c:pt>
                <c:pt idx="1079">
                  <c:v>0.70560813974333902</c:v>
                </c:pt>
                <c:pt idx="1080">
                  <c:v>0.70560813974333902</c:v>
                </c:pt>
                <c:pt idx="1081">
                  <c:v>0.70921619600824859</c:v>
                </c:pt>
                <c:pt idx="1082">
                  <c:v>0.70819128624204442</c:v>
                </c:pt>
                <c:pt idx="1083">
                  <c:v>0.70619478362640642</c:v>
                </c:pt>
                <c:pt idx="1084">
                  <c:v>0.70619478362640642</c:v>
                </c:pt>
                <c:pt idx="1085">
                  <c:v>0.70619478362640642</c:v>
                </c:pt>
                <c:pt idx="1086">
                  <c:v>0.70040291927883302</c:v>
                </c:pt>
                <c:pt idx="1087">
                  <c:v>0.69630983517652045</c:v>
                </c:pt>
                <c:pt idx="1088">
                  <c:v>0.69630983517652045</c:v>
                </c:pt>
                <c:pt idx="1089">
                  <c:v>0.69630983517652045</c:v>
                </c:pt>
                <c:pt idx="1090">
                  <c:v>0.70405710282261058</c:v>
                </c:pt>
                <c:pt idx="1091">
                  <c:v>0.70153699671931657</c:v>
                </c:pt>
                <c:pt idx="1092">
                  <c:v>0.70153699671931657</c:v>
                </c:pt>
                <c:pt idx="1093">
                  <c:v>0.70153699671931657</c:v>
                </c:pt>
                <c:pt idx="1094">
                  <c:v>0.69869451675051175</c:v>
                </c:pt>
                <c:pt idx="1095">
                  <c:v>0.69799817788746499</c:v>
                </c:pt>
                <c:pt idx="1096">
                  <c:v>0.69151497847575361</c:v>
                </c:pt>
                <c:pt idx="1097">
                  <c:v>0.69593209211540241</c:v>
                </c:pt>
                <c:pt idx="1098">
                  <c:v>0.69593209211540241</c:v>
                </c:pt>
                <c:pt idx="1099">
                  <c:v>0.69384222821826602</c:v>
                </c:pt>
                <c:pt idx="1100">
                  <c:v>0.69384222821826602</c:v>
                </c:pt>
                <c:pt idx="1101">
                  <c:v>0.69855578775603955</c:v>
                </c:pt>
                <c:pt idx="1102">
                  <c:v>0.69203627677344604</c:v>
                </c:pt>
                <c:pt idx="1103">
                  <c:v>0.69203627677344604</c:v>
                </c:pt>
                <c:pt idx="1104">
                  <c:v>0.69112973465072558</c:v>
                </c:pt>
                <c:pt idx="1105">
                  <c:v>0.69112973465072558</c:v>
                </c:pt>
                <c:pt idx="1106">
                  <c:v>0.69153839184502341</c:v>
                </c:pt>
                <c:pt idx="1107">
                  <c:v>0.69153839184502341</c:v>
                </c:pt>
                <c:pt idx="1108">
                  <c:v>0.693490626272938</c:v>
                </c:pt>
                <c:pt idx="1109">
                  <c:v>0.68937117596270558</c:v>
                </c:pt>
                <c:pt idx="1110">
                  <c:v>0.69441432239482004</c:v>
                </c:pt>
                <c:pt idx="1111">
                  <c:v>0.69520861773282205</c:v>
                </c:pt>
                <c:pt idx="1112">
                  <c:v>0.68708624793426443</c:v>
                </c:pt>
                <c:pt idx="1113">
                  <c:v>0.69190141962335372</c:v>
                </c:pt>
                <c:pt idx="1114">
                  <c:v>0.68327946439094001</c:v>
                </c:pt>
                <c:pt idx="1115">
                  <c:v>0.68708975314718845</c:v>
                </c:pt>
                <c:pt idx="1116">
                  <c:v>0.68708975314718845</c:v>
                </c:pt>
                <c:pt idx="1117">
                  <c:v>0.68708975314718845</c:v>
                </c:pt>
                <c:pt idx="1118">
                  <c:v>0.68708975314718845</c:v>
                </c:pt>
                <c:pt idx="1119">
                  <c:v>0.68708975314718845</c:v>
                </c:pt>
                <c:pt idx="1120">
                  <c:v>0.6916431991154125</c:v>
                </c:pt>
                <c:pt idx="1121">
                  <c:v>0.6916431991154125</c:v>
                </c:pt>
                <c:pt idx="1122">
                  <c:v>0.6916431991154125</c:v>
                </c:pt>
                <c:pt idx="1123">
                  <c:v>0.69131083509269098</c:v>
                </c:pt>
                <c:pt idx="1124">
                  <c:v>0.68617599490060011</c:v>
                </c:pt>
                <c:pt idx="1125">
                  <c:v>0.68023351281166455</c:v>
                </c:pt>
                <c:pt idx="1126">
                  <c:v>0.68152671621902605</c:v>
                </c:pt>
                <c:pt idx="1127">
                  <c:v>0.68152671621902605</c:v>
                </c:pt>
                <c:pt idx="1128">
                  <c:v>0.68152671621902605</c:v>
                </c:pt>
                <c:pt idx="1129">
                  <c:v>0.68152671621902605</c:v>
                </c:pt>
                <c:pt idx="1130">
                  <c:v>0.68152671621902605</c:v>
                </c:pt>
                <c:pt idx="1131">
                  <c:v>0.68152671621902605</c:v>
                </c:pt>
                <c:pt idx="1132">
                  <c:v>0.68152671621902605</c:v>
                </c:pt>
                <c:pt idx="1133">
                  <c:v>0.68152671621902605</c:v>
                </c:pt>
                <c:pt idx="1134">
                  <c:v>0.67714885015889748</c:v>
                </c:pt>
                <c:pt idx="1135">
                  <c:v>0.67665438983094051</c:v>
                </c:pt>
                <c:pt idx="1136">
                  <c:v>0.67665438983094051</c:v>
                </c:pt>
                <c:pt idx="1137">
                  <c:v>0.67618479447659374</c:v>
                </c:pt>
                <c:pt idx="1138">
                  <c:v>0.67600989198152872</c:v>
                </c:pt>
                <c:pt idx="1139">
                  <c:v>0.67600989198152872</c:v>
                </c:pt>
                <c:pt idx="1140">
                  <c:v>0.67600989198152872</c:v>
                </c:pt>
                <c:pt idx="1141">
                  <c:v>0.67600989198152872</c:v>
                </c:pt>
                <c:pt idx="1142">
                  <c:v>0.68491277521395955</c:v>
                </c:pt>
                <c:pt idx="1143">
                  <c:v>0.68528318048152359</c:v>
                </c:pt>
                <c:pt idx="1144">
                  <c:v>0.67826625291884746</c:v>
                </c:pt>
                <c:pt idx="1145">
                  <c:v>0.67826625291884746</c:v>
                </c:pt>
                <c:pt idx="1146">
                  <c:v>0.67826625291884746</c:v>
                </c:pt>
                <c:pt idx="1147">
                  <c:v>0.67826625291884746</c:v>
                </c:pt>
                <c:pt idx="1148">
                  <c:v>0.67826625291884746</c:v>
                </c:pt>
                <c:pt idx="1149">
                  <c:v>0.67826625291884746</c:v>
                </c:pt>
                <c:pt idx="1150">
                  <c:v>0.67850274834219404</c:v>
                </c:pt>
                <c:pt idx="1151">
                  <c:v>0.67557447943219373</c:v>
                </c:pt>
                <c:pt idx="1152">
                  <c:v>0.67460811833542289</c:v>
                </c:pt>
                <c:pt idx="1153">
                  <c:v>0.67460811833542289</c:v>
                </c:pt>
                <c:pt idx="1154">
                  <c:v>0.67460811833542289</c:v>
                </c:pt>
                <c:pt idx="1155">
                  <c:v>0.67089236648450201</c:v>
                </c:pt>
                <c:pt idx="1156">
                  <c:v>0.67438783961540671</c:v>
                </c:pt>
                <c:pt idx="1157">
                  <c:v>0.67756006940932401</c:v>
                </c:pt>
                <c:pt idx="1158">
                  <c:v>0.67756006940932401</c:v>
                </c:pt>
                <c:pt idx="1159">
                  <c:v>0.67756006940932401</c:v>
                </c:pt>
                <c:pt idx="1160">
                  <c:v>0.67756006940932401</c:v>
                </c:pt>
                <c:pt idx="1161">
                  <c:v>0.67445910740804071</c:v>
                </c:pt>
                <c:pt idx="1162">
                  <c:v>0.67841777765606004</c:v>
                </c:pt>
                <c:pt idx="1163">
                  <c:v>0.67841777765606004</c:v>
                </c:pt>
                <c:pt idx="1164">
                  <c:v>0.6708166567638697</c:v>
                </c:pt>
                <c:pt idx="1165">
                  <c:v>0.66770909062420702</c:v>
                </c:pt>
                <c:pt idx="1166">
                  <c:v>0.66770909062420702</c:v>
                </c:pt>
                <c:pt idx="1167">
                  <c:v>0.67016077471117341</c:v>
                </c:pt>
                <c:pt idx="1168">
                  <c:v>0.67016077471117341</c:v>
                </c:pt>
                <c:pt idx="1169">
                  <c:v>0.67357488076435201</c:v>
                </c:pt>
                <c:pt idx="1170">
                  <c:v>0.67776495697007788</c:v>
                </c:pt>
                <c:pt idx="1171">
                  <c:v>0.67776495697007788</c:v>
                </c:pt>
                <c:pt idx="1172">
                  <c:v>0.67659507621945603</c:v>
                </c:pt>
                <c:pt idx="1173">
                  <c:v>0.68113706827193055</c:v>
                </c:pt>
                <c:pt idx="1174">
                  <c:v>0.67810110281074742</c:v>
                </c:pt>
                <c:pt idx="1175">
                  <c:v>0.67810110281074742</c:v>
                </c:pt>
                <c:pt idx="1176">
                  <c:v>0.67810110281074742</c:v>
                </c:pt>
                <c:pt idx="1177">
                  <c:v>0.67810110281074742</c:v>
                </c:pt>
                <c:pt idx="1178">
                  <c:v>0.67810110281074742</c:v>
                </c:pt>
                <c:pt idx="1179">
                  <c:v>0.67810110281074742</c:v>
                </c:pt>
                <c:pt idx="1180">
                  <c:v>0.67794888827921373</c:v>
                </c:pt>
                <c:pt idx="1181">
                  <c:v>0.67596243324488015</c:v>
                </c:pt>
                <c:pt idx="1182">
                  <c:v>0.67202547268932733</c:v>
                </c:pt>
                <c:pt idx="1183">
                  <c:v>0.67202547268932733</c:v>
                </c:pt>
                <c:pt idx="1184">
                  <c:v>0.67202547268932733</c:v>
                </c:pt>
                <c:pt idx="1185">
                  <c:v>0.6755115433828085</c:v>
                </c:pt>
                <c:pt idx="1186">
                  <c:v>0.6755115433828085</c:v>
                </c:pt>
                <c:pt idx="1187">
                  <c:v>0.67580863076087105</c:v>
                </c:pt>
                <c:pt idx="1188">
                  <c:v>0.67580863076087105</c:v>
                </c:pt>
                <c:pt idx="1189">
                  <c:v>0.67580863076087105</c:v>
                </c:pt>
                <c:pt idx="1190">
                  <c:v>0.67580863076087105</c:v>
                </c:pt>
                <c:pt idx="1191">
                  <c:v>0.67580863076087105</c:v>
                </c:pt>
                <c:pt idx="1192">
                  <c:v>0.67580863076087105</c:v>
                </c:pt>
                <c:pt idx="1193">
                  <c:v>0.68318008252177842</c:v>
                </c:pt>
                <c:pt idx="1194">
                  <c:v>0.68318008252177842</c:v>
                </c:pt>
                <c:pt idx="1195">
                  <c:v>0.68316531058136098</c:v>
                </c:pt>
                <c:pt idx="1196">
                  <c:v>0.68316531058136098</c:v>
                </c:pt>
                <c:pt idx="1197">
                  <c:v>0.68138257367928401</c:v>
                </c:pt>
                <c:pt idx="1198">
                  <c:v>0.68127803887473304</c:v>
                </c:pt>
                <c:pt idx="1199">
                  <c:v>0.67874136852983402</c:v>
                </c:pt>
                <c:pt idx="1200">
                  <c:v>0.67996056692483342</c:v>
                </c:pt>
                <c:pt idx="1201">
                  <c:v>0.67996056692483342</c:v>
                </c:pt>
                <c:pt idx="1202">
                  <c:v>0.67996056692483342</c:v>
                </c:pt>
                <c:pt idx="1203">
                  <c:v>0.67845697595596155</c:v>
                </c:pt>
                <c:pt idx="1204">
                  <c:v>0.67845697595596155</c:v>
                </c:pt>
                <c:pt idx="1205">
                  <c:v>0.68113799482796911</c:v>
                </c:pt>
                <c:pt idx="1206">
                  <c:v>0.67956338075043055</c:v>
                </c:pt>
                <c:pt idx="1207">
                  <c:v>0.67956338075043055</c:v>
                </c:pt>
                <c:pt idx="1208">
                  <c:v>0.67958925143220805</c:v>
                </c:pt>
                <c:pt idx="1209">
                  <c:v>0.6815670875547295</c:v>
                </c:pt>
                <c:pt idx="1210">
                  <c:v>0.67701087904194301</c:v>
                </c:pt>
                <c:pt idx="1211">
                  <c:v>0.67701087904194301</c:v>
                </c:pt>
                <c:pt idx="1212">
                  <c:v>0.67701087904194301</c:v>
                </c:pt>
                <c:pt idx="1213">
                  <c:v>0.68056276236843261</c:v>
                </c:pt>
                <c:pt idx="1214">
                  <c:v>0.68254745837982445</c:v>
                </c:pt>
                <c:pt idx="1215">
                  <c:v>0.68254745837982445</c:v>
                </c:pt>
                <c:pt idx="1216">
                  <c:v>0.68254745837982445</c:v>
                </c:pt>
                <c:pt idx="1217">
                  <c:v>0.68254745837982445</c:v>
                </c:pt>
                <c:pt idx="1218">
                  <c:v>0.68254745837982445</c:v>
                </c:pt>
                <c:pt idx="1219">
                  <c:v>0.68254745837982445</c:v>
                </c:pt>
                <c:pt idx="1220">
                  <c:v>0.68254745837982445</c:v>
                </c:pt>
                <c:pt idx="1221">
                  <c:v>0.68749120162519273</c:v>
                </c:pt>
                <c:pt idx="1222">
                  <c:v>0.68086587466086546</c:v>
                </c:pt>
                <c:pt idx="1223">
                  <c:v>0.68086587466086546</c:v>
                </c:pt>
                <c:pt idx="1224">
                  <c:v>0.68059465149330745</c:v>
                </c:pt>
                <c:pt idx="1225">
                  <c:v>0.67680098692393242</c:v>
                </c:pt>
                <c:pt idx="1226">
                  <c:v>0.67680098692393242</c:v>
                </c:pt>
                <c:pt idx="1227">
                  <c:v>0.67680098692393242</c:v>
                </c:pt>
                <c:pt idx="1228">
                  <c:v>0.68209075769463845</c:v>
                </c:pt>
                <c:pt idx="1229">
                  <c:v>0.68613862349941546</c:v>
                </c:pt>
                <c:pt idx="1230">
                  <c:v>0.68613862349941546</c:v>
                </c:pt>
                <c:pt idx="1231">
                  <c:v>0.68613862349941546</c:v>
                </c:pt>
                <c:pt idx="1232">
                  <c:v>0.68615263358785705</c:v>
                </c:pt>
                <c:pt idx="1233">
                  <c:v>0.68755864942281097</c:v>
                </c:pt>
                <c:pt idx="1234">
                  <c:v>0.68755864942281097</c:v>
                </c:pt>
                <c:pt idx="1235">
                  <c:v>0.68755864942281097</c:v>
                </c:pt>
                <c:pt idx="1236">
                  <c:v>0.67879433470661943</c:v>
                </c:pt>
                <c:pt idx="1237">
                  <c:v>0.68135111408266458</c:v>
                </c:pt>
                <c:pt idx="1238">
                  <c:v>0.68025407124737503</c:v>
                </c:pt>
                <c:pt idx="1239">
                  <c:v>0.68132852103617403</c:v>
                </c:pt>
                <c:pt idx="1240">
                  <c:v>0.68132852103617403</c:v>
                </c:pt>
                <c:pt idx="1241">
                  <c:v>0.68132852103617403</c:v>
                </c:pt>
                <c:pt idx="1242">
                  <c:v>0.68132852103617403</c:v>
                </c:pt>
                <c:pt idx="1243">
                  <c:v>0.68349624558788602</c:v>
                </c:pt>
                <c:pt idx="1244">
                  <c:v>0.6867361844915526</c:v>
                </c:pt>
                <c:pt idx="1245">
                  <c:v>0.6867361844915526</c:v>
                </c:pt>
                <c:pt idx="1246">
                  <c:v>0.6867361844915526</c:v>
                </c:pt>
                <c:pt idx="1247">
                  <c:v>0.68680926117262797</c:v>
                </c:pt>
                <c:pt idx="1248">
                  <c:v>0.68149984936859076</c:v>
                </c:pt>
                <c:pt idx="1249">
                  <c:v>0.68149984936859076</c:v>
                </c:pt>
                <c:pt idx="1250">
                  <c:v>0.6748639697812846</c:v>
                </c:pt>
                <c:pt idx="1251">
                  <c:v>0.67570002734256074</c:v>
                </c:pt>
                <c:pt idx="1252">
                  <c:v>0.67570002734256074</c:v>
                </c:pt>
                <c:pt idx="1253">
                  <c:v>0.67407285875657375</c:v>
                </c:pt>
                <c:pt idx="1254">
                  <c:v>0.68083341378776696</c:v>
                </c:pt>
                <c:pt idx="1255">
                  <c:v>0.67625420315816276</c:v>
                </c:pt>
                <c:pt idx="1256">
                  <c:v>0.67747641978182604</c:v>
                </c:pt>
                <c:pt idx="1257">
                  <c:v>0.67342154430681445</c:v>
                </c:pt>
                <c:pt idx="1258">
                  <c:v>0.67551921665147707</c:v>
                </c:pt>
                <c:pt idx="1259">
                  <c:v>0.67551921665147707</c:v>
                </c:pt>
                <c:pt idx="1260">
                  <c:v>0.67551921665147707</c:v>
                </c:pt>
                <c:pt idx="1261">
                  <c:v>0.67551921665147707</c:v>
                </c:pt>
                <c:pt idx="1262">
                  <c:v>0.67223094061695898</c:v>
                </c:pt>
                <c:pt idx="1263">
                  <c:v>0.67223094061695898</c:v>
                </c:pt>
                <c:pt idx="1264">
                  <c:v>0.67223094061695898</c:v>
                </c:pt>
                <c:pt idx="1265">
                  <c:v>0.67223094061695898</c:v>
                </c:pt>
                <c:pt idx="1266">
                  <c:v>0.67044251847506842</c:v>
                </c:pt>
                <c:pt idx="1267">
                  <c:v>0.66927492149598844</c:v>
                </c:pt>
                <c:pt idx="1268">
                  <c:v>0.67225323140586946</c:v>
                </c:pt>
                <c:pt idx="1269">
                  <c:v>0.67225323140586946</c:v>
                </c:pt>
                <c:pt idx="1270">
                  <c:v>0.67225323140586946</c:v>
                </c:pt>
                <c:pt idx="1271">
                  <c:v>0.67681236505302</c:v>
                </c:pt>
                <c:pt idx="1272">
                  <c:v>0.68255081937451745</c:v>
                </c:pt>
                <c:pt idx="1273">
                  <c:v>0.67855653231029045</c:v>
                </c:pt>
                <c:pt idx="1274">
                  <c:v>0.67833563422463472</c:v>
                </c:pt>
                <c:pt idx="1275">
                  <c:v>0.67833563422463472</c:v>
                </c:pt>
                <c:pt idx="1276">
                  <c:v>0.67833563422463472</c:v>
                </c:pt>
                <c:pt idx="1277">
                  <c:v>0.68008775345036399</c:v>
                </c:pt>
                <c:pt idx="1278">
                  <c:v>0.68008775345036399</c:v>
                </c:pt>
                <c:pt idx="1279">
                  <c:v>0.680682642966707</c:v>
                </c:pt>
                <c:pt idx="1280">
                  <c:v>0.6835361042804835</c:v>
                </c:pt>
                <c:pt idx="1281">
                  <c:v>0.68597906618254645</c:v>
                </c:pt>
                <c:pt idx="1282">
                  <c:v>0.68091394218920298</c:v>
                </c:pt>
                <c:pt idx="1283">
                  <c:v>0.67627288359418403</c:v>
                </c:pt>
                <c:pt idx="1284">
                  <c:v>0.68290322859221697</c:v>
                </c:pt>
                <c:pt idx="1285">
                  <c:v>0.68045568573431958</c:v>
                </c:pt>
                <c:pt idx="1286">
                  <c:v>0.67284921283134502</c:v>
                </c:pt>
                <c:pt idx="1287">
                  <c:v>0.67284921283134502</c:v>
                </c:pt>
                <c:pt idx="1288">
                  <c:v>0.67284921283134502</c:v>
                </c:pt>
                <c:pt idx="1289">
                  <c:v>0.67850267574652301</c:v>
                </c:pt>
                <c:pt idx="1290">
                  <c:v>0.67850267574652301</c:v>
                </c:pt>
                <c:pt idx="1291">
                  <c:v>0.67809887315056117</c:v>
                </c:pt>
                <c:pt idx="1292">
                  <c:v>0.67018095516490495</c:v>
                </c:pt>
                <c:pt idx="1293">
                  <c:v>0.67851572426180295</c:v>
                </c:pt>
                <c:pt idx="1294">
                  <c:v>0.67851572426180295</c:v>
                </c:pt>
                <c:pt idx="1295">
                  <c:v>0.67851572426180295</c:v>
                </c:pt>
                <c:pt idx="1296">
                  <c:v>0.67827726976693958</c:v>
                </c:pt>
                <c:pt idx="1297">
                  <c:v>0.67827726976693958</c:v>
                </c:pt>
                <c:pt idx="1298">
                  <c:v>0.67827726976693958</c:v>
                </c:pt>
                <c:pt idx="1299">
                  <c:v>0.67926075822480558</c:v>
                </c:pt>
                <c:pt idx="1300">
                  <c:v>0.67926075822480558</c:v>
                </c:pt>
                <c:pt idx="1301">
                  <c:v>0.67926075822480558</c:v>
                </c:pt>
                <c:pt idx="1302">
                  <c:v>0.67944031197085641</c:v>
                </c:pt>
                <c:pt idx="1303">
                  <c:v>0.67944031197085641</c:v>
                </c:pt>
                <c:pt idx="1304">
                  <c:v>0.67944031197085641</c:v>
                </c:pt>
                <c:pt idx="1305">
                  <c:v>0.67486401471780744</c:v>
                </c:pt>
                <c:pt idx="1306">
                  <c:v>0.67944305859209175</c:v>
                </c:pt>
                <c:pt idx="1307">
                  <c:v>0.68028051211462204</c:v>
                </c:pt>
                <c:pt idx="1308">
                  <c:v>0.68028051211462204</c:v>
                </c:pt>
                <c:pt idx="1309">
                  <c:v>0.67451745645145844</c:v>
                </c:pt>
                <c:pt idx="1310">
                  <c:v>0.67701772608530542</c:v>
                </c:pt>
                <c:pt idx="1311">
                  <c:v>0.67217250629240843</c:v>
                </c:pt>
                <c:pt idx="1312">
                  <c:v>0.67998914207025241</c:v>
                </c:pt>
                <c:pt idx="1313">
                  <c:v>0.68520926986031661</c:v>
                </c:pt>
                <c:pt idx="1314">
                  <c:v>0.68520926986031661</c:v>
                </c:pt>
                <c:pt idx="1315">
                  <c:v>0.68520926986031661</c:v>
                </c:pt>
                <c:pt idx="1316">
                  <c:v>0.68415924620709445</c:v>
                </c:pt>
                <c:pt idx="1317">
                  <c:v>0.68678968881001901</c:v>
                </c:pt>
                <c:pt idx="1318">
                  <c:v>0.68678968881001901</c:v>
                </c:pt>
                <c:pt idx="1319">
                  <c:v>0.6783700152243789</c:v>
                </c:pt>
                <c:pt idx="1320">
                  <c:v>0.67717440689446973</c:v>
                </c:pt>
                <c:pt idx="1321">
                  <c:v>0.67230523022354705</c:v>
                </c:pt>
                <c:pt idx="1322">
                  <c:v>0.67380452601536744</c:v>
                </c:pt>
                <c:pt idx="1323">
                  <c:v>0.67760694148657574</c:v>
                </c:pt>
                <c:pt idx="1324">
                  <c:v>0.67760694148657574</c:v>
                </c:pt>
                <c:pt idx="1325">
                  <c:v>0.67435127179521204</c:v>
                </c:pt>
                <c:pt idx="1326">
                  <c:v>0.67645701621932675</c:v>
                </c:pt>
                <c:pt idx="1327">
                  <c:v>0.67235908902249242</c:v>
                </c:pt>
                <c:pt idx="1328">
                  <c:v>0.67235908902249242</c:v>
                </c:pt>
                <c:pt idx="1329">
                  <c:v>0.67235908902249242</c:v>
                </c:pt>
                <c:pt idx="1330">
                  <c:v>0.67235908902249242</c:v>
                </c:pt>
                <c:pt idx="1331">
                  <c:v>0.67235908902249242</c:v>
                </c:pt>
                <c:pt idx="1332">
                  <c:v>0.67036251389562496</c:v>
                </c:pt>
                <c:pt idx="1333">
                  <c:v>0.67036251389562496</c:v>
                </c:pt>
                <c:pt idx="1334">
                  <c:v>0.67340632259195798</c:v>
                </c:pt>
                <c:pt idx="1335">
                  <c:v>0.6774161412609796</c:v>
                </c:pt>
                <c:pt idx="1336">
                  <c:v>0.6774161412609796</c:v>
                </c:pt>
                <c:pt idx="1337">
                  <c:v>0.67222730862191205</c:v>
                </c:pt>
                <c:pt idx="1338">
                  <c:v>0.67222730862191205</c:v>
                </c:pt>
                <c:pt idx="1339">
                  <c:v>0.67227284052098746</c:v>
                </c:pt>
                <c:pt idx="1340">
                  <c:v>0.67227284052098746</c:v>
                </c:pt>
                <c:pt idx="1341">
                  <c:v>0.66720494123595497</c:v>
                </c:pt>
                <c:pt idx="1342">
                  <c:v>0.66444162030078602</c:v>
                </c:pt>
                <c:pt idx="1343">
                  <c:v>0.67181966649148106</c:v>
                </c:pt>
                <c:pt idx="1344">
                  <c:v>0.67078323221815406</c:v>
                </c:pt>
                <c:pt idx="1345">
                  <c:v>0.67136670065066351</c:v>
                </c:pt>
                <c:pt idx="1346">
                  <c:v>0.67136670065066351</c:v>
                </c:pt>
                <c:pt idx="1347">
                  <c:v>0.67647484338181274</c:v>
                </c:pt>
                <c:pt idx="1348">
                  <c:v>0.67647484338181274</c:v>
                </c:pt>
                <c:pt idx="1349">
                  <c:v>0.67647484338181274</c:v>
                </c:pt>
                <c:pt idx="1350">
                  <c:v>0.67647484338181274</c:v>
                </c:pt>
                <c:pt idx="1351">
                  <c:v>0.67647484338181274</c:v>
                </c:pt>
                <c:pt idx="1352">
                  <c:v>0.67311086860318903</c:v>
                </c:pt>
                <c:pt idx="1353">
                  <c:v>0.67747654257827172</c:v>
                </c:pt>
                <c:pt idx="1354">
                  <c:v>0.67616804626545446</c:v>
                </c:pt>
                <c:pt idx="1355">
                  <c:v>0.67616804626545446</c:v>
                </c:pt>
                <c:pt idx="1356">
                  <c:v>0.67128187733730871</c:v>
                </c:pt>
                <c:pt idx="1357">
                  <c:v>0.67128187733730871</c:v>
                </c:pt>
                <c:pt idx="1358">
                  <c:v>0.67128187733730871</c:v>
                </c:pt>
                <c:pt idx="1359">
                  <c:v>0.66795039652766841</c:v>
                </c:pt>
                <c:pt idx="1360">
                  <c:v>0.66795039652766841</c:v>
                </c:pt>
                <c:pt idx="1361">
                  <c:v>0.66795039652766841</c:v>
                </c:pt>
                <c:pt idx="1362">
                  <c:v>0.66795039652766841</c:v>
                </c:pt>
                <c:pt idx="1363">
                  <c:v>0.66956814750604698</c:v>
                </c:pt>
                <c:pt idx="1364">
                  <c:v>0.67104160274509905</c:v>
                </c:pt>
                <c:pt idx="1365">
                  <c:v>0.67104160274509905</c:v>
                </c:pt>
                <c:pt idx="1366">
                  <c:v>0.67267961171492174</c:v>
                </c:pt>
                <c:pt idx="1367">
                  <c:v>0.66820673286940946</c:v>
                </c:pt>
                <c:pt idx="1368">
                  <c:v>0.66734624648361873</c:v>
                </c:pt>
                <c:pt idx="1369">
                  <c:v>0.66734624648361873</c:v>
                </c:pt>
                <c:pt idx="1370">
                  <c:v>0.67456250437491361</c:v>
                </c:pt>
                <c:pt idx="1371">
                  <c:v>0.67456250437491361</c:v>
                </c:pt>
                <c:pt idx="1372">
                  <c:v>0.67459898159992904</c:v>
                </c:pt>
                <c:pt idx="1373">
                  <c:v>0.67047196463017489</c:v>
                </c:pt>
                <c:pt idx="1374">
                  <c:v>0.66789112327302103</c:v>
                </c:pt>
                <c:pt idx="1375">
                  <c:v>0.66789112327302103</c:v>
                </c:pt>
                <c:pt idx="1376">
                  <c:v>0.66789112327302103</c:v>
                </c:pt>
                <c:pt idx="1377">
                  <c:v>0.66789112327302103</c:v>
                </c:pt>
                <c:pt idx="1378">
                  <c:v>0.67187016587308446</c:v>
                </c:pt>
                <c:pt idx="1379">
                  <c:v>0.67239887968231071</c:v>
                </c:pt>
                <c:pt idx="1380">
                  <c:v>0.6661598655947949</c:v>
                </c:pt>
                <c:pt idx="1381">
                  <c:v>0.6661598655947949</c:v>
                </c:pt>
                <c:pt idx="1382">
                  <c:v>0.67310528156484573</c:v>
                </c:pt>
                <c:pt idx="1383">
                  <c:v>0.67310528156484573</c:v>
                </c:pt>
                <c:pt idx="1384">
                  <c:v>0.67437579689701743</c:v>
                </c:pt>
                <c:pt idx="1385">
                  <c:v>0.66978710944572595</c:v>
                </c:pt>
                <c:pt idx="1386">
                  <c:v>0.66978710944572595</c:v>
                </c:pt>
                <c:pt idx="1387">
                  <c:v>0.66927907206036374</c:v>
                </c:pt>
                <c:pt idx="1388">
                  <c:v>0.66927907206036374</c:v>
                </c:pt>
                <c:pt idx="1389">
                  <c:v>0.66927907206036374</c:v>
                </c:pt>
                <c:pt idx="1390">
                  <c:v>0.67416161812869702</c:v>
                </c:pt>
                <c:pt idx="1391">
                  <c:v>0.67416161812869702</c:v>
                </c:pt>
                <c:pt idx="1392">
                  <c:v>0.67240159672772903</c:v>
                </c:pt>
                <c:pt idx="1393">
                  <c:v>0.67251077970602358</c:v>
                </c:pt>
                <c:pt idx="1394">
                  <c:v>0.6785216411037247</c:v>
                </c:pt>
                <c:pt idx="1395">
                  <c:v>0.6785216411037247</c:v>
                </c:pt>
                <c:pt idx="1396">
                  <c:v>0.6785216411037247</c:v>
                </c:pt>
                <c:pt idx="1397">
                  <c:v>0.6785216411037247</c:v>
                </c:pt>
                <c:pt idx="1398">
                  <c:v>0.66970446651424376</c:v>
                </c:pt>
                <c:pt idx="1399">
                  <c:v>0.66970446651424376</c:v>
                </c:pt>
                <c:pt idx="1400">
                  <c:v>0.66963107485863571</c:v>
                </c:pt>
                <c:pt idx="1401">
                  <c:v>0.67527208295533003</c:v>
                </c:pt>
                <c:pt idx="1402">
                  <c:v>0.67527208295533003</c:v>
                </c:pt>
                <c:pt idx="1403">
                  <c:v>0.67527208295533003</c:v>
                </c:pt>
                <c:pt idx="1404">
                  <c:v>0.67675173072305772</c:v>
                </c:pt>
                <c:pt idx="1405">
                  <c:v>0.67443575343428774</c:v>
                </c:pt>
                <c:pt idx="1406">
                  <c:v>0.67726108028182441</c:v>
                </c:pt>
                <c:pt idx="1407">
                  <c:v>0.67726108028182441</c:v>
                </c:pt>
                <c:pt idx="1408">
                  <c:v>0.67726108028182441</c:v>
                </c:pt>
                <c:pt idx="1409">
                  <c:v>0.67726108028182441</c:v>
                </c:pt>
                <c:pt idx="1410">
                  <c:v>0.67726108028182441</c:v>
                </c:pt>
                <c:pt idx="1411">
                  <c:v>0.66862222860436471</c:v>
                </c:pt>
                <c:pt idx="1412">
                  <c:v>0.66517400917615044</c:v>
                </c:pt>
                <c:pt idx="1413">
                  <c:v>0.66517400917615044</c:v>
                </c:pt>
                <c:pt idx="1414">
                  <c:v>0.66788129376679772</c:v>
                </c:pt>
                <c:pt idx="1415">
                  <c:v>0.66788129376679772</c:v>
                </c:pt>
                <c:pt idx="1416">
                  <c:v>0.67383167865295246</c:v>
                </c:pt>
                <c:pt idx="1417">
                  <c:v>0.67383167865295246</c:v>
                </c:pt>
                <c:pt idx="1418">
                  <c:v>0.67383167865295246</c:v>
                </c:pt>
                <c:pt idx="1419">
                  <c:v>0.66565428995787446</c:v>
                </c:pt>
                <c:pt idx="1420">
                  <c:v>0.66593526883801246</c:v>
                </c:pt>
                <c:pt idx="1421">
                  <c:v>0.66459413410620305</c:v>
                </c:pt>
                <c:pt idx="1422">
                  <c:v>0.6643414944094862</c:v>
                </c:pt>
                <c:pt idx="1423">
                  <c:v>0.66458810054685102</c:v>
                </c:pt>
                <c:pt idx="1424">
                  <c:v>0.66391239291432402</c:v>
                </c:pt>
                <c:pt idx="1425">
                  <c:v>0.66846829345543146</c:v>
                </c:pt>
                <c:pt idx="1426">
                  <c:v>0.66846829345543146</c:v>
                </c:pt>
                <c:pt idx="1427">
                  <c:v>0.66902389912335458</c:v>
                </c:pt>
                <c:pt idx="1428">
                  <c:v>0.66574025498836775</c:v>
                </c:pt>
                <c:pt idx="1429">
                  <c:v>0.66741326756521602</c:v>
                </c:pt>
                <c:pt idx="1430">
                  <c:v>0.66741326756521602</c:v>
                </c:pt>
                <c:pt idx="1431">
                  <c:v>0.66735501294005373</c:v>
                </c:pt>
                <c:pt idx="1432">
                  <c:v>0.66245366117853544</c:v>
                </c:pt>
                <c:pt idx="1433">
                  <c:v>0.67084792441565044</c:v>
                </c:pt>
                <c:pt idx="1434">
                  <c:v>0.67084792441565044</c:v>
                </c:pt>
                <c:pt idx="1435">
                  <c:v>0.67084792441565044</c:v>
                </c:pt>
                <c:pt idx="1436">
                  <c:v>0.67519174372630641</c:v>
                </c:pt>
                <c:pt idx="1437">
                  <c:v>0.67519174372630641</c:v>
                </c:pt>
                <c:pt idx="1438">
                  <c:v>0.67519174372630641</c:v>
                </c:pt>
                <c:pt idx="1439">
                  <c:v>0.67365828048642673</c:v>
                </c:pt>
                <c:pt idx="1440">
                  <c:v>0.67365828048642673</c:v>
                </c:pt>
                <c:pt idx="1441">
                  <c:v>0.67342517912713695</c:v>
                </c:pt>
                <c:pt idx="1442">
                  <c:v>0.67342517912713695</c:v>
                </c:pt>
                <c:pt idx="1443">
                  <c:v>0.67024157329082401</c:v>
                </c:pt>
                <c:pt idx="1444">
                  <c:v>0.67024157329082401</c:v>
                </c:pt>
                <c:pt idx="1445">
                  <c:v>0.67024157329082401</c:v>
                </c:pt>
                <c:pt idx="1446">
                  <c:v>0.67024157329082401</c:v>
                </c:pt>
                <c:pt idx="1447">
                  <c:v>0.66956225629011246</c:v>
                </c:pt>
                <c:pt idx="1448">
                  <c:v>0.66600798013209095</c:v>
                </c:pt>
                <c:pt idx="1449">
                  <c:v>0.66600798013209095</c:v>
                </c:pt>
                <c:pt idx="1450">
                  <c:v>0.66592665354832703</c:v>
                </c:pt>
                <c:pt idx="1451">
                  <c:v>0.66883897314771645</c:v>
                </c:pt>
                <c:pt idx="1452">
                  <c:v>0.66255903962778373</c:v>
                </c:pt>
                <c:pt idx="1453">
                  <c:v>0.65708691157103005</c:v>
                </c:pt>
                <c:pt idx="1454">
                  <c:v>0.65708691157103005</c:v>
                </c:pt>
                <c:pt idx="1455">
                  <c:v>0.65708691157103005</c:v>
                </c:pt>
                <c:pt idx="1456">
                  <c:v>0.65708691157103005</c:v>
                </c:pt>
                <c:pt idx="1457">
                  <c:v>0.65708691157103005</c:v>
                </c:pt>
                <c:pt idx="1458">
                  <c:v>0.65407899500513145</c:v>
                </c:pt>
                <c:pt idx="1459">
                  <c:v>0.65595911719318434</c:v>
                </c:pt>
                <c:pt idx="1460">
                  <c:v>0.66294178051332375</c:v>
                </c:pt>
                <c:pt idx="1461">
                  <c:v>0.66234655012721499</c:v>
                </c:pt>
                <c:pt idx="1462">
                  <c:v>0.66234655012721499</c:v>
                </c:pt>
                <c:pt idx="1463">
                  <c:v>0.66234655012721499</c:v>
                </c:pt>
                <c:pt idx="1464">
                  <c:v>0.66430640222788273</c:v>
                </c:pt>
                <c:pt idx="1465">
                  <c:v>0.65926516694104198</c:v>
                </c:pt>
                <c:pt idx="1466">
                  <c:v>0.65926516694104198</c:v>
                </c:pt>
                <c:pt idx="1467">
                  <c:v>0.663258361036003</c:v>
                </c:pt>
                <c:pt idx="1468">
                  <c:v>0.66259592726362071</c:v>
                </c:pt>
                <c:pt idx="1469">
                  <c:v>0.6593781509194937</c:v>
                </c:pt>
                <c:pt idx="1470">
                  <c:v>0.66170756357301974</c:v>
                </c:pt>
                <c:pt idx="1471">
                  <c:v>0.66567868067204772</c:v>
                </c:pt>
                <c:pt idx="1472">
                  <c:v>0.66559878670070105</c:v>
                </c:pt>
                <c:pt idx="1473">
                  <c:v>0.6640125295746</c:v>
                </c:pt>
                <c:pt idx="1474">
                  <c:v>0.66710231592299896</c:v>
                </c:pt>
                <c:pt idx="1475">
                  <c:v>0.66189895913003671</c:v>
                </c:pt>
                <c:pt idx="1476">
                  <c:v>0.66886640230317806</c:v>
                </c:pt>
                <c:pt idx="1477">
                  <c:v>0.66886640230317806</c:v>
                </c:pt>
                <c:pt idx="1478">
                  <c:v>0.66886640230317806</c:v>
                </c:pt>
                <c:pt idx="1479">
                  <c:v>0.66331157417047271</c:v>
                </c:pt>
                <c:pt idx="1480">
                  <c:v>0.66754152540152745</c:v>
                </c:pt>
                <c:pt idx="1481">
                  <c:v>0.67054805532925643</c:v>
                </c:pt>
                <c:pt idx="1482">
                  <c:v>0.67054805532925643</c:v>
                </c:pt>
                <c:pt idx="1483">
                  <c:v>0.67054805532925643</c:v>
                </c:pt>
                <c:pt idx="1484">
                  <c:v>0.67054805532925643</c:v>
                </c:pt>
                <c:pt idx="1485">
                  <c:v>0.67054805532925643</c:v>
                </c:pt>
                <c:pt idx="1486">
                  <c:v>0.67054805532925643</c:v>
                </c:pt>
                <c:pt idx="1487">
                  <c:v>0.67054805532925643</c:v>
                </c:pt>
                <c:pt idx="1488">
                  <c:v>0.67054805532925643</c:v>
                </c:pt>
                <c:pt idx="1489">
                  <c:v>0.67054805532925643</c:v>
                </c:pt>
                <c:pt idx="1490">
                  <c:v>0.67351417056951945</c:v>
                </c:pt>
                <c:pt idx="1491">
                  <c:v>0.67714852169741746</c:v>
                </c:pt>
                <c:pt idx="1492">
                  <c:v>0.67721934472668199</c:v>
                </c:pt>
                <c:pt idx="1493">
                  <c:v>0.67721934472668199</c:v>
                </c:pt>
                <c:pt idx="1494">
                  <c:v>0.67770129544358648</c:v>
                </c:pt>
                <c:pt idx="1495">
                  <c:v>0.68278246190720526</c:v>
                </c:pt>
                <c:pt idx="1496">
                  <c:v>0.67851982729689275</c:v>
                </c:pt>
                <c:pt idx="1497">
                  <c:v>0.67851982729689275</c:v>
                </c:pt>
                <c:pt idx="1498">
                  <c:v>0.67851982729689275</c:v>
                </c:pt>
                <c:pt idx="1499">
                  <c:v>0.67731931411053359</c:v>
                </c:pt>
                <c:pt idx="1500">
                  <c:v>0.67446396404749498</c:v>
                </c:pt>
                <c:pt idx="1501">
                  <c:v>0.66804284487286703</c:v>
                </c:pt>
                <c:pt idx="1502">
                  <c:v>0.6725558056869384</c:v>
                </c:pt>
                <c:pt idx="1503">
                  <c:v>0.6725558056869384</c:v>
                </c:pt>
                <c:pt idx="1504">
                  <c:v>0.67483708401197795</c:v>
                </c:pt>
                <c:pt idx="1505">
                  <c:v>0.67378528006957306</c:v>
                </c:pt>
                <c:pt idx="1506">
                  <c:v>0.67656453156650043</c:v>
                </c:pt>
                <c:pt idx="1507">
                  <c:v>0.67656453156650043</c:v>
                </c:pt>
                <c:pt idx="1508">
                  <c:v>0.67161316955208405</c:v>
                </c:pt>
                <c:pt idx="1509">
                  <c:v>0.67701081430757515</c:v>
                </c:pt>
                <c:pt idx="1510">
                  <c:v>0.6723281020824694</c:v>
                </c:pt>
                <c:pt idx="1511">
                  <c:v>0.67188840309333175</c:v>
                </c:pt>
                <c:pt idx="1512">
                  <c:v>0.6743569345618674</c:v>
                </c:pt>
                <c:pt idx="1513">
                  <c:v>0.66703134344613846</c:v>
                </c:pt>
                <c:pt idx="1514">
                  <c:v>0.66597384221991673</c:v>
                </c:pt>
                <c:pt idx="1515">
                  <c:v>0.66597384221991673</c:v>
                </c:pt>
                <c:pt idx="1516">
                  <c:v>0.66688872136409771</c:v>
                </c:pt>
                <c:pt idx="1517">
                  <c:v>0.66688872136409771</c:v>
                </c:pt>
                <c:pt idx="1518">
                  <c:v>0.66997166041181488</c:v>
                </c:pt>
                <c:pt idx="1519">
                  <c:v>0.66997166041181488</c:v>
                </c:pt>
                <c:pt idx="1520">
                  <c:v>0.67395884607533474</c:v>
                </c:pt>
                <c:pt idx="1521">
                  <c:v>0.67869992131601076</c:v>
                </c:pt>
                <c:pt idx="1522">
                  <c:v>0.67481369168289873</c:v>
                </c:pt>
                <c:pt idx="1523">
                  <c:v>0.6802331907611513</c:v>
                </c:pt>
                <c:pt idx="1524">
                  <c:v>0.67772665482746142</c:v>
                </c:pt>
                <c:pt idx="1525">
                  <c:v>0.67893547929849707</c:v>
                </c:pt>
                <c:pt idx="1526">
                  <c:v>0.67893547929849707</c:v>
                </c:pt>
                <c:pt idx="1527">
                  <c:v>0.67893547929849707</c:v>
                </c:pt>
                <c:pt idx="1528">
                  <c:v>0.67893547929849707</c:v>
                </c:pt>
                <c:pt idx="1529">
                  <c:v>0.67893547929849707</c:v>
                </c:pt>
                <c:pt idx="1530">
                  <c:v>0.67893547929849707</c:v>
                </c:pt>
                <c:pt idx="1531">
                  <c:v>0.68590976646154644</c:v>
                </c:pt>
                <c:pt idx="1532">
                  <c:v>0.68590976646154644</c:v>
                </c:pt>
                <c:pt idx="1533">
                  <c:v>0.68590976646154644</c:v>
                </c:pt>
                <c:pt idx="1534">
                  <c:v>0.68526753297823451</c:v>
                </c:pt>
                <c:pt idx="1535">
                  <c:v>0.6787841765219027</c:v>
                </c:pt>
                <c:pt idx="1536">
                  <c:v>0.67738131955696002</c:v>
                </c:pt>
                <c:pt idx="1537">
                  <c:v>0.68488764807173996</c:v>
                </c:pt>
                <c:pt idx="1538">
                  <c:v>0.68567331770566897</c:v>
                </c:pt>
                <c:pt idx="1539">
                  <c:v>0.68374363406243543</c:v>
                </c:pt>
                <c:pt idx="1540">
                  <c:v>0.67969265216938535</c:v>
                </c:pt>
                <c:pt idx="1541">
                  <c:v>0.67969265216938535</c:v>
                </c:pt>
                <c:pt idx="1542">
                  <c:v>0.67706001922659875</c:v>
                </c:pt>
                <c:pt idx="1543">
                  <c:v>0.67706001922659875</c:v>
                </c:pt>
                <c:pt idx="1544">
                  <c:v>0.67706001922659875</c:v>
                </c:pt>
                <c:pt idx="1545">
                  <c:v>0.67706001922659875</c:v>
                </c:pt>
                <c:pt idx="1546">
                  <c:v>0.67706001922659875</c:v>
                </c:pt>
                <c:pt idx="1547">
                  <c:v>0.67634638647749545</c:v>
                </c:pt>
                <c:pt idx="1548">
                  <c:v>0.67634638647749545</c:v>
                </c:pt>
                <c:pt idx="1549">
                  <c:v>0.67634638647749545</c:v>
                </c:pt>
                <c:pt idx="1550">
                  <c:v>0.67634638647749545</c:v>
                </c:pt>
                <c:pt idx="1551">
                  <c:v>0.67634638647749545</c:v>
                </c:pt>
                <c:pt idx="1552">
                  <c:v>0.67586548295461746</c:v>
                </c:pt>
                <c:pt idx="1553">
                  <c:v>0.67586548295461746</c:v>
                </c:pt>
                <c:pt idx="1554">
                  <c:v>0.6771154892625707</c:v>
                </c:pt>
                <c:pt idx="1555">
                  <c:v>0.68216924931871203</c:v>
                </c:pt>
                <c:pt idx="1556">
                  <c:v>0.68216924931871203</c:v>
                </c:pt>
                <c:pt idx="1557">
                  <c:v>0.67927749884316446</c:v>
                </c:pt>
                <c:pt idx="1558">
                  <c:v>0.67927749884316446</c:v>
                </c:pt>
                <c:pt idx="1559">
                  <c:v>0.67927749884316446</c:v>
                </c:pt>
                <c:pt idx="1560">
                  <c:v>0.67927749884316446</c:v>
                </c:pt>
                <c:pt idx="1561">
                  <c:v>0.68106364529485297</c:v>
                </c:pt>
                <c:pt idx="1562">
                  <c:v>0.68106364529485297</c:v>
                </c:pt>
                <c:pt idx="1563">
                  <c:v>0.68839521694229144</c:v>
                </c:pt>
                <c:pt idx="1564">
                  <c:v>0.68839521694229144</c:v>
                </c:pt>
                <c:pt idx="1565">
                  <c:v>0.68397451334573744</c:v>
                </c:pt>
                <c:pt idx="1566">
                  <c:v>0.68354556481411599</c:v>
                </c:pt>
                <c:pt idx="1567">
                  <c:v>0.67584680912009076</c:v>
                </c:pt>
                <c:pt idx="1568">
                  <c:v>0.68348967710505704</c:v>
                </c:pt>
                <c:pt idx="1569">
                  <c:v>0.68348967710505704</c:v>
                </c:pt>
                <c:pt idx="1570">
                  <c:v>0.68465059132028805</c:v>
                </c:pt>
                <c:pt idx="1571">
                  <c:v>0.67766468001398072</c:v>
                </c:pt>
                <c:pt idx="1572">
                  <c:v>0.67761591400211174</c:v>
                </c:pt>
                <c:pt idx="1573">
                  <c:v>0.67761591400211174</c:v>
                </c:pt>
                <c:pt idx="1574">
                  <c:v>0.67761591400211174</c:v>
                </c:pt>
                <c:pt idx="1575">
                  <c:v>0.68044289600706398</c:v>
                </c:pt>
                <c:pt idx="1576">
                  <c:v>0.68044289600706398</c:v>
                </c:pt>
                <c:pt idx="1577">
                  <c:v>0.68044289600706398</c:v>
                </c:pt>
                <c:pt idx="1578">
                  <c:v>0.68044289600706398</c:v>
                </c:pt>
                <c:pt idx="1579">
                  <c:v>0.68282630530552302</c:v>
                </c:pt>
                <c:pt idx="1580">
                  <c:v>0.68282630530552302</c:v>
                </c:pt>
                <c:pt idx="1581">
                  <c:v>0.68434035766686041</c:v>
                </c:pt>
                <c:pt idx="1582">
                  <c:v>0.68819768138587645</c:v>
                </c:pt>
                <c:pt idx="1583">
                  <c:v>0.68637540254183671</c:v>
                </c:pt>
                <c:pt idx="1584">
                  <c:v>0.68637540254183671</c:v>
                </c:pt>
                <c:pt idx="1585">
                  <c:v>0.68637540254183671</c:v>
                </c:pt>
                <c:pt idx="1586">
                  <c:v>0.69190666709004001</c:v>
                </c:pt>
                <c:pt idx="1587">
                  <c:v>0.69190666709004001</c:v>
                </c:pt>
                <c:pt idx="1588">
                  <c:v>0.69190666709004001</c:v>
                </c:pt>
                <c:pt idx="1589">
                  <c:v>0.69190666709004001</c:v>
                </c:pt>
                <c:pt idx="1590">
                  <c:v>0.68673467628542673</c:v>
                </c:pt>
                <c:pt idx="1591">
                  <c:v>0.68878844051075605</c:v>
                </c:pt>
                <c:pt idx="1592">
                  <c:v>0.68878844051075605</c:v>
                </c:pt>
                <c:pt idx="1593">
                  <c:v>0.68878844051075605</c:v>
                </c:pt>
                <c:pt idx="1594">
                  <c:v>0.68878844051075605</c:v>
                </c:pt>
                <c:pt idx="1595">
                  <c:v>0.6842607254499935</c:v>
                </c:pt>
                <c:pt idx="1596">
                  <c:v>0.68714709595546897</c:v>
                </c:pt>
                <c:pt idx="1597">
                  <c:v>0.68677969451361975</c:v>
                </c:pt>
                <c:pt idx="1598">
                  <c:v>0.69537599278183704</c:v>
                </c:pt>
                <c:pt idx="1599">
                  <c:v>0.68864492926852772</c:v>
                </c:pt>
                <c:pt idx="1600">
                  <c:v>0.68179992579178395</c:v>
                </c:pt>
                <c:pt idx="1601">
                  <c:v>0.68179992579178395</c:v>
                </c:pt>
                <c:pt idx="1602">
                  <c:v>0.68654702453867644</c:v>
                </c:pt>
                <c:pt idx="1603">
                  <c:v>0.68050044946526256</c:v>
                </c:pt>
                <c:pt idx="1604">
                  <c:v>0.68390336996120726</c:v>
                </c:pt>
                <c:pt idx="1605">
                  <c:v>0.67534910349141974</c:v>
                </c:pt>
                <c:pt idx="1606">
                  <c:v>0.67534910349141974</c:v>
                </c:pt>
                <c:pt idx="1607">
                  <c:v>0.68354072702555502</c:v>
                </c:pt>
                <c:pt idx="1608">
                  <c:v>0.68231415525624628</c:v>
                </c:pt>
                <c:pt idx="1609">
                  <c:v>0.68231415525624628</c:v>
                </c:pt>
                <c:pt idx="1610">
                  <c:v>0.68206724848643796</c:v>
                </c:pt>
                <c:pt idx="1611">
                  <c:v>0.68206724848643796</c:v>
                </c:pt>
                <c:pt idx="1612">
                  <c:v>0.67576708943410646</c:v>
                </c:pt>
                <c:pt idx="1613">
                  <c:v>0.67576708943410646</c:v>
                </c:pt>
                <c:pt idx="1614">
                  <c:v>0.67571192147962544</c:v>
                </c:pt>
                <c:pt idx="1615">
                  <c:v>0.67571192147962544</c:v>
                </c:pt>
                <c:pt idx="1616">
                  <c:v>0.67571192147962544</c:v>
                </c:pt>
                <c:pt idx="1617">
                  <c:v>0.67571192147962544</c:v>
                </c:pt>
                <c:pt idx="1618">
                  <c:v>0.67701209712965005</c:v>
                </c:pt>
                <c:pt idx="1619">
                  <c:v>0.68169953492767343</c:v>
                </c:pt>
                <c:pt idx="1620">
                  <c:v>0.68169953492767343</c:v>
                </c:pt>
                <c:pt idx="1621">
                  <c:v>0.68284863150517605</c:v>
                </c:pt>
                <c:pt idx="1622">
                  <c:v>0.67812156335187201</c:v>
                </c:pt>
                <c:pt idx="1623">
                  <c:v>0.68374159997379158</c:v>
                </c:pt>
                <c:pt idx="1624">
                  <c:v>0.68374159997379158</c:v>
                </c:pt>
                <c:pt idx="1625">
                  <c:v>0.67952557811664804</c:v>
                </c:pt>
                <c:pt idx="1626">
                  <c:v>0.67952557811664804</c:v>
                </c:pt>
                <c:pt idx="1627">
                  <c:v>0.6870469877687565</c:v>
                </c:pt>
                <c:pt idx="1628">
                  <c:v>0.6870469877687565</c:v>
                </c:pt>
                <c:pt idx="1629">
                  <c:v>0.6870469877687565</c:v>
                </c:pt>
                <c:pt idx="1630">
                  <c:v>0.68777928613236095</c:v>
                </c:pt>
                <c:pt idx="1631">
                  <c:v>0.68728569835040842</c:v>
                </c:pt>
                <c:pt idx="1632">
                  <c:v>0.68677389489831642</c:v>
                </c:pt>
                <c:pt idx="1633">
                  <c:v>0.6835837523276066</c:v>
                </c:pt>
                <c:pt idx="1634">
                  <c:v>0.69238386423069198</c:v>
                </c:pt>
                <c:pt idx="1635">
                  <c:v>0.69238386423069198</c:v>
                </c:pt>
                <c:pt idx="1636">
                  <c:v>0.69118921685405643</c:v>
                </c:pt>
                <c:pt idx="1637">
                  <c:v>0.69118921685405643</c:v>
                </c:pt>
                <c:pt idx="1638">
                  <c:v>0.69090466602864742</c:v>
                </c:pt>
                <c:pt idx="1639">
                  <c:v>0.6835384422955727</c:v>
                </c:pt>
                <c:pt idx="1640">
                  <c:v>0.68668098153940704</c:v>
                </c:pt>
                <c:pt idx="1641">
                  <c:v>0.68776656555282156</c:v>
                </c:pt>
                <c:pt idx="1642">
                  <c:v>0.68776656555282156</c:v>
                </c:pt>
                <c:pt idx="1643">
                  <c:v>0.68426018978161596</c:v>
                </c:pt>
                <c:pt idx="1644">
                  <c:v>0.68322767860877875</c:v>
                </c:pt>
                <c:pt idx="1645">
                  <c:v>0.68322767860877875</c:v>
                </c:pt>
                <c:pt idx="1646">
                  <c:v>0.68322767860877875</c:v>
                </c:pt>
                <c:pt idx="1647">
                  <c:v>0.68322767860877875</c:v>
                </c:pt>
                <c:pt idx="1648">
                  <c:v>0.68322767860877875</c:v>
                </c:pt>
                <c:pt idx="1649">
                  <c:v>0.68322767860877875</c:v>
                </c:pt>
                <c:pt idx="1650">
                  <c:v>0.68322767860877875</c:v>
                </c:pt>
                <c:pt idx="1651">
                  <c:v>0.68322767860877875</c:v>
                </c:pt>
                <c:pt idx="1652">
                  <c:v>0.68878502481905102</c:v>
                </c:pt>
                <c:pt idx="1653">
                  <c:v>0.6878963477510015</c:v>
                </c:pt>
                <c:pt idx="1654">
                  <c:v>0.6878963477510015</c:v>
                </c:pt>
                <c:pt idx="1655">
                  <c:v>0.6878963477510015</c:v>
                </c:pt>
                <c:pt idx="1656">
                  <c:v>0.6878963477510015</c:v>
                </c:pt>
                <c:pt idx="1657">
                  <c:v>0.6878963477510015</c:v>
                </c:pt>
                <c:pt idx="1658">
                  <c:v>0.6878963477510015</c:v>
                </c:pt>
                <c:pt idx="1659">
                  <c:v>0.6878963477510015</c:v>
                </c:pt>
                <c:pt idx="1660">
                  <c:v>0.68748193911223443</c:v>
                </c:pt>
                <c:pt idx="1661">
                  <c:v>0.68748193911223443</c:v>
                </c:pt>
                <c:pt idx="1662">
                  <c:v>0.68748193911223443</c:v>
                </c:pt>
                <c:pt idx="1663">
                  <c:v>0.68748193911223443</c:v>
                </c:pt>
                <c:pt idx="1664">
                  <c:v>0.69018499152416402</c:v>
                </c:pt>
                <c:pt idx="1665">
                  <c:v>0.69018499152416402</c:v>
                </c:pt>
                <c:pt idx="1666">
                  <c:v>0.69018499152416402</c:v>
                </c:pt>
                <c:pt idx="1667">
                  <c:v>0.69648654398681242</c:v>
                </c:pt>
                <c:pt idx="1668">
                  <c:v>0.69648654398681242</c:v>
                </c:pt>
                <c:pt idx="1669">
                  <c:v>0.6929432672848157</c:v>
                </c:pt>
                <c:pt idx="1670">
                  <c:v>0.68637513666943972</c:v>
                </c:pt>
                <c:pt idx="1671">
                  <c:v>0.69383005365643158</c:v>
                </c:pt>
                <c:pt idx="1672">
                  <c:v>0.69383005365643158</c:v>
                </c:pt>
                <c:pt idx="1673">
                  <c:v>0.69383005365643158</c:v>
                </c:pt>
                <c:pt idx="1674">
                  <c:v>0.69028872561235355</c:v>
                </c:pt>
                <c:pt idx="1675">
                  <c:v>0.693940588542029</c:v>
                </c:pt>
                <c:pt idx="1676">
                  <c:v>0.68966591456221105</c:v>
                </c:pt>
                <c:pt idx="1677">
                  <c:v>0.68819827763083574</c:v>
                </c:pt>
                <c:pt idx="1678">
                  <c:v>0.68617050931882195</c:v>
                </c:pt>
                <c:pt idx="1679">
                  <c:v>0.68617050931882195</c:v>
                </c:pt>
                <c:pt idx="1680">
                  <c:v>0.68617050931882195</c:v>
                </c:pt>
                <c:pt idx="1681">
                  <c:v>0.68617050931882195</c:v>
                </c:pt>
                <c:pt idx="1682">
                  <c:v>0.68617050931882195</c:v>
                </c:pt>
                <c:pt idx="1683">
                  <c:v>0.68617050931882195</c:v>
                </c:pt>
                <c:pt idx="1684">
                  <c:v>0.687988371239034</c:v>
                </c:pt>
                <c:pt idx="1685">
                  <c:v>0.687988371239034</c:v>
                </c:pt>
                <c:pt idx="1686">
                  <c:v>0.68942067132430995</c:v>
                </c:pt>
                <c:pt idx="1687">
                  <c:v>0.69045589064954471</c:v>
                </c:pt>
                <c:pt idx="1688">
                  <c:v>0.69045589064954471</c:v>
                </c:pt>
                <c:pt idx="1689">
                  <c:v>0.69854401109072695</c:v>
                </c:pt>
                <c:pt idx="1690">
                  <c:v>0.69498183267634073</c:v>
                </c:pt>
                <c:pt idx="1691">
                  <c:v>0.69129947629166943</c:v>
                </c:pt>
                <c:pt idx="1692">
                  <c:v>0.69129947629166943</c:v>
                </c:pt>
                <c:pt idx="1693">
                  <c:v>0.69129947629166943</c:v>
                </c:pt>
                <c:pt idx="1694">
                  <c:v>0.69129947629166943</c:v>
                </c:pt>
                <c:pt idx="1695">
                  <c:v>0.69496602034918742</c:v>
                </c:pt>
                <c:pt idx="1696">
                  <c:v>0.69496602034918742</c:v>
                </c:pt>
                <c:pt idx="1697">
                  <c:v>0.69496602034918742</c:v>
                </c:pt>
                <c:pt idx="1698">
                  <c:v>0.694968439359269</c:v>
                </c:pt>
                <c:pt idx="1699">
                  <c:v>0.694968439359269</c:v>
                </c:pt>
                <c:pt idx="1700">
                  <c:v>0.694968439359269</c:v>
                </c:pt>
                <c:pt idx="1701">
                  <c:v>0.694968439359269</c:v>
                </c:pt>
                <c:pt idx="1702">
                  <c:v>0.68896269585029257</c:v>
                </c:pt>
                <c:pt idx="1703">
                  <c:v>0.68175827044853676</c:v>
                </c:pt>
                <c:pt idx="1704">
                  <c:v>0.68175827044853676</c:v>
                </c:pt>
                <c:pt idx="1705">
                  <c:v>0.68175827044853676</c:v>
                </c:pt>
                <c:pt idx="1706">
                  <c:v>0.68463227492711998</c:v>
                </c:pt>
                <c:pt idx="1707">
                  <c:v>0.67876823194713143</c:v>
                </c:pt>
                <c:pt idx="1708">
                  <c:v>0.68605582819681943</c:v>
                </c:pt>
                <c:pt idx="1709">
                  <c:v>0.68605582819681943</c:v>
                </c:pt>
                <c:pt idx="1710">
                  <c:v>0.68938710416738458</c:v>
                </c:pt>
                <c:pt idx="1711">
                  <c:v>0.68723128262781641</c:v>
                </c:pt>
                <c:pt idx="1712">
                  <c:v>0.68545443238094095</c:v>
                </c:pt>
                <c:pt idx="1713">
                  <c:v>0.68144105676840672</c:v>
                </c:pt>
                <c:pt idx="1714">
                  <c:v>0.68144105676840672</c:v>
                </c:pt>
                <c:pt idx="1715">
                  <c:v>0.68862374598028397</c:v>
                </c:pt>
                <c:pt idx="1716">
                  <c:v>0.69184906713072758</c:v>
                </c:pt>
                <c:pt idx="1717">
                  <c:v>0.68705484398523797</c:v>
                </c:pt>
                <c:pt idx="1718">
                  <c:v>0.68705484398523797</c:v>
                </c:pt>
                <c:pt idx="1719">
                  <c:v>0.68914982481412745</c:v>
                </c:pt>
                <c:pt idx="1720">
                  <c:v>0.68914982481412745</c:v>
                </c:pt>
                <c:pt idx="1721">
                  <c:v>0.68854179554315642</c:v>
                </c:pt>
                <c:pt idx="1722">
                  <c:v>0.69165813223190542</c:v>
                </c:pt>
                <c:pt idx="1723">
                  <c:v>0.6856038299466356</c:v>
                </c:pt>
                <c:pt idx="1724">
                  <c:v>0.68207363122534204</c:v>
                </c:pt>
                <c:pt idx="1725">
                  <c:v>0.6891947682512336</c:v>
                </c:pt>
                <c:pt idx="1726">
                  <c:v>0.691265674427604</c:v>
                </c:pt>
                <c:pt idx="1727">
                  <c:v>0.69337760003946602</c:v>
                </c:pt>
                <c:pt idx="1728">
                  <c:v>0.69337760003946602</c:v>
                </c:pt>
                <c:pt idx="1729">
                  <c:v>0.68684024131030241</c:v>
                </c:pt>
                <c:pt idx="1730">
                  <c:v>0.68684024131030241</c:v>
                </c:pt>
                <c:pt idx="1731">
                  <c:v>0.68982526232670571</c:v>
                </c:pt>
                <c:pt idx="1732">
                  <c:v>0.68982526232670571</c:v>
                </c:pt>
                <c:pt idx="1733">
                  <c:v>0.68982526232670571</c:v>
                </c:pt>
                <c:pt idx="1734">
                  <c:v>0.68982526232670571</c:v>
                </c:pt>
                <c:pt idx="1735">
                  <c:v>0.68490689073779498</c:v>
                </c:pt>
                <c:pt idx="1736">
                  <c:v>0.68490689073779498</c:v>
                </c:pt>
                <c:pt idx="1737">
                  <c:v>0.68490689073779498</c:v>
                </c:pt>
                <c:pt idx="1738">
                  <c:v>0.68490689073779498</c:v>
                </c:pt>
                <c:pt idx="1739">
                  <c:v>0.69190531820295198</c:v>
                </c:pt>
                <c:pt idx="1740">
                  <c:v>0.69304472604052458</c:v>
                </c:pt>
                <c:pt idx="1741">
                  <c:v>0.68954553415633901</c:v>
                </c:pt>
                <c:pt idx="1742">
                  <c:v>0.68727286200952542</c:v>
                </c:pt>
                <c:pt idx="1743">
                  <c:v>0.68727286200952542</c:v>
                </c:pt>
                <c:pt idx="1744">
                  <c:v>0.68782849930748546</c:v>
                </c:pt>
                <c:pt idx="1745">
                  <c:v>0.68782849930748546</c:v>
                </c:pt>
                <c:pt idx="1746">
                  <c:v>0.69398626537588204</c:v>
                </c:pt>
                <c:pt idx="1747">
                  <c:v>0.69398626537588204</c:v>
                </c:pt>
                <c:pt idx="1748">
                  <c:v>0.69353092254582704</c:v>
                </c:pt>
                <c:pt idx="1749">
                  <c:v>0.69266911331669845</c:v>
                </c:pt>
                <c:pt idx="1750">
                  <c:v>0.69266911331669845</c:v>
                </c:pt>
                <c:pt idx="1751">
                  <c:v>0.69224332808016698</c:v>
                </c:pt>
                <c:pt idx="1752">
                  <c:v>0.68609910291538445</c:v>
                </c:pt>
                <c:pt idx="1753">
                  <c:v>0.69123539718473104</c:v>
                </c:pt>
                <c:pt idx="1754">
                  <c:v>0.69305767866989576</c:v>
                </c:pt>
                <c:pt idx="1755">
                  <c:v>0.68740086669381473</c:v>
                </c:pt>
                <c:pt idx="1756">
                  <c:v>0.6901258696257877</c:v>
                </c:pt>
                <c:pt idx="1757">
                  <c:v>0.68702492059030495</c:v>
                </c:pt>
                <c:pt idx="1758">
                  <c:v>0.68709128858210944</c:v>
                </c:pt>
                <c:pt idx="1759">
                  <c:v>0.6842884431369286</c:v>
                </c:pt>
                <c:pt idx="1760">
                  <c:v>0.6842884431369286</c:v>
                </c:pt>
                <c:pt idx="1761">
                  <c:v>0.6842884431369286</c:v>
                </c:pt>
                <c:pt idx="1762">
                  <c:v>0.6842884431369286</c:v>
                </c:pt>
                <c:pt idx="1763">
                  <c:v>0.6842884431369286</c:v>
                </c:pt>
                <c:pt idx="1764">
                  <c:v>0.6842884431369286</c:v>
                </c:pt>
                <c:pt idx="1765">
                  <c:v>0.67921425668918434</c:v>
                </c:pt>
                <c:pt idx="1766">
                  <c:v>0.67921425668918434</c:v>
                </c:pt>
                <c:pt idx="1767">
                  <c:v>0.67614880372208574</c:v>
                </c:pt>
                <c:pt idx="1768">
                  <c:v>0.67579128962714874</c:v>
                </c:pt>
                <c:pt idx="1769">
                  <c:v>0.67229443734119121</c:v>
                </c:pt>
                <c:pt idx="1770">
                  <c:v>0.67926768687471895</c:v>
                </c:pt>
                <c:pt idx="1771">
                  <c:v>0.67926768687471895</c:v>
                </c:pt>
                <c:pt idx="1772">
                  <c:v>0.67926768687471895</c:v>
                </c:pt>
                <c:pt idx="1773">
                  <c:v>0.67926768687471895</c:v>
                </c:pt>
                <c:pt idx="1774">
                  <c:v>0.67926768687471895</c:v>
                </c:pt>
                <c:pt idx="1775">
                  <c:v>0.67926768687471895</c:v>
                </c:pt>
                <c:pt idx="1776">
                  <c:v>0.67458583853002474</c:v>
                </c:pt>
                <c:pt idx="1777">
                  <c:v>0.67421095628457806</c:v>
                </c:pt>
                <c:pt idx="1778">
                  <c:v>0.67421095628457806</c:v>
                </c:pt>
                <c:pt idx="1779">
                  <c:v>0.67938205031150345</c:v>
                </c:pt>
                <c:pt idx="1780">
                  <c:v>0.68588493554683605</c:v>
                </c:pt>
                <c:pt idx="1781">
                  <c:v>0.68126489207345742</c:v>
                </c:pt>
                <c:pt idx="1782">
                  <c:v>0.68126489207345742</c:v>
                </c:pt>
                <c:pt idx="1783">
                  <c:v>0.68126489207345742</c:v>
                </c:pt>
                <c:pt idx="1784">
                  <c:v>0.68537250236929104</c:v>
                </c:pt>
                <c:pt idx="1785">
                  <c:v>0.69288450321875505</c:v>
                </c:pt>
                <c:pt idx="1786">
                  <c:v>0.69288450321875505</c:v>
                </c:pt>
                <c:pt idx="1787">
                  <c:v>0.69072367844474758</c:v>
                </c:pt>
                <c:pt idx="1788">
                  <c:v>0.69076752580071255</c:v>
                </c:pt>
                <c:pt idx="1789">
                  <c:v>0.69076752580071255</c:v>
                </c:pt>
                <c:pt idx="1790">
                  <c:v>0.6893636456546236</c:v>
                </c:pt>
                <c:pt idx="1791">
                  <c:v>0.6893636456546236</c:v>
                </c:pt>
                <c:pt idx="1792">
                  <c:v>0.69018217194976228</c:v>
                </c:pt>
                <c:pt idx="1793">
                  <c:v>0.69018217194976228</c:v>
                </c:pt>
                <c:pt idx="1794">
                  <c:v>0.6811756895547274</c:v>
                </c:pt>
                <c:pt idx="1795">
                  <c:v>0.68498711876135054</c:v>
                </c:pt>
                <c:pt idx="1796">
                  <c:v>0.68159073017662497</c:v>
                </c:pt>
                <c:pt idx="1797">
                  <c:v>0.68159073017662497</c:v>
                </c:pt>
                <c:pt idx="1798">
                  <c:v>0.68159073017662497</c:v>
                </c:pt>
                <c:pt idx="1799">
                  <c:v>0.68159073017662497</c:v>
                </c:pt>
                <c:pt idx="1800">
                  <c:v>0.68004928679703502</c:v>
                </c:pt>
                <c:pt idx="1801">
                  <c:v>0.67945651623880876</c:v>
                </c:pt>
                <c:pt idx="1802">
                  <c:v>0.67755602197166143</c:v>
                </c:pt>
                <c:pt idx="1803">
                  <c:v>0.68011544236042443</c:v>
                </c:pt>
                <c:pt idx="1804">
                  <c:v>0.68011544236042443</c:v>
                </c:pt>
                <c:pt idx="1805">
                  <c:v>0.68011544236042443</c:v>
                </c:pt>
                <c:pt idx="1806">
                  <c:v>0.68011544236042443</c:v>
                </c:pt>
                <c:pt idx="1807">
                  <c:v>0.6881361303229403</c:v>
                </c:pt>
                <c:pt idx="1808">
                  <c:v>0.6881361303229403</c:v>
                </c:pt>
                <c:pt idx="1809">
                  <c:v>0.6881361303229403</c:v>
                </c:pt>
                <c:pt idx="1810">
                  <c:v>0.68082212745314441</c:v>
                </c:pt>
                <c:pt idx="1811">
                  <c:v>0.68082212745314441</c:v>
                </c:pt>
                <c:pt idx="1812">
                  <c:v>0.67960364888405145</c:v>
                </c:pt>
                <c:pt idx="1813">
                  <c:v>0.67765298457970058</c:v>
                </c:pt>
                <c:pt idx="1814">
                  <c:v>0.67930342607287175</c:v>
                </c:pt>
                <c:pt idx="1815">
                  <c:v>0.68225675053371904</c:v>
                </c:pt>
                <c:pt idx="1816">
                  <c:v>0.68225675053371904</c:v>
                </c:pt>
                <c:pt idx="1817">
                  <c:v>0.68225675053371904</c:v>
                </c:pt>
                <c:pt idx="1818">
                  <c:v>0.67994205462376689</c:v>
                </c:pt>
                <c:pt idx="1819">
                  <c:v>0.68639296343303702</c:v>
                </c:pt>
                <c:pt idx="1820">
                  <c:v>0.68639296343303702</c:v>
                </c:pt>
                <c:pt idx="1821">
                  <c:v>0.68502929030286042</c:v>
                </c:pt>
                <c:pt idx="1822">
                  <c:v>0.68502929030286042</c:v>
                </c:pt>
                <c:pt idx="1823">
                  <c:v>0.69092931807214342</c:v>
                </c:pt>
                <c:pt idx="1824">
                  <c:v>0.68379395033611046</c:v>
                </c:pt>
                <c:pt idx="1825">
                  <c:v>0.69161389658320371</c:v>
                </c:pt>
                <c:pt idx="1826">
                  <c:v>0.69161389658320371</c:v>
                </c:pt>
                <c:pt idx="1827">
                  <c:v>0.69134803158728442</c:v>
                </c:pt>
                <c:pt idx="1828">
                  <c:v>0.69134803158728442</c:v>
                </c:pt>
                <c:pt idx="1829">
                  <c:v>0.69022252175087451</c:v>
                </c:pt>
                <c:pt idx="1830">
                  <c:v>0.68510516257453946</c:v>
                </c:pt>
                <c:pt idx="1831">
                  <c:v>0.68789763420879602</c:v>
                </c:pt>
                <c:pt idx="1832">
                  <c:v>0.68789763420879602</c:v>
                </c:pt>
                <c:pt idx="1833">
                  <c:v>0.68789763420879602</c:v>
                </c:pt>
                <c:pt idx="1834">
                  <c:v>0.68789763420879602</c:v>
                </c:pt>
                <c:pt idx="1835">
                  <c:v>0.68150681020529202</c:v>
                </c:pt>
                <c:pt idx="1836">
                  <c:v>0.68150681020529202</c:v>
                </c:pt>
                <c:pt idx="1837">
                  <c:v>0.68150681020529202</c:v>
                </c:pt>
                <c:pt idx="1838">
                  <c:v>0.68150681020529202</c:v>
                </c:pt>
                <c:pt idx="1839">
                  <c:v>0.67473418115352746</c:v>
                </c:pt>
                <c:pt idx="1840">
                  <c:v>0.67473418115352746</c:v>
                </c:pt>
                <c:pt idx="1841">
                  <c:v>0.67473418115352746</c:v>
                </c:pt>
                <c:pt idx="1842">
                  <c:v>0.67653288032490699</c:v>
                </c:pt>
                <c:pt idx="1843">
                  <c:v>0.67653288032490699</c:v>
                </c:pt>
                <c:pt idx="1844">
                  <c:v>0.67653288032490699</c:v>
                </c:pt>
                <c:pt idx="1845">
                  <c:v>0.67653288032490699</c:v>
                </c:pt>
                <c:pt idx="1846">
                  <c:v>0.67653288032490699</c:v>
                </c:pt>
                <c:pt idx="1847">
                  <c:v>0.67653288032490699</c:v>
                </c:pt>
                <c:pt idx="1848">
                  <c:v>0.67653288032490699</c:v>
                </c:pt>
                <c:pt idx="1849">
                  <c:v>0.67653288032490699</c:v>
                </c:pt>
                <c:pt idx="1850">
                  <c:v>0.67653288032490699</c:v>
                </c:pt>
                <c:pt idx="1851">
                  <c:v>0.67653288032490699</c:v>
                </c:pt>
                <c:pt idx="1852">
                  <c:v>0.67653288032490699</c:v>
                </c:pt>
                <c:pt idx="1853">
                  <c:v>0.68432646846901302</c:v>
                </c:pt>
                <c:pt idx="1854">
                  <c:v>0.681179788387691</c:v>
                </c:pt>
                <c:pt idx="1855">
                  <c:v>0.681179788387691</c:v>
                </c:pt>
                <c:pt idx="1856">
                  <c:v>0.681179788387691</c:v>
                </c:pt>
                <c:pt idx="1857">
                  <c:v>0.681179788387691</c:v>
                </c:pt>
                <c:pt idx="1858">
                  <c:v>0.68224404414753004</c:v>
                </c:pt>
                <c:pt idx="1859">
                  <c:v>0.68224404414753004</c:v>
                </c:pt>
                <c:pt idx="1860">
                  <c:v>0.67640124168382376</c:v>
                </c:pt>
                <c:pt idx="1861">
                  <c:v>0.67640124168382376</c:v>
                </c:pt>
                <c:pt idx="1862">
                  <c:v>0.67542082897587574</c:v>
                </c:pt>
                <c:pt idx="1863">
                  <c:v>0.67542082897587574</c:v>
                </c:pt>
                <c:pt idx="1864">
                  <c:v>0.6750682323532089</c:v>
                </c:pt>
                <c:pt idx="1865">
                  <c:v>0.67848597025336144</c:v>
                </c:pt>
                <c:pt idx="1866">
                  <c:v>0.67848597025336144</c:v>
                </c:pt>
                <c:pt idx="1867">
                  <c:v>0.67848597025336144</c:v>
                </c:pt>
                <c:pt idx="1868">
                  <c:v>0.67344342832440973</c:v>
                </c:pt>
                <c:pt idx="1869">
                  <c:v>0.67344342832440973</c:v>
                </c:pt>
                <c:pt idx="1870">
                  <c:v>0.66765524794548803</c:v>
                </c:pt>
                <c:pt idx="1871">
                  <c:v>0.66765524794548803</c:v>
                </c:pt>
                <c:pt idx="1872">
                  <c:v>0.66765524794548803</c:v>
                </c:pt>
                <c:pt idx="1873">
                  <c:v>0.66779608167001958</c:v>
                </c:pt>
                <c:pt idx="1874">
                  <c:v>0.66781647725586646</c:v>
                </c:pt>
                <c:pt idx="1875">
                  <c:v>0.66910299675572305</c:v>
                </c:pt>
                <c:pt idx="1876">
                  <c:v>0.67162636813842058</c:v>
                </c:pt>
                <c:pt idx="1877">
                  <c:v>0.67217766823139946</c:v>
                </c:pt>
                <c:pt idx="1878">
                  <c:v>0.67837142190467659</c:v>
                </c:pt>
                <c:pt idx="1879">
                  <c:v>0.68338880268841773</c:v>
                </c:pt>
                <c:pt idx="1880">
                  <c:v>0.68090469606531545</c:v>
                </c:pt>
                <c:pt idx="1881">
                  <c:v>0.67758375628059075</c:v>
                </c:pt>
                <c:pt idx="1882">
                  <c:v>0.67758375628059075</c:v>
                </c:pt>
                <c:pt idx="1883">
                  <c:v>0.67512402793907289</c:v>
                </c:pt>
                <c:pt idx="1884">
                  <c:v>0.67041738905118697</c:v>
                </c:pt>
                <c:pt idx="1885">
                  <c:v>0.67041738905118697</c:v>
                </c:pt>
                <c:pt idx="1886">
                  <c:v>0.67458885124305445</c:v>
                </c:pt>
                <c:pt idx="1887">
                  <c:v>0.67663933762031903</c:v>
                </c:pt>
                <c:pt idx="1888">
                  <c:v>0.67663933762031903</c:v>
                </c:pt>
                <c:pt idx="1889">
                  <c:v>0.67663933762031903</c:v>
                </c:pt>
                <c:pt idx="1890">
                  <c:v>0.67663933762031903</c:v>
                </c:pt>
                <c:pt idx="1891">
                  <c:v>0.68549544916301841</c:v>
                </c:pt>
                <c:pt idx="1892">
                  <c:v>0.68549544916301841</c:v>
                </c:pt>
                <c:pt idx="1893">
                  <c:v>0.67969108045905702</c:v>
                </c:pt>
                <c:pt idx="1894">
                  <c:v>0.67969108045905702</c:v>
                </c:pt>
                <c:pt idx="1895">
                  <c:v>0.67312597765830107</c:v>
                </c:pt>
                <c:pt idx="1896">
                  <c:v>0.67501242321172705</c:v>
                </c:pt>
                <c:pt idx="1897">
                  <c:v>0.67501242321172705</c:v>
                </c:pt>
                <c:pt idx="1898">
                  <c:v>0.67501242321172705</c:v>
                </c:pt>
                <c:pt idx="1899">
                  <c:v>0.67761811852226195</c:v>
                </c:pt>
                <c:pt idx="1900">
                  <c:v>0.67618927510453175</c:v>
                </c:pt>
                <c:pt idx="1901">
                  <c:v>0.67618927510453175</c:v>
                </c:pt>
                <c:pt idx="1902">
                  <c:v>0.67618927510453175</c:v>
                </c:pt>
                <c:pt idx="1903">
                  <c:v>0.67510108631825372</c:v>
                </c:pt>
                <c:pt idx="1904">
                  <c:v>0.67510108631825372</c:v>
                </c:pt>
                <c:pt idx="1905">
                  <c:v>0.67510108631825372</c:v>
                </c:pt>
                <c:pt idx="1906">
                  <c:v>0.68242409069641841</c:v>
                </c:pt>
                <c:pt idx="1907">
                  <c:v>0.68242409069641841</c:v>
                </c:pt>
                <c:pt idx="1908">
                  <c:v>0.68242409069641841</c:v>
                </c:pt>
                <c:pt idx="1909">
                  <c:v>0.68242409069641841</c:v>
                </c:pt>
                <c:pt idx="1910">
                  <c:v>0.683218601400017</c:v>
                </c:pt>
                <c:pt idx="1911">
                  <c:v>0.683218601400017</c:v>
                </c:pt>
                <c:pt idx="1912">
                  <c:v>0.67736091894009143</c:v>
                </c:pt>
                <c:pt idx="1913">
                  <c:v>0.67958834684005098</c:v>
                </c:pt>
                <c:pt idx="1914">
                  <c:v>0.67958834684005098</c:v>
                </c:pt>
                <c:pt idx="1915">
                  <c:v>0.67791416877454502</c:v>
                </c:pt>
                <c:pt idx="1916">
                  <c:v>0.68183001688775402</c:v>
                </c:pt>
                <c:pt idx="1917">
                  <c:v>0.68183001688775402</c:v>
                </c:pt>
                <c:pt idx="1918">
                  <c:v>0.68183001688775402</c:v>
                </c:pt>
                <c:pt idx="1919">
                  <c:v>0.67639482039097676</c:v>
                </c:pt>
                <c:pt idx="1920">
                  <c:v>0.67792686716328676</c:v>
                </c:pt>
                <c:pt idx="1921">
                  <c:v>0.67792686716328676</c:v>
                </c:pt>
                <c:pt idx="1922">
                  <c:v>0.6822834910871286</c:v>
                </c:pt>
                <c:pt idx="1923">
                  <c:v>0.67547939673190005</c:v>
                </c:pt>
                <c:pt idx="1924">
                  <c:v>0.6744460966049759</c:v>
                </c:pt>
                <c:pt idx="1925">
                  <c:v>0.6744460966049759</c:v>
                </c:pt>
                <c:pt idx="1926">
                  <c:v>0.6802924312480757</c:v>
                </c:pt>
                <c:pt idx="1927">
                  <c:v>0.6802924312480757</c:v>
                </c:pt>
                <c:pt idx="1928">
                  <c:v>0.6802924312480757</c:v>
                </c:pt>
                <c:pt idx="1929">
                  <c:v>0.6802924312480757</c:v>
                </c:pt>
                <c:pt idx="1930">
                  <c:v>0.6802924312480757</c:v>
                </c:pt>
                <c:pt idx="1931">
                  <c:v>0.67510745597876742</c:v>
                </c:pt>
                <c:pt idx="1932">
                  <c:v>0.67287198947135041</c:v>
                </c:pt>
                <c:pt idx="1933">
                  <c:v>0.67853416487002161</c:v>
                </c:pt>
                <c:pt idx="1934">
                  <c:v>0.67853416487002161</c:v>
                </c:pt>
                <c:pt idx="1935">
                  <c:v>0.67853416487002161</c:v>
                </c:pt>
                <c:pt idx="1936">
                  <c:v>0.6769108981808577</c:v>
                </c:pt>
                <c:pt idx="1937">
                  <c:v>0.67707043186559002</c:v>
                </c:pt>
                <c:pt idx="1938">
                  <c:v>0.6775699436206154</c:v>
                </c:pt>
                <c:pt idx="1939">
                  <c:v>0.68617743971672296</c:v>
                </c:pt>
                <c:pt idx="1940">
                  <c:v>0.68363633446951344</c:v>
                </c:pt>
                <c:pt idx="1941">
                  <c:v>0.68363633446951344</c:v>
                </c:pt>
                <c:pt idx="1942">
                  <c:v>0.68455973480414001</c:v>
                </c:pt>
                <c:pt idx="1943">
                  <c:v>0.68455973480414001</c:v>
                </c:pt>
                <c:pt idx="1944">
                  <c:v>0.68413580088011094</c:v>
                </c:pt>
                <c:pt idx="1945">
                  <c:v>0.68413580088011094</c:v>
                </c:pt>
                <c:pt idx="1946">
                  <c:v>0.68240633825640451</c:v>
                </c:pt>
                <c:pt idx="1947">
                  <c:v>0.68143265481617199</c:v>
                </c:pt>
                <c:pt idx="1948">
                  <c:v>0.68071103939522404</c:v>
                </c:pt>
                <c:pt idx="1949">
                  <c:v>0.68071103939522404</c:v>
                </c:pt>
                <c:pt idx="1950">
                  <c:v>0.68071103939522404</c:v>
                </c:pt>
                <c:pt idx="1951">
                  <c:v>0.68071103939522404</c:v>
                </c:pt>
                <c:pt idx="1952">
                  <c:v>0.67886169662806106</c:v>
                </c:pt>
                <c:pt idx="1953">
                  <c:v>0.67886169662806106</c:v>
                </c:pt>
                <c:pt idx="1954">
                  <c:v>0.67886169662806106</c:v>
                </c:pt>
                <c:pt idx="1955">
                  <c:v>0.67334561640216306</c:v>
                </c:pt>
                <c:pt idx="1956">
                  <c:v>0.67334561640216306</c:v>
                </c:pt>
                <c:pt idx="1957">
                  <c:v>0.67817186434986576</c:v>
                </c:pt>
                <c:pt idx="1958">
                  <c:v>0.67296910483378358</c:v>
                </c:pt>
                <c:pt idx="1959">
                  <c:v>0.67568254646477688</c:v>
                </c:pt>
                <c:pt idx="1960">
                  <c:v>0.67568254646477688</c:v>
                </c:pt>
                <c:pt idx="1961">
                  <c:v>0.67646306385048205</c:v>
                </c:pt>
                <c:pt idx="1962">
                  <c:v>0.66935624173063157</c:v>
                </c:pt>
                <c:pt idx="1963">
                  <c:v>0.67802475348625846</c:v>
                </c:pt>
                <c:pt idx="1964">
                  <c:v>0.67632563275860402</c:v>
                </c:pt>
                <c:pt idx="1965">
                  <c:v>0.67632563275860402</c:v>
                </c:pt>
                <c:pt idx="1966">
                  <c:v>0.67362245943431376</c:v>
                </c:pt>
                <c:pt idx="1967">
                  <c:v>0.67403816060016142</c:v>
                </c:pt>
                <c:pt idx="1968">
                  <c:v>0.67403816060016142</c:v>
                </c:pt>
                <c:pt idx="1969">
                  <c:v>0.66858990258702344</c:v>
                </c:pt>
                <c:pt idx="1970">
                  <c:v>0.66858990258702344</c:v>
                </c:pt>
                <c:pt idx="1971">
                  <c:v>0.67055077136910446</c:v>
                </c:pt>
                <c:pt idx="1972">
                  <c:v>0.66971803571656541</c:v>
                </c:pt>
                <c:pt idx="1973">
                  <c:v>0.66971803571656541</c:v>
                </c:pt>
                <c:pt idx="1974">
                  <c:v>0.66824839987148743</c:v>
                </c:pt>
                <c:pt idx="1975">
                  <c:v>0.67026101234745272</c:v>
                </c:pt>
                <c:pt idx="1976">
                  <c:v>0.67026101234745272</c:v>
                </c:pt>
                <c:pt idx="1977">
                  <c:v>0.66696072254434846</c:v>
                </c:pt>
                <c:pt idx="1978">
                  <c:v>0.66769730980008746</c:v>
                </c:pt>
                <c:pt idx="1979">
                  <c:v>0.67518999869263441</c:v>
                </c:pt>
                <c:pt idx="1980">
                  <c:v>0.67518999869263441</c:v>
                </c:pt>
                <c:pt idx="1981">
                  <c:v>0.67578242440184644</c:v>
                </c:pt>
                <c:pt idx="1982">
                  <c:v>0.67740143256833607</c:v>
                </c:pt>
                <c:pt idx="1983">
                  <c:v>0.67740143256833607</c:v>
                </c:pt>
                <c:pt idx="1984">
                  <c:v>0.67740143256833607</c:v>
                </c:pt>
                <c:pt idx="1985">
                  <c:v>0.67740143256833607</c:v>
                </c:pt>
                <c:pt idx="1986">
                  <c:v>0.67740143256833607</c:v>
                </c:pt>
                <c:pt idx="1987">
                  <c:v>0.67740143256833607</c:v>
                </c:pt>
                <c:pt idx="1988">
                  <c:v>0.68327517921415104</c:v>
                </c:pt>
                <c:pt idx="1989">
                  <c:v>0.68497400003991304</c:v>
                </c:pt>
                <c:pt idx="1990">
                  <c:v>0.69183164179514101</c:v>
                </c:pt>
                <c:pt idx="1991">
                  <c:v>0.69167269719515245</c:v>
                </c:pt>
                <c:pt idx="1992">
                  <c:v>0.68286074021373799</c:v>
                </c:pt>
                <c:pt idx="1993">
                  <c:v>0.69166960889371443</c:v>
                </c:pt>
                <c:pt idx="1994">
                  <c:v>0.69260682198050105</c:v>
                </c:pt>
                <c:pt idx="1995">
                  <c:v>0.69260682198050105</c:v>
                </c:pt>
                <c:pt idx="1996">
                  <c:v>0.69400575209807203</c:v>
                </c:pt>
                <c:pt idx="1997">
                  <c:v>0.69400575209807203</c:v>
                </c:pt>
                <c:pt idx="1998">
                  <c:v>0.6954301828296533</c:v>
                </c:pt>
                <c:pt idx="1999">
                  <c:v>0.6954301828296533</c:v>
                </c:pt>
                <c:pt idx="2000">
                  <c:v>0.69326779427679797</c:v>
                </c:pt>
                <c:pt idx="2001">
                  <c:v>0.69158023047568495</c:v>
                </c:pt>
                <c:pt idx="2002">
                  <c:v>0.68395000222514546</c:v>
                </c:pt>
                <c:pt idx="2003">
                  <c:v>0.68395000222514546</c:v>
                </c:pt>
                <c:pt idx="2004">
                  <c:v>0.68372543002813402</c:v>
                </c:pt>
                <c:pt idx="2005">
                  <c:v>0.68095328925654997</c:v>
                </c:pt>
                <c:pt idx="2006">
                  <c:v>0.68640448801362597</c:v>
                </c:pt>
                <c:pt idx="2007">
                  <c:v>0.67771139269160019</c:v>
                </c:pt>
                <c:pt idx="2008">
                  <c:v>0.6863323862597106</c:v>
                </c:pt>
                <c:pt idx="2009">
                  <c:v>0.6863323862597106</c:v>
                </c:pt>
                <c:pt idx="2010">
                  <c:v>0.68263214150754559</c:v>
                </c:pt>
                <c:pt idx="2011">
                  <c:v>0.67653678108302251</c:v>
                </c:pt>
                <c:pt idx="2012">
                  <c:v>0.68128328646980441</c:v>
                </c:pt>
                <c:pt idx="2013">
                  <c:v>0.6765081687532235</c:v>
                </c:pt>
                <c:pt idx="2014">
                  <c:v>0.6765081687532235</c:v>
                </c:pt>
                <c:pt idx="2015">
                  <c:v>0.67787209352004574</c:v>
                </c:pt>
                <c:pt idx="2016">
                  <c:v>0.67852726914194506</c:v>
                </c:pt>
                <c:pt idx="2017">
                  <c:v>0.682222490225319</c:v>
                </c:pt>
                <c:pt idx="2018">
                  <c:v>0.682222490225319</c:v>
                </c:pt>
                <c:pt idx="2019">
                  <c:v>0.6833417022630297</c:v>
                </c:pt>
                <c:pt idx="2020">
                  <c:v>0.68335844384167099</c:v>
                </c:pt>
                <c:pt idx="2021">
                  <c:v>0.68319162211525142</c:v>
                </c:pt>
                <c:pt idx="2022">
                  <c:v>0.68319162211525142</c:v>
                </c:pt>
                <c:pt idx="2023">
                  <c:v>0.68433716351178397</c:v>
                </c:pt>
                <c:pt idx="2024">
                  <c:v>0.68567295645387805</c:v>
                </c:pt>
                <c:pt idx="2025">
                  <c:v>0.68567295645387805</c:v>
                </c:pt>
                <c:pt idx="2026">
                  <c:v>0.68567295645387805</c:v>
                </c:pt>
                <c:pt idx="2027">
                  <c:v>0.68901467911096559</c:v>
                </c:pt>
                <c:pt idx="2028">
                  <c:v>0.68901467911096559</c:v>
                </c:pt>
                <c:pt idx="2029">
                  <c:v>0.68901467911096559</c:v>
                </c:pt>
                <c:pt idx="2030">
                  <c:v>0.69024555994333203</c:v>
                </c:pt>
                <c:pt idx="2031">
                  <c:v>0.69024555994333203</c:v>
                </c:pt>
                <c:pt idx="2032">
                  <c:v>0.68838864005739997</c:v>
                </c:pt>
                <c:pt idx="2033">
                  <c:v>0.69257419216698601</c:v>
                </c:pt>
                <c:pt idx="2034">
                  <c:v>0.69257419216698601</c:v>
                </c:pt>
                <c:pt idx="2035">
                  <c:v>0.69257419216698601</c:v>
                </c:pt>
                <c:pt idx="2036">
                  <c:v>0.6928057235034637</c:v>
                </c:pt>
                <c:pt idx="2037">
                  <c:v>0.69828272608662856</c:v>
                </c:pt>
                <c:pt idx="2038">
                  <c:v>0.70408969553699741</c:v>
                </c:pt>
                <c:pt idx="2039">
                  <c:v>0.70408969553699741</c:v>
                </c:pt>
                <c:pt idx="2040">
                  <c:v>0.69851425010393997</c:v>
                </c:pt>
                <c:pt idx="2041">
                  <c:v>0.69851425010393997</c:v>
                </c:pt>
                <c:pt idx="2042">
                  <c:v>0.69582323139371371</c:v>
                </c:pt>
                <c:pt idx="2043">
                  <c:v>0.69392235579549399</c:v>
                </c:pt>
                <c:pt idx="2044">
                  <c:v>0.68914992951212894</c:v>
                </c:pt>
                <c:pt idx="2045">
                  <c:v>0.69354385567224297</c:v>
                </c:pt>
                <c:pt idx="2046">
                  <c:v>0.69354385567224297</c:v>
                </c:pt>
                <c:pt idx="2047">
                  <c:v>0.68700325634487902</c:v>
                </c:pt>
                <c:pt idx="2048">
                  <c:v>0.68700325634487902</c:v>
                </c:pt>
                <c:pt idx="2049">
                  <c:v>0.68700325634487902</c:v>
                </c:pt>
                <c:pt idx="2050">
                  <c:v>0.68700325634487902</c:v>
                </c:pt>
                <c:pt idx="2051">
                  <c:v>0.68700325634487902</c:v>
                </c:pt>
                <c:pt idx="2052">
                  <c:v>0.68700325634487902</c:v>
                </c:pt>
                <c:pt idx="2053">
                  <c:v>0.6851149915035174</c:v>
                </c:pt>
                <c:pt idx="2054">
                  <c:v>0.68970390487942101</c:v>
                </c:pt>
                <c:pt idx="2055">
                  <c:v>0.68970390487942101</c:v>
                </c:pt>
                <c:pt idx="2056">
                  <c:v>0.68970390487942101</c:v>
                </c:pt>
                <c:pt idx="2057">
                  <c:v>0.68225848955460899</c:v>
                </c:pt>
                <c:pt idx="2058">
                  <c:v>0.68225848955460899</c:v>
                </c:pt>
                <c:pt idx="2059">
                  <c:v>0.68225848955460899</c:v>
                </c:pt>
                <c:pt idx="2060">
                  <c:v>0.68396724905865858</c:v>
                </c:pt>
                <c:pt idx="2061">
                  <c:v>0.68396724905865858</c:v>
                </c:pt>
                <c:pt idx="2062">
                  <c:v>0.68661021949590895</c:v>
                </c:pt>
                <c:pt idx="2063">
                  <c:v>0.68661021949590895</c:v>
                </c:pt>
                <c:pt idx="2064">
                  <c:v>0.68661021949590895</c:v>
                </c:pt>
                <c:pt idx="2065">
                  <c:v>0.68658432303941397</c:v>
                </c:pt>
                <c:pt idx="2066">
                  <c:v>0.68185409806016695</c:v>
                </c:pt>
                <c:pt idx="2067">
                  <c:v>0.68133319624872901</c:v>
                </c:pt>
                <c:pt idx="2068">
                  <c:v>0.68133319624872901</c:v>
                </c:pt>
                <c:pt idx="2069">
                  <c:v>0.67915259585032861</c:v>
                </c:pt>
                <c:pt idx="2070">
                  <c:v>0.67915259585032861</c:v>
                </c:pt>
                <c:pt idx="2071">
                  <c:v>0.67915259585032861</c:v>
                </c:pt>
                <c:pt idx="2072">
                  <c:v>0.67734162572769641</c:v>
                </c:pt>
                <c:pt idx="2073">
                  <c:v>0.67734162572769641</c:v>
                </c:pt>
                <c:pt idx="2074">
                  <c:v>0.6778214983757952</c:v>
                </c:pt>
                <c:pt idx="2075">
                  <c:v>0.6778214983757952</c:v>
                </c:pt>
                <c:pt idx="2076">
                  <c:v>0.6778214983757952</c:v>
                </c:pt>
                <c:pt idx="2077">
                  <c:v>0.68594655873988941</c:v>
                </c:pt>
                <c:pt idx="2078">
                  <c:v>0.68594655873988941</c:v>
                </c:pt>
                <c:pt idx="2079">
                  <c:v>0.68594655873988941</c:v>
                </c:pt>
                <c:pt idx="2080">
                  <c:v>0.69030275984994427</c:v>
                </c:pt>
                <c:pt idx="2081">
                  <c:v>0.69030275984994427</c:v>
                </c:pt>
                <c:pt idx="2082">
                  <c:v>0.69007318740654899</c:v>
                </c:pt>
                <c:pt idx="2083">
                  <c:v>0.68236510026087904</c:v>
                </c:pt>
                <c:pt idx="2084">
                  <c:v>0.68236510026087904</c:v>
                </c:pt>
                <c:pt idx="2085">
                  <c:v>0.680344225308261</c:v>
                </c:pt>
                <c:pt idx="2086">
                  <c:v>0.680344225308261</c:v>
                </c:pt>
                <c:pt idx="2087">
                  <c:v>0.68499373328885971</c:v>
                </c:pt>
                <c:pt idx="2088">
                  <c:v>0.68485247944730099</c:v>
                </c:pt>
                <c:pt idx="2089">
                  <c:v>0.68485247944730099</c:v>
                </c:pt>
                <c:pt idx="2090">
                  <c:v>0.68485247944730099</c:v>
                </c:pt>
                <c:pt idx="2091">
                  <c:v>0.67758676862587242</c:v>
                </c:pt>
                <c:pt idx="2092">
                  <c:v>0.67758676862587242</c:v>
                </c:pt>
                <c:pt idx="2093">
                  <c:v>0.6831019044629395</c:v>
                </c:pt>
                <c:pt idx="2094">
                  <c:v>0.67556070788467004</c:v>
                </c:pt>
                <c:pt idx="2095">
                  <c:v>0.67556070788467004</c:v>
                </c:pt>
                <c:pt idx="2096">
                  <c:v>0.67556070788467004</c:v>
                </c:pt>
                <c:pt idx="2097">
                  <c:v>0.67556070788467004</c:v>
                </c:pt>
                <c:pt idx="2098">
                  <c:v>0.67887472819457606</c:v>
                </c:pt>
                <c:pt idx="2099">
                  <c:v>0.67887472819457606</c:v>
                </c:pt>
                <c:pt idx="2100">
                  <c:v>0.67566408821451873</c:v>
                </c:pt>
                <c:pt idx="2101">
                  <c:v>0.67566408821451873</c:v>
                </c:pt>
                <c:pt idx="2102">
                  <c:v>0.67423465647213576</c:v>
                </c:pt>
                <c:pt idx="2103">
                  <c:v>0.67945648004817771</c:v>
                </c:pt>
                <c:pt idx="2104">
                  <c:v>0.67945648004817771</c:v>
                </c:pt>
                <c:pt idx="2105">
                  <c:v>0.67334849482072545</c:v>
                </c:pt>
                <c:pt idx="2106">
                  <c:v>0.67350827878064701</c:v>
                </c:pt>
                <c:pt idx="2107">
                  <c:v>0.6705502543987597</c:v>
                </c:pt>
                <c:pt idx="2108">
                  <c:v>0.67575206069358607</c:v>
                </c:pt>
                <c:pt idx="2109">
                  <c:v>0.67575206069358607</c:v>
                </c:pt>
                <c:pt idx="2110">
                  <c:v>0.67575206069358607</c:v>
                </c:pt>
                <c:pt idx="2111">
                  <c:v>0.66774404688656874</c:v>
                </c:pt>
                <c:pt idx="2112">
                  <c:v>0.66512582994544345</c:v>
                </c:pt>
                <c:pt idx="2113">
                  <c:v>0.66512582994544345</c:v>
                </c:pt>
                <c:pt idx="2114">
                  <c:v>0.66865556285121341</c:v>
                </c:pt>
                <c:pt idx="2115">
                  <c:v>0.66865556285121341</c:v>
                </c:pt>
                <c:pt idx="2116">
                  <c:v>0.67607393558050588</c:v>
                </c:pt>
                <c:pt idx="2117">
                  <c:v>0.67983344179885641</c:v>
                </c:pt>
                <c:pt idx="2118">
                  <c:v>0.67912112575306005</c:v>
                </c:pt>
                <c:pt idx="2119">
                  <c:v>0.67912112575306005</c:v>
                </c:pt>
                <c:pt idx="2120">
                  <c:v>0.67126858114274657</c:v>
                </c:pt>
                <c:pt idx="2121">
                  <c:v>0.67126858114274657</c:v>
                </c:pt>
                <c:pt idx="2122">
                  <c:v>0.67507177119180273</c:v>
                </c:pt>
                <c:pt idx="2123">
                  <c:v>0.67248371172611598</c:v>
                </c:pt>
                <c:pt idx="2124">
                  <c:v>0.67248371172611598</c:v>
                </c:pt>
                <c:pt idx="2125">
                  <c:v>0.67644053551569072</c:v>
                </c:pt>
                <c:pt idx="2126">
                  <c:v>0.67414422033042076</c:v>
                </c:pt>
                <c:pt idx="2127">
                  <c:v>0.67414422033042076</c:v>
                </c:pt>
                <c:pt idx="2128">
                  <c:v>0.67414422033042076</c:v>
                </c:pt>
                <c:pt idx="2129">
                  <c:v>0.67414422033042076</c:v>
                </c:pt>
                <c:pt idx="2130">
                  <c:v>0.67414422033042076</c:v>
                </c:pt>
                <c:pt idx="2131">
                  <c:v>0.672292069226054</c:v>
                </c:pt>
                <c:pt idx="2132">
                  <c:v>0.672292069226054</c:v>
                </c:pt>
                <c:pt idx="2133">
                  <c:v>0.672292069226054</c:v>
                </c:pt>
                <c:pt idx="2134">
                  <c:v>0.672292069226054</c:v>
                </c:pt>
                <c:pt idx="2135">
                  <c:v>0.672292069226054</c:v>
                </c:pt>
                <c:pt idx="2136">
                  <c:v>0.66725170842009773</c:v>
                </c:pt>
                <c:pt idx="2137">
                  <c:v>0.66822604661076845</c:v>
                </c:pt>
                <c:pt idx="2138">
                  <c:v>0.67036229633987576</c:v>
                </c:pt>
                <c:pt idx="2139">
                  <c:v>0.66690567786947519</c:v>
                </c:pt>
                <c:pt idx="2140">
                  <c:v>0.66870028350490773</c:v>
                </c:pt>
                <c:pt idx="2141">
                  <c:v>0.66870028350490773</c:v>
                </c:pt>
                <c:pt idx="2142">
                  <c:v>0.67221325988367142</c:v>
                </c:pt>
                <c:pt idx="2143">
                  <c:v>0.67221325988367142</c:v>
                </c:pt>
                <c:pt idx="2144">
                  <c:v>0.67244401092703543</c:v>
                </c:pt>
                <c:pt idx="2145">
                  <c:v>0.67244401092703543</c:v>
                </c:pt>
                <c:pt idx="2146">
                  <c:v>0.66581928933370671</c:v>
                </c:pt>
                <c:pt idx="2147">
                  <c:v>0.66581928933370671</c:v>
                </c:pt>
                <c:pt idx="2148">
                  <c:v>0.67252200162357589</c:v>
                </c:pt>
                <c:pt idx="2149">
                  <c:v>0.66572721792488221</c:v>
                </c:pt>
                <c:pt idx="2150">
                  <c:v>0.66375475866868217</c:v>
                </c:pt>
                <c:pt idx="2151">
                  <c:v>0.66447680807180642</c:v>
                </c:pt>
                <c:pt idx="2152">
                  <c:v>0.66777399738794641</c:v>
                </c:pt>
                <c:pt idx="2153">
                  <c:v>0.66673333728795703</c:v>
                </c:pt>
                <c:pt idx="2154">
                  <c:v>0.66673333728795703</c:v>
                </c:pt>
                <c:pt idx="2155">
                  <c:v>0.66673333728795703</c:v>
                </c:pt>
                <c:pt idx="2156">
                  <c:v>0.66673333728795703</c:v>
                </c:pt>
                <c:pt idx="2157">
                  <c:v>0.66613784921192498</c:v>
                </c:pt>
                <c:pt idx="2158">
                  <c:v>0.66671763830540876</c:v>
                </c:pt>
                <c:pt idx="2159">
                  <c:v>0.66671763830540876</c:v>
                </c:pt>
                <c:pt idx="2160">
                  <c:v>0.66671763830540876</c:v>
                </c:pt>
                <c:pt idx="2161">
                  <c:v>0.66671763830540876</c:v>
                </c:pt>
                <c:pt idx="2162">
                  <c:v>0.66873194227218102</c:v>
                </c:pt>
                <c:pt idx="2163">
                  <c:v>0.66873194227218102</c:v>
                </c:pt>
                <c:pt idx="2164">
                  <c:v>0.67111653549006201</c:v>
                </c:pt>
                <c:pt idx="2165">
                  <c:v>0.66704682449674546</c:v>
                </c:pt>
                <c:pt idx="2166">
                  <c:v>0.66704682449674546</c:v>
                </c:pt>
                <c:pt idx="2167">
                  <c:v>0.66623899588404301</c:v>
                </c:pt>
                <c:pt idx="2168">
                  <c:v>0.66645714737485795</c:v>
                </c:pt>
                <c:pt idx="2169">
                  <c:v>0.6651062060706584</c:v>
                </c:pt>
                <c:pt idx="2170">
                  <c:v>0.6688432326182232</c:v>
                </c:pt>
                <c:pt idx="2171">
                  <c:v>0.66841274772322057</c:v>
                </c:pt>
                <c:pt idx="2172">
                  <c:v>0.66330380178485304</c:v>
                </c:pt>
                <c:pt idx="2173">
                  <c:v>0.67030192696297242</c:v>
                </c:pt>
                <c:pt idx="2174">
                  <c:v>0.67291685614893071</c:v>
                </c:pt>
                <c:pt idx="2175">
                  <c:v>0.67619638542950444</c:v>
                </c:pt>
                <c:pt idx="2176">
                  <c:v>0.67619638542950444</c:v>
                </c:pt>
                <c:pt idx="2177">
                  <c:v>0.66831049325019876</c:v>
                </c:pt>
                <c:pt idx="2178">
                  <c:v>0.66831049325019876</c:v>
                </c:pt>
                <c:pt idx="2179">
                  <c:v>0.67283362188839646</c:v>
                </c:pt>
                <c:pt idx="2180">
                  <c:v>0.67324151920786146</c:v>
                </c:pt>
                <c:pt idx="2181">
                  <c:v>0.66866944960942276</c:v>
                </c:pt>
                <c:pt idx="2182">
                  <c:v>0.66400862480826695</c:v>
                </c:pt>
                <c:pt idx="2183">
                  <c:v>0.66634548377020941</c:v>
                </c:pt>
                <c:pt idx="2184">
                  <c:v>0.66505177059860876</c:v>
                </c:pt>
                <c:pt idx="2185">
                  <c:v>0.66041526897274461</c:v>
                </c:pt>
                <c:pt idx="2186">
                  <c:v>0.66041526897274461</c:v>
                </c:pt>
                <c:pt idx="2187">
                  <c:v>0.66041526897274461</c:v>
                </c:pt>
                <c:pt idx="2188">
                  <c:v>0.66041526897274461</c:v>
                </c:pt>
                <c:pt idx="2189">
                  <c:v>0.66150598457302145</c:v>
                </c:pt>
                <c:pt idx="2190">
                  <c:v>0.66150598457302145</c:v>
                </c:pt>
                <c:pt idx="2191">
                  <c:v>0.66150598457302145</c:v>
                </c:pt>
                <c:pt idx="2192">
                  <c:v>0.66179091000295143</c:v>
                </c:pt>
                <c:pt idx="2193">
                  <c:v>0.66504258468689859</c:v>
                </c:pt>
                <c:pt idx="2194">
                  <c:v>0.66225853045798944</c:v>
                </c:pt>
                <c:pt idx="2195">
                  <c:v>0.663097520056663</c:v>
                </c:pt>
                <c:pt idx="2196">
                  <c:v>0.66484633960519501</c:v>
                </c:pt>
                <c:pt idx="2197">
                  <c:v>0.66668537153404783</c:v>
                </c:pt>
                <c:pt idx="2198">
                  <c:v>0.66302413531892546</c:v>
                </c:pt>
                <c:pt idx="2199">
                  <c:v>0.65563961962644901</c:v>
                </c:pt>
                <c:pt idx="2200">
                  <c:v>0.65371478481563661</c:v>
                </c:pt>
                <c:pt idx="2201">
                  <c:v>0.66029452887706797</c:v>
                </c:pt>
                <c:pt idx="2202">
                  <c:v>0.6646988509962849</c:v>
                </c:pt>
                <c:pt idx="2203">
                  <c:v>0.6646988509962849</c:v>
                </c:pt>
                <c:pt idx="2204">
                  <c:v>0.6646988509962849</c:v>
                </c:pt>
                <c:pt idx="2205">
                  <c:v>0.65967572919155071</c:v>
                </c:pt>
                <c:pt idx="2206">
                  <c:v>0.65967572919155071</c:v>
                </c:pt>
                <c:pt idx="2207">
                  <c:v>0.65388095252192946</c:v>
                </c:pt>
                <c:pt idx="2208">
                  <c:v>0.65733265748090053</c:v>
                </c:pt>
                <c:pt idx="2209">
                  <c:v>0.66219839929426305</c:v>
                </c:pt>
                <c:pt idx="2210">
                  <c:v>0.66219839929426305</c:v>
                </c:pt>
                <c:pt idx="2211">
                  <c:v>0.66219839929426305</c:v>
                </c:pt>
                <c:pt idx="2212">
                  <c:v>0.66219839929426305</c:v>
                </c:pt>
                <c:pt idx="2213">
                  <c:v>0.66219839929426305</c:v>
                </c:pt>
                <c:pt idx="2214">
                  <c:v>0.65877956353016776</c:v>
                </c:pt>
                <c:pt idx="2215">
                  <c:v>0.65877956353016776</c:v>
                </c:pt>
                <c:pt idx="2216">
                  <c:v>0.65877956353016776</c:v>
                </c:pt>
                <c:pt idx="2217">
                  <c:v>0.6666987874809307</c:v>
                </c:pt>
                <c:pt idx="2218">
                  <c:v>0.6666987874809307</c:v>
                </c:pt>
                <c:pt idx="2219">
                  <c:v>0.67291412356692903</c:v>
                </c:pt>
                <c:pt idx="2220">
                  <c:v>0.67284935469878149</c:v>
                </c:pt>
                <c:pt idx="2221">
                  <c:v>0.67281536265775044</c:v>
                </c:pt>
                <c:pt idx="2222">
                  <c:v>0.67281536265775044</c:v>
                </c:pt>
                <c:pt idx="2223">
                  <c:v>0.67281536265775044</c:v>
                </c:pt>
                <c:pt idx="2224">
                  <c:v>0.67097712389079345</c:v>
                </c:pt>
                <c:pt idx="2225">
                  <c:v>0.66823830332225398</c:v>
                </c:pt>
                <c:pt idx="2226">
                  <c:v>0.66667544219291475</c:v>
                </c:pt>
                <c:pt idx="2227">
                  <c:v>0.66618650022283299</c:v>
                </c:pt>
                <c:pt idx="2228">
                  <c:v>0.66513735672878072</c:v>
                </c:pt>
                <c:pt idx="2229">
                  <c:v>0.66513735672878072</c:v>
                </c:pt>
                <c:pt idx="2230">
                  <c:v>0.66513735672878072</c:v>
                </c:pt>
                <c:pt idx="2231">
                  <c:v>0.66513735672878072</c:v>
                </c:pt>
                <c:pt idx="2232">
                  <c:v>0.66386111417685645</c:v>
                </c:pt>
                <c:pt idx="2233">
                  <c:v>0.66768128834126605</c:v>
                </c:pt>
                <c:pt idx="2234">
                  <c:v>0.66536286248396903</c:v>
                </c:pt>
                <c:pt idx="2235">
                  <c:v>0.66536286248396903</c:v>
                </c:pt>
                <c:pt idx="2236">
                  <c:v>0.66536286248396903</c:v>
                </c:pt>
                <c:pt idx="2237">
                  <c:v>0.66461357916815345</c:v>
                </c:pt>
                <c:pt idx="2238">
                  <c:v>0.66628675551306604</c:v>
                </c:pt>
                <c:pt idx="2239">
                  <c:v>0.66920130201434558</c:v>
                </c:pt>
                <c:pt idx="2240">
                  <c:v>0.66920130201434558</c:v>
                </c:pt>
                <c:pt idx="2241">
                  <c:v>0.66920130201434558</c:v>
                </c:pt>
                <c:pt idx="2242">
                  <c:v>0.6678838346658329</c:v>
                </c:pt>
                <c:pt idx="2243">
                  <c:v>0.6678838346658329</c:v>
                </c:pt>
                <c:pt idx="2244">
                  <c:v>0.6678838346658329</c:v>
                </c:pt>
                <c:pt idx="2245">
                  <c:v>0.6678838346658329</c:v>
                </c:pt>
                <c:pt idx="2246">
                  <c:v>0.67012649527627943</c:v>
                </c:pt>
                <c:pt idx="2247">
                  <c:v>0.6663351070754514</c:v>
                </c:pt>
                <c:pt idx="2248">
                  <c:v>0.6663351070754514</c:v>
                </c:pt>
                <c:pt idx="2249">
                  <c:v>0.66650160229075073</c:v>
                </c:pt>
                <c:pt idx="2250">
                  <c:v>0.66430541952802302</c:v>
                </c:pt>
                <c:pt idx="2251">
                  <c:v>0.66513887695549889</c:v>
                </c:pt>
                <c:pt idx="2252">
                  <c:v>0.66255178491290656</c:v>
                </c:pt>
                <c:pt idx="2253">
                  <c:v>0.66067878094061905</c:v>
                </c:pt>
                <c:pt idx="2254">
                  <c:v>0.66067878094061905</c:v>
                </c:pt>
                <c:pt idx="2255">
                  <c:v>0.66067878094061905</c:v>
                </c:pt>
                <c:pt idx="2256">
                  <c:v>0.6622865852139046</c:v>
                </c:pt>
                <c:pt idx="2257">
                  <c:v>0.66339832078010641</c:v>
                </c:pt>
                <c:pt idx="2258">
                  <c:v>0.66339832078010641</c:v>
                </c:pt>
                <c:pt idx="2259">
                  <c:v>0.66339832078010641</c:v>
                </c:pt>
                <c:pt idx="2260">
                  <c:v>0.66339832078010641</c:v>
                </c:pt>
                <c:pt idx="2261">
                  <c:v>0.66339832078010641</c:v>
                </c:pt>
                <c:pt idx="2262">
                  <c:v>0.66339832078010641</c:v>
                </c:pt>
                <c:pt idx="2263">
                  <c:v>0.66339832078010641</c:v>
                </c:pt>
                <c:pt idx="2264">
                  <c:v>0.66339832078010641</c:v>
                </c:pt>
                <c:pt idx="2265">
                  <c:v>0.66019327128658789</c:v>
                </c:pt>
                <c:pt idx="2266">
                  <c:v>0.66019327128658789</c:v>
                </c:pt>
                <c:pt idx="2267">
                  <c:v>0.66628937436363544</c:v>
                </c:pt>
                <c:pt idx="2268">
                  <c:v>0.66628937436363544</c:v>
                </c:pt>
                <c:pt idx="2269">
                  <c:v>0.66628937436363544</c:v>
                </c:pt>
                <c:pt idx="2270">
                  <c:v>0.66628937436363544</c:v>
                </c:pt>
                <c:pt idx="2271">
                  <c:v>0.66115502408914273</c:v>
                </c:pt>
                <c:pt idx="2272">
                  <c:v>0.66489513391291444</c:v>
                </c:pt>
                <c:pt idx="2273">
                  <c:v>0.66489513391291444</c:v>
                </c:pt>
                <c:pt idx="2274">
                  <c:v>0.66489513391291444</c:v>
                </c:pt>
                <c:pt idx="2275">
                  <c:v>0.66489513391291444</c:v>
                </c:pt>
                <c:pt idx="2276">
                  <c:v>0.6641288565662159</c:v>
                </c:pt>
                <c:pt idx="2277">
                  <c:v>0.66708192099548458</c:v>
                </c:pt>
                <c:pt idx="2278">
                  <c:v>0.66708192099548458</c:v>
                </c:pt>
                <c:pt idx="2279">
                  <c:v>0.66708192099548458</c:v>
                </c:pt>
                <c:pt idx="2280">
                  <c:v>0.66708192099548458</c:v>
                </c:pt>
                <c:pt idx="2281">
                  <c:v>0.67033675983223129</c:v>
                </c:pt>
                <c:pt idx="2282">
                  <c:v>0.67033675983223129</c:v>
                </c:pt>
                <c:pt idx="2283">
                  <c:v>0.67033675983223129</c:v>
                </c:pt>
                <c:pt idx="2284">
                  <c:v>0.67033675983223129</c:v>
                </c:pt>
                <c:pt idx="2285">
                  <c:v>0.66673816208416459</c:v>
                </c:pt>
                <c:pt idx="2286">
                  <c:v>0.66740192893163297</c:v>
                </c:pt>
                <c:pt idx="2287">
                  <c:v>0.66323009304528346</c:v>
                </c:pt>
                <c:pt idx="2288">
                  <c:v>0.66323009304528346</c:v>
                </c:pt>
                <c:pt idx="2289">
                  <c:v>0.6671425000431187</c:v>
                </c:pt>
                <c:pt idx="2290">
                  <c:v>0.6671425000431187</c:v>
                </c:pt>
                <c:pt idx="2291">
                  <c:v>0.6671425000431187</c:v>
                </c:pt>
                <c:pt idx="2292">
                  <c:v>0.6671425000431187</c:v>
                </c:pt>
                <c:pt idx="2293">
                  <c:v>0.6671425000431187</c:v>
                </c:pt>
                <c:pt idx="2294">
                  <c:v>0.66908716157848158</c:v>
                </c:pt>
                <c:pt idx="2295">
                  <c:v>0.66908716157848158</c:v>
                </c:pt>
                <c:pt idx="2296">
                  <c:v>0.66206722634278758</c:v>
                </c:pt>
                <c:pt idx="2297">
                  <c:v>0.66197004779150759</c:v>
                </c:pt>
                <c:pt idx="2298">
                  <c:v>0.66443416871879302</c:v>
                </c:pt>
                <c:pt idx="2299">
                  <c:v>0.66443416871879302</c:v>
                </c:pt>
                <c:pt idx="2300">
                  <c:v>0.66443416871879302</c:v>
                </c:pt>
                <c:pt idx="2301">
                  <c:v>0.65831942882510741</c:v>
                </c:pt>
                <c:pt idx="2302">
                  <c:v>0.65831942882510741</c:v>
                </c:pt>
                <c:pt idx="2303">
                  <c:v>0.65831942882510741</c:v>
                </c:pt>
                <c:pt idx="2304">
                  <c:v>0.65831942882510741</c:v>
                </c:pt>
                <c:pt idx="2305">
                  <c:v>0.65659020872310359</c:v>
                </c:pt>
                <c:pt idx="2306">
                  <c:v>0.65659020872310359</c:v>
                </c:pt>
                <c:pt idx="2307">
                  <c:v>0.65659020872310359</c:v>
                </c:pt>
                <c:pt idx="2308">
                  <c:v>0.65659020872310359</c:v>
                </c:pt>
                <c:pt idx="2309">
                  <c:v>0.65783145949594946</c:v>
                </c:pt>
                <c:pt idx="2310">
                  <c:v>0.65864485630474834</c:v>
                </c:pt>
                <c:pt idx="2311">
                  <c:v>0.65864485630474834</c:v>
                </c:pt>
                <c:pt idx="2312">
                  <c:v>0.65864485630474834</c:v>
                </c:pt>
                <c:pt idx="2313">
                  <c:v>0.66210706731660995</c:v>
                </c:pt>
                <c:pt idx="2314">
                  <c:v>0.66210706731660995</c:v>
                </c:pt>
                <c:pt idx="2315">
                  <c:v>0.66015256926726529</c:v>
                </c:pt>
                <c:pt idx="2316">
                  <c:v>0.66015256926726529</c:v>
                </c:pt>
                <c:pt idx="2317">
                  <c:v>0.66015256926726529</c:v>
                </c:pt>
                <c:pt idx="2318">
                  <c:v>0.66878510313406858</c:v>
                </c:pt>
                <c:pt idx="2319">
                  <c:v>0.66488844976812345</c:v>
                </c:pt>
                <c:pt idx="2320">
                  <c:v>0.66488844976812345</c:v>
                </c:pt>
                <c:pt idx="2321">
                  <c:v>0.66809634121751305</c:v>
                </c:pt>
                <c:pt idx="2322">
                  <c:v>0.6644388317306904</c:v>
                </c:pt>
                <c:pt idx="2323">
                  <c:v>0.66368390018280143</c:v>
                </c:pt>
                <c:pt idx="2324">
                  <c:v>0.66368390018280143</c:v>
                </c:pt>
                <c:pt idx="2325">
                  <c:v>0.66368390018280143</c:v>
                </c:pt>
                <c:pt idx="2326">
                  <c:v>0.66121747932531405</c:v>
                </c:pt>
                <c:pt idx="2327">
                  <c:v>0.66121747932531405</c:v>
                </c:pt>
                <c:pt idx="2328">
                  <c:v>0.66121747932531405</c:v>
                </c:pt>
                <c:pt idx="2329">
                  <c:v>0.66033217275207601</c:v>
                </c:pt>
                <c:pt idx="2330">
                  <c:v>0.66033217275207601</c:v>
                </c:pt>
                <c:pt idx="2331">
                  <c:v>0.66033217275207601</c:v>
                </c:pt>
                <c:pt idx="2332">
                  <c:v>0.6577832123136409</c:v>
                </c:pt>
                <c:pt idx="2333">
                  <c:v>0.6577832123136409</c:v>
                </c:pt>
                <c:pt idx="2334">
                  <c:v>0.6577832123136409</c:v>
                </c:pt>
                <c:pt idx="2335">
                  <c:v>0.65881698243818176</c:v>
                </c:pt>
                <c:pt idx="2336">
                  <c:v>0.6544738767334457</c:v>
                </c:pt>
                <c:pt idx="2337">
                  <c:v>0.6544738767334457</c:v>
                </c:pt>
                <c:pt idx="2338">
                  <c:v>0.65703899173206259</c:v>
                </c:pt>
                <c:pt idx="2339">
                  <c:v>0.6583662435426425</c:v>
                </c:pt>
                <c:pt idx="2340">
                  <c:v>0.65207981439994389</c:v>
                </c:pt>
                <c:pt idx="2341">
                  <c:v>0.65207981439994389</c:v>
                </c:pt>
                <c:pt idx="2342">
                  <c:v>0.65207981439994389</c:v>
                </c:pt>
                <c:pt idx="2343">
                  <c:v>0.65207981439994389</c:v>
                </c:pt>
                <c:pt idx="2344">
                  <c:v>0.65207981439994389</c:v>
                </c:pt>
                <c:pt idx="2345">
                  <c:v>0.65354699495656099</c:v>
                </c:pt>
                <c:pt idx="2346">
                  <c:v>0.65354699495656099</c:v>
                </c:pt>
                <c:pt idx="2347">
                  <c:v>0.65186908744107874</c:v>
                </c:pt>
                <c:pt idx="2348">
                  <c:v>0.65186908744107874</c:v>
                </c:pt>
                <c:pt idx="2349">
                  <c:v>0.65186908744107874</c:v>
                </c:pt>
                <c:pt idx="2350">
                  <c:v>0.65687624946053558</c:v>
                </c:pt>
                <c:pt idx="2351">
                  <c:v>0.649512427938153</c:v>
                </c:pt>
                <c:pt idx="2352">
                  <c:v>0.649512427938153</c:v>
                </c:pt>
                <c:pt idx="2353">
                  <c:v>0.649512427938153</c:v>
                </c:pt>
                <c:pt idx="2354">
                  <c:v>0.65167232288689858</c:v>
                </c:pt>
                <c:pt idx="2355">
                  <c:v>0.65167232288689858</c:v>
                </c:pt>
                <c:pt idx="2356">
                  <c:v>0.65057629777303705</c:v>
                </c:pt>
                <c:pt idx="2357">
                  <c:v>0.65591346545388574</c:v>
                </c:pt>
                <c:pt idx="2358">
                  <c:v>0.65591346545388574</c:v>
                </c:pt>
                <c:pt idx="2359">
                  <c:v>0.65591346545388574</c:v>
                </c:pt>
                <c:pt idx="2360">
                  <c:v>0.65111389192350044</c:v>
                </c:pt>
                <c:pt idx="2361">
                  <c:v>0.65567058305628645</c:v>
                </c:pt>
                <c:pt idx="2362">
                  <c:v>0.65695588135829774</c:v>
                </c:pt>
                <c:pt idx="2363">
                  <c:v>0.66046429507864501</c:v>
                </c:pt>
                <c:pt idx="2364">
                  <c:v>0.66046429507864501</c:v>
                </c:pt>
                <c:pt idx="2365">
                  <c:v>0.66373744411561442</c:v>
                </c:pt>
                <c:pt idx="2366">
                  <c:v>0.66373744411561442</c:v>
                </c:pt>
                <c:pt idx="2367">
                  <c:v>0.66373744411561442</c:v>
                </c:pt>
                <c:pt idx="2368">
                  <c:v>0.66373744411561442</c:v>
                </c:pt>
                <c:pt idx="2369">
                  <c:v>0.66373744411561442</c:v>
                </c:pt>
                <c:pt idx="2370">
                  <c:v>0.66373744411561442</c:v>
                </c:pt>
                <c:pt idx="2371">
                  <c:v>0.66373744411561442</c:v>
                </c:pt>
                <c:pt idx="2372">
                  <c:v>0.65877511110191445</c:v>
                </c:pt>
                <c:pt idx="2373">
                  <c:v>0.65501986553891045</c:v>
                </c:pt>
                <c:pt idx="2374">
                  <c:v>0.65501986553891045</c:v>
                </c:pt>
                <c:pt idx="2375">
                  <c:v>0.6551530077875104</c:v>
                </c:pt>
                <c:pt idx="2376">
                  <c:v>0.6527322427846014</c:v>
                </c:pt>
                <c:pt idx="2377">
                  <c:v>0.6527322427846014</c:v>
                </c:pt>
                <c:pt idx="2378">
                  <c:v>0.65463357437111558</c:v>
                </c:pt>
                <c:pt idx="2379">
                  <c:v>0.66075650388445295</c:v>
                </c:pt>
                <c:pt idx="2380">
                  <c:v>0.66523901941997188</c:v>
                </c:pt>
                <c:pt idx="2381">
                  <c:v>0.66523901941997188</c:v>
                </c:pt>
                <c:pt idx="2382">
                  <c:v>0.6627434611111227</c:v>
                </c:pt>
                <c:pt idx="2383">
                  <c:v>0.66008505478017576</c:v>
                </c:pt>
                <c:pt idx="2384">
                  <c:v>0.66008505478017576</c:v>
                </c:pt>
                <c:pt idx="2385">
                  <c:v>0.65956618683895929</c:v>
                </c:pt>
                <c:pt idx="2386">
                  <c:v>0.65956618683895929</c:v>
                </c:pt>
                <c:pt idx="2387">
                  <c:v>0.65587800561139475</c:v>
                </c:pt>
                <c:pt idx="2388">
                  <c:v>0.65776914523843544</c:v>
                </c:pt>
                <c:pt idx="2389">
                  <c:v>0.65677544510934771</c:v>
                </c:pt>
                <c:pt idx="2390">
                  <c:v>0.65822381741691272</c:v>
                </c:pt>
                <c:pt idx="2391">
                  <c:v>0.65900881726937133</c:v>
                </c:pt>
                <c:pt idx="2392">
                  <c:v>0.65900881726937133</c:v>
                </c:pt>
                <c:pt idx="2393">
                  <c:v>0.65900881726937133</c:v>
                </c:pt>
                <c:pt idx="2394">
                  <c:v>0.65995051381287972</c:v>
                </c:pt>
                <c:pt idx="2395">
                  <c:v>0.66351978182316196</c:v>
                </c:pt>
                <c:pt idx="2396">
                  <c:v>0.66304428597511444</c:v>
                </c:pt>
                <c:pt idx="2397">
                  <c:v>0.66304428597511444</c:v>
                </c:pt>
                <c:pt idx="2398">
                  <c:v>0.66304428597511444</c:v>
                </c:pt>
                <c:pt idx="2399">
                  <c:v>0.6618046283325657</c:v>
                </c:pt>
                <c:pt idx="2400">
                  <c:v>0.65977134441291541</c:v>
                </c:pt>
                <c:pt idx="2401">
                  <c:v>0.65566991449008905</c:v>
                </c:pt>
                <c:pt idx="2402">
                  <c:v>0.65566991449008905</c:v>
                </c:pt>
                <c:pt idx="2403">
                  <c:v>0.65566991449008905</c:v>
                </c:pt>
                <c:pt idx="2404">
                  <c:v>0.65834785853351019</c:v>
                </c:pt>
                <c:pt idx="2405">
                  <c:v>0.65868207126128442</c:v>
                </c:pt>
                <c:pt idx="2406">
                  <c:v>0.65868207126128442</c:v>
                </c:pt>
                <c:pt idx="2407">
                  <c:v>0.65858578651436395</c:v>
                </c:pt>
                <c:pt idx="2408">
                  <c:v>0.65620938446885047</c:v>
                </c:pt>
                <c:pt idx="2409">
                  <c:v>0.6538379664416174</c:v>
                </c:pt>
                <c:pt idx="2410">
                  <c:v>0.6538379664416174</c:v>
                </c:pt>
                <c:pt idx="2411">
                  <c:v>0.65518176109674997</c:v>
                </c:pt>
                <c:pt idx="2412">
                  <c:v>0.66025213751581546</c:v>
                </c:pt>
                <c:pt idx="2413">
                  <c:v>0.66025213751581546</c:v>
                </c:pt>
                <c:pt idx="2414">
                  <c:v>0.65657806581459843</c:v>
                </c:pt>
                <c:pt idx="2415">
                  <c:v>0.65350096022279303</c:v>
                </c:pt>
                <c:pt idx="2416">
                  <c:v>0.65350096022279303</c:v>
                </c:pt>
                <c:pt idx="2417">
                  <c:v>0.65350096022279303</c:v>
                </c:pt>
                <c:pt idx="2418">
                  <c:v>0.65589245772513471</c:v>
                </c:pt>
                <c:pt idx="2419">
                  <c:v>0.65589245772513471</c:v>
                </c:pt>
                <c:pt idx="2420">
                  <c:v>0.65589245772513471</c:v>
                </c:pt>
                <c:pt idx="2421">
                  <c:v>0.65589245772513471</c:v>
                </c:pt>
                <c:pt idx="2422">
                  <c:v>0.66255063319847707</c:v>
                </c:pt>
                <c:pt idx="2423">
                  <c:v>0.66255063319847707</c:v>
                </c:pt>
                <c:pt idx="2424">
                  <c:v>0.66783958786683795</c:v>
                </c:pt>
                <c:pt idx="2425">
                  <c:v>0.6647915785686922</c:v>
                </c:pt>
                <c:pt idx="2426">
                  <c:v>0.6647915785686922</c:v>
                </c:pt>
                <c:pt idx="2427">
                  <c:v>0.66572156740426758</c:v>
                </c:pt>
                <c:pt idx="2428">
                  <c:v>0.66005980252696683</c:v>
                </c:pt>
                <c:pt idx="2429">
                  <c:v>0.66005980252696683</c:v>
                </c:pt>
                <c:pt idx="2430">
                  <c:v>0.6603219367509594</c:v>
                </c:pt>
                <c:pt idx="2431">
                  <c:v>0.66061345476759858</c:v>
                </c:pt>
                <c:pt idx="2432">
                  <c:v>0.6599408325750642</c:v>
                </c:pt>
                <c:pt idx="2433">
                  <c:v>0.65252767236360876</c:v>
                </c:pt>
                <c:pt idx="2434">
                  <c:v>0.65987693286236604</c:v>
                </c:pt>
                <c:pt idx="2435">
                  <c:v>0.65987693286236604</c:v>
                </c:pt>
                <c:pt idx="2436">
                  <c:v>0.65327861082608774</c:v>
                </c:pt>
                <c:pt idx="2437">
                  <c:v>0.65843849663686471</c:v>
                </c:pt>
                <c:pt idx="2438">
                  <c:v>0.65843849663686471</c:v>
                </c:pt>
                <c:pt idx="2439">
                  <c:v>0.65843849663686471</c:v>
                </c:pt>
                <c:pt idx="2440">
                  <c:v>0.65552917611938188</c:v>
                </c:pt>
                <c:pt idx="2441">
                  <c:v>0.65462794831308602</c:v>
                </c:pt>
                <c:pt idx="2442">
                  <c:v>0.66018511441260341</c:v>
                </c:pt>
                <c:pt idx="2443">
                  <c:v>0.66018511441260341</c:v>
                </c:pt>
                <c:pt idx="2444">
                  <c:v>0.65660945639923407</c:v>
                </c:pt>
                <c:pt idx="2445">
                  <c:v>0.6581779833139707</c:v>
                </c:pt>
                <c:pt idx="2446">
                  <c:v>0.66126641502833805</c:v>
                </c:pt>
                <c:pt idx="2447">
                  <c:v>0.65673344452399474</c:v>
                </c:pt>
                <c:pt idx="2448">
                  <c:v>0.65673344452399474</c:v>
                </c:pt>
                <c:pt idx="2449">
                  <c:v>0.66239703174113695</c:v>
                </c:pt>
                <c:pt idx="2450">
                  <c:v>0.66239703174113695</c:v>
                </c:pt>
                <c:pt idx="2451">
                  <c:v>0.6565714291018897</c:v>
                </c:pt>
                <c:pt idx="2452">
                  <c:v>0.6565714291018897</c:v>
                </c:pt>
                <c:pt idx="2453">
                  <c:v>0.6565714291018897</c:v>
                </c:pt>
                <c:pt idx="2454">
                  <c:v>0.6565714291018897</c:v>
                </c:pt>
                <c:pt idx="2455">
                  <c:v>0.6565714291018897</c:v>
                </c:pt>
                <c:pt idx="2456">
                  <c:v>0.65670335427119075</c:v>
                </c:pt>
                <c:pt idx="2457">
                  <c:v>0.65670335427119075</c:v>
                </c:pt>
                <c:pt idx="2458">
                  <c:v>0.65933780124905605</c:v>
                </c:pt>
                <c:pt idx="2459">
                  <c:v>0.65933780124905605</c:v>
                </c:pt>
                <c:pt idx="2460">
                  <c:v>0.65600658212045204</c:v>
                </c:pt>
                <c:pt idx="2461">
                  <c:v>0.65854865714634558</c:v>
                </c:pt>
                <c:pt idx="2462">
                  <c:v>0.65854865714634558</c:v>
                </c:pt>
                <c:pt idx="2463">
                  <c:v>0.65854865714634558</c:v>
                </c:pt>
                <c:pt idx="2464">
                  <c:v>0.66447977763669674</c:v>
                </c:pt>
                <c:pt idx="2465">
                  <c:v>0.65866136128286401</c:v>
                </c:pt>
                <c:pt idx="2466">
                  <c:v>0.66446673999662842</c:v>
                </c:pt>
                <c:pt idx="2467">
                  <c:v>0.66840488223052374</c:v>
                </c:pt>
                <c:pt idx="2468">
                  <c:v>0.66848763726678972</c:v>
                </c:pt>
                <c:pt idx="2469">
                  <c:v>0.66848763726678972</c:v>
                </c:pt>
                <c:pt idx="2470">
                  <c:v>0.6672866188456904</c:v>
                </c:pt>
                <c:pt idx="2471">
                  <c:v>0.66334408793443844</c:v>
                </c:pt>
                <c:pt idx="2472">
                  <c:v>0.66406956662231142</c:v>
                </c:pt>
                <c:pt idx="2473">
                  <c:v>0.66443695071840103</c:v>
                </c:pt>
                <c:pt idx="2474">
                  <c:v>0.66443695071840103</c:v>
                </c:pt>
                <c:pt idx="2475">
                  <c:v>0.65711093196833004</c:v>
                </c:pt>
                <c:pt idx="2476">
                  <c:v>0.65711093196833004</c:v>
                </c:pt>
                <c:pt idx="2477">
                  <c:v>0.65758679725086699</c:v>
                </c:pt>
                <c:pt idx="2478">
                  <c:v>0.65758679725086699</c:v>
                </c:pt>
                <c:pt idx="2479">
                  <c:v>0.65222194588292259</c:v>
                </c:pt>
                <c:pt idx="2480">
                  <c:v>0.65222194588292259</c:v>
                </c:pt>
                <c:pt idx="2481">
                  <c:v>0.65613011638407115</c:v>
                </c:pt>
                <c:pt idx="2482">
                  <c:v>0.65065466439496944</c:v>
                </c:pt>
                <c:pt idx="2483">
                  <c:v>0.65065466439496944</c:v>
                </c:pt>
                <c:pt idx="2484">
                  <c:v>0.65065466439496944</c:v>
                </c:pt>
                <c:pt idx="2485">
                  <c:v>0.65065466439496944</c:v>
                </c:pt>
                <c:pt idx="2486">
                  <c:v>0.65065466439496944</c:v>
                </c:pt>
                <c:pt idx="2487">
                  <c:v>0.65017040294689188</c:v>
                </c:pt>
                <c:pt idx="2488">
                  <c:v>0.65017040294689188</c:v>
                </c:pt>
                <c:pt idx="2489">
                  <c:v>0.65849769079816445</c:v>
                </c:pt>
                <c:pt idx="2490">
                  <c:v>0.65849769079816445</c:v>
                </c:pt>
                <c:pt idx="2491">
                  <c:v>0.66350767641914288</c:v>
                </c:pt>
                <c:pt idx="2492">
                  <c:v>0.65896341019688176</c:v>
                </c:pt>
                <c:pt idx="2493">
                  <c:v>0.65583143417411605</c:v>
                </c:pt>
                <c:pt idx="2494">
                  <c:v>0.65583143417411605</c:v>
                </c:pt>
                <c:pt idx="2495">
                  <c:v>0.65583143417411605</c:v>
                </c:pt>
                <c:pt idx="2496">
                  <c:v>0.65970714511421202</c:v>
                </c:pt>
                <c:pt idx="2497">
                  <c:v>0.66248653371136357</c:v>
                </c:pt>
                <c:pt idx="2498">
                  <c:v>0.66248653371136357</c:v>
                </c:pt>
                <c:pt idx="2499">
                  <c:v>0.66248653371136357</c:v>
                </c:pt>
                <c:pt idx="2500">
                  <c:v>0.66789428265402206</c:v>
                </c:pt>
                <c:pt idx="2501">
                  <c:v>0.66789428265402206</c:v>
                </c:pt>
                <c:pt idx="2502">
                  <c:v>0.66970942246398635</c:v>
                </c:pt>
                <c:pt idx="2503">
                  <c:v>0.66492327877467972</c:v>
                </c:pt>
                <c:pt idx="2504">
                  <c:v>0.66492146225263071</c:v>
                </c:pt>
                <c:pt idx="2505">
                  <c:v>0.67211902595112705</c:v>
                </c:pt>
                <c:pt idx="2506">
                  <c:v>0.66840366612484958</c:v>
                </c:pt>
                <c:pt idx="2507">
                  <c:v>0.66815638408391798</c:v>
                </c:pt>
                <c:pt idx="2508">
                  <c:v>0.66815638408391798</c:v>
                </c:pt>
                <c:pt idx="2509">
                  <c:v>0.66815638408391798</c:v>
                </c:pt>
                <c:pt idx="2510">
                  <c:v>0.66103062168588389</c:v>
                </c:pt>
                <c:pt idx="2511">
                  <c:v>0.66132534747849303</c:v>
                </c:pt>
                <c:pt idx="2512">
                  <c:v>0.66018689124911645</c:v>
                </c:pt>
                <c:pt idx="2513">
                  <c:v>0.66880553101426543</c:v>
                </c:pt>
                <c:pt idx="2514">
                  <c:v>0.66652004013875543</c:v>
                </c:pt>
                <c:pt idx="2515">
                  <c:v>0.66652004013875543</c:v>
                </c:pt>
                <c:pt idx="2516">
                  <c:v>0.66652004013875543</c:v>
                </c:pt>
                <c:pt idx="2517">
                  <c:v>0.66995291784593902</c:v>
                </c:pt>
                <c:pt idx="2518">
                  <c:v>0.66952105350670188</c:v>
                </c:pt>
                <c:pt idx="2519">
                  <c:v>0.67083885884237171</c:v>
                </c:pt>
                <c:pt idx="2520">
                  <c:v>0.67096528736098171</c:v>
                </c:pt>
                <c:pt idx="2521">
                  <c:v>0.66710512120722298</c:v>
                </c:pt>
                <c:pt idx="2522">
                  <c:v>0.66399342859256671</c:v>
                </c:pt>
                <c:pt idx="2523">
                  <c:v>0.66927587965277402</c:v>
                </c:pt>
                <c:pt idx="2524">
                  <c:v>0.66074493823787606</c:v>
                </c:pt>
                <c:pt idx="2525">
                  <c:v>0.66074493823787606</c:v>
                </c:pt>
                <c:pt idx="2526">
                  <c:v>0.66074493823787606</c:v>
                </c:pt>
                <c:pt idx="2527">
                  <c:v>0.66581053594133899</c:v>
                </c:pt>
                <c:pt idx="2528">
                  <c:v>0.66581053594133899</c:v>
                </c:pt>
                <c:pt idx="2529">
                  <c:v>0.66581053594133899</c:v>
                </c:pt>
                <c:pt idx="2530">
                  <c:v>0.66901325238934972</c:v>
                </c:pt>
                <c:pt idx="2531">
                  <c:v>0.66901325238934972</c:v>
                </c:pt>
                <c:pt idx="2532">
                  <c:v>0.66901325238934972</c:v>
                </c:pt>
                <c:pt idx="2533">
                  <c:v>0.66586481595571845</c:v>
                </c:pt>
                <c:pt idx="2534">
                  <c:v>0.66516733892748503</c:v>
                </c:pt>
                <c:pt idx="2535">
                  <c:v>0.66516733892748503</c:v>
                </c:pt>
                <c:pt idx="2536">
                  <c:v>0.66058634410034456</c:v>
                </c:pt>
                <c:pt idx="2537">
                  <c:v>0.66058634410034456</c:v>
                </c:pt>
                <c:pt idx="2538">
                  <c:v>0.65994301526837307</c:v>
                </c:pt>
                <c:pt idx="2539">
                  <c:v>0.65994301526837307</c:v>
                </c:pt>
                <c:pt idx="2540">
                  <c:v>0.65535483258653704</c:v>
                </c:pt>
                <c:pt idx="2541">
                  <c:v>0.65348178511428801</c:v>
                </c:pt>
                <c:pt idx="2542">
                  <c:v>0.66081976723462843</c:v>
                </c:pt>
                <c:pt idx="2543">
                  <c:v>0.65602012763208573</c:v>
                </c:pt>
                <c:pt idx="2544">
                  <c:v>0.65602012763208573</c:v>
                </c:pt>
                <c:pt idx="2545">
                  <c:v>0.65602012763208573</c:v>
                </c:pt>
                <c:pt idx="2546">
                  <c:v>0.65507451186404442</c:v>
                </c:pt>
                <c:pt idx="2547">
                  <c:v>0.65111448062089072</c:v>
                </c:pt>
                <c:pt idx="2548">
                  <c:v>0.64858165653548705</c:v>
                </c:pt>
                <c:pt idx="2549">
                  <c:v>0.65702369382015446</c:v>
                </c:pt>
                <c:pt idx="2550">
                  <c:v>0.66413939085691698</c:v>
                </c:pt>
                <c:pt idx="2551">
                  <c:v>0.6667142768742047</c:v>
                </c:pt>
                <c:pt idx="2552">
                  <c:v>0.66157376351412844</c:v>
                </c:pt>
                <c:pt idx="2553">
                  <c:v>0.66373347049192044</c:v>
                </c:pt>
                <c:pt idx="2554">
                  <c:v>0.66373347049192044</c:v>
                </c:pt>
                <c:pt idx="2555">
                  <c:v>0.66148133622888805</c:v>
                </c:pt>
                <c:pt idx="2556">
                  <c:v>0.66295602323582659</c:v>
                </c:pt>
                <c:pt idx="2557">
                  <c:v>0.66295602323582659</c:v>
                </c:pt>
                <c:pt idx="2558">
                  <c:v>0.65676513711915674</c:v>
                </c:pt>
                <c:pt idx="2559">
                  <c:v>0.661514405051704</c:v>
                </c:pt>
                <c:pt idx="2560">
                  <c:v>0.66118828165994104</c:v>
                </c:pt>
                <c:pt idx="2561">
                  <c:v>0.66118828165994104</c:v>
                </c:pt>
                <c:pt idx="2562">
                  <c:v>0.65668839974378845</c:v>
                </c:pt>
                <c:pt idx="2563">
                  <c:v>0.66451839549863201</c:v>
                </c:pt>
                <c:pt idx="2564">
                  <c:v>0.66445406564459775</c:v>
                </c:pt>
                <c:pt idx="2565">
                  <c:v>0.66445406564459775</c:v>
                </c:pt>
                <c:pt idx="2566">
                  <c:v>0.66445406564459775</c:v>
                </c:pt>
                <c:pt idx="2567">
                  <c:v>0.66445406564459775</c:v>
                </c:pt>
                <c:pt idx="2568">
                  <c:v>0.66445406564459775</c:v>
                </c:pt>
                <c:pt idx="2569">
                  <c:v>0.66445406564459775</c:v>
                </c:pt>
                <c:pt idx="2570">
                  <c:v>0.67075349107668858</c:v>
                </c:pt>
                <c:pt idx="2571">
                  <c:v>0.67628489977995299</c:v>
                </c:pt>
                <c:pt idx="2572">
                  <c:v>0.67034735033229143</c:v>
                </c:pt>
                <c:pt idx="2573">
                  <c:v>0.66891489643361801</c:v>
                </c:pt>
                <c:pt idx="2574">
                  <c:v>0.66891489643361801</c:v>
                </c:pt>
                <c:pt idx="2575">
                  <c:v>0.66891489643361801</c:v>
                </c:pt>
                <c:pt idx="2576">
                  <c:v>0.67196760153836343</c:v>
                </c:pt>
                <c:pt idx="2577">
                  <c:v>0.66682730220653275</c:v>
                </c:pt>
                <c:pt idx="2578">
                  <c:v>0.66620939469931872</c:v>
                </c:pt>
                <c:pt idx="2579">
                  <c:v>0.66620939469931872</c:v>
                </c:pt>
                <c:pt idx="2580">
                  <c:v>0.66620939469931872</c:v>
                </c:pt>
                <c:pt idx="2581">
                  <c:v>0.66620939469931872</c:v>
                </c:pt>
                <c:pt idx="2582">
                  <c:v>0.66620939469931872</c:v>
                </c:pt>
                <c:pt idx="2583">
                  <c:v>0.6711904122156972</c:v>
                </c:pt>
                <c:pt idx="2584">
                  <c:v>0.6711904122156972</c:v>
                </c:pt>
                <c:pt idx="2585">
                  <c:v>0.6711904122156972</c:v>
                </c:pt>
                <c:pt idx="2586">
                  <c:v>0.66662324776887205</c:v>
                </c:pt>
                <c:pt idx="2587">
                  <c:v>0.66662324776887205</c:v>
                </c:pt>
                <c:pt idx="2588">
                  <c:v>0.66924494672479073</c:v>
                </c:pt>
                <c:pt idx="2589">
                  <c:v>0.66469582361007851</c:v>
                </c:pt>
                <c:pt idx="2590">
                  <c:v>0.66134797940746903</c:v>
                </c:pt>
                <c:pt idx="2591">
                  <c:v>0.66128012526182001</c:v>
                </c:pt>
                <c:pt idx="2592">
                  <c:v>0.66659345317804675</c:v>
                </c:pt>
                <c:pt idx="2593">
                  <c:v>0.65942760950405643</c:v>
                </c:pt>
                <c:pt idx="2594">
                  <c:v>0.65942760950405643</c:v>
                </c:pt>
                <c:pt idx="2595">
                  <c:v>0.66114237207436044</c:v>
                </c:pt>
                <c:pt idx="2596">
                  <c:v>0.66342868626031071</c:v>
                </c:pt>
                <c:pt idx="2597">
                  <c:v>0.66381789771523803</c:v>
                </c:pt>
                <c:pt idx="2598">
                  <c:v>0.66381789771523803</c:v>
                </c:pt>
                <c:pt idx="2599">
                  <c:v>0.6632249987637957</c:v>
                </c:pt>
                <c:pt idx="2600">
                  <c:v>0.65770416318875846</c:v>
                </c:pt>
                <c:pt idx="2601">
                  <c:v>0.66110260633098272</c:v>
                </c:pt>
                <c:pt idx="2602">
                  <c:v>0.66110260633098272</c:v>
                </c:pt>
                <c:pt idx="2603">
                  <c:v>0.66884184227539933</c:v>
                </c:pt>
                <c:pt idx="2604">
                  <c:v>0.66884184227539933</c:v>
                </c:pt>
                <c:pt idx="2605">
                  <c:v>0.66716828190087141</c:v>
                </c:pt>
                <c:pt idx="2606">
                  <c:v>0.66494401382257207</c:v>
                </c:pt>
                <c:pt idx="2607">
                  <c:v>0.66494401382257207</c:v>
                </c:pt>
                <c:pt idx="2608">
                  <c:v>0.66494401382257207</c:v>
                </c:pt>
                <c:pt idx="2609">
                  <c:v>0.67289236248898676</c:v>
                </c:pt>
                <c:pt idx="2610">
                  <c:v>0.67289236248898676</c:v>
                </c:pt>
                <c:pt idx="2611">
                  <c:v>0.66948859161242202</c:v>
                </c:pt>
                <c:pt idx="2612">
                  <c:v>0.66805385908495041</c:v>
                </c:pt>
                <c:pt idx="2613">
                  <c:v>0.66805385908495041</c:v>
                </c:pt>
                <c:pt idx="2614">
                  <c:v>0.66396888787748642</c:v>
                </c:pt>
                <c:pt idx="2615">
                  <c:v>0.66392578153702742</c:v>
                </c:pt>
                <c:pt idx="2616">
                  <c:v>0.66392578153702742</c:v>
                </c:pt>
                <c:pt idx="2617">
                  <c:v>0.66392578153702742</c:v>
                </c:pt>
                <c:pt idx="2618">
                  <c:v>0.66392578153702742</c:v>
                </c:pt>
                <c:pt idx="2619">
                  <c:v>0.66392578153702742</c:v>
                </c:pt>
                <c:pt idx="2620">
                  <c:v>0.66392578153702742</c:v>
                </c:pt>
                <c:pt idx="2621">
                  <c:v>0.66365914482378174</c:v>
                </c:pt>
                <c:pt idx="2622">
                  <c:v>0.66334331903744004</c:v>
                </c:pt>
                <c:pt idx="2623">
                  <c:v>0.66907252821925201</c:v>
                </c:pt>
                <c:pt idx="2624">
                  <c:v>0.66483909116558815</c:v>
                </c:pt>
                <c:pt idx="2625">
                  <c:v>0.66483909116558815</c:v>
                </c:pt>
                <c:pt idx="2626">
                  <c:v>0.66628015627116843</c:v>
                </c:pt>
                <c:pt idx="2627">
                  <c:v>0.67071993767650107</c:v>
                </c:pt>
                <c:pt idx="2628">
                  <c:v>0.67071993767650107</c:v>
                </c:pt>
                <c:pt idx="2629">
                  <c:v>0.66905572303832872</c:v>
                </c:pt>
                <c:pt idx="2630">
                  <c:v>0.66701963834694744</c:v>
                </c:pt>
                <c:pt idx="2631">
                  <c:v>0.66701963834694744</c:v>
                </c:pt>
                <c:pt idx="2632">
                  <c:v>0.66441397959811244</c:v>
                </c:pt>
                <c:pt idx="2633">
                  <c:v>0.66731515584818946</c:v>
                </c:pt>
                <c:pt idx="2634">
                  <c:v>0.6587357387717454</c:v>
                </c:pt>
                <c:pt idx="2635">
                  <c:v>0.66328168471035898</c:v>
                </c:pt>
                <c:pt idx="2636">
                  <c:v>0.66328168471035898</c:v>
                </c:pt>
                <c:pt idx="2637">
                  <c:v>0.6663331399149236</c:v>
                </c:pt>
                <c:pt idx="2638">
                  <c:v>0.6663331399149236</c:v>
                </c:pt>
                <c:pt idx="2639">
                  <c:v>0.66445785843134741</c:v>
                </c:pt>
                <c:pt idx="2640">
                  <c:v>0.66445785843134741</c:v>
                </c:pt>
                <c:pt idx="2641">
                  <c:v>0.66445785843134741</c:v>
                </c:pt>
                <c:pt idx="2642">
                  <c:v>0.66445785843134741</c:v>
                </c:pt>
                <c:pt idx="2643">
                  <c:v>0.66445785843134741</c:v>
                </c:pt>
                <c:pt idx="2644">
                  <c:v>0.66445785843134741</c:v>
                </c:pt>
                <c:pt idx="2645">
                  <c:v>0.66040812492430601</c:v>
                </c:pt>
                <c:pt idx="2646">
                  <c:v>0.66040812492430601</c:v>
                </c:pt>
                <c:pt idx="2647">
                  <c:v>0.66040812492430601</c:v>
                </c:pt>
                <c:pt idx="2648">
                  <c:v>0.66040812492430601</c:v>
                </c:pt>
                <c:pt idx="2649">
                  <c:v>0.66797420394977602</c:v>
                </c:pt>
                <c:pt idx="2650">
                  <c:v>0.66797420394977602</c:v>
                </c:pt>
                <c:pt idx="2651">
                  <c:v>0.66446908313548958</c:v>
                </c:pt>
                <c:pt idx="2652">
                  <c:v>0.66811863811260941</c:v>
                </c:pt>
                <c:pt idx="2653">
                  <c:v>0.66893123564604873</c:v>
                </c:pt>
                <c:pt idx="2654">
                  <c:v>0.66893123564604873</c:v>
                </c:pt>
                <c:pt idx="2655">
                  <c:v>0.66554996519027643</c:v>
                </c:pt>
                <c:pt idx="2656">
                  <c:v>0.66309589256263801</c:v>
                </c:pt>
                <c:pt idx="2657">
                  <c:v>0.6701155800679256</c:v>
                </c:pt>
                <c:pt idx="2658">
                  <c:v>0.67049098530134299</c:v>
                </c:pt>
                <c:pt idx="2659">
                  <c:v>0.67015412699593502</c:v>
                </c:pt>
                <c:pt idx="2660">
                  <c:v>0.667386754117272</c:v>
                </c:pt>
                <c:pt idx="2661">
                  <c:v>0.667386754117272</c:v>
                </c:pt>
                <c:pt idx="2662">
                  <c:v>0.667386754117272</c:v>
                </c:pt>
                <c:pt idx="2663">
                  <c:v>0.66876793689413083</c:v>
                </c:pt>
                <c:pt idx="2664">
                  <c:v>0.66876793689413083</c:v>
                </c:pt>
                <c:pt idx="2665">
                  <c:v>0.67530637694926698</c:v>
                </c:pt>
                <c:pt idx="2666">
                  <c:v>0.67481574573681402</c:v>
                </c:pt>
                <c:pt idx="2667">
                  <c:v>0.67225939903070442</c:v>
                </c:pt>
                <c:pt idx="2668">
                  <c:v>0.67225939903070442</c:v>
                </c:pt>
                <c:pt idx="2669">
                  <c:v>0.67867671246200889</c:v>
                </c:pt>
                <c:pt idx="2670">
                  <c:v>0.67867671246200889</c:v>
                </c:pt>
                <c:pt idx="2671">
                  <c:v>0.67867671246200889</c:v>
                </c:pt>
                <c:pt idx="2672">
                  <c:v>0.6791629322033047</c:v>
                </c:pt>
                <c:pt idx="2673">
                  <c:v>0.6760719057875747</c:v>
                </c:pt>
                <c:pt idx="2674">
                  <c:v>0.67614727303134858</c:v>
                </c:pt>
                <c:pt idx="2675">
                  <c:v>0.67614727303134858</c:v>
                </c:pt>
                <c:pt idx="2676">
                  <c:v>0.67614727303134858</c:v>
                </c:pt>
                <c:pt idx="2677">
                  <c:v>0.67614727303134858</c:v>
                </c:pt>
                <c:pt idx="2678">
                  <c:v>0.67564151169175002</c:v>
                </c:pt>
                <c:pt idx="2679">
                  <c:v>0.67375803339950147</c:v>
                </c:pt>
                <c:pt idx="2680">
                  <c:v>0.67375803339950147</c:v>
                </c:pt>
                <c:pt idx="2681">
                  <c:v>0.67375803339950147</c:v>
                </c:pt>
                <c:pt idx="2682">
                  <c:v>0.67375803339950147</c:v>
                </c:pt>
                <c:pt idx="2683">
                  <c:v>0.6694998902285022</c:v>
                </c:pt>
                <c:pt idx="2684">
                  <c:v>0.663595780970343</c:v>
                </c:pt>
                <c:pt idx="2685">
                  <c:v>0.66217905479358508</c:v>
                </c:pt>
                <c:pt idx="2686">
                  <c:v>0.6690809164935132</c:v>
                </c:pt>
                <c:pt idx="2687">
                  <c:v>0.66734647170516403</c:v>
                </c:pt>
                <c:pt idx="2688">
                  <c:v>0.66734647170516403</c:v>
                </c:pt>
                <c:pt idx="2689">
                  <c:v>0.66734647170516403</c:v>
                </c:pt>
                <c:pt idx="2690">
                  <c:v>0.66585650112859973</c:v>
                </c:pt>
                <c:pt idx="2691">
                  <c:v>0.66551763017637044</c:v>
                </c:pt>
                <c:pt idx="2692">
                  <c:v>0.67042159104200005</c:v>
                </c:pt>
                <c:pt idx="2693">
                  <c:v>0.66851917970331798</c:v>
                </c:pt>
                <c:pt idx="2694">
                  <c:v>0.66792418547044341</c:v>
                </c:pt>
                <c:pt idx="2695">
                  <c:v>0.66964166922172874</c:v>
                </c:pt>
                <c:pt idx="2696">
                  <c:v>0.666488364231691</c:v>
                </c:pt>
                <c:pt idx="2697">
                  <c:v>0.66540760800059773</c:v>
                </c:pt>
                <c:pt idx="2698">
                  <c:v>0.66540760800059773</c:v>
                </c:pt>
                <c:pt idx="2699">
                  <c:v>0.67153550416462704</c:v>
                </c:pt>
                <c:pt idx="2700">
                  <c:v>0.67100760897449374</c:v>
                </c:pt>
                <c:pt idx="2701">
                  <c:v>0.66419688996423798</c:v>
                </c:pt>
                <c:pt idx="2702">
                  <c:v>0.66838237438097903</c:v>
                </c:pt>
                <c:pt idx="2703">
                  <c:v>0.66217057508321142</c:v>
                </c:pt>
                <c:pt idx="2704">
                  <c:v>0.66217057508321142</c:v>
                </c:pt>
                <c:pt idx="2705">
                  <c:v>0.66217057508321142</c:v>
                </c:pt>
                <c:pt idx="2706">
                  <c:v>0.66633675219515143</c:v>
                </c:pt>
                <c:pt idx="2707">
                  <c:v>0.66633675219515143</c:v>
                </c:pt>
                <c:pt idx="2708">
                  <c:v>0.66633675219515143</c:v>
                </c:pt>
                <c:pt idx="2709">
                  <c:v>0.66689414736543473</c:v>
                </c:pt>
                <c:pt idx="2710">
                  <c:v>0.66476909704568188</c:v>
                </c:pt>
                <c:pt idx="2711">
                  <c:v>0.66030130113598895</c:v>
                </c:pt>
                <c:pt idx="2712">
                  <c:v>0.66327402116994905</c:v>
                </c:pt>
                <c:pt idx="2713">
                  <c:v>0.66327402116994905</c:v>
                </c:pt>
                <c:pt idx="2714">
                  <c:v>0.66551219005182161</c:v>
                </c:pt>
                <c:pt idx="2715">
                  <c:v>0.66551219005182161</c:v>
                </c:pt>
                <c:pt idx="2716">
                  <c:v>0.66026392652945443</c:v>
                </c:pt>
                <c:pt idx="2717">
                  <c:v>0.66026392652945443</c:v>
                </c:pt>
                <c:pt idx="2718">
                  <c:v>0.65807280927378875</c:v>
                </c:pt>
                <c:pt idx="2719">
                  <c:v>0.65807280927378875</c:v>
                </c:pt>
                <c:pt idx="2720">
                  <c:v>0.65151181556067572</c:v>
                </c:pt>
                <c:pt idx="2721">
                  <c:v>0.65151181556067572</c:v>
                </c:pt>
                <c:pt idx="2722">
                  <c:v>0.65409337518854471</c:v>
                </c:pt>
                <c:pt idx="2723">
                  <c:v>0.65409337518854471</c:v>
                </c:pt>
                <c:pt idx="2724">
                  <c:v>0.65463732334682945</c:v>
                </c:pt>
                <c:pt idx="2725">
                  <c:v>0.64733020066534142</c:v>
                </c:pt>
                <c:pt idx="2726">
                  <c:v>0.64645995027248171</c:v>
                </c:pt>
                <c:pt idx="2727">
                  <c:v>0.64645995027248171</c:v>
                </c:pt>
                <c:pt idx="2728">
                  <c:v>0.65186365417787873</c:v>
                </c:pt>
                <c:pt idx="2729">
                  <c:v>0.64939248685738404</c:v>
                </c:pt>
                <c:pt idx="2730">
                  <c:v>0.64939248685738404</c:v>
                </c:pt>
                <c:pt idx="2731">
                  <c:v>0.64939248685738404</c:v>
                </c:pt>
                <c:pt idx="2732">
                  <c:v>0.64939248685738404</c:v>
                </c:pt>
                <c:pt idx="2733">
                  <c:v>0.65129802573129203</c:v>
                </c:pt>
                <c:pt idx="2734">
                  <c:v>0.65129802573129203</c:v>
                </c:pt>
                <c:pt idx="2735">
                  <c:v>0.65129802573129203</c:v>
                </c:pt>
                <c:pt idx="2736">
                  <c:v>0.65188670775759305</c:v>
                </c:pt>
                <c:pt idx="2737">
                  <c:v>0.65147163797912888</c:v>
                </c:pt>
                <c:pt idx="2738">
                  <c:v>0.65312574374415444</c:v>
                </c:pt>
                <c:pt idx="2739">
                  <c:v>0.6486942334915845</c:v>
                </c:pt>
                <c:pt idx="2740">
                  <c:v>0.64622035589091698</c:v>
                </c:pt>
                <c:pt idx="2741">
                  <c:v>0.65233134283185901</c:v>
                </c:pt>
                <c:pt idx="2742">
                  <c:v>0.65013114555297702</c:v>
                </c:pt>
                <c:pt idx="2743">
                  <c:v>0.65111170752440073</c:v>
                </c:pt>
                <c:pt idx="2744">
                  <c:v>0.65111170752440073</c:v>
                </c:pt>
                <c:pt idx="2745">
                  <c:v>0.6497527744646554</c:v>
                </c:pt>
                <c:pt idx="2746">
                  <c:v>0.6497527744646554</c:v>
                </c:pt>
                <c:pt idx="2747">
                  <c:v>0.653587045337786</c:v>
                </c:pt>
                <c:pt idx="2748">
                  <c:v>0.65537264786323002</c:v>
                </c:pt>
                <c:pt idx="2749">
                  <c:v>0.65411694889951699</c:v>
                </c:pt>
                <c:pt idx="2750">
                  <c:v>0.65574518929690295</c:v>
                </c:pt>
                <c:pt idx="2751">
                  <c:v>0.65494109597419603</c:v>
                </c:pt>
                <c:pt idx="2752">
                  <c:v>0.65433106242436145</c:v>
                </c:pt>
                <c:pt idx="2753">
                  <c:v>0.65433106242436145</c:v>
                </c:pt>
                <c:pt idx="2754">
                  <c:v>0.65433106242436145</c:v>
                </c:pt>
                <c:pt idx="2755">
                  <c:v>0.65898681467769071</c:v>
                </c:pt>
                <c:pt idx="2756">
                  <c:v>0.65898681467769071</c:v>
                </c:pt>
                <c:pt idx="2757">
                  <c:v>0.65752698890138706</c:v>
                </c:pt>
                <c:pt idx="2758">
                  <c:v>0.65280389916289472</c:v>
                </c:pt>
                <c:pt idx="2759">
                  <c:v>0.65280389916289472</c:v>
                </c:pt>
                <c:pt idx="2760">
                  <c:v>0.65280389916289472</c:v>
                </c:pt>
                <c:pt idx="2761">
                  <c:v>0.65280389916289472</c:v>
                </c:pt>
                <c:pt idx="2762">
                  <c:v>0.6544197341775787</c:v>
                </c:pt>
                <c:pt idx="2763">
                  <c:v>0.6544197341775787</c:v>
                </c:pt>
                <c:pt idx="2764">
                  <c:v>0.6544197341775787</c:v>
                </c:pt>
                <c:pt idx="2765">
                  <c:v>0.6544197341775787</c:v>
                </c:pt>
                <c:pt idx="2766">
                  <c:v>0.65706730309553041</c:v>
                </c:pt>
                <c:pt idx="2767">
                  <c:v>0.65016964499427843</c:v>
                </c:pt>
                <c:pt idx="2768">
                  <c:v>0.64786270638477572</c:v>
                </c:pt>
                <c:pt idx="2769">
                  <c:v>0.64786270638477572</c:v>
                </c:pt>
                <c:pt idx="2770">
                  <c:v>0.64786270638477572</c:v>
                </c:pt>
                <c:pt idx="2771">
                  <c:v>0.64786270638477572</c:v>
                </c:pt>
                <c:pt idx="2772">
                  <c:v>0.64786270638477572</c:v>
                </c:pt>
                <c:pt idx="2773">
                  <c:v>0.64932517438788773</c:v>
                </c:pt>
                <c:pt idx="2774">
                  <c:v>0.64932517438788773</c:v>
                </c:pt>
                <c:pt idx="2775">
                  <c:v>0.65493788621660942</c:v>
                </c:pt>
                <c:pt idx="2776">
                  <c:v>0.65938543962600571</c:v>
                </c:pt>
                <c:pt idx="2777">
                  <c:v>0.65938543962600571</c:v>
                </c:pt>
                <c:pt idx="2778">
                  <c:v>0.65938543962600571</c:v>
                </c:pt>
                <c:pt idx="2779">
                  <c:v>0.65938543962600571</c:v>
                </c:pt>
                <c:pt idx="2780">
                  <c:v>0.65817552927911371</c:v>
                </c:pt>
                <c:pt idx="2781">
                  <c:v>0.6552601296826146</c:v>
                </c:pt>
                <c:pt idx="2782">
                  <c:v>0.65611768048180141</c:v>
                </c:pt>
                <c:pt idx="2783">
                  <c:v>0.65611768048180141</c:v>
                </c:pt>
                <c:pt idx="2784">
                  <c:v>0.66181693035468658</c:v>
                </c:pt>
                <c:pt idx="2785">
                  <c:v>0.66181693035468658</c:v>
                </c:pt>
                <c:pt idx="2786">
                  <c:v>0.66190426456968277</c:v>
                </c:pt>
                <c:pt idx="2787">
                  <c:v>0.66190426456968277</c:v>
                </c:pt>
                <c:pt idx="2788">
                  <c:v>0.66190426456968277</c:v>
                </c:pt>
                <c:pt idx="2789">
                  <c:v>0.65813622898459545</c:v>
                </c:pt>
                <c:pt idx="2790">
                  <c:v>0.65936657442525559</c:v>
                </c:pt>
                <c:pt idx="2791">
                  <c:v>0.65506738643102802</c:v>
                </c:pt>
                <c:pt idx="2792">
                  <c:v>0.65811426500479042</c:v>
                </c:pt>
                <c:pt idx="2793">
                  <c:v>0.6564792820875327</c:v>
                </c:pt>
                <c:pt idx="2794">
                  <c:v>0.65659973127270743</c:v>
                </c:pt>
                <c:pt idx="2795">
                  <c:v>0.65557283205181371</c:v>
                </c:pt>
                <c:pt idx="2796">
                  <c:v>0.65557283205181371</c:v>
                </c:pt>
                <c:pt idx="2797">
                  <c:v>0.65317480373565995</c:v>
                </c:pt>
                <c:pt idx="2798">
                  <c:v>0.651365762336232</c:v>
                </c:pt>
                <c:pt idx="2799">
                  <c:v>0.651365762336232</c:v>
                </c:pt>
                <c:pt idx="2800">
                  <c:v>0.651365762336232</c:v>
                </c:pt>
                <c:pt idx="2801">
                  <c:v>0.65273958654231046</c:v>
                </c:pt>
                <c:pt idx="2802">
                  <c:v>0.65273958654231046</c:v>
                </c:pt>
                <c:pt idx="2803">
                  <c:v>0.65273958654231046</c:v>
                </c:pt>
                <c:pt idx="2804">
                  <c:v>0.65273958654231046</c:v>
                </c:pt>
                <c:pt idx="2805">
                  <c:v>0.64969875376505071</c:v>
                </c:pt>
                <c:pt idx="2806">
                  <c:v>0.65092444121152271</c:v>
                </c:pt>
                <c:pt idx="2807">
                  <c:v>0.64817667111182142</c:v>
                </c:pt>
                <c:pt idx="2808">
                  <c:v>0.64817667111182142</c:v>
                </c:pt>
                <c:pt idx="2809">
                  <c:v>0.64663950522366842</c:v>
                </c:pt>
                <c:pt idx="2810">
                  <c:v>0.64663950522366842</c:v>
                </c:pt>
                <c:pt idx="2811">
                  <c:v>0.64663950522366842</c:v>
                </c:pt>
                <c:pt idx="2812">
                  <c:v>0.64719950312033758</c:v>
                </c:pt>
                <c:pt idx="2813">
                  <c:v>0.64719950312033758</c:v>
                </c:pt>
                <c:pt idx="2814">
                  <c:v>0.64719950312033758</c:v>
                </c:pt>
                <c:pt idx="2815">
                  <c:v>0.64719950312033758</c:v>
                </c:pt>
                <c:pt idx="2816">
                  <c:v>0.64719950312033758</c:v>
                </c:pt>
                <c:pt idx="2817">
                  <c:v>0.64719950312033758</c:v>
                </c:pt>
                <c:pt idx="2818">
                  <c:v>0.64321481061073171</c:v>
                </c:pt>
                <c:pt idx="2819">
                  <c:v>0.6433647457442716</c:v>
                </c:pt>
                <c:pt idx="2820">
                  <c:v>0.6434507922817837</c:v>
                </c:pt>
                <c:pt idx="2821">
                  <c:v>0.6434507922817837</c:v>
                </c:pt>
                <c:pt idx="2822">
                  <c:v>0.6434507922817837</c:v>
                </c:pt>
                <c:pt idx="2823">
                  <c:v>0.64404273148538571</c:v>
                </c:pt>
                <c:pt idx="2824">
                  <c:v>0.64404273148538571</c:v>
                </c:pt>
                <c:pt idx="2825">
                  <c:v>0.64404273148538571</c:v>
                </c:pt>
                <c:pt idx="2826">
                  <c:v>0.6480687060746817</c:v>
                </c:pt>
                <c:pt idx="2827">
                  <c:v>0.64757259170709458</c:v>
                </c:pt>
                <c:pt idx="2828">
                  <c:v>0.64757259170709458</c:v>
                </c:pt>
                <c:pt idx="2829">
                  <c:v>0.64757259170709458</c:v>
                </c:pt>
                <c:pt idx="2830">
                  <c:v>0.65359551683894046</c:v>
                </c:pt>
                <c:pt idx="2831">
                  <c:v>0.65359551683894046</c:v>
                </c:pt>
                <c:pt idx="2832">
                  <c:v>0.65359551683894046</c:v>
                </c:pt>
                <c:pt idx="2833">
                  <c:v>0.65510902271620541</c:v>
                </c:pt>
                <c:pt idx="2834">
                  <c:v>0.65510902271620541</c:v>
                </c:pt>
                <c:pt idx="2835">
                  <c:v>0.6513938102127057</c:v>
                </c:pt>
                <c:pt idx="2836">
                  <c:v>0.65446014150510701</c:v>
                </c:pt>
                <c:pt idx="2837">
                  <c:v>0.65446014150510701</c:v>
                </c:pt>
                <c:pt idx="2838">
                  <c:v>0.64699379756138276</c:v>
                </c:pt>
                <c:pt idx="2839">
                  <c:v>0.64699379756138276</c:v>
                </c:pt>
                <c:pt idx="2840">
                  <c:v>0.65427323295054374</c:v>
                </c:pt>
                <c:pt idx="2841">
                  <c:v>0.64768655884427595</c:v>
                </c:pt>
                <c:pt idx="2842">
                  <c:v>0.65503051577932003</c:v>
                </c:pt>
                <c:pt idx="2843">
                  <c:v>0.65503051577932003</c:v>
                </c:pt>
                <c:pt idx="2844">
                  <c:v>0.65503051577932003</c:v>
                </c:pt>
                <c:pt idx="2845">
                  <c:v>0.65353943639160272</c:v>
                </c:pt>
                <c:pt idx="2846">
                  <c:v>0.65353943639160272</c:v>
                </c:pt>
                <c:pt idx="2847">
                  <c:v>0.65353943639160272</c:v>
                </c:pt>
                <c:pt idx="2848">
                  <c:v>0.65353943639160272</c:v>
                </c:pt>
                <c:pt idx="2849">
                  <c:v>0.65353943639160272</c:v>
                </c:pt>
                <c:pt idx="2850">
                  <c:v>0.65341077224783195</c:v>
                </c:pt>
                <c:pt idx="2851">
                  <c:v>0.65312584644192373</c:v>
                </c:pt>
                <c:pt idx="2852">
                  <c:v>0.65312584644192373</c:v>
                </c:pt>
                <c:pt idx="2853">
                  <c:v>0.65312584644192373</c:v>
                </c:pt>
                <c:pt idx="2854">
                  <c:v>0.65590586336075474</c:v>
                </c:pt>
                <c:pt idx="2855">
                  <c:v>0.648904138825945</c:v>
                </c:pt>
                <c:pt idx="2856">
                  <c:v>0.65584990229542306</c:v>
                </c:pt>
                <c:pt idx="2857">
                  <c:v>0.65584990229542306</c:v>
                </c:pt>
                <c:pt idx="2858">
                  <c:v>0.65584990229542306</c:v>
                </c:pt>
                <c:pt idx="2859">
                  <c:v>0.65782649259130688</c:v>
                </c:pt>
                <c:pt idx="2860">
                  <c:v>0.65782649259130688</c:v>
                </c:pt>
                <c:pt idx="2861">
                  <c:v>0.65782649259130688</c:v>
                </c:pt>
                <c:pt idx="2862">
                  <c:v>0.65775119541426941</c:v>
                </c:pt>
                <c:pt idx="2863">
                  <c:v>0.65775119541426941</c:v>
                </c:pt>
                <c:pt idx="2864">
                  <c:v>0.65874105316605003</c:v>
                </c:pt>
                <c:pt idx="2865">
                  <c:v>0.65396060288096503</c:v>
                </c:pt>
                <c:pt idx="2866">
                  <c:v>0.65396060288096503</c:v>
                </c:pt>
                <c:pt idx="2867">
                  <c:v>0.65001646080984499</c:v>
                </c:pt>
                <c:pt idx="2868">
                  <c:v>0.65560609562090044</c:v>
                </c:pt>
                <c:pt idx="2869">
                  <c:v>0.652345342967664</c:v>
                </c:pt>
                <c:pt idx="2870">
                  <c:v>0.65303828896915594</c:v>
                </c:pt>
                <c:pt idx="2871">
                  <c:v>0.65303828896915594</c:v>
                </c:pt>
                <c:pt idx="2872">
                  <c:v>0.65303828896915594</c:v>
                </c:pt>
                <c:pt idx="2873">
                  <c:v>0.65303828896915594</c:v>
                </c:pt>
                <c:pt idx="2874">
                  <c:v>0.65303828896915594</c:v>
                </c:pt>
                <c:pt idx="2875">
                  <c:v>0.65303828896915594</c:v>
                </c:pt>
                <c:pt idx="2876">
                  <c:v>0.65521683995509605</c:v>
                </c:pt>
                <c:pt idx="2877">
                  <c:v>0.65521683995509605</c:v>
                </c:pt>
                <c:pt idx="2878">
                  <c:v>0.65521683995509605</c:v>
                </c:pt>
                <c:pt idx="2879">
                  <c:v>0.65521683995509605</c:v>
                </c:pt>
                <c:pt idx="2880">
                  <c:v>0.65972270410930245</c:v>
                </c:pt>
                <c:pt idx="2881">
                  <c:v>0.66311626157854242</c:v>
                </c:pt>
                <c:pt idx="2882">
                  <c:v>0.66311626157854242</c:v>
                </c:pt>
                <c:pt idx="2883">
                  <c:v>0.65587038902855643</c:v>
                </c:pt>
                <c:pt idx="2884">
                  <c:v>0.65511907507952671</c:v>
                </c:pt>
                <c:pt idx="2885">
                  <c:v>0.65511907507952671</c:v>
                </c:pt>
                <c:pt idx="2886">
                  <c:v>0.65756747819941641</c:v>
                </c:pt>
                <c:pt idx="2887">
                  <c:v>0.65756747819941641</c:v>
                </c:pt>
                <c:pt idx="2888">
                  <c:v>0.65756747819941641</c:v>
                </c:pt>
                <c:pt idx="2889">
                  <c:v>0.66017088582475902</c:v>
                </c:pt>
                <c:pt idx="2890">
                  <c:v>0.66017088582475902</c:v>
                </c:pt>
                <c:pt idx="2891">
                  <c:v>0.66017088582475902</c:v>
                </c:pt>
                <c:pt idx="2892">
                  <c:v>0.66131891348244343</c:v>
                </c:pt>
                <c:pt idx="2893">
                  <c:v>0.66131891348244343</c:v>
                </c:pt>
                <c:pt idx="2894">
                  <c:v>0.66623868617329374</c:v>
                </c:pt>
                <c:pt idx="2895">
                  <c:v>0.66623868617329374</c:v>
                </c:pt>
                <c:pt idx="2896">
                  <c:v>0.66623868617329374</c:v>
                </c:pt>
                <c:pt idx="2897">
                  <c:v>0.66828495837744595</c:v>
                </c:pt>
                <c:pt idx="2898">
                  <c:v>0.66155524881856842</c:v>
                </c:pt>
                <c:pt idx="2899">
                  <c:v>0.66030572310389701</c:v>
                </c:pt>
                <c:pt idx="2900">
                  <c:v>0.65510453119567547</c:v>
                </c:pt>
                <c:pt idx="2901">
                  <c:v>0.65510453119567547</c:v>
                </c:pt>
                <c:pt idx="2902">
                  <c:v>0.65935327961174395</c:v>
                </c:pt>
                <c:pt idx="2903">
                  <c:v>0.65550273085625843</c:v>
                </c:pt>
                <c:pt idx="2904">
                  <c:v>0.65550273085625843</c:v>
                </c:pt>
                <c:pt idx="2905">
                  <c:v>0.65550273085625843</c:v>
                </c:pt>
                <c:pt idx="2906">
                  <c:v>0.65550273085625843</c:v>
                </c:pt>
                <c:pt idx="2907">
                  <c:v>0.65550273085625843</c:v>
                </c:pt>
                <c:pt idx="2908">
                  <c:v>0.65550273085625843</c:v>
                </c:pt>
                <c:pt idx="2909">
                  <c:v>0.65907619180029797</c:v>
                </c:pt>
                <c:pt idx="2910">
                  <c:v>0.65907619180029797</c:v>
                </c:pt>
                <c:pt idx="2911">
                  <c:v>0.65907619180029797</c:v>
                </c:pt>
                <c:pt idx="2912">
                  <c:v>0.65907619180029797</c:v>
                </c:pt>
                <c:pt idx="2913">
                  <c:v>0.65636336442786558</c:v>
                </c:pt>
                <c:pt idx="2914">
                  <c:v>0.65621148533610341</c:v>
                </c:pt>
                <c:pt idx="2915">
                  <c:v>0.65621148533610341</c:v>
                </c:pt>
                <c:pt idx="2916">
                  <c:v>0.6591929167677244</c:v>
                </c:pt>
                <c:pt idx="2917">
                  <c:v>0.65737157429775595</c:v>
                </c:pt>
                <c:pt idx="2918">
                  <c:v>0.65737157429775595</c:v>
                </c:pt>
                <c:pt idx="2919">
                  <c:v>0.65737157429775595</c:v>
                </c:pt>
                <c:pt idx="2920">
                  <c:v>0.65340153276887802</c:v>
                </c:pt>
                <c:pt idx="2921">
                  <c:v>0.65063552676160341</c:v>
                </c:pt>
                <c:pt idx="2922">
                  <c:v>0.65063552676160341</c:v>
                </c:pt>
                <c:pt idx="2923">
                  <c:v>0.6499396025637092</c:v>
                </c:pt>
                <c:pt idx="2924">
                  <c:v>0.6499396025637092</c:v>
                </c:pt>
                <c:pt idx="2925">
                  <c:v>0.6499396025637092</c:v>
                </c:pt>
                <c:pt idx="2926">
                  <c:v>0.6499396025637092</c:v>
                </c:pt>
                <c:pt idx="2927">
                  <c:v>0.65397050222770559</c:v>
                </c:pt>
                <c:pt idx="2928">
                  <c:v>0.65257126026090695</c:v>
                </c:pt>
                <c:pt idx="2929">
                  <c:v>0.65242626555785499</c:v>
                </c:pt>
                <c:pt idx="2930">
                  <c:v>0.65242626555785499</c:v>
                </c:pt>
                <c:pt idx="2931">
                  <c:v>0.65242626555785499</c:v>
                </c:pt>
                <c:pt idx="2932">
                  <c:v>0.65360050449121943</c:v>
                </c:pt>
                <c:pt idx="2933">
                  <c:v>0.65360050449121943</c:v>
                </c:pt>
                <c:pt idx="2934">
                  <c:v>0.65257980012610373</c:v>
                </c:pt>
                <c:pt idx="2935">
                  <c:v>0.66021869360459806</c:v>
                </c:pt>
                <c:pt idx="2936">
                  <c:v>0.66021869360459806</c:v>
                </c:pt>
                <c:pt idx="2937">
                  <c:v>0.66021869360459806</c:v>
                </c:pt>
                <c:pt idx="2938">
                  <c:v>0.66349508421492243</c:v>
                </c:pt>
                <c:pt idx="2939">
                  <c:v>0.66296533044468775</c:v>
                </c:pt>
                <c:pt idx="2940">
                  <c:v>0.66296533044468775</c:v>
                </c:pt>
                <c:pt idx="2941">
                  <c:v>0.66179357401787176</c:v>
                </c:pt>
                <c:pt idx="2942">
                  <c:v>0.66179357401787176</c:v>
                </c:pt>
                <c:pt idx="2943">
                  <c:v>0.66179357401787176</c:v>
                </c:pt>
                <c:pt idx="2944">
                  <c:v>0.66179357401787176</c:v>
                </c:pt>
                <c:pt idx="2945">
                  <c:v>0.66063242474682804</c:v>
                </c:pt>
                <c:pt idx="2946">
                  <c:v>0.6613506576030489</c:v>
                </c:pt>
                <c:pt idx="2947">
                  <c:v>0.65877057351268375</c:v>
                </c:pt>
                <c:pt idx="2948">
                  <c:v>0.65877057351268375</c:v>
                </c:pt>
                <c:pt idx="2949">
                  <c:v>0.65877057351268375</c:v>
                </c:pt>
                <c:pt idx="2950">
                  <c:v>0.65877057351268375</c:v>
                </c:pt>
                <c:pt idx="2951">
                  <c:v>0.65877057351268375</c:v>
                </c:pt>
                <c:pt idx="2952">
                  <c:v>0.65877057351268375</c:v>
                </c:pt>
                <c:pt idx="2953">
                  <c:v>0.65877057351268375</c:v>
                </c:pt>
                <c:pt idx="2954">
                  <c:v>0.66172329307923572</c:v>
                </c:pt>
                <c:pt idx="2955">
                  <c:v>0.66172329307923572</c:v>
                </c:pt>
                <c:pt idx="2956">
                  <c:v>0.66172329307923572</c:v>
                </c:pt>
                <c:pt idx="2957">
                  <c:v>0.66172329307923572</c:v>
                </c:pt>
                <c:pt idx="2958">
                  <c:v>0.66659401165545273</c:v>
                </c:pt>
                <c:pt idx="2959">
                  <c:v>0.66328722408695551</c:v>
                </c:pt>
                <c:pt idx="2960">
                  <c:v>0.66328722408695551</c:v>
                </c:pt>
                <c:pt idx="2961">
                  <c:v>0.66328722408695551</c:v>
                </c:pt>
                <c:pt idx="2962">
                  <c:v>0.66502324495433041</c:v>
                </c:pt>
                <c:pt idx="2963">
                  <c:v>0.65689190125020358</c:v>
                </c:pt>
                <c:pt idx="2964">
                  <c:v>0.66401595210830888</c:v>
                </c:pt>
                <c:pt idx="2965">
                  <c:v>0.66378875232522472</c:v>
                </c:pt>
                <c:pt idx="2966">
                  <c:v>0.66320368589998802</c:v>
                </c:pt>
                <c:pt idx="2967">
                  <c:v>0.66320368589998802</c:v>
                </c:pt>
                <c:pt idx="2968">
                  <c:v>0.66320368589998802</c:v>
                </c:pt>
                <c:pt idx="2969">
                  <c:v>0.66320368589998802</c:v>
                </c:pt>
                <c:pt idx="2970">
                  <c:v>0.66593953896101743</c:v>
                </c:pt>
                <c:pt idx="2971">
                  <c:v>0.66738286805819258</c:v>
                </c:pt>
                <c:pt idx="2972">
                  <c:v>0.66738286805819258</c:v>
                </c:pt>
                <c:pt idx="2973">
                  <c:v>0.66738286805819258</c:v>
                </c:pt>
                <c:pt idx="2974">
                  <c:v>0.66738286805819258</c:v>
                </c:pt>
                <c:pt idx="2975">
                  <c:v>0.66012773015521642</c:v>
                </c:pt>
                <c:pt idx="2976">
                  <c:v>0.66012773015521642</c:v>
                </c:pt>
                <c:pt idx="2977">
                  <c:v>0.65578971875146941</c:v>
                </c:pt>
                <c:pt idx="2978">
                  <c:v>0.66220285728765604</c:v>
                </c:pt>
                <c:pt idx="2979">
                  <c:v>0.66098442187018358</c:v>
                </c:pt>
                <c:pt idx="2980">
                  <c:v>0.65897061563061876</c:v>
                </c:pt>
                <c:pt idx="2981">
                  <c:v>0.66101494541261896</c:v>
                </c:pt>
                <c:pt idx="2982">
                  <c:v>0.66101494541261896</c:v>
                </c:pt>
                <c:pt idx="2983">
                  <c:v>0.66563434617725603</c:v>
                </c:pt>
                <c:pt idx="2984">
                  <c:v>0.65743003760997176</c:v>
                </c:pt>
                <c:pt idx="2985">
                  <c:v>0.65743003760997176</c:v>
                </c:pt>
                <c:pt idx="2986">
                  <c:v>0.65743003760997176</c:v>
                </c:pt>
                <c:pt idx="2987">
                  <c:v>0.66177317008514158</c:v>
                </c:pt>
                <c:pt idx="2988">
                  <c:v>0.65959981739603102</c:v>
                </c:pt>
                <c:pt idx="2989">
                  <c:v>0.66054880767986301</c:v>
                </c:pt>
                <c:pt idx="2990">
                  <c:v>0.6591108525275049</c:v>
                </c:pt>
                <c:pt idx="2991">
                  <c:v>0.65359106009931744</c:v>
                </c:pt>
                <c:pt idx="2992">
                  <c:v>0.65441431270387673</c:v>
                </c:pt>
                <c:pt idx="2993">
                  <c:v>0.65443737244843159</c:v>
                </c:pt>
                <c:pt idx="2994">
                  <c:v>0.65851636214938802</c:v>
                </c:pt>
                <c:pt idx="2995">
                  <c:v>0.65613942395102243</c:v>
                </c:pt>
                <c:pt idx="2996">
                  <c:v>0.65869734890149045</c:v>
                </c:pt>
                <c:pt idx="2997">
                  <c:v>0.65869734890149045</c:v>
                </c:pt>
                <c:pt idx="2998">
                  <c:v>0.65869734890149045</c:v>
                </c:pt>
                <c:pt idx="2999">
                  <c:v>0.66154644504928195</c:v>
                </c:pt>
                <c:pt idx="3000">
                  <c:v>0.65460659022652745</c:v>
                </c:pt>
                <c:pt idx="3001">
                  <c:v>0.65855416851869142</c:v>
                </c:pt>
                <c:pt idx="3002">
                  <c:v>0.65855416851869142</c:v>
                </c:pt>
                <c:pt idx="3003">
                  <c:v>0.65855416851869142</c:v>
                </c:pt>
                <c:pt idx="3004">
                  <c:v>0.66553492092304001</c:v>
                </c:pt>
                <c:pt idx="3005">
                  <c:v>0.66553492092304001</c:v>
                </c:pt>
                <c:pt idx="3006">
                  <c:v>0.66553492092304001</c:v>
                </c:pt>
                <c:pt idx="3007">
                  <c:v>0.66553492092304001</c:v>
                </c:pt>
                <c:pt idx="3008">
                  <c:v>0.66553492092304001</c:v>
                </c:pt>
                <c:pt idx="3009">
                  <c:v>0.6603494362102752</c:v>
                </c:pt>
                <c:pt idx="3010">
                  <c:v>0.66381895136980473</c:v>
                </c:pt>
                <c:pt idx="3011">
                  <c:v>0.66430097338964744</c:v>
                </c:pt>
                <c:pt idx="3012">
                  <c:v>0.66196650869928642</c:v>
                </c:pt>
                <c:pt idx="3013">
                  <c:v>0.66652671742654146</c:v>
                </c:pt>
                <c:pt idx="3014">
                  <c:v>0.66652671742654146</c:v>
                </c:pt>
                <c:pt idx="3015">
                  <c:v>0.66113323925352274</c:v>
                </c:pt>
                <c:pt idx="3016">
                  <c:v>0.66113323925352274</c:v>
                </c:pt>
                <c:pt idx="3017">
                  <c:v>0.66113323925352274</c:v>
                </c:pt>
                <c:pt idx="3018">
                  <c:v>0.66113323925352274</c:v>
                </c:pt>
                <c:pt idx="3019">
                  <c:v>0.66450776085138297</c:v>
                </c:pt>
                <c:pt idx="3020">
                  <c:v>0.66450776085138297</c:v>
                </c:pt>
                <c:pt idx="3021">
                  <c:v>0.66662869798885305</c:v>
                </c:pt>
                <c:pt idx="3022">
                  <c:v>0.66662869798885305</c:v>
                </c:pt>
                <c:pt idx="3023">
                  <c:v>0.66662869798885305</c:v>
                </c:pt>
                <c:pt idx="3024">
                  <c:v>0.66662869798885305</c:v>
                </c:pt>
                <c:pt idx="3025">
                  <c:v>0.66662869798885305</c:v>
                </c:pt>
                <c:pt idx="3026">
                  <c:v>0.67361140627732075</c:v>
                </c:pt>
                <c:pt idx="3027">
                  <c:v>0.66526856361714304</c:v>
                </c:pt>
                <c:pt idx="3028">
                  <c:v>0.66381802291696601</c:v>
                </c:pt>
                <c:pt idx="3029">
                  <c:v>0.66381802291696601</c:v>
                </c:pt>
                <c:pt idx="3030">
                  <c:v>0.66381802291696601</c:v>
                </c:pt>
                <c:pt idx="3031">
                  <c:v>0.66399897829145371</c:v>
                </c:pt>
                <c:pt idx="3032">
                  <c:v>0.66399897829145371</c:v>
                </c:pt>
                <c:pt idx="3033">
                  <c:v>0.65580229829024705</c:v>
                </c:pt>
                <c:pt idx="3034">
                  <c:v>0.65580229829024705</c:v>
                </c:pt>
                <c:pt idx="3035">
                  <c:v>0.65985713552496505</c:v>
                </c:pt>
                <c:pt idx="3036">
                  <c:v>0.66321673280446503</c:v>
                </c:pt>
                <c:pt idx="3037">
                  <c:v>0.66321673280446503</c:v>
                </c:pt>
                <c:pt idx="3038">
                  <c:v>0.66321673280446503</c:v>
                </c:pt>
                <c:pt idx="3039">
                  <c:v>0.66419718429126751</c:v>
                </c:pt>
                <c:pt idx="3040">
                  <c:v>0.66607763585544844</c:v>
                </c:pt>
                <c:pt idx="3041">
                  <c:v>0.66607763585544844</c:v>
                </c:pt>
                <c:pt idx="3042">
                  <c:v>0.66607763585544844</c:v>
                </c:pt>
                <c:pt idx="3043">
                  <c:v>0.66607763585544844</c:v>
                </c:pt>
                <c:pt idx="3044">
                  <c:v>0.66714633023561143</c:v>
                </c:pt>
                <c:pt idx="3045">
                  <c:v>0.6671174171810047</c:v>
                </c:pt>
                <c:pt idx="3046">
                  <c:v>0.67192632122639395</c:v>
                </c:pt>
                <c:pt idx="3047">
                  <c:v>0.67087349064006074</c:v>
                </c:pt>
                <c:pt idx="3048">
                  <c:v>0.66942054653200245</c:v>
                </c:pt>
                <c:pt idx="3049">
                  <c:v>0.66942054653200245</c:v>
                </c:pt>
                <c:pt idx="3050">
                  <c:v>0.6658187739725937</c:v>
                </c:pt>
                <c:pt idx="3051">
                  <c:v>0.6658187739725937</c:v>
                </c:pt>
                <c:pt idx="3052">
                  <c:v>0.67391128641163545</c:v>
                </c:pt>
                <c:pt idx="3053">
                  <c:v>0.66902961499580005</c:v>
                </c:pt>
                <c:pt idx="3054">
                  <c:v>0.66871836698453546</c:v>
                </c:pt>
                <c:pt idx="3055">
                  <c:v>0.66871836698453546</c:v>
                </c:pt>
                <c:pt idx="3056">
                  <c:v>0.67250530614635795</c:v>
                </c:pt>
                <c:pt idx="3057">
                  <c:v>0.67250530614635795</c:v>
                </c:pt>
                <c:pt idx="3058">
                  <c:v>0.67475123790850633</c:v>
                </c:pt>
                <c:pt idx="3059">
                  <c:v>0.67475123790850633</c:v>
                </c:pt>
                <c:pt idx="3060">
                  <c:v>0.67475123790850633</c:v>
                </c:pt>
                <c:pt idx="3061">
                  <c:v>0.67217394572742351</c:v>
                </c:pt>
                <c:pt idx="3062">
                  <c:v>0.663536201699651</c:v>
                </c:pt>
                <c:pt idx="3063">
                  <c:v>0.663536201699651</c:v>
                </c:pt>
                <c:pt idx="3064">
                  <c:v>0.67193417416582046</c:v>
                </c:pt>
                <c:pt idx="3065">
                  <c:v>0.67190947075296004</c:v>
                </c:pt>
                <c:pt idx="3066">
                  <c:v>0.66814941915047232</c:v>
                </c:pt>
                <c:pt idx="3067">
                  <c:v>0.66814941915047232</c:v>
                </c:pt>
                <c:pt idx="3068">
                  <c:v>0.66814941915047232</c:v>
                </c:pt>
                <c:pt idx="3069">
                  <c:v>0.66814941915047232</c:v>
                </c:pt>
                <c:pt idx="3070">
                  <c:v>0.66708064451266502</c:v>
                </c:pt>
                <c:pt idx="3071">
                  <c:v>0.66708064451266502</c:v>
                </c:pt>
                <c:pt idx="3072">
                  <c:v>0.66708064451266502</c:v>
                </c:pt>
                <c:pt idx="3073">
                  <c:v>0.66708064451266502</c:v>
                </c:pt>
                <c:pt idx="3074">
                  <c:v>0.66411252365376505</c:v>
                </c:pt>
                <c:pt idx="3075">
                  <c:v>0.67278462905305458</c:v>
                </c:pt>
                <c:pt idx="3076">
                  <c:v>0.67278462905305458</c:v>
                </c:pt>
                <c:pt idx="3077">
                  <c:v>0.67278462905305458</c:v>
                </c:pt>
                <c:pt idx="3078">
                  <c:v>0.67278462905305458</c:v>
                </c:pt>
                <c:pt idx="3079">
                  <c:v>0.67760095580984658</c:v>
                </c:pt>
                <c:pt idx="3080">
                  <c:v>0.67017025914680073</c:v>
                </c:pt>
                <c:pt idx="3081">
                  <c:v>0.6664984710800097</c:v>
                </c:pt>
                <c:pt idx="3082">
                  <c:v>0.6664984710800097</c:v>
                </c:pt>
                <c:pt idx="3083">
                  <c:v>0.6664984710800097</c:v>
                </c:pt>
                <c:pt idx="3084">
                  <c:v>0.67000970367187507</c:v>
                </c:pt>
                <c:pt idx="3085">
                  <c:v>0.67000970367187507</c:v>
                </c:pt>
                <c:pt idx="3086">
                  <c:v>0.67017468452692242</c:v>
                </c:pt>
                <c:pt idx="3087">
                  <c:v>0.67017468452692242</c:v>
                </c:pt>
                <c:pt idx="3088">
                  <c:v>0.66189162477302677</c:v>
                </c:pt>
                <c:pt idx="3089">
                  <c:v>0.66423681302436643</c:v>
                </c:pt>
                <c:pt idx="3090">
                  <c:v>0.67035391283344758</c:v>
                </c:pt>
                <c:pt idx="3091">
                  <c:v>0.67035391283344758</c:v>
                </c:pt>
                <c:pt idx="3092">
                  <c:v>0.67011125521553083</c:v>
                </c:pt>
                <c:pt idx="3093">
                  <c:v>0.67005608455554644</c:v>
                </c:pt>
                <c:pt idx="3094">
                  <c:v>0.67005608455554644</c:v>
                </c:pt>
                <c:pt idx="3095">
                  <c:v>0.67005608455554644</c:v>
                </c:pt>
                <c:pt idx="3096">
                  <c:v>0.67482232425069244</c:v>
                </c:pt>
                <c:pt idx="3097">
                  <c:v>0.67428904894303343</c:v>
                </c:pt>
                <c:pt idx="3098">
                  <c:v>0.67428904894303343</c:v>
                </c:pt>
                <c:pt idx="3099">
                  <c:v>0.67347915220220045</c:v>
                </c:pt>
                <c:pt idx="3100">
                  <c:v>0.67295522095724403</c:v>
                </c:pt>
                <c:pt idx="3101">
                  <c:v>0.67333478734470542</c:v>
                </c:pt>
                <c:pt idx="3102">
                  <c:v>0.67044614593064555</c:v>
                </c:pt>
                <c:pt idx="3103">
                  <c:v>0.67159227137082345</c:v>
                </c:pt>
                <c:pt idx="3104">
                  <c:v>0.67159227137082345</c:v>
                </c:pt>
                <c:pt idx="3105">
                  <c:v>0.67159227137082345</c:v>
                </c:pt>
                <c:pt idx="3106">
                  <c:v>0.67159227137082345</c:v>
                </c:pt>
                <c:pt idx="3107">
                  <c:v>0.67382860952722345</c:v>
                </c:pt>
                <c:pt idx="3108">
                  <c:v>0.6747807651504234</c:v>
                </c:pt>
                <c:pt idx="3109">
                  <c:v>0.67165696482892001</c:v>
                </c:pt>
                <c:pt idx="3110">
                  <c:v>0.67361027533362472</c:v>
                </c:pt>
                <c:pt idx="3111">
                  <c:v>0.67226971483550446</c:v>
                </c:pt>
                <c:pt idx="3112">
                  <c:v>0.67226971483550446</c:v>
                </c:pt>
                <c:pt idx="3113">
                  <c:v>0.67356449941497543</c:v>
                </c:pt>
                <c:pt idx="3114">
                  <c:v>0.66746967656266443</c:v>
                </c:pt>
                <c:pt idx="3115">
                  <c:v>0.66674073696018921</c:v>
                </c:pt>
                <c:pt idx="3116">
                  <c:v>0.66674073696018921</c:v>
                </c:pt>
                <c:pt idx="3117">
                  <c:v>0.66634819354494446</c:v>
                </c:pt>
                <c:pt idx="3118">
                  <c:v>0.66668123536473989</c:v>
                </c:pt>
                <c:pt idx="3119">
                  <c:v>0.66668123536473989</c:v>
                </c:pt>
                <c:pt idx="3120">
                  <c:v>0.66088393938472345</c:v>
                </c:pt>
                <c:pt idx="3121">
                  <c:v>0.66088393938472345</c:v>
                </c:pt>
                <c:pt idx="3122">
                  <c:v>0.66015536361342075</c:v>
                </c:pt>
                <c:pt idx="3123">
                  <c:v>0.66015536361342075</c:v>
                </c:pt>
                <c:pt idx="3124">
                  <c:v>0.66015536361342075</c:v>
                </c:pt>
                <c:pt idx="3125">
                  <c:v>0.66015536361342075</c:v>
                </c:pt>
                <c:pt idx="3126">
                  <c:v>0.66835735278353758</c:v>
                </c:pt>
                <c:pt idx="3127">
                  <c:v>0.67072358939349075</c:v>
                </c:pt>
                <c:pt idx="3128">
                  <c:v>0.67072358939349075</c:v>
                </c:pt>
                <c:pt idx="3129">
                  <c:v>0.671219767811157</c:v>
                </c:pt>
                <c:pt idx="3130">
                  <c:v>0.67290450203745145</c:v>
                </c:pt>
                <c:pt idx="3131">
                  <c:v>0.67365605837024245</c:v>
                </c:pt>
                <c:pt idx="3132">
                  <c:v>0.66836817396821202</c:v>
                </c:pt>
                <c:pt idx="3133">
                  <c:v>0.66384624502623502</c:v>
                </c:pt>
                <c:pt idx="3134">
                  <c:v>0.66384624502623502</c:v>
                </c:pt>
                <c:pt idx="3135">
                  <c:v>0.66137804756652374</c:v>
                </c:pt>
                <c:pt idx="3136">
                  <c:v>0.66137804756652374</c:v>
                </c:pt>
                <c:pt idx="3137">
                  <c:v>0.66137804756652374</c:v>
                </c:pt>
                <c:pt idx="3138">
                  <c:v>0.66110917550244441</c:v>
                </c:pt>
                <c:pt idx="3139">
                  <c:v>0.66304586040413105</c:v>
                </c:pt>
                <c:pt idx="3140">
                  <c:v>0.66304586040413105</c:v>
                </c:pt>
                <c:pt idx="3141">
                  <c:v>0.66174815601142889</c:v>
                </c:pt>
                <c:pt idx="3142">
                  <c:v>0.660253162820721</c:v>
                </c:pt>
                <c:pt idx="3143">
                  <c:v>0.66377322887995205</c:v>
                </c:pt>
                <c:pt idx="3144">
                  <c:v>0.66562105704464403</c:v>
                </c:pt>
                <c:pt idx="3145">
                  <c:v>0.65995223677466142</c:v>
                </c:pt>
                <c:pt idx="3146">
                  <c:v>0.65995223677466142</c:v>
                </c:pt>
                <c:pt idx="3147">
                  <c:v>0.65995223677466142</c:v>
                </c:pt>
                <c:pt idx="3148">
                  <c:v>0.65995223677466142</c:v>
                </c:pt>
                <c:pt idx="3149">
                  <c:v>0.65995223677466142</c:v>
                </c:pt>
                <c:pt idx="3150">
                  <c:v>0.65941662388384603</c:v>
                </c:pt>
                <c:pt idx="3151">
                  <c:v>0.65941662388384603</c:v>
                </c:pt>
                <c:pt idx="3152">
                  <c:v>0.65941662388384603</c:v>
                </c:pt>
                <c:pt idx="3153">
                  <c:v>0.66149920545706042</c:v>
                </c:pt>
                <c:pt idx="3154">
                  <c:v>0.66149920545706042</c:v>
                </c:pt>
                <c:pt idx="3155">
                  <c:v>0.66489127483095845</c:v>
                </c:pt>
                <c:pt idx="3156">
                  <c:v>0.66489127483095845</c:v>
                </c:pt>
                <c:pt idx="3157">
                  <c:v>0.6641691074953614</c:v>
                </c:pt>
                <c:pt idx="3158">
                  <c:v>0.6613486133161699</c:v>
                </c:pt>
                <c:pt idx="3159">
                  <c:v>0.6613486133161699</c:v>
                </c:pt>
                <c:pt idx="3160">
                  <c:v>0.66079683767162989</c:v>
                </c:pt>
                <c:pt idx="3161">
                  <c:v>0.66079683767162989</c:v>
                </c:pt>
                <c:pt idx="3162">
                  <c:v>0.66079683767162989</c:v>
                </c:pt>
                <c:pt idx="3163">
                  <c:v>0.66079683767162989</c:v>
                </c:pt>
                <c:pt idx="3164">
                  <c:v>0.66079683767162989</c:v>
                </c:pt>
                <c:pt idx="3165">
                  <c:v>0.66079683767162989</c:v>
                </c:pt>
                <c:pt idx="3166">
                  <c:v>0.66079683767162989</c:v>
                </c:pt>
                <c:pt idx="3167">
                  <c:v>0.66079683767162989</c:v>
                </c:pt>
                <c:pt idx="3168">
                  <c:v>0.66079683767162989</c:v>
                </c:pt>
                <c:pt idx="3169">
                  <c:v>0.66079683767162989</c:v>
                </c:pt>
                <c:pt idx="3170">
                  <c:v>0.66079683767162989</c:v>
                </c:pt>
                <c:pt idx="3171">
                  <c:v>0.66406283854566905</c:v>
                </c:pt>
                <c:pt idx="3172">
                  <c:v>0.65819430506663801</c:v>
                </c:pt>
                <c:pt idx="3173">
                  <c:v>0.65819430506663801</c:v>
                </c:pt>
                <c:pt idx="3174">
                  <c:v>0.65819430506663801</c:v>
                </c:pt>
                <c:pt idx="3175">
                  <c:v>0.65787615551154743</c:v>
                </c:pt>
                <c:pt idx="3176">
                  <c:v>0.65738117957788045</c:v>
                </c:pt>
                <c:pt idx="3177">
                  <c:v>0.65738117957788045</c:v>
                </c:pt>
                <c:pt idx="3178">
                  <c:v>0.65738117957788045</c:v>
                </c:pt>
                <c:pt idx="3179">
                  <c:v>0.65610341788283644</c:v>
                </c:pt>
                <c:pt idx="3180">
                  <c:v>0.65610341788283644</c:v>
                </c:pt>
                <c:pt idx="3181">
                  <c:v>0.6542527753527515</c:v>
                </c:pt>
                <c:pt idx="3182">
                  <c:v>0.6608318604879414</c:v>
                </c:pt>
                <c:pt idx="3183">
                  <c:v>0.65956382984589601</c:v>
                </c:pt>
                <c:pt idx="3184">
                  <c:v>0.65956382984589601</c:v>
                </c:pt>
                <c:pt idx="3185">
                  <c:v>0.6580643225110504</c:v>
                </c:pt>
                <c:pt idx="3186">
                  <c:v>0.65860465196982376</c:v>
                </c:pt>
                <c:pt idx="3187">
                  <c:v>0.65860465196982376</c:v>
                </c:pt>
                <c:pt idx="3188">
                  <c:v>0.663231104951027</c:v>
                </c:pt>
                <c:pt idx="3189">
                  <c:v>0.65651164278614005</c:v>
                </c:pt>
                <c:pt idx="3190">
                  <c:v>0.66207240042617777</c:v>
                </c:pt>
                <c:pt idx="3191">
                  <c:v>0.66627493562224904</c:v>
                </c:pt>
                <c:pt idx="3192">
                  <c:v>0.66627493562224904</c:v>
                </c:pt>
                <c:pt idx="3193">
                  <c:v>0.66675412962274705</c:v>
                </c:pt>
                <c:pt idx="3194">
                  <c:v>0.66675412962274705</c:v>
                </c:pt>
                <c:pt idx="3195">
                  <c:v>0.66611667053654244</c:v>
                </c:pt>
                <c:pt idx="3196">
                  <c:v>0.66611667053654244</c:v>
                </c:pt>
                <c:pt idx="3197">
                  <c:v>0.66611667053654244</c:v>
                </c:pt>
                <c:pt idx="3198">
                  <c:v>0.65928757294605</c:v>
                </c:pt>
                <c:pt idx="3199">
                  <c:v>0.6608420890577974</c:v>
                </c:pt>
                <c:pt idx="3200">
                  <c:v>0.65430336455433102</c:v>
                </c:pt>
                <c:pt idx="3201">
                  <c:v>0.65430336455433102</c:v>
                </c:pt>
                <c:pt idx="3202">
                  <c:v>0.65792060436945676</c:v>
                </c:pt>
                <c:pt idx="3203">
                  <c:v>0.65849617186482301</c:v>
                </c:pt>
                <c:pt idx="3204">
                  <c:v>0.66235767346204943</c:v>
                </c:pt>
                <c:pt idx="3205">
                  <c:v>0.66235767346204943</c:v>
                </c:pt>
                <c:pt idx="3206">
                  <c:v>0.66235767346204943</c:v>
                </c:pt>
                <c:pt idx="3207">
                  <c:v>0.66235767346204943</c:v>
                </c:pt>
                <c:pt idx="3208">
                  <c:v>0.66235767346204943</c:v>
                </c:pt>
                <c:pt idx="3209">
                  <c:v>0.66235767346204943</c:v>
                </c:pt>
                <c:pt idx="3210">
                  <c:v>0.660303192876318</c:v>
                </c:pt>
                <c:pt idx="3211">
                  <c:v>0.66832131283564444</c:v>
                </c:pt>
                <c:pt idx="3212">
                  <c:v>0.66864709779198073</c:v>
                </c:pt>
                <c:pt idx="3213">
                  <c:v>0.66864709779198073</c:v>
                </c:pt>
                <c:pt idx="3214">
                  <c:v>0.66864709779198073</c:v>
                </c:pt>
                <c:pt idx="3215">
                  <c:v>0.67244399491153595</c:v>
                </c:pt>
                <c:pt idx="3216">
                  <c:v>0.66562050589725097</c:v>
                </c:pt>
                <c:pt idx="3217">
                  <c:v>0.66517988202288403</c:v>
                </c:pt>
                <c:pt idx="3218">
                  <c:v>0.66177551693848347</c:v>
                </c:pt>
                <c:pt idx="3219">
                  <c:v>0.65634496098837858</c:v>
                </c:pt>
                <c:pt idx="3220">
                  <c:v>0.65635654522088505</c:v>
                </c:pt>
                <c:pt idx="3221">
                  <c:v>0.65677975792615972</c:v>
                </c:pt>
                <c:pt idx="3222">
                  <c:v>0.65677975792615972</c:v>
                </c:pt>
                <c:pt idx="3223">
                  <c:v>0.65730232993473658</c:v>
                </c:pt>
                <c:pt idx="3224">
                  <c:v>0.65730232993473658</c:v>
                </c:pt>
                <c:pt idx="3225">
                  <c:v>0.65730232993473658</c:v>
                </c:pt>
                <c:pt idx="3226">
                  <c:v>0.66149573138964946</c:v>
                </c:pt>
                <c:pt idx="3227">
                  <c:v>0.65395374448462995</c:v>
                </c:pt>
                <c:pt idx="3228">
                  <c:v>0.65361176908243801</c:v>
                </c:pt>
                <c:pt idx="3229">
                  <c:v>0.65361176908243801</c:v>
                </c:pt>
                <c:pt idx="3230">
                  <c:v>0.6552119432468817</c:v>
                </c:pt>
                <c:pt idx="3231">
                  <c:v>0.6552119432468817</c:v>
                </c:pt>
                <c:pt idx="3232">
                  <c:v>0.6552119432468817</c:v>
                </c:pt>
                <c:pt idx="3233">
                  <c:v>0.66149203765418507</c:v>
                </c:pt>
                <c:pt idx="3234">
                  <c:v>0.65500339434418675</c:v>
                </c:pt>
                <c:pt idx="3235">
                  <c:v>0.65500339434418675</c:v>
                </c:pt>
                <c:pt idx="3236">
                  <c:v>0.65500339434418675</c:v>
                </c:pt>
                <c:pt idx="3237">
                  <c:v>0.65513198601131395</c:v>
                </c:pt>
                <c:pt idx="3238">
                  <c:v>0.65513198601131395</c:v>
                </c:pt>
                <c:pt idx="3239">
                  <c:v>0.65514196519022705</c:v>
                </c:pt>
                <c:pt idx="3240">
                  <c:v>0.65514196519022705</c:v>
                </c:pt>
                <c:pt idx="3241">
                  <c:v>0.65824982985972547</c:v>
                </c:pt>
                <c:pt idx="3242">
                  <c:v>0.65941077988040298</c:v>
                </c:pt>
                <c:pt idx="3243">
                  <c:v>0.65941077988040298</c:v>
                </c:pt>
                <c:pt idx="3244">
                  <c:v>0.65771157106183942</c:v>
                </c:pt>
                <c:pt idx="3245">
                  <c:v>0.65771157106183942</c:v>
                </c:pt>
                <c:pt idx="3246">
                  <c:v>0.65771157106183942</c:v>
                </c:pt>
                <c:pt idx="3247">
                  <c:v>0.65771157106183942</c:v>
                </c:pt>
                <c:pt idx="3248">
                  <c:v>0.65385539457373976</c:v>
                </c:pt>
                <c:pt idx="3249">
                  <c:v>0.65214089867017833</c:v>
                </c:pt>
                <c:pt idx="3250">
                  <c:v>0.6447511066966507</c:v>
                </c:pt>
                <c:pt idx="3251">
                  <c:v>0.6467078966426647</c:v>
                </c:pt>
                <c:pt idx="3252">
                  <c:v>0.6467078966426647</c:v>
                </c:pt>
                <c:pt idx="3253">
                  <c:v>0.6467078966426647</c:v>
                </c:pt>
                <c:pt idx="3254">
                  <c:v>0.64802770575950142</c:v>
                </c:pt>
                <c:pt idx="3255">
                  <c:v>0.64802770575950142</c:v>
                </c:pt>
                <c:pt idx="3256">
                  <c:v>0.64802770575950142</c:v>
                </c:pt>
                <c:pt idx="3257">
                  <c:v>0.64802770575950142</c:v>
                </c:pt>
                <c:pt idx="3258">
                  <c:v>0.64802770575950142</c:v>
                </c:pt>
                <c:pt idx="3259">
                  <c:v>0.64647715728091804</c:v>
                </c:pt>
                <c:pt idx="3260">
                  <c:v>0.64647715728091804</c:v>
                </c:pt>
                <c:pt idx="3261">
                  <c:v>0.64867305453894475</c:v>
                </c:pt>
                <c:pt idx="3262">
                  <c:v>0.64133684897341503</c:v>
                </c:pt>
                <c:pt idx="3263">
                  <c:v>0.64133684897341503</c:v>
                </c:pt>
                <c:pt idx="3264">
                  <c:v>0.64968142160990972</c:v>
                </c:pt>
                <c:pt idx="3265">
                  <c:v>0.64637631295822895</c:v>
                </c:pt>
                <c:pt idx="3266">
                  <c:v>0.64637631295822895</c:v>
                </c:pt>
                <c:pt idx="3267">
                  <c:v>0.64637631295822895</c:v>
                </c:pt>
                <c:pt idx="3268">
                  <c:v>0.64696628560389158</c:v>
                </c:pt>
                <c:pt idx="3269">
                  <c:v>0.65385574323419005</c:v>
                </c:pt>
                <c:pt idx="3270">
                  <c:v>0.64922407541728244</c:v>
                </c:pt>
                <c:pt idx="3271">
                  <c:v>0.64812407291940888</c:v>
                </c:pt>
                <c:pt idx="3272">
                  <c:v>0.64817052936534203</c:v>
                </c:pt>
                <c:pt idx="3273">
                  <c:v>0.65544879108706799</c:v>
                </c:pt>
                <c:pt idx="3274">
                  <c:v>0.64764879317568103</c:v>
                </c:pt>
                <c:pt idx="3275">
                  <c:v>0.64719699590759805</c:v>
                </c:pt>
                <c:pt idx="3276">
                  <c:v>0.64719699590759805</c:v>
                </c:pt>
                <c:pt idx="3277">
                  <c:v>0.64719699590759805</c:v>
                </c:pt>
                <c:pt idx="3278">
                  <c:v>0.64864133440767302</c:v>
                </c:pt>
                <c:pt idx="3279">
                  <c:v>0.64721174343004995</c:v>
                </c:pt>
                <c:pt idx="3280">
                  <c:v>0.64721174343004995</c:v>
                </c:pt>
                <c:pt idx="3281">
                  <c:v>0.64211732901713159</c:v>
                </c:pt>
                <c:pt idx="3282">
                  <c:v>0.64211732901713159</c:v>
                </c:pt>
                <c:pt idx="3283">
                  <c:v>0.64336379891679996</c:v>
                </c:pt>
                <c:pt idx="3284">
                  <c:v>0.6440999255795159</c:v>
                </c:pt>
                <c:pt idx="3285">
                  <c:v>0.64330330720929141</c:v>
                </c:pt>
                <c:pt idx="3286">
                  <c:v>0.64111170677958473</c:v>
                </c:pt>
                <c:pt idx="3287">
                  <c:v>0.64112201729467788</c:v>
                </c:pt>
                <c:pt idx="3288">
                  <c:v>0.64697504681476459</c:v>
                </c:pt>
                <c:pt idx="3289">
                  <c:v>0.6419028434087467</c:v>
                </c:pt>
                <c:pt idx="3290">
                  <c:v>0.6489724944043187</c:v>
                </c:pt>
                <c:pt idx="3291">
                  <c:v>0.64590716076786259</c:v>
                </c:pt>
                <c:pt idx="3292">
                  <c:v>0.64590716076786259</c:v>
                </c:pt>
                <c:pt idx="3293">
                  <c:v>0.64590716076786259</c:v>
                </c:pt>
                <c:pt idx="3294">
                  <c:v>0.64658766645439258</c:v>
                </c:pt>
                <c:pt idx="3295">
                  <c:v>0.64703396002028501</c:v>
                </c:pt>
                <c:pt idx="3296">
                  <c:v>0.6552587828779276</c:v>
                </c:pt>
                <c:pt idx="3297">
                  <c:v>0.6552587828779276</c:v>
                </c:pt>
                <c:pt idx="3298">
                  <c:v>0.6552587828779276</c:v>
                </c:pt>
                <c:pt idx="3299">
                  <c:v>0.65400829915759073</c:v>
                </c:pt>
                <c:pt idx="3300">
                  <c:v>0.65162750383925205</c:v>
                </c:pt>
                <c:pt idx="3301">
                  <c:v>0.65028777591432996</c:v>
                </c:pt>
                <c:pt idx="3302">
                  <c:v>0.65028777591432996</c:v>
                </c:pt>
                <c:pt idx="3303">
                  <c:v>0.65028777591432996</c:v>
                </c:pt>
                <c:pt idx="3304">
                  <c:v>0.64864853078144258</c:v>
                </c:pt>
                <c:pt idx="3305">
                  <c:v>0.6461400155056809</c:v>
                </c:pt>
                <c:pt idx="3306">
                  <c:v>0.64500764193275051</c:v>
                </c:pt>
                <c:pt idx="3307">
                  <c:v>0.64500764193275051</c:v>
                </c:pt>
                <c:pt idx="3308">
                  <c:v>0.64500764193275051</c:v>
                </c:pt>
                <c:pt idx="3309">
                  <c:v>0.64561126100794797</c:v>
                </c:pt>
                <c:pt idx="3310">
                  <c:v>0.64342121868128388</c:v>
                </c:pt>
                <c:pt idx="3311">
                  <c:v>0.65169574751662174</c:v>
                </c:pt>
                <c:pt idx="3312">
                  <c:v>0.64771131227302015</c:v>
                </c:pt>
                <c:pt idx="3313">
                  <c:v>0.64727980279522945</c:v>
                </c:pt>
                <c:pt idx="3314">
                  <c:v>0.64727980279522945</c:v>
                </c:pt>
                <c:pt idx="3315">
                  <c:v>0.63957983338730373</c:v>
                </c:pt>
                <c:pt idx="3316">
                  <c:v>0.63957983338730373</c:v>
                </c:pt>
                <c:pt idx="3317">
                  <c:v>0.63957983338730373</c:v>
                </c:pt>
                <c:pt idx="3318">
                  <c:v>0.63957983338730373</c:v>
                </c:pt>
                <c:pt idx="3319">
                  <c:v>0.64338907619624641</c:v>
                </c:pt>
                <c:pt idx="3320">
                  <c:v>0.63800568885114495</c:v>
                </c:pt>
                <c:pt idx="3321">
                  <c:v>0.64187597172325395</c:v>
                </c:pt>
                <c:pt idx="3322">
                  <c:v>0.64187597172325395</c:v>
                </c:pt>
                <c:pt idx="3323">
                  <c:v>0.63631014286573151</c:v>
                </c:pt>
                <c:pt idx="3324">
                  <c:v>0.63631014286573151</c:v>
                </c:pt>
                <c:pt idx="3325">
                  <c:v>0.64065831938878814</c:v>
                </c:pt>
                <c:pt idx="3326">
                  <c:v>0.64065831938878814</c:v>
                </c:pt>
                <c:pt idx="3327">
                  <c:v>0.64065831938878814</c:v>
                </c:pt>
                <c:pt idx="3328">
                  <c:v>0.64065831938878814</c:v>
                </c:pt>
                <c:pt idx="3329">
                  <c:v>0.64065831938878814</c:v>
                </c:pt>
                <c:pt idx="3330">
                  <c:v>0.64065831938878814</c:v>
                </c:pt>
                <c:pt idx="3331">
                  <c:v>0.64463981173818219</c:v>
                </c:pt>
                <c:pt idx="3332">
                  <c:v>0.64896791818151345</c:v>
                </c:pt>
                <c:pt idx="3333">
                  <c:v>0.64344807018546746</c:v>
                </c:pt>
                <c:pt idx="3334">
                  <c:v>0.64344807018546746</c:v>
                </c:pt>
                <c:pt idx="3335">
                  <c:v>0.64344807018546746</c:v>
                </c:pt>
                <c:pt idx="3336">
                  <c:v>0.64087544918429873</c:v>
                </c:pt>
                <c:pt idx="3337">
                  <c:v>0.64206398052799096</c:v>
                </c:pt>
                <c:pt idx="3338">
                  <c:v>0.64321810019512904</c:v>
                </c:pt>
                <c:pt idx="3339">
                  <c:v>0.64465831240175075</c:v>
                </c:pt>
                <c:pt idx="3340">
                  <c:v>0.64465831240175075</c:v>
                </c:pt>
                <c:pt idx="3341">
                  <c:v>0.64191910724710144</c:v>
                </c:pt>
                <c:pt idx="3342">
                  <c:v>0.64214436848204604</c:v>
                </c:pt>
                <c:pt idx="3343">
                  <c:v>0.64214436848204604</c:v>
                </c:pt>
                <c:pt idx="3344">
                  <c:v>0.64214436848204604</c:v>
                </c:pt>
                <c:pt idx="3345">
                  <c:v>0.64214436848204604</c:v>
                </c:pt>
                <c:pt idx="3346">
                  <c:v>0.64214436848204604</c:v>
                </c:pt>
                <c:pt idx="3347">
                  <c:v>0.64214436848204604</c:v>
                </c:pt>
                <c:pt idx="3348">
                  <c:v>0.64214436848204604</c:v>
                </c:pt>
                <c:pt idx="3349">
                  <c:v>0.64074166684248002</c:v>
                </c:pt>
                <c:pt idx="3350">
                  <c:v>0.63726431554132701</c:v>
                </c:pt>
                <c:pt idx="3351">
                  <c:v>0.63570079668548207</c:v>
                </c:pt>
                <c:pt idx="3352">
                  <c:v>0.63570079668548207</c:v>
                </c:pt>
                <c:pt idx="3353">
                  <c:v>0.63570079668548207</c:v>
                </c:pt>
                <c:pt idx="3354">
                  <c:v>0.63751641521339242</c:v>
                </c:pt>
                <c:pt idx="3355">
                  <c:v>0.64156723270253402</c:v>
                </c:pt>
                <c:pt idx="3356">
                  <c:v>0.64156723270253402</c:v>
                </c:pt>
                <c:pt idx="3357">
                  <c:v>0.64156723270253402</c:v>
                </c:pt>
                <c:pt idx="3358">
                  <c:v>0.64156723270253402</c:v>
                </c:pt>
                <c:pt idx="3359">
                  <c:v>0.64156723270253402</c:v>
                </c:pt>
                <c:pt idx="3360">
                  <c:v>0.64919251368705644</c:v>
                </c:pt>
                <c:pt idx="3361">
                  <c:v>0.64919251368705644</c:v>
                </c:pt>
                <c:pt idx="3362">
                  <c:v>0.64970684793738442</c:v>
                </c:pt>
                <c:pt idx="3363">
                  <c:v>0.64662665620928406</c:v>
                </c:pt>
                <c:pt idx="3364">
                  <c:v>0.65273496428369371</c:v>
                </c:pt>
                <c:pt idx="3365">
                  <c:v>0.65273496428369371</c:v>
                </c:pt>
                <c:pt idx="3366">
                  <c:v>0.65273496428369371</c:v>
                </c:pt>
                <c:pt idx="3367">
                  <c:v>0.65273496428369371</c:v>
                </c:pt>
                <c:pt idx="3368">
                  <c:v>0.64882006783913471</c:v>
                </c:pt>
                <c:pt idx="3369">
                  <c:v>0.64882006783913471</c:v>
                </c:pt>
                <c:pt idx="3370">
                  <c:v>0.64882006783913471</c:v>
                </c:pt>
                <c:pt idx="3371">
                  <c:v>0.65316148912968441</c:v>
                </c:pt>
                <c:pt idx="3372">
                  <c:v>0.65316148912968441</c:v>
                </c:pt>
                <c:pt idx="3373">
                  <c:v>0.64845136088406496</c:v>
                </c:pt>
                <c:pt idx="3374">
                  <c:v>0.64811232792254359</c:v>
                </c:pt>
                <c:pt idx="3375">
                  <c:v>0.65202582416822075</c:v>
                </c:pt>
                <c:pt idx="3376">
                  <c:v>0.65202582416822075</c:v>
                </c:pt>
                <c:pt idx="3377">
                  <c:v>0.65202582416822075</c:v>
                </c:pt>
                <c:pt idx="3378">
                  <c:v>0.65262426281670871</c:v>
                </c:pt>
                <c:pt idx="3379">
                  <c:v>0.65262426281670871</c:v>
                </c:pt>
                <c:pt idx="3380">
                  <c:v>0.64962568213854432</c:v>
                </c:pt>
                <c:pt idx="3381">
                  <c:v>0.64962568213854432</c:v>
                </c:pt>
                <c:pt idx="3382">
                  <c:v>0.64962568213854432</c:v>
                </c:pt>
                <c:pt idx="3383">
                  <c:v>0.64962568213854432</c:v>
                </c:pt>
                <c:pt idx="3384">
                  <c:v>0.64962568213854432</c:v>
                </c:pt>
                <c:pt idx="3385">
                  <c:v>0.64962568213854432</c:v>
                </c:pt>
                <c:pt idx="3386">
                  <c:v>0.64962568213854432</c:v>
                </c:pt>
                <c:pt idx="3387">
                  <c:v>0.64962568213854432</c:v>
                </c:pt>
                <c:pt idx="3388">
                  <c:v>0.64962568213854432</c:v>
                </c:pt>
                <c:pt idx="3389">
                  <c:v>0.64962568213854432</c:v>
                </c:pt>
                <c:pt idx="3390">
                  <c:v>0.64574681115296395</c:v>
                </c:pt>
                <c:pt idx="3391">
                  <c:v>0.64574681115296395</c:v>
                </c:pt>
                <c:pt idx="3392">
                  <c:v>0.65296993729084973</c:v>
                </c:pt>
                <c:pt idx="3393">
                  <c:v>0.65296993729084973</c:v>
                </c:pt>
                <c:pt idx="3394">
                  <c:v>0.65296993729084973</c:v>
                </c:pt>
                <c:pt idx="3395">
                  <c:v>0.65296993729084973</c:v>
                </c:pt>
                <c:pt idx="3396">
                  <c:v>0.65296993729084973</c:v>
                </c:pt>
                <c:pt idx="3397">
                  <c:v>0.65151647509920696</c:v>
                </c:pt>
                <c:pt idx="3398">
                  <c:v>0.65151647509920696</c:v>
                </c:pt>
                <c:pt idx="3399">
                  <c:v>0.64758169469805471</c:v>
                </c:pt>
                <c:pt idx="3400">
                  <c:v>0.64682069742738202</c:v>
                </c:pt>
                <c:pt idx="3401">
                  <c:v>0.64798005781943246</c:v>
                </c:pt>
                <c:pt idx="3402">
                  <c:v>0.64798005781943246</c:v>
                </c:pt>
                <c:pt idx="3403">
                  <c:v>0.64798005781943246</c:v>
                </c:pt>
                <c:pt idx="3404">
                  <c:v>0.64798005781943246</c:v>
                </c:pt>
                <c:pt idx="3405">
                  <c:v>0.64755170047287558</c:v>
                </c:pt>
                <c:pt idx="3406">
                  <c:v>0.64755170047287558</c:v>
                </c:pt>
                <c:pt idx="3407">
                  <c:v>0.64065363704131473</c:v>
                </c:pt>
                <c:pt idx="3408">
                  <c:v>0.64352814047108942</c:v>
                </c:pt>
                <c:pt idx="3409">
                  <c:v>0.64352814047108942</c:v>
                </c:pt>
                <c:pt idx="3410">
                  <c:v>0.64554489940406046</c:v>
                </c:pt>
                <c:pt idx="3411">
                  <c:v>0.64554489940406046</c:v>
                </c:pt>
                <c:pt idx="3412">
                  <c:v>0.64241226611686897</c:v>
                </c:pt>
                <c:pt idx="3413">
                  <c:v>0.64727127330075673</c:v>
                </c:pt>
                <c:pt idx="3414">
                  <c:v>0.64727127330075673</c:v>
                </c:pt>
                <c:pt idx="3415">
                  <c:v>0.64845892034501595</c:v>
                </c:pt>
                <c:pt idx="3416">
                  <c:v>0.64730754492381404</c:v>
                </c:pt>
                <c:pt idx="3417">
                  <c:v>0.64730754492381404</c:v>
                </c:pt>
                <c:pt idx="3418">
                  <c:v>0.64730754492381404</c:v>
                </c:pt>
                <c:pt idx="3419">
                  <c:v>0.64730754492381404</c:v>
                </c:pt>
                <c:pt idx="3420">
                  <c:v>0.64730754492381404</c:v>
                </c:pt>
                <c:pt idx="3421">
                  <c:v>0.64730754492381404</c:v>
                </c:pt>
                <c:pt idx="3422">
                  <c:v>0.64586642014531903</c:v>
                </c:pt>
                <c:pt idx="3423">
                  <c:v>0.64586642014531903</c:v>
                </c:pt>
                <c:pt idx="3424">
                  <c:v>0.64764077169180989</c:v>
                </c:pt>
                <c:pt idx="3425">
                  <c:v>0.64964063236906233</c:v>
                </c:pt>
                <c:pt idx="3426">
                  <c:v>0.64536881786682443</c:v>
                </c:pt>
                <c:pt idx="3427">
                  <c:v>0.64720869498645295</c:v>
                </c:pt>
                <c:pt idx="3428">
                  <c:v>0.64378981392266743</c:v>
                </c:pt>
                <c:pt idx="3429">
                  <c:v>0.642289769167393</c:v>
                </c:pt>
                <c:pt idx="3430">
                  <c:v>0.642289769167393</c:v>
                </c:pt>
                <c:pt idx="3431">
                  <c:v>0.642289769167393</c:v>
                </c:pt>
                <c:pt idx="3432">
                  <c:v>0.644544095754638</c:v>
                </c:pt>
                <c:pt idx="3433">
                  <c:v>0.64742255467301646</c:v>
                </c:pt>
                <c:pt idx="3434">
                  <c:v>0.6490185359926115</c:v>
                </c:pt>
                <c:pt idx="3435">
                  <c:v>0.64463930859623342</c:v>
                </c:pt>
                <c:pt idx="3436">
                  <c:v>0.64174880431661774</c:v>
                </c:pt>
                <c:pt idx="3437">
                  <c:v>0.64174880431661774</c:v>
                </c:pt>
                <c:pt idx="3438">
                  <c:v>0.64174880431661774</c:v>
                </c:pt>
                <c:pt idx="3439">
                  <c:v>0.64174880431661774</c:v>
                </c:pt>
                <c:pt idx="3440">
                  <c:v>0.64417701977475805</c:v>
                </c:pt>
                <c:pt idx="3441">
                  <c:v>0.644012205506721</c:v>
                </c:pt>
                <c:pt idx="3442">
                  <c:v>0.64708985946915076</c:v>
                </c:pt>
                <c:pt idx="3443">
                  <c:v>0.64187765987170442</c:v>
                </c:pt>
                <c:pt idx="3444">
                  <c:v>0.63973614904556397</c:v>
                </c:pt>
                <c:pt idx="3445">
                  <c:v>0.64539664889012704</c:v>
                </c:pt>
                <c:pt idx="3446">
                  <c:v>0.63751620818892696</c:v>
                </c:pt>
                <c:pt idx="3447">
                  <c:v>0.64019446229210675</c:v>
                </c:pt>
                <c:pt idx="3448">
                  <c:v>0.63669324951831274</c:v>
                </c:pt>
                <c:pt idx="3449">
                  <c:v>0.63614217895023351</c:v>
                </c:pt>
                <c:pt idx="3450">
                  <c:v>0.63818985464704658</c:v>
                </c:pt>
                <c:pt idx="3451">
                  <c:v>0.64095827872464695</c:v>
                </c:pt>
                <c:pt idx="3452">
                  <c:v>0.63621429279121999</c:v>
                </c:pt>
                <c:pt idx="3453">
                  <c:v>0.6400257364434776</c:v>
                </c:pt>
                <c:pt idx="3454">
                  <c:v>0.6400257364434776</c:v>
                </c:pt>
                <c:pt idx="3455">
                  <c:v>0.6400257364434776</c:v>
                </c:pt>
                <c:pt idx="3456">
                  <c:v>0.6400257364434776</c:v>
                </c:pt>
                <c:pt idx="3457">
                  <c:v>0.6400257364434776</c:v>
                </c:pt>
                <c:pt idx="3458">
                  <c:v>0.6400257364434776</c:v>
                </c:pt>
                <c:pt idx="3459">
                  <c:v>0.63660789364161274</c:v>
                </c:pt>
                <c:pt idx="3460">
                  <c:v>0.63663025827655573</c:v>
                </c:pt>
                <c:pt idx="3461">
                  <c:v>0.63732659607580644</c:v>
                </c:pt>
                <c:pt idx="3462">
                  <c:v>0.63732659607580644</c:v>
                </c:pt>
                <c:pt idx="3463">
                  <c:v>0.63856245771872999</c:v>
                </c:pt>
                <c:pt idx="3464">
                  <c:v>0.63667713530423942</c:v>
                </c:pt>
                <c:pt idx="3465">
                  <c:v>0.63701064214290604</c:v>
                </c:pt>
                <c:pt idx="3466">
                  <c:v>0.63726764646976641</c:v>
                </c:pt>
                <c:pt idx="3467">
                  <c:v>0.63726764646976641</c:v>
                </c:pt>
                <c:pt idx="3468">
                  <c:v>0.63749950609590045</c:v>
                </c:pt>
                <c:pt idx="3469">
                  <c:v>0.63283714209276098</c:v>
                </c:pt>
                <c:pt idx="3470">
                  <c:v>0.63732078470863196</c:v>
                </c:pt>
                <c:pt idx="3471">
                  <c:v>0.63732078470863196</c:v>
                </c:pt>
                <c:pt idx="3472">
                  <c:v>0.63732078470863196</c:v>
                </c:pt>
                <c:pt idx="3473">
                  <c:v>0.63477308264522458</c:v>
                </c:pt>
                <c:pt idx="3474">
                  <c:v>0.62869437622765045</c:v>
                </c:pt>
                <c:pt idx="3475">
                  <c:v>0.62869437622765045</c:v>
                </c:pt>
                <c:pt idx="3476">
                  <c:v>0.62869437622765045</c:v>
                </c:pt>
                <c:pt idx="3477">
                  <c:v>0.62869437622765045</c:v>
                </c:pt>
                <c:pt idx="3478">
                  <c:v>0.62869437622765045</c:v>
                </c:pt>
                <c:pt idx="3479">
                  <c:v>0.62394670741719171</c:v>
                </c:pt>
                <c:pt idx="3480">
                  <c:v>0.62023230556846798</c:v>
                </c:pt>
                <c:pt idx="3481">
                  <c:v>0.62023230556846798</c:v>
                </c:pt>
                <c:pt idx="3482">
                  <c:v>0.62013246998594629</c:v>
                </c:pt>
                <c:pt idx="3483">
                  <c:v>0.62358414702590659</c:v>
                </c:pt>
                <c:pt idx="3484">
                  <c:v>0.62563293031434142</c:v>
                </c:pt>
                <c:pt idx="3485">
                  <c:v>0.62563293031434142</c:v>
                </c:pt>
                <c:pt idx="3486">
                  <c:v>0.62563293031434142</c:v>
                </c:pt>
                <c:pt idx="3487">
                  <c:v>0.62781631972110596</c:v>
                </c:pt>
                <c:pt idx="3488">
                  <c:v>0.62984712336810389</c:v>
                </c:pt>
                <c:pt idx="3489">
                  <c:v>0.63087535221766344</c:v>
                </c:pt>
                <c:pt idx="3490">
                  <c:v>0.62512265085560104</c:v>
                </c:pt>
                <c:pt idx="3491">
                  <c:v>0.62786985675908402</c:v>
                </c:pt>
                <c:pt idx="3492">
                  <c:v>0.62786985675908402</c:v>
                </c:pt>
                <c:pt idx="3493">
                  <c:v>0.62805548510225651</c:v>
                </c:pt>
                <c:pt idx="3494">
                  <c:v>0.63210135159444258</c:v>
                </c:pt>
                <c:pt idx="3495">
                  <c:v>0.63210135159444258</c:v>
                </c:pt>
                <c:pt idx="3496">
                  <c:v>0.63311420919674399</c:v>
                </c:pt>
                <c:pt idx="3497">
                  <c:v>0.63700430956591603</c:v>
                </c:pt>
                <c:pt idx="3498">
                  <c:v>0.63805252464860995</c:v>
                </c:pt>
                <c:pt idx="3499">
                  <c:v>0.63805252464860995</c:v>
                </c:pt>
                <c:pt idx="3500">
                  <c:v>0.63805252464860995</c:v>
                </c:pt>
                <c:pt idx="3501">
                  <c:v>0.63805252464860995</c:v>
                </c:pt>
                <c:pt idx="3502">
                  <c:v>0.63805252464860995</c:v>
                </c:pt>
                <c:pt idx="3503">
                  <c:v>0.63781896469366095</c:v>
                </c:pt>
                <c:pt idx="3504">
                  <c:v>0.63781896469366095</c:v>
                </c:pt>
                <c:pt idx="3505">
                  <c:v>0.63781896469366095</c:v>
                </c:pt>
                <c:pt idx="3506">
                  <c:v>0.63781896469366095</c:v>
                </c:pt>
                <c:pt idx="3507">
                  <c:v>0.63399866106627745</c:v>
                </c:pt>
                <c:pt idx="3508">
                  <c:v>0.63399866106627745</c:v>
                </c:pt>
                <c:pt idx="3509">
                  <c:v>0.63659273243308789</c:v>
                </c:pt>
                <c:pt idx="3510">
                  <c:v>0.63480359932854546</c:v>
                </c:pt>
                <c:pt idx="3511">
                  <c:v>0.63480359932854546</c:v>
                </c:pt>
                <c:pt idx="3512">
                  <c:v>0.63100763280180872</c:v>
                </c:pt>
                <c:pt idx="3513">
                  <c:v>0.63100763280180872</c:v>
                </c:pt>
                <c:pt idx="3514">
                  <c:v>0.63307151145343088</c:v>
                </c:pt>
                <c:pt idx="3515">
                  <c:v>0.63318883794762904</c:v>
                </c:pt>
                <c:pt idx="3516">
                  <c:v>0.63600975653334901</c:v>
                </c:pt>
                <c:pt idx="3517">
                  <c:v>0.63758158490692929</c:v>
                </c:pt>
                <c:pt idx="3518">
                  <c:v>0.63678480482039146</c:v>
                </c:pt>
                <c:pt idx="3519">
                  <c:v>0.63678480482039146</c:v>
                </c:pt>
                <c:pt idx="3520">
                  <c:v>0.63678480482039146</c:v>
                </c:pt>
                <c:pt idx="3521">
                  <c:v>0.63678480482039146</c:v>
                </c:pt>
                <c:pt idx="3522">
                  <c:v>0.63852158467923303</c:v>
                </c:pt>
                <c:pt idx="3523">
                  <c:v>0.64067415974927044</c:v>
                </c:pt>
                <c:pt idx="3524">
                  <c:v>0.63617125306346689</c:v>
                </c:pt>
                <c:pt idx="3525">
                  <c:v>0.63617125306346689</c:v>
                </c:pt>
                <c:pt idx="3526">
                  <c:v>0.63498984543031345</c:v>
                </c:pt>
                <c:pt idx="3527">
                  <c:v>0.63498984543031345</c:v>
                </c:pt>
                <c:pt idx="3528">
                  <c:v>0.63498984543031345</c:v>
                </c:pt>
                <c:pt idx="3529">
                  <c:v>0.63249301148346271</c:v>
                </c:pt>
                <c:pt idx="3530">
                  <c:v>0.63706587673670845</c:v>
                </c:pt>
                <c:pt idx="3531">
                  <c:v>0.63706587673670845</c:v>
                </c:pt>
                <c:pt idx="3532">
                  <c:v>0.63353371858313245</c:v>
                </c:pt>
                <c:pt idx="3533">
                  <c:v>0.63753270476896529</c:v>
                </c:pt>
                <c:pt idx="3534">
                  <c:v>0.63790544078457589</c:v>
                </c:pt>
                <c:pt idx="3535">
                  <c:v>0.63790544078457589</c:v>
                </c:pt>
                <c:pt idx="3536">
                  <c:v>0.63790544078457589</c:v>
                </c:pt>
                <c:pt idx="3537">
                  <c:v>0.63419028062765204</c:v>
                </c:pt>
                <c:pt idx="3538">
                  <c:v>0.64030641802525901</c:v>
                </c:pt>
                <c:pt idx="3539">
                  <c:v>0.64030641802525901</c:v>
                </c:pt>
                <c:pt idx="3540">
                  <c:v>0.64030641802525901</c:v>
                </c:pt>
                <c:pt idx="3541">
                  <c:v>0.64030641802525901</c:v>
                </c:pt>
                <c:pt idx="3542">
                  <c:v>0.63922222173627197</c:v>
                </c:pt>
                <c:pt idx="3543">
                  <c:v>0.64256505759330074</c:v>
                </c:pt>
                <c:pt idx="3544">
                  <c:v>0.64256505759330074</c:v>
                </c:pt>
                <c:pt idx="3545">
                  <c:v>0.64228506660289175</c:v>
                </c:pt>
                <c:pt idx="3546">
                  <c:v>0.64168240763768059</c:v>
                </c:pt>
                <c:pt idx="3547">
                  <c:v>0.64377416433566204</c:v>
                </c:pt>
                <c:pt idx="3548">
                  <c:v>0.64868962783941275</c:v>
                </c:pt>
                <c:pt idx="3549">
                  <c:v>0.64382716366147674</c:v>
                </c:pt>
                <c:pt idx="3550">
                  <c:v>0.63781820926573995</c:v>
                </c:pt>
                <c:pt idx="3551">
                  <c:v>0.64595169816720055</c:v>
                </c:pt>
                <c:pt idx="3552">
                  <c:v>0.64595169816720055</c:v>
                </c:pt>
                <c:pt idx="3553">
                  <c:v>0.64595169816720055</c:v>
                </c:pt>
                <c:pt idx="3554">
                  <c:v>0.64382258874937304</c:v>
                </c:pt>
                <c:pt idx="3555">
                  <c:v>0.64288089287283245</c:v>
                </c:pt>
                <c:pt idx="3556">
                  <c:v>0.64151379177925227</c:v>
                </c:pt>
                <c:pt idx="3557">
                  <c:v>0.64728518933783596</c:v>
                </c:pt>
                <c:pt idx="3558">
                  <c:v>0.64183522541146443</c:v>
                </c:pt>
                <c:pt idx="3559">
                  <c:v>0.64183522541146443</c:v>
                </c:pt>
                <c:pt idx="3560">
                  <c:v>0.64183522541146443</c:v>
                </c:pt>
                <c:pt idx="3561">
                  <c:v>0.64409932041790841</c:v>
                </c:pt>
                <c:pt idx="3562">
                  <c:v>0.64426769215096902</c:v>
                </c:pt>
                <c:pt idx="3563">
                  <c:v>0.64886405499202904</c:v>
                </c:pt>
                <c:pt idx="3564">
                  <c:v>0.64886405499202904</c:v>
                </c:pt>
                <c:pt idx="3565">
                  <c:v>0.64995296071059905</c:v>
                </c:pt>
                <c:pt idx="3566">
                  <c:v>0.64634762385390743</c:v>
                </c:pt>
                <c:pt idx="3567">
                  <c:v>0.64823306365627242</c:v>
                </c:pt>
                <c:pt idx="3568">
                  <c:v>0.64612997771469771</c:v>
                </c:pt>
                <c:pt idx="3569">
                  <c:v>0.64587062337020273</c:v>
                </c:pt>
                <c:pt idx="3570">
                  <c:v>0.64614738819242501</c:v>
                </c:pt>
                <c:pt idx="3571">
                  <c:v>0.64614738819242501</c:v>
                </c:pt>
                <c:pt idx="3572">
                  <c:v>0.63848315354898044</c:v>
                </c:pt>
                <c:pt idx="3573">
                  <c:v>0.63848315354898044</c:v>
                </c:pt>
                <c:pt idx="3574">
                  <c:v>0.64120793751109872</c:v>
                </c:pt>
                <c:pt idx="3575">
                  <c:v>0.64203959207363959</c:v>
                </c:pt>
                <c:pt idx="3576">
                  <c:v>0.64203959207363959</c:v>
                </c:pt>
                <c:pt idx="3577">
                  <c:v>0.64203959207363959</c:v>
                </c:pt>
                <c:pt idx="3578">
                  <c:v>0.64203959207363959</c:v>
                </c:pt>
                <c:pt idx="3579">
                  <c:v>0.64351463273157672</c:v>
                </c:pt>
                <c:pt idx="3580">
                  <c:v>0.64545660651160053</c:v>
                </c:pt>
                <c:pt idx="3581">
                  <c:v>0.64592369760913815</c:v>
                </c:pt>
                <c:pt idx="3582">
                  <c:v>0.64592369760913815</c:v>
                </c:pt>
                <c:pt idx="3583">
                  <c:v>0.64139728965375142</c:v>
                </c:pt>
                <c:pt idx="3584">
                  <c:v>0.64139728965375142</c:v>
                </c:pt>
                <c:pt idx="3585">
                  <c:v>0.64173196433936142</c:v>
                </c:pt>
                <c:pt idx="3586">
                  <c:v>0.64173196433936142</c:v>
                </c:pt>
                <c:pt idx="3587">
                  <c:v>0.64605269034057289</c:v>
                </c:pt>
                <c:pt idx="3588">
                  <c:v>0.64605269034057289</c:v>
                </c:pt>
                <c:pt idx="3589">
                  <c:v>0.64726834375715159</c:v>
                </c:pt>
                <c:pt idx="3590">
                  <c:v>0.64726834375715159</c:v>
                </c:pt>
                <c:pt idx="3591">
                  <c:v>0.64726834375715159</c:v>
                </c:pt>
                <c:pt idx="3592">
                  <c:v>0.64726834375715159</c:v>
                </c:pt>
                <c:pt idx="3593">
                  <c:v>0.64990509629852034</c:v>
                </c:pt>
                <c:pt idx="3594">
                  <c:v>0.6529092713721999</c:v>
                </c:pt>
                <c:pt idx="3595">
                  <c:v>0.65423796236455045</c:v>
                </c:pt>
                <c:pt idx="3596">
                  <c:v>0.65446438337853141</c:v>
                </c:pt>
                <c:pt idx="3597">
                  <c:v>0.65446438337853141</c:v>
                </c:pt>
                <c:pt idx="3598">
                  <c:v>0.65446438337853141</c:v>
                </c:pt>
                <c:pt idx="3599">
                  <c:v>0.65024864163776841</c:v>
                </c:pt>
                <c:pt idx="3600">
                  <c:v>0.65017321223765845</c:v>
                </c:pt>
                <c:pt idx="3601">
                  <c:v>0.65017321223765845</c:v>
                </c:pt>
                <c:pt idx="3602">
                  <c:v>0.65017321223765845</c:v>
                </c:pt>
                <c:pt idx="3603">
                  <c:v>0.65372752739150275</c:v>
                </c:pt>
                <c:pt idx="3604">
                  <c:v>0.65372752739150275</c:v>
                </c:pt>
                <c:pt idx="3605">
                  <c:v>0.65127841833648503</c:v>
                </c:pt>
                <c:pt idx="3606">
                  <c:v>0.6487765689285494</c:v>
                </c:pt>
                <c:pt idx="3607">
                  <c:v>0.6487765689285494</c:v>
                </c:pt>
                <c:pt idx="3608">
                  <c:v>0.64396516921954405</c:v>
                </c:pt>
                <c:pt idx="3609">
                  <c:v>0.64591729658383101</c:v>
                </c:pt>
                <c:pt idx="3610">
                  <c:v>0.64687340951531946</c:v>
                </c:pt>
                <c:pt idx="3611">
                  <c:v>0.64521800365988302</c:v>
                </c:pt>
                <c:pt idx="3612">
                  <c:v>0.64521800365988302</c:v>
                </c:pt>
                <c:pt idx="3613">
                  <c:v>0.64242447226870303</c:v>
                </c:pt>
                <c:pt idx="3614">
                  <c:v>0.64682404376486058</c:v>
                </c:pt>
                <c:pt idx="3615">
                  <c:v>0.64057666734754204</c:v>
                </c:pt>
                <c:pt idx="3616">
                  <c:v>0.64057666734754204</c:v>
                </c:pt>
                <c:pt idx="3617">
                  <c:v>0.64057666734754204</c:v>
                </c:pt>
                <c:pt idx="3618">
                  <c:v>0.63456601787697997</c:v>
                </c:pt>
                <c:pt idx="3619">
                  <c:v>0.64090892923975695</c:v>
                </c:pt>
                <c:pt idx="3620">
                  <c:v>0.6369429267643264</c:v>
                </c:pt>
                <c:pt idx="3621">
                  <c:v>0.63964503548066076</c:v>
                </c:pt>
                <c:pt idx="3622">
                  <c:v>0.63801261003185405</c:v>
                </c:pt>
                <c:pt idx="3623">
                  <c:v>0.63844466322642746</c:v>
                </c:pt>
                <c:pt idx="3624">
                  <c:v>0.63844466322642746</c:v>
                </c:pt>
                <c:pt idx="3625">
                  <c:v>0.64020941336498904</c:v>
                </c:pt>
                <c:pt idx="3626">
                  <c:v>0.63885132952039358</c:v>
                </c:pt>
                <c:pt idx="3627">
                  <c:v>0.63650162568919588</c:v>
                </c:pt>
                <c:pt idx="3628">
                  <c:v>0.63650162568919588</c:v>
                </c:pt>
                <c:pt idx="3629">
                  <c:v>0.63650162568919588</c:v>
                </c:pt>
                <c:pt idx="3630">
                  <c:v>0.63650162568919588</c:v>
                </c:pt>
                <c:pt idx="3631">
                  <c:v>0.64216293503354005</c:v>
                </c:pt>
                <c:pt idx="3632">
                  <c:v>0.64532539578889059</c:v>
                </c:pt>
                <c:pt idx="3633">
                  <c:v>0.64722817504647445</c:v>
                </c:pt>
                <c:pt idx="3634">
                  <c:v>0.64703781874514044</c:v>
                </c:pt>
                <c:pt idx="3635">
                  <c:v>0.64703781874514044</c:v>
                </c:pt>
                <c:pt idx="3636">
                  <c:v>0.64703781874514044</c:v>
                </c:pt>
                <c:pt idx="3637">
                  <c:v>0.64727172743453176</c:v>
                </c:pt>
                <c:pt idx="3638">
                  <c:v>0.64727172743453176</c:v>
                </c:pt>
                <c:pt idx="3639">
                  <c:v>0.64727172743453176</c:v>
                </c:pt>
                <c:pt idx="3640">
                  <c:v>0.64727172743453176</c:v>
                </c:pt>
                <c:pt idx="3641">
                  <c:v>0.64727172743453176</c:v>
                </c:pt>
                <c:pt idx="3642">
                  <c:v>0.65350663331145342</c:v>
                </c:pt>
                <c:pt idx="3643">
                  <c:v>0.65070024093240342</c:v>
                </c:pt>
                <c:pt idx="3644">
                  <c:v>0.65053646562126455</c:v>
                </c:pt>
                <c:pt idx="3645">
                  <c:v>0.65053646562126455</c:v>
                </c:pt>
                <c:pt idx="3646">
                  <c:v>0.646506331483643</c:v>
                </c:pt>
                <c:pt idx="3647">
                  <c:v>0.646506331483643</c:v>
                </c:pt>
                <c:pt idx="3648">
                  <c:v>0.646506331483643</c:v>
                </c:pt>
                <c:pt idx="3649">
                  <c:v>0.646506331483643</c:v>
                </c:pt>
                <c:pt idx="3650">
                  <c:v>0.646506331483643</c:v>
                </c:pt>
                <c:pt idx="3651">
                  <c:v>0.63913225919132899</c:v>
                </c:pt>
                <c:pt idx="3652">
                  <c:v>0.63846730144581998</c:v>
                </c:pt>
                <c:pt idx="3653">
                  <c:v>0.63846730144581998</c:v>
                </c:pt>
                <c:pt idx="3654">
                  <c:v>0.64412461682343003</c:v>
                </c:pt>
                <c:pt idx="3655">
                  <c:v>0.64412461682343003</c:v>
                </c:pt>
                <c:pt idx="3656">
                  <c:v>0.63958295460634751</c:v>
                </c:pt>
                <c:pt idx="3657">
                  <c:v>0.63829848804879175</c:v>
                </c:pt>
                <c:pt idx="3658">
                  <c:v>0.63683008305442146</c:v>
                </c:pt>
                <c:pt idx="3659">
                  <c:v>0.63683008305442146</c:v>
                </c:pt>
                <c:pt idx="3660">
                  <c:v>0.64312913655298176</c:v>
                </c:pt>
                <c:pt idx="3661">
                  <c:v>0.64464037848534683</c:v>
                </c:pt>
                <c:pt idx="3662">
                  <c:v>0.65145675027381444</c:v>
                </c:pt>
                <c:pt idx="3663">
                  <c:v>0.65145675027381444</c:v>
                </c:pt>
                <c:pt idx="3664">
                  <c:v>0.65145675027381444</c:v>
                </c:pt>
                <c:pt idx="3665">
                  <c:v>0.64763923441002103</c:v>
                </c:pt>
                <c:pt idx="3666">
                  <c:v>0.6396214618710484</c:v>
                </c:pt>
                <c:pt idx="3667">
                  <c:v>0.64468487884507075</c:v>
                </c:pt>
                <c:pt idx="3668">
                  <c:v>0.6436499573284955</c:v>
                </c:pt>
                <c:pt idx="3669">
                  <c:v>0.63983353439074342</c:v>
                </c:pt>
                <c:pt idx="3670">
                  <c:v>0.63983353439074342</c:v>
                </c:pt>
                <c:pt idx="3671">
                  <c:v>0.64361483805221043</c:v>
                </c:pt>
                <c:pt idx="3672">
                  <c:v>0.64168984428428588</c:v>
                </c:pt>
                <c:pt idx="3673">
                  <c:v>0.64061175031442474</c:v>
                </c:pt>
                <c:pt idx="3674">
                  <c:v>0.6453215687949575</c:v>
                </c:pt>
                <c:pt idx="3675">
                  <c:v>0.64569289293623544</c:v>
                </c:pt>
                <c:pt idx="3676">
                  <c:v>0.63924782701419602</c:v>
                </c:pt>
                <c:pt idx="3677">
                  <c:v>0.64226874773065856</c:v>
                </c:pt>
                <c:pt idx="3678">
                  <c:v>0.64226874773065856</c:v>
                </c:pt>
                <c:pt idx="3679">
                  <c:v>0.64226874773065856</c:v>
                </c:pt>
                <c:pt idx="3680">
                  <c:v>0.64524846959644944</c:v>
                </c:pt>
                <c:pt idx="3681">
                  <c:v>0.64524846959644944</c:v>
                </c:pt>
                <c:pt idx="3682">
                  <c:v>0.64524846959644944</c:v>
                </c:pt>
                <c:pt idx="3683">
                  <c:v>0.64524846959644944</c:v>
                </c:pt>
                <c:pt idx="3684">
                  <c:v>0.65044037212382588</c:v>
                </c:pt>
                <c:pt idx="3685">
                  <c:v>0.64288827901200341</c:v>
                </c:pt>
                <c:pt idx="3686">
                  <c:v>0.64288827901200341</c:v>
                </c:pt>
                <c:pt idx="3687">
                  <c:v>0.64982049303433176</c:v>
                </c:pt>
                <c:pt idx="3688">
                  <c:v>0.64259018751619046</c:v>
                </c:pt>
                <c:pt idx="3689">
                  <c:v>0.64993090055654545</c:v>
                </c:pt>
                <c:pt idx="3690">
                  <c:v>0.64993090055654545</c:v>
                </c:pt>
                <c:pt idx="3691">
                  <c:v>0.64408261767503172</c:v>
                </c:pt>
                <c:pt idx="3692">
                  <c:v>0.64826433314429643</c:v>
                </c:pt>
                <c:pt idx="3693">
                  <c:v>0.64826433314429643</c:v>
                </c:pt>
                <c:pt idx="3694">
                  <c:v>0.64721430461270202</c:v>
                </c:pt>
                <c:pt idx="3695">
                  <c:v>0.64746085091449845</c:v>
                </c:pt>
                <c:pt idx="3696">
                  <c:v>0.64302875104017676</c:v>
                </c:pt>
                <c:pt idx="3697">
                  <c:v>0.64369750220217314</c:v>
                </c:pt>
                <c:pt idx="3698">
                  <c:v>0.64369750220217314</c:v>
                </c:pt>
                <c:pt idx="3699">
                  <c:v>0.64112336416606797</c:v>
                </c:pt>
                <c:pt idx="3700">
                  <c:v>0.64531948468862843</c:v>
                </c:pt>
                <c:pt idx="3701">
                  <c:v>0.64531948468862843</c:v>
                </c:pt>
                <c:pt idx="3702">
                  <c:v>0.64531948468862843</c:v>
                </c:pt>
                <c:pt idx="3703">
                  <c:v>0.64531948468862843</c:v>
                </c:pt>
                <c:pt idx="3704">
                  <c:v>0.63717020087815346</c:v>
                </c:pt>
                <c:pt idx="3705">
                  <c:v>0.63583313678815245</c:v>
                </c:pt>
                <c:pt idx="3706">
                  <c:v>0.63583313678815245</c:v>
                </c:pt>
                <c:pt idx="3707">
                  <c:v>0.63583313678815245</c:v>
                </c:pt>
                <c:pt idx="3708">
                  <c:v>0.64051776436669461</c:v>
                </c:pt>
                <c:pt idx="3709">
                  <c:v>0.64051776436669461</c:v>
                </c:pt>
                <c:pt idx="3710">
                  <c:v>0.6435964069512734</c:v>
                </c:pt>
                <c:pt idx="3711">
                  <c:v>0.64406857631890946</c:v>
                </c:pt>
                <c:pt idx="3712">
                  <c:v>0.63747656907365657</c:v>
                </c:pt>
                <c:pt idx="3713">
                  <c:v>0.64209109107773443</c:v>
                </c:pt>
                <c:pt idx="3714">
                  <c:v>0.64209109107773443</c:v>
                </c:pt>
                <c:pt idx="3715">
                  <c:v>0.6482564039399904</c:v>
                </c:pt>
                <c:pt idx="3716">
                  <c:v>0.6482564039399904</c:v>
                </c:pt>
                <c:pt idx="3717">
                  <c:v>0.64084050355103173</c:v>
                </c:pt>
                <c:pt idx="3718">
                  <c:v>0.63976608365553245</c:v>
                </c:pt>
                <c:pt idx="3719">
                  <c:v>0.63976608365553245</c:v>
                </c:pt>
                <c:pt idx="3720">
                  <c:v>0.63976608365553245</c:v>
                </c:pt>
                <c:pt idx="3721">
                  <c:v>0.64161832540471042</c:v>
                </c:pt>
                <c:pt idx="3722">
                  <c:v>0.64797295678372646</c:v>
                </c:pt>
                <c:pt idx="3723">
                  <c:v>0.6511380981633017</c:v>
                </c:pt>
                <c:pt idx="3724">
                  <c:v>0.6511380981633017</c:v>
                </c:pt>
                <c:pt idx="3725">
                  <c:v>0.64727970835322945</c:v>
                </c:pt>
                <c:pt idx="3726">
                  <c:v>0.647539707903241</c:v>
                </c:pt>
                <c:pt idx="3727">
                  <c:v>0.64932266290546103</c:v>
                </c:pt>
                <c:pt idx="3728">
                  <c:v>0.65110004698635204</c:v>
                </c:pt>
                <c:pt idx="3729">
                  <c:v>0.65110004698635204</c:v>
                </c:pt>
                <c:pt idx="3730">
                  <c:v>0.6520176680894314</c:v>
                </c:pt>
                <c:pt idx="3731">
                  <c:v>0.6520176680894314</c:v>
                </c:pt>
                <c:pt idx="3732">
                  <c:v>0.6520176680894314</c:v>
                </c:pt>
                <c:pt idx="3733">
                  <c:v>0.64645337397855041</c:v>
                </c:pt>
                <c:pt idx="3734">
                  <c:v>0.64645337397855041</c:v>
                </c:pt>
                <c:pt idx="3735">
                  <c:v>0.64617789060831377</c:v>
                </c:pt>
                <c:pt idx="3736">
                  <c:v>0.64617789060831377</c:v>
                </c:pt>
                <c:pt idx="3737">
                  <c:v>0.65179433078385574</c:v>
                </c:pt>
                <c:pt idx="3738">
                  <c:v>0.65060594992359289</c:v>
                </c:pt>
                <c:pt idx="3739">
                  <c:v>0.65489991877235842</c:v>
                </c:pt>
                <c:pt idx="3740">
                  <c:v>0.65296341092759558</c:v>
                </c:pt>
                <c:pt idx="3741">
                  <c:v>0.66008582280475858</c:v>
                </c:pt>
                <c:pt idx="3742">
                  <c:v>0.65236083794932942</c:v>
                </c:pt>
                <c:pt idx="3743">
                  <c:v>0.6545876933372905</c:v>
                </c:pt>
                <c:pt idx="3744">
                  <c:v>0.657409705850026</c:v>
                </c:pt>
                <c:pt idx="3745">
                  <c:v>0.65970448519982172</c:v>
                </c:pt>
                <c:pt idx="3746">
                  <c:v>0.65970448519982172</c:v>
                </c:pt>
                <c:pt idx="3747">
                  <c:v>0.65671028597517545</c:v>
                </c:pt>
                <c:pt idx="3748">
                  <c:v>0.65671028597517545</c:v>
                </c:pt>
                <c:pt idx="3749">
                  <c:v>0.65671028597517545</c:v>
                </c:pt>
                <c:pt idx="3750">
                  <c:v>0.65671028597517545</c:v>
                </c:pt>
                <c:pt idx="3751">
                  <c:v>0.65671028597517545</c:v>
                </c:pt>
                <c:pt idx="3752">
                  <c:v>0.65671028597517545</c:v>
                </c:pt>
                <c:pt idx="3753">
                  <c:v>0.6533834815537094</c:v>
                </c:pt>
                <c:pt idx="3754">
                  <c:v>0.6533834815537094</c:v>
                </c:pt>
                <c:pt idx="3755">
                  <c:v>0.6533834815537094</c:v>
                </c:pt>
                <c:pt idx="3756">
                  <c:v>0.6533834815537094</c:v>
                </c:pt>
                <c:pt idx="3757">
                  <c:v>0.6533834815537094</c:v>
                </c:pt>
                <c:pt idx="3758">
                  <c:v>0.6533834815537094</c:v>
                </c:pt>
                <c:pt idx="3759">
                  <c:v>0.6533834815537094</c:v>
                </c:pt>
                <c:pt idx="3760">
                  <c:v>0.64604358781481841</c:v>
                </c:pt>
                <c:pt idx="3761">
                  <c:v>0.64604358781481841</c:v>
                </c:pt>
                <c:pt idx="3762">
                  <c:v>0.65196342663599471</c:v>
                </c:pt>
                <c:pt idx="3763">
                  <c:v>0.65109437323735142</c:v>
                </c:pt>
                <c:pt idx="3764">
                  <c:v>0.65109437323735142</c:v>
                </c:pt>
                <c:pt idx="3765">
                  <c:v>0.65109437323735142</c:v>
                </c:pt>
                <c:pt idx="3766">
                  <c:v>0.64942929760857648</c:v>
                </c:pt>
                <c:pt idx="3767">
                  <c:v>0.65508784844787071</c:v>
                </c:pt>
                <c:pt idx="3768">
                  <c:v>0.65571794255533944</c:v>
                </c:pt>
                <c:pt idx="3769">
                  <c:v>0.65571794255533944</c:v>
                </c:pt>
                <c:pt idx="3770">
                  <c:v>0.65571794255533944</c:v>
                </c:pt>
                <c:pt idx="3771">
                  <c:v>0.65460413017334573</c:v>
                </c:pt>
                <c:pt idx="3772">
                  <c:v>0.6504405795039464</c:v>
                </c:pt>
                <c:pt idx="3773">
                  <c:v>0.64844045726046773</c:v>
                </c:pt>
                <c:pt idx="3774">
                  <c:v>0.64844045726046773</c:v>
                </c:pt>
                <c:pt idx="3775">
                  <c:v>0.64689100283391576</c:v>
                </c:pt>
                <c:pt idx="3776">
                  <c:v>0.64689100283391576</c:v>
                </c:pt>
                <c:pt idx="3777">
                  <c:v>0.64995932465895245</c:v>
                </c:pt>
                <c:pt idx="3778">
                  <c:v>0.64249827241421176</c:v>
                </c:pt>
                <c:pt idx="3779">
                  <c:v>0.64172877253434102</c:v>
                </c:pt>
                <c:pt idx="3780">
                  <c:v>0.64172877253434102</c:v>
                </c:pt>
                <c:pt idx="3781">
                  <c:v>0.64458050241934295</c:v>
                </c:pt>
                <c:pt idx="3782">
                  <c:v>0.63962667740224743</c:v>
                </c:pt>
                <c:pt idx="3783">
                  <c:v>0.63962667740224743</c:v>
                </c:pt>
                <c:pt idx="3784">
                  <c:v>0.64629101874744443</c:v>
                </c:pt>
                <c:pt idx="3785">
                  <c:v>0.64692889187145042</c:v>
                </c:pt>
                <c:pt idx="3786">
                  <c:v>0.64692889187145042</c:v>
                </c:pt>
                <c:pt idx="3787">
                  <c:v>0.64692889187145042</c:v>
                </c:pt>
                <c:pt idx="3788">
                  <c:v>0.65023221673137244</c:v>
                </c:pt>
                <c:pt idx="3789">
                  <c:v>0.65023221673137244</c:v>
                </c:pt>
                <c:pt idx="3790">
                  <c:v>0.65023221673137244</c:v>
                </c:pt>
                <c:pt idx="3791">
                  <c:v>0.65023221673137244</c:v>
                </c:pt>
                <c:pt idx="3792">
                  <c:v>0.65015282654988504</c:v>
                </c:pt>
                <c:pt idx="3793">
                  <c:v>0.64907783359630788</c:v>
                </c:pt>
                <c:pt idx="3794">
                  <c:v>0.64446599867860344</c:v>
                </c:pt>
                <c:pt idx="3795">
                  <c:v>0.64446599867860344</c:v>
                </c:pt>
                <c:pt idx="3796">
                  <c:v>0.63724693709621405</c:v>
                </c:pt>
                <c:pt idx="3797">
                  <c:v>0.63724693709621405</c:v>
                </c:pt>
                <c:pt idx="3798">
                  <c:v>0.63705273981958044</c:v>
                </c:pt>
                <c:pt idx="3799">
                  <c:v>0.63705273981958044</c:v>
                </c:pt>
                <c:pt idx="3800">
                  <c:v>0.63705273981958044</c:v>
                </c:pt>
                <c:pt idx="3801">
                  <c:v>0.63705273981958044</c:v>
                </c:pt>
                <c:pt idx="3802">
                  <c:v>0.63941076177540357</c:v>
                </c:pt>
                <c:pt idx="3803">
                  <c:v>0.63941076177540357</c:v>
                </c:pt>
                <c:pt idx="3804">
                  <c:v>0.64266633044378174</c:v>
                </c:pt>
                <c:pt idx="3805">
                  <c:v>0.63678022174418158</c:v>
                </c:pt>
                <c:pt idx="3806">
                  <c:v>0.63689716297926502</c:v>
                </c:pt>
                <c:pt idx="3807">
                  <c:v>0.63584458754175743</c:v>
                </c:pt>
                <c:pt idx="3808">
                  <c:v>0.63584458754175743</c:v>
                </c:pt>
                <c:pt idx="3809">
                  <c:v>0.63088863154147989</c:v>
                </c:pt>
                <c:pt idx="3810">
                  <c:v>0.62951592970811299</c:v>
                </c:pt>
                <c:pt idx="3811">
                  <c:v>0.6290976322988846</c:v>
                </c:pt>
                <c:pt idx="3812">
                  <c:v>0.63032506392941945</c:v>
                </c:pt>
                <c:pt idx="3813">
                  <c:v>0.63032506392941945</c:v>
                </c:pt>
                <c:pt idx="3814">
                  <c:v>0.63009081387072374</c:v>
                </c:pt>
                <c:pt idx="3815">
                  <c:v>0.63009081387072374</c:v>
                </c:pt>
                <c:pt idx="3816">
                  <c:v>0.62977943985951401</c:v>
                </c:pt>
                <c:pt idx="3817">
                  <c:v>0.62611614376809199</c:v>
                </c:pt>
                <c:pt idx="3818">
                  <c:v>0.63047632793196628</c:v>
                </c:pt>
                <c:pt idx="3819">
                  <c:v>0.63381528569473644</c:v>
                </c:pt>
                <c:pt idx="3820">
                  <c:v>0.62972970948742346</c:v>
                </c:pt>
                <c:pt idx="3821">
                  <c:v>0.63253321736762302</c:v>
                </c:pt>
                <c:pt idx="3822">
                  <c:v>0.63654357818941243</c:v>
                </c:pt>
                <c:pt idx="3823">
                  <c:v>0.62900933976451046</c:v>
                </c:pt>
                <c:pt idx="3824">
                  <c:v>0.62900933976451046</c:v>
                </c:pt>
                <c:pt idx="3825">
                  <c:v>0.62900933976451046</c:v>
                </c:pt>
                <c:pt idx="3826">
                  <c:v>0.63323795908027303</c:v>
                </c:pt>
                <c:pt idx="3827">
                  <c:v>0.63323795908027303</c:v>
                </c:pt>
                <c:pt idx="3828">
                  <c:v>0.63202507822372289</c:v>
                </c:pt>
                <c:pt idx="3829">
                  <c:v>0.63881704316401844</c:v>
                </c:pt>
                <c:pt idx="3830">
                  <c:v>0.63881704316401844</c:v>
                </c:pt>
                <c:pt idx="3831">
                  <c:v>0.63186122085072505</c:v>
                </c:pt>
                <c:pt idx="3832">
                  <c:v>0.63186122085072505</c:v>
                </c:pt>
                <c:pt idx="3833">
                  <c:v>0.63363429855983489</c:v>
                </c:pt>
                <c:pt idx="3834">
                  <c:v>0.63363429855983489</c:v>
                </c:pt>
                <c:pt idx="3835">
                  <c:v>0.63363429855983489</c:v>
                </c:pt>
                <c:pt idx="3836">
                  <c:v>0.63831167282665002</c:v>
                </c:pt>
                <c:pt idx="3837">
                  <c:v>0.64037086989383141</c:v>
                </c:pt>
                <c:pt idx="3838">
                  <c:v>0.64266136685049646</c:v>
                </c:pt>
                <c:pt idx="3839">
                  <c:v>0.64026928247470372</c:v>
                </c:pt>
                <c:pt idx="3840">
                  <c:v>0.64020704012511442</c:v>
                </c:pt>
                <c:pt idx="3841">
                  <c:v>0.64270275732365945</c:v>
                </c:pt>
                <c:pt idx="3842">
                  <c:v>0.64270275732365945</c:v>
                </c:pt>
                <c:pt idx="3843">
                  <c:v>0.63905563965412004</c:v>
                </c:pt>
                <c:pt idx="3844">
                  <c:v>0.63517497894327746</c:v>
                </c:pt>
                <c:pt idx="3845">
                  <c:v>0.63517497894327746</c:v>
                </c:pt>
                <c:pt idx="3846">
                  <c:v>0.637514686532345</c:v>
                </c:pt>
                <c:pt idx="3847">
                  <c:v>0.637514686532345</c:v>
                </c:pt>
                <c:pt idx="3848">
                  <c:v>0.63501514612761101</c:v>
                </c:pt>
                <c:pt idx="3849">
                  <c:v>0.63685132016099144</c:v>
                </c:pt>
                <c:pt idx="3850">
                  <c:v>0.63685132016099144</c:v>
                </c:pt>
                <c:pt idx="3851">
                  <c:v>0.63518983970209342</c:v>
                </c:pt>
                <c:pt idx="3852">
                  <c:v>0.62744576440772803</c:v>
                </c:pt>
                <c:pt idx="3853">
                  <c:v>0.62985124120637859</c:v>
                </c:pt>
                <c:pt idx="3854">
                  <c:v>0.62985124120637859</c:v>
                </c:pt>
                <c:pt idx="3855">
                  <c:v>0.63208157202529758</c:v>
                </c:pt>
                <c:pt idx="3856">
                  <c:v>0.63807060668268389</c:v>
                </c:pt>
                <c:pt idx="3857">
                  <c:v>0.63741755324361604</c:v>
                </c:pt>
                <c:pt idx="3858">
                  <c:v>0.63741755324361604</c:v>
                </c:pt>
                <c:pt idx="3859">
                  <c:v>0.63610669517163998</c:v>
                </c:pt>
                <c:pt idx="3860">
                  <c:v>0.62930060516966901</c:v>
                </c:pt>
                <c:pt idx="3861">
                  <c:v>0.62930060516966901</c:v>
                </c:pt>
                <c:pt idx="3862">
                  <c:v>0.62930060516966901</c:v>
                </c:pt>
                <c:pt idx="3863">
                  <c:v>0.62865054029208745</c:v>
                </c:pt>
                <c:pt idx="3864">
                  <c:v>0.62865054029208745</c:v>
                </c:pt>
                <c:pt idx="3865">
                  <c:v>0.62533457702750705</c:v>
                </c:pt>
                <c:pt idx="3866">
                  <c:v>0.63060776132151442</c:v>
                </c:pt>
                <c:pt idx="3867">
                  <c:v>0.62761408848876443</c:v>
                </c:pt>
                <c:pt idx="3868">
                  <c:v>0.63109023790825947</c:v>
                </c:pt>
                <c:pt idx="3869">
                  <c:v>0.63104755846309202</c:v>
                </c:pt>
                <c:pt idx="3870">
                  <c:v>0.63212918894297998</c:v>
                </c:pt>
                <c:pt idx="3871">
                  <c:v>0.63382535581443145</c:v>
                </c:pt>
                <c:pt idx="3872">
                  <c:v>0.63085586300000773</c:v>
                </c:pt>
                <c:pt idx="3873">
                  <c:v>0.62810007755828889</c:v>
                </c:pt>
                <c:pt idx="3874">
                  <c:v>0.62810007755828889</c:v>
                </c:pt>
                <c:pt idx="3875">
                  <c:v>0.6234345457314493</c:v>
                </c:pt>
                <c:pt idx="3876">
                  <c:v>0.6234345457314493</c:v>
                </c:pt>
                <c:pt idx="3877">
                  <c:v>0.62756569686911845</c:v>
                </c:pt>
                <c:pt idx="3878">
                  <c:v>0.62756569686911845</c:v>
                </c:pt>
                <c:pt idx="3879">
                  <c:v>0.63315519705244805</c:v>
                </c:pt>
                <c:pt idx="3880">
                  <c:v>0.63315519705244805</c:v>
                </c:pt>
                <c:pt idx="3881">
                  <c:v>0.63118996777557246</c:v>
                </c:pt>
                <c:pt idx="3882">
                  <c:v>0.63118996777557246</c:v>
                </c:pt>
                <c:pt idx="3883">
                  <c:v>0.63453680747368946</c:v>
                </c:pt>
                <c:pt idx="3884">
                  <c:v>0.63453680747368946</c:v>
                </c:pt>
                <c:pt idx="3885">
                  <c:v>0.63453680747368946</c:v>
                </c:pt>
                <c:pt idx="3886">
                  <c:v>0.64016425980212899</c:v>
                </c:pt>
                <c:pt idx="3887">
                  <c:v>0.64016425980212899</c:v>
                </c:pt>
                <c:pt idx="3888">
                  <c:v>0.64016425980212899</c:v>
                </c:pt>
                <c:pt idx="3889">
                  <c:v>0.63298982221249889</c:v>
                </c:pt>
                <c:pt idx="3890">
                  <c:v>0.63017861217498905</c:v>
                </c:pt>
                <c:pt idx="3891">
                  <c:v>0.63017861217498905</c:v>
                </c:pt>
                <c:pt idx="3892">
                  <c:v>0.63243472168539805</c:v>
                </c:pt>
                <c:pt idx="3893">
                  <c:v>0.6373747580945317</c:v>
                </c:pt>
                <c:pt idx="3894">
                  <c:v>0.6373747580945317</c:v>
                </c:pt>
                <c:pt idx="3895">
                  <c:v>0.63569322656370519</c:v>
                </c:pt>
                <c:pt idx="3896">
                  <c:v>0.63332724146470643</c:v>
                </c:pt>
                <c:pt idx="3897">
                  <c:v>0.63332724146470643</c:v>
                </c:pt>
                <c:pt idx="3898">
                  <c:v>0.63332724146470643</c:v>
                </c:pt>
                <c:pt idx="3899">
                  <c:v>0.627580281848091</c:v>
                </c:pt>
                <c:pt idx="3900">
                  <c:v>0.63348560341714044</c:v>
                </c:pt>
                <c:pt idx="3901">
                  <c:v>0.63348560341714044</c:v>
                </c:pt>
                <c:pt idx="3902">
                  <c:v>0.63348560341714044</c:v>
                </c:pt>
                <c:pt idx="3903">
                  <c:v>0.64029286915150041</c:v>
                </c:pt>
                <c:pt idx="3904">
                  <c:v>0.63953147569772795</c:v>
                </c:pt>
                <c:pt idx="3905">
                  <c:v>0.63953147569772795</c:v>
                </c:pt>
                <c:pt idx="3906">
                  <c:v>0.63953147569772795</c:v>
                </c:pt>
                <c:pt idx="3907">
                  <c:v>0.63953147569772795</c:v>
                </c:pt>
                <c:pt idx="3908">
                  <c:v>0.63953147569772795</c:v>
                </c:pt>
                <c:pt idx="3909">
                  <c:v>0.63953147569772795</c:v>
                </c:pt>
                <c:pt idx="3910">
                  <c:v>0.63218142033770841</c:v>
                </c:pt>
                <c:pt idx="3911">
                  <c:v>0.63218142033770841</c:v>
                </c:pt>
                <c:pt idx="3912">
                  <c:v>0.63778328674699403</c:v>
                </c:pt>
                <c:pt idx="3913">
                  <c:v>0.63778328674699403</c:v>
                </c:pt>
                <c:pt idx="3914">
                  <c:v>0.63778328674699403</c:v>
                </c:pt>
                <c:pt idx="3915">
                  <c:v>0.63778328674699403</c:v>
                </c:pt>
                <c:pt idx="3916">
                  <c:v>0.63437798717279303</c:v>
                </c:pt>
                <c:pt idx="3917">
                  <c:v>0.63437798717279303</c:v>
                </c:pt>
                <c:pt idx="3918">
                  <c:v>0.63437798717279303</c:v>
                </c:pt>
                <c:pt idx="3919">
                  <c:v>0.63437798717279303</c:v>
                </c:pt>
                <c:pt idx="3920">
                  <c:v>0.64141353783726729</c:v>
                </c:pt>
                <c:pt idx="3921">
                  <c:v>0.64141353783726729</c:v>
                </c:pt>
                <c:pt idx="3922">
                  <c:v>0.63347579279395305</c:v>
                </c:pt>
                <c:pt idx="3923">
                  <c:v>0.63347579279395305</c:v>
                </c:pt>
                <c:pt idx="3924">
                  <c:v>0.63347579279395305</c:v>
                </c:pt>
                <c:pt idx="3925">
                  <c:v>0.63304499873505604</c:v>
                </c:pt>
                <c:pt idx="3926">
                  <c:v>0.63359170503026196</c:v>
                </c:pt>
                <c:pt idx="3927">
                  <c:v>0.63359170503026196</c:v>
                </c:pt>
                <c:pt idx="3928">
                  <c:v>0.62952728540212799</c:v>
                </c:pt>
                <c:pt idx="3929">
                  <c:v>0.63307113542912274</c:v>
                </c:pt>
                <c:pt idx="3930">
                  <c:v>0.63307113542912274</c:v>
                </c:pt>
                <c:pt idx="3931">
                  <c:v>0.63307113542912274</c:v>
                </c:pt>
                <c:pt idx="3932">
                  <c:v>0.63307113542912274</c:v>
                </c:pt>
                <c:pt idx="3933">
                  <c:v>0.63063481331363203</c:v>
                </c:pt>
                <c:pt idx="3934">
                  <c:v>0.63063481331363203</c:v>
                </c:pt>
                <c:pt idx="3935">
                  <c:v>0.63063481331363203</c:v>
                </c:pt>
                <c:pt idx="3936">
                  <c:v>0.63063481331363203</c:v>
                </c:pt>
                <c:pt idx="3937">
                  <c:v>0.63380940974599143</c:v>
                </c:pt>
                <c:pt idx="3938">
                  <c:v>0.62965345435830089</c:v>
                </c:pt>
                <c:pt idx="3939">
                  <c:v>0.62833425735747672</c:v>
                </c:pt>
                <c:pt idx="3940">
                  <c:v>0.62833425735747672</c:v>
                </c:pt>
                <c:pt idx="3941">
                  <c:v>0.6282197742129576</c:v>
                </c:pt>
                <c:pt idx="3942">
                  <c:v>0.63063348926644702</c:v>
                </c:pt>
                <c:pt idx="3943">
                  <c:v>0.63180869203042889</c:v>
                </c:pt>
                <c:pt idx="3944">
                  <c:v>0.63180869203042889</c:v>
                </c:pt>
                <c:pt idx="3945">
                  <c:v>0.63180869203042889</c:v>
                </c:pt>
                <c:pt idx="3946">
                  <c:v>0.63180869203042889</c:v>
                </c:pt>
                <c:pt idx="3947">
                  <c:v>0.63180869203042889</c:v>
                </c:pt>
                <c:pt idx="3948">
                  <c:v>0.62920726335696497</c:v>
                </c:pt>
                <c:pt idx="3949">
                  <c:v>0.62920726335696497</c:v>
                </c:pt>
                <c:pt idx="3950">
                  <c:v>0.62920726335696497</c:v>
                </c:pt>
                <c:pt idx="3951">
                  <c:v>0.63288529505496105</c:v>
                </c:pt>
                <c:pt idx="3952">
                  <c:v>0.63288529505496105</c:v>
                </c:pt>
                <c:pt idx="3953">
                  <c:v>0.62966019455943345</c:v>
                </c:pt>
                <c:pt idx="3954">
                  <c:v>0.6294425289353035</c:v>
                </c:pt>
                <c:pt idx="3955">
                  <c:v>0.6294425289353035</c:v>
                </c:pt>
                <c:pt idx="3956">
                  <c:v>0.63103641201585559</c:v>
                </c:pt>
                <c:pt idx="3957">
                  <c:v>0.62934798040886542</c:v>
                </c:pt>
                <c:pt idx="3958">
                  <c:v>0.63141594419036451</c:v>
                </c:pt>
                <c:pt idx="3959">
                  <c:v>0.63141594419036451</c:v>
                </c:pt>
                <c:pt idx="3960">
                  <c:v>0.63141594419036451</c:v>
                </c:pt>
                <c:pt idx="3961">
                  <c:v>0.62817495792904643</c:v>
                </c:pt>
                <c:pt idx="3962">
                  <c:v>0.63014851618656476</c:v>
                </c:pt>
                <c:pt idx="3963">
                  <c:v>0.62357733663255643</c:v>
                </c:pt>
                <c:pt idx="3964">
                  <c:v>0.6248765103648487</c:v>
                </c:pt>
                <c:pt idx="3965">
                  <c:v>0.6248765103648487</c:v>
                </c:pt>
                <c:pt idx="3966">
                  <c:v>0.61988921341807635</c:v>
                </c:pt>
                <c:pt idx="3967">
                  <c:v>0.62418096863029504</c:v>
                </c:pt>
                <c:pt idx="3968">
                  <c:v>0.62418096863029504</c:v>
                </c:pt>
                <c:pt idx="3969">
                  <c:v>0.62418096863029504</c:v>
                </c:pt>
                <c:pt idx="3970">
                  <c:v>0.61657073757680858</c:v>
                </c:pt>
                <c:pt idx="3971">
                  <c:v>0.61657073757680858</c:v>
                </c:pt>
                <c:pt idx="3972">
                  <c:v>0.62135266051074001</c:v>
                </c:pt>
                <c:pt idx="3973">
                  <c:v>0.61994275323116343</c:v>
                </c:pt>
                <c:pt idx="3974">
                  <c:v>0.621562644168419</c:v>
                </c:pt>
                <c:pt idx="3975">
                  <c:v>0.621562644168419</c:v>
                </c:pt>
                <c:pt idx="3976">
                  <c:v>0.61876758957917044</c:v>
                </c:pt>
                <c:pt idx="3977">
                  <c:v>0.62185125393975871</c:v>
                </c:pt>
                <c:pt idx="3978">
                  <c:v>0.62185125393975871</c:v>
                </c:pt>
                <c:pt idx="3979">
                  <c:v>0.62185125393975871</c:v>
                </c:pt>
                <c:pt idx="3980">
                  <c:v>0.62167019359586972</c:v>
                </c:pt>
                <c:pt idx="3981">
                  <c:v>0.62139696393329202</c:v>
                </c:pt>
                <c:pt idx="3982">
                  <c:v>0.6171605755556665</c:v>
                </c:pt>
                <c:pt idx="3983">
                  <c:v>0.61408175621951588</c:v>
                </c:pt>
                <c:pt idx="3984">
                  <c:v>0.61862393274007288</c:v>
                </c:pt>
                <c:pt idx="3985">
                  <c:v>0.61833254799367798</c:v>
                </c:pt>
                <c:pt idx="3986">
                  <c:v>0.61833254799367798</c:v>
                </c:pt>
                <c:pt idx="3987">
                  <c:v>0.61833254799367798</c:v>
                </c:pt>
                <c:pt idx="3988">
                  <c:v>0.61270834726520695</c:v>
                </c:pt>
                <c:pt idx="3989">
                  <c:v>0.61270834726520695</c:v>
                </c:pt>
                <c:pt idx="3990">
                  <c:v>0.61243439100877695</c:v>
                </c:pt>
                <c:pt idx="3991">
                  <c:v>0.61243439100877695</c:v>
                </c:pt>
                <c:pt idx="3992">
                  <c:v>0.61243439100877695</c:v>
                </c:pt>
                <c:pt idx="3993">
                  <c:v>0.61806130720562202</c:v>
                </c:pt>
                <c:pt idx="3994">
                  <c:v>0.61832868603190705</c:v>
                </c:pt>
                <c:pt idx="3995">
                  <c:v>0.62104927518822983</c:v>
                </c:pt>
                <c:pt idx="3996">
                  <c:v>0.6283353408856126</c:v>
                </c:pt>
                <c:pt idx="3997">
                  <c:v>0.6283353408856126</c:v>
                </c:pt>
                <c:pt idx="3998">
                  <c:v>0.6259517898346606</c:v>
                </c:pt>
                <c:pt idx="3999">
                  <c:v>0.6259517898346606</c:v>
                </c:pt>
                <c:pt idx="4000">
                  <c:v>0.62133540351363459</c:v>
                </c:pt>
                <c:pt idx="4001">
                  <c:v>0.62133540351363459</c:v>
                </c:pt>
                <c:pt idx="4002">
                  <c:v>0.62046630465347941</c:v>
                </c:pt>
                <c:pt idx="4003">
                  <c:v>0.61796063627845976</c:v>
                </c:pt>
                <c:pt idx="4004">
                  <c:v>0.62275077135150958</c:v>
                </c:pt>
                <c:pt idx="4005">
                  <c:v>0.61845584103553042</c:v>
                </c:pt>
                <c:pt idx="4006">
                  <c:v>0.61845584103553042</c:v>
                </c:pt>
                <c:pt idx="4007">
                  <c:v>0.61845584103553042</c:v>
                </c:pt>
                <c:pt idx="4008">
                  <c:v>0.61881459313944043</c:v>
                </c:pt>
                <c:pt idx="4009">
                  <c:v>0.61498106721213541</c:v>
                </c:pt>
                <c:pt idx="4010">
                  <c:v>0.61498106721213541</c:v>
                </c:pt>
                <c:pt idx="4011">
                  <c:v>0.61498106721213541</c:v>
                </c:pt>
                <c:pt idx="4012">
                  <c:v>0.61498106721213541</c:v>
                </c:pt>
                <c:pt idx="4013">
                  <c:v>0.61526896822958543</c:v>
                </c:pt>
                <c:pt idx="4014">
                  <c:v>0.62149558337887389</c:v>
                </c:pt>
                <c:pt idx="4015">
                  <c:v>0.62149558337887389</c:v>
                </c:pt>
                <c:pt idx="4016">
                  <c:v>0.61963460595507458</c:v>
                </c:pt>
                <c:pt idx="4017">
                  <c:v>0.61963460595507458</c:v>
                </c:pt>
                <c:pt idx="4018">
                  <c:v>0.62689662012739444</c:v>
                </c:pt>
                <c:pt idx="4019">
                  <c:v>0.62689662012739444</c:v>
                </c:pt>
                <c:pt idx="4020">
                  <c:v>0.62826676212997301</c:v>
                </c:pt>
                <c:pt idx="4021">
                  <c:v>0.62826676212997301</c:v>
                </c:pt>
                <c:pt idx="4022">
                  <c:v>0.62816304534192957</c:v>
                </c:pt>
                <c:pt idx="4023">
                  <c:v>0.62816304534192957</c:v>
                </c:pt>
                <c:pt idx="4024">
                  <c:v>0.62402509734480804</c:v>
                </c:pt>
                <c:pt idx="4025">
                  <c:v>0.62402509734480804</c:v>
                </c:pt>
                <c:pt idx="4026">
                  <c:v>0.62402509734480804</c:v>
                </c:pt>
                <c:pt idx="4027">
                  <c:v>0.62402509734480804</c:v>
                </c:pt>
                <c:pt idx="4028">
                  <c:v>0.62402509734480804</c:v>
                </c:pt>
                <c:pt idx="4029">
                  <c:v>0.62422306367232305</c:v>
                </c:pt>
                <c:pt idx="4030">
                  <c:v>0.6203477446778044</c:v>
                </c:pt>
                <c:pt idx="4031">
                  <c:v>0.62661722973319345</c:v>
                </c:pt>
                <c:pt idx="4032">
                  <c:v>0.62661722973319345</c:v>
                </c:pt>
                <c:pt idx="4033">
                  <c:v>0.62379304945891745</c:v>
                </c:pt>
                <c:pt idx="4034">
                  <c:v>0.62379304945891745</c:v>
                </c:pt>
                <c:pt idx="4035">
                  <c:v>0.62379304945891745</c:v>
                </c:pt>
                <c:pt idx="4036">
                  <c:v>0.62379304945891745</c:v>
                </c:pt>
                <c:pt idx="4037">
                  <c:v>0.62727617167874905</c:v>
                </c:pt>
                <c:pt idx="4038">
                  <c:v>0.62826524452051058</c:v>
                </c:pt>
                <c:pt idx="4039">
                  <c:v>0.62826524452051058</c:v>
                </c:pt>
                <c:pt idx="4040">
                  <c:v>0.63061558405996498</c:v>
                </c:pt>
                <c:pt idx="4041">
                  <c:v>0.63255778451952005</c:v>
                </c:pt>
                <c:pt idx="4042">
                  <c:v>0.63255778451952005</c:v>
                </c:pt>
                <c:pt idx="4043">
                  <c:v>0.63368674149354043</c:v>
                </c:pt>
                <c:pt idx="4044">
                  <c:v>0.625817943380235</c:v>
                </c:pt>
                <c:pt idx="4045">
                  <c:v>0.63359420854456272</c:v>
                </c:pt>
                <c:pt idx="4046">
                  <c:v>0.62612974573587943</c:v>
                </c:pt>
                <c:pt idx="4047">
                  <c:v>0.63035541169528575</c:v>
                </c:pt>
                <c:pt idx="4048">
                  <c:v>0.63387918551986944</c:v>
                </c:pt>
                <c:pt idx="4049">
                  <c:v>0.63387918551986944</c:v>
                </c:pt>
                <c:pt idx="4050">
                  <c:v>0.63578189019526743</c:v>
                </c:pt>
                <c:pt idx="4051">
                  <c:v>0.63435103484757172</c:v>
                </c:pt>
                <c:pt idx="4052">
                  <c:v>0.62806529706605141</c:v>
                </c:pt>
                <c:pt idx="4053">
                  <c:v>0.6355090178559194</c:v>
                </c:pt>
                <c:pt idx="4054">
                  <c:v>0.63186085115491042</c:v>
                </c:pt>
                <c:pt idx="4055">
                  <c:v>0.63224723675173045</c:v>
                </c:pt>
                <c:pt idx="4056">
                  <c:v>0.63224723675173045</c:v>
                </c:pt>
                <c:pt idx="4057">
                  <c:v>0.63224723675173045</c:v>
                </c:pt>
                <c:pt idx="4058">
                  <c:v>0.63077750123948473</c:v>
                </c:pt>
                <c:pt idx="4059">
                  <c:v>0.62922191562411189</c:v>
                </c:pt>
                <c:pt idx="4060">
                  <c:v>0.62922191562411189</c:v>
                </c:pt>
                <c:pt idx="4061">
                  <c:v>0.62922191562411189</c:v>
                </c:pt>
                <c:pt idx="4062">
                  <c:v>0.62648248105384896</c:v>
                </c:pt>
                <c:pt idx="4063">
                  <c:v>0.62734959301385873</c:v>
                </c:pt>
                <c:pt idx="4064">
                  <c:v>0.62734959301385873</c:v>
                </c:pt>
                <c:pt idx="4065">
                  <c:v>0.62804200366889207</c:v>
                </c:pt>
                <c:pt idx="4066">
                  <c:v>0.62804200366889207</c:v>
                </c:pt>
                <c:pt idx="4067">
                  <c:v>0.62804200366889207</c:v>
                </c:pt>
                <c:pt idx="4068">
                  <c:v>0.62804200366889207</c:v>
                </c:pt>
                <c:pt idx="4069">
                  <c:v>0.63310115084163399</c:v>
                </c:pt>
                <c:pt idx="4070">
                  <c:v>0.63059806295028042</c:v>
                </c:pt>
                <c:pt idx="4071">
                  <c:v>0.63067962286565671</c:v>
                </c:pt>
                <c:pt idx="4072">
                  <c:v>0.63240729343728141</c:v>
                </c:pt>
                <c:pt idx="4073">
                  <c:v>0.6336329786995577</c:v>
                </c:pt>
                <c:pt idx="4074">
                  <c:v>0.62703827855224203</c:v>
                </c:pt>
                <c:pt idx="4075">
                  <c:v>0.62704521486147502</c:v>
                </c:pt>
                <c:pt idx="4076">
                  <c:v>0.62704521486147502</c:v>
                </c:pt>
                <c:pt idx="4077">
                  <c:v>0.62704521486147502</c:v>
                </c:pt>
                <c:pt idx="4078">
                  <c:v>0.63206126623738346</c:v>
                </c:pt>
                <c:pt idx="4079">
                  <c:v>0.63294488793031045</c:v>
                </c:pt>
                <c:pt idx="4080">
                  <c:v>0.63294488793031045</c:v>
                </c:pt>
                <c:pt idx="4081">
                  <c:v>0.63355559416957175</c:v>
                </c:pt>
                <c:pt idx="4082">
                  <c:v>0.63355559416957175</c:v>
                </c:pt>
                <c:pt idx="4083">
                  <c:v>0.63355559416957175</c:v>
                </c:pt>
                <c:pt idx="4084">
                  <c:v>0.63200565993157876</c:v>
                </c:pt>
                <c:pt idx="4085">
                  <c:v>0.63200565993157876</c:v>
                </c:pt>
                <c:pt idx="4086">
                  <c:v>0.63200565993157876</c:v>
                </c:pt>
                <c:pt idx="4087">
                  <c:v>0.63169419496761703</c:v>
                </c:pt>
                <c:pt idx="4088">
                  <c:v>0.62829354989019703</c:v>
                </c:pt>
                <c:pt idx="4089">
                  <c:v>0.63617541556632873</c:v>
                </c:pt>
                <c:pt idx="4090">
                  <c:v>0.63035072122852942</c:v>
                </c:pt>
                <c:pt idx="4091">
                  <c:v>0.63341163632572373</c:v>
                </c:pt>
                <c:pt idx="4092">
                  <c:v>0.63449829976496397</c:v>
                </c:pt>
                <c:pt idx="4093">
                  <c:v>0.63603128330723901</c:v>
                </c:pt>
                <c:pt idx="4094">
                  <c:v>0.63603128330723901</c:v>
                </c:pt>
                <c:pt idx="4095">
                  <c:v>0.63603128330723901</c:v>
                </c:pt>
                <c:pt idx="4096">
                  <c:v>0.63740064280977171</c:v>
                </c:pt>
                <c:pt idx="4097">
                  <c:v>0.63740064280977171</c:v>
                </c:pt>
                <c:pt idx="4098">
                  <c:v>0.63740064280977171</c:v>
                </c:pt>
                <c:pt idx="4099">
                  <c:v>0.63740064280977171</c:v>
                </c:pt>
                <c:pt idx="4100">
                  <c:v>0.6374249292262385</c:v>
                </c:pt>
                <c:pt idx="4101">
                  <c:v>0.64032790995387945</c:v>
                </c:pt>
                <c:pt idx="4102">
                  <c:v>0.63408314736244098</c:v>
                </c:pt>
                <c:pt idx="4103">
                  <c:v>0.63020676468348358</c:v>
                </c:pt>
                <c:pt idx="4104">
                  <c:v>0.63395435593962002</c:v>
                </c:pt>
                <c:pt idx="4105">
                  <c:v>0.62630442537161302</c:v>
                </c:pt>
                <c:pt idx="4106">
                  <c:v>0.62630442537161302</c:v>
                </c:pt>
                <c:pt idx="4107">
                  <c:v>0.63398340252506946</c:v>
                </c:pt>
                <c:pt idx="4108">
                  <c:v>0.62926664863351045</c:v>
                </c:pt>
                <c:pt idx="4109">
                  <c:v>0.63233029282076103</c:v>
                </c:pt>
                <c:pt idx="4110">
                  <c:v>0.63233029282076103</c:v>
                </c:pt>
                <c:pt idx="4111">
                  <c:v>0.63481332486789399</c:v>
                </c:pt>
                <c:pt idx="4112">
                  <c:v>0.63481332486789399</c:v>
                </c:pt>
                <c:pt idx="4113">
                  <c:v>0.63817413644304588</c:v>
                </c:pt>
                <c:pt idx="4114">
                  <c:v>0.63341893825516804</c:v>
                </c:pt>
                <c:pt idx="4115">
                  <c:v>0.63962113591236702</c:v>
                </c:pt>
                <c:pt idx="4116">
                  <c:v>0.63268729302646942</c:v>
                </c:pt>
                <c:pt idx="4117">
                  <c:v>0.63323080263067588</c:v>
                </c:pt>
                <c:pt idx="4118">
                  <c:v>0.63308487234572675</c:v>
                </c:pt>
                <c:pt idx="4119">
                  <c:v>0.63313653742488774</c:v>
                </c:pt>
                <c:pt idx="4120">
                  <c:v>0.63313653742488774</c:v>
                </c:pt>
                <c:pt idx="4121">
                  <c:v>0.63313653742488774</c:v>
                </c:pt>
                <c:pt idx="4122">
                  <c:v>0.63138314353724057</c:v>
                </c:pt>
                <c:pt idx="4123">
                  <c:v>0.63308775849217747</c:v>
                </c:pt>
                <c:pt idx="4124">
                  <c:v>0.63308775849217747</c:v>
                </c:pt>
                <c:pt idx="4125">
                  <c:v>0.63089852348124242</c:v>
                </c:pt>
                <c:pt idx="4126">
                  <c:v>0.63171104834983272</c:v>
                </c:pt>
                <c:pt idx="4127">
                  <c:v>0.62933284871189699</c:v>
                </c:pt>
                <c:pt idx="4128">
                  <c:v>0.62739120392757575</c:v>
                </c:pt>
                <c:pt idx="4129">
                  <c:v>0.62606002115550141</c:v>
                </c:pt>
                <c:pt idx="4130">
                  <c:v>0.62606002115550141</c:v>
                </c:pt>
                <c:pt idx="4131">
                  <c:v>0.62606002115550141</c:v>
                </c:pt>
                <c:pt idx="4132">
                  <c:v>0.62785276287929603</c:v>
                </c:pt>
                <c:pt idx="4133">
                  <c:v>0.62785276287929603</c:v>
                </c:pt>
                <c:pt idx="4134">
                  <c:v>0.62785276287929603</c:v>
                </c:pt>
                <c:pt idx="4135">
                  <c:v>0.62785276287929603</c:v>
                </c:pt>
                <c:pt idx="4136">
                  <c:v>0.6219443103124217</c:v>
                </c:pt>
                <c:pt idx="4137">
                  <c:v>0.61972904153681374</c:v>
                </c:pt>
                <c:pt idx="4138">
                  <c:v>0.62630036153806201</c:v>
                </c:pt>
                <c:pt idx="4139">
                  <c:v>0.62630036153806201</c:v>
                </c:pt>
                <c:pt idx="4140">
                  <c:v>0.62359133648827403</c:v>
                </c:pt>
                <c:pt idx="4141">
                  <c:v>0.62091360477526558</c:v>
                </c:pt>
                <c:pt idx="4142">
                  <c:v>0.62091360477526558</c:v>
                </c:pt>
                <c:pt idx="4143">
                  <c:v>0.62091360477526558</c:v>
                </c:pt>
                <c:pt idx="4144">
                  <c:v>0.62076622831302941</c:v>
                </c:pt>
                <c:pt idx="4145">
                  <c:v>0.62076622831302941</c:v>
                </c:pt>
                <c:pt idx="4146">
                  <c:v>0.62076622831302941</c:v>
                </c:pt>
                <c:pt idx="4147">
                  <c:v>0.62283897524873744</c:v>
                </c:pt>
                <c:pt idx="4148">
                  <c:v>0.61882227782070443</c:v>
                </c:pt>
                <c:pt idx="4149">
                  <c:v>0.61882227782070443</c:v>
                </c:pt>
                <c:pt idx="4150">
                  <c:v>0.62335529013298041</c:v>
                </c:pt>
                <c:pt idx="4151">
                  <c:v>0.62335529013298041</c:v>
                </c:pt>
                <c:pt idx="4152">
                  <c:v>0.62335529013298041</c:v>
                </c:pt>
                <c:pt idx="4153">
                  <c:v>0.62045456652340558</c:v>
                </c:pt>
                <c:pt idx="4154">
                  <c:v>0.62045456652340558</c:v>
                </c:pt>
                <c:pt idx="4155">
                  <c:v>0.622450683770158</c:v>
                </c:pt>
                <c:pt idx="4156">
                  <c:v>0.62520217819245361</c:v>
                </c:pt>
                <c:pt idx="4157">
                  <c:v>0.62520217819245361</c:v>
                </c:pt>
                <c:pt idx="4158">
                  <c:v>0.62352979382548046</c:v>
                </c:pt>
                <c:pt idx="4159">
                  <c:v>0.62478844726318605</c:v>
                </c:pt>
                <c:pt idx="4160">
                  <c:v>0.61821580922328645</c:v>
                </c:pt>
                <c:pt idx="4161">
                  <c:v>0.61821580922328645</c:v>
                </c:pt>
                <c:pt idx="4162">
                  <c:v>0.61992812871419145</c:v>
                </c:pt>
                <c:pt idx="4163">
                  <c:v>0.61720463903621103</c:v>
                </c:pt>
                <c:pt idx="4164">
                  <c:v>0.61720463903621103</c:v>
                </c:pt>
                <c:pt idx="4165">
                  <c:v>0.61720463903621103</c:v>
                </c:pt>
                <c:pt idx="4166">
                  <c:v>0.61720463903621103</c:v>
                </c:pt>
                <c:pt idx="4167">
                  <c:v>0.61956672510390243</c:v>
                </c:pt>
                <c:pt idx="4168">
                  <c:v>0.62123376447821799</c:v>
                </c:pt>
                <c:pt idx="4169">
                  <c:v>0.62130254659406903</c:v>
                </c:pt>
                <c:pt idx="4170">
                  <c:v>0.61909981737242503</c:v>
                </c:pt>
                <c:pt idx="4171">
                  <c:v>0.61909981737242503</c:v>
                </c:pt>
                <c:pt idx="4172">
                  <c:v>0.61797523259103404</c:v>
                </c:pt>
                <c:pt idx="4173">
                  <c:v>0.62126120012229002</c:v>
                </c:pt>
                <c:pt idx="4174">
                  <c:v>0.61843895910547941</c:v>
                </c:pt>
                <c:pt idx="4175">
                  <c:v>0.61406036484732729</c:v>
                </c:pt>
                <c:pt idx="4176">
                  <c:v>0.61367198869059902</c:v>
                </c:pt>
                <c:pt idx="4177">
                  <c:v>0.61367198869059902</c:v>
                </c:pt>
                <c:pt idx="4178">
                  <c:v>0.61367198869059902</c:v>
                </c:pt>
                <c:pt idx="4179">
                  <c:v>0.60693095384756801</c:v>
                </c:pt>
                <c:pt idx="4180">
                  <c:v>0.60693095384756801</c:v>
                </c:pt>
                <c:pt idx="4181">
                  <c:v>0.60693095384756801</c:v>
                </c:pt>
                <c:pt idx="4182">
                  <c:v>0.60693095384756801</c:v>
                </c:pt>
                <c:pt idx="4183">
                  <c:v>0.60693095384756801</c:v>
                </c:pt>
                <c:pt idx="4184">
                  <c:v>0.60919935549782145</c:v>
                </c:pt>
                <c:pt idx="4185">
                  <c:v>0.60710863284337502</c:v>
                </c:pt>
                <c:pt idx="4186">
                  <c:v>0.60948377969538203</c:v>
                </c:pt>
                <c:pt idx="4187">
                  <c:v>0.60948377969538203</c:v>
                </c:pt>
                <c:pt idx="4188">
                  <c:v>0.60738730339024061</c:v>
                </c:pt>
                <c:pt idx="4189">
                  <c:v>0.61010415759908976</c:v>
                </c:pt>
                <c:pt idx="4190">
                  <c:v>0.60793683628701445</c:v>
                </c:pt>
                <c:pt idx="4191">
                  <c:v>0.60367313833121194</c:v>
                </c:pt>
                <c:pt idx="4192">
                  <c:v>0.60367313833121194</c:v>
                </c:pt>
                <c:pt idx="4193">
                  <c:v>0.60916655891010896</c:v>
                </c:pt>
                <c:pt idx="4194">
                  <c:v>0.61263438322309471</c:v>
                </c:pt>
                <c:pt idx="4195">
                  <c:v>0.61263438322309471</c:v>
                </c:pt>
                <c:pt idx="4196">
                  <c:v>0.61263438322309471</c:v>
                </c:pt>
                <c:pt idx="4197">
                  <c:v>0.61263438322309471</c:v>
                </c:pt>
                <c:pt idx="4198">
                  <c:v>0.60621160943635</c:v>
                </c:pt>
                <c:pt idx="4199">
                  <c:v>0.60621160943635</c:v>
                </c:pt>
                <c:pt idx="4200">
                  <c:v>0.60447886982144461</c:v>
                </c:pt>
                <c:pt idx="4201">
                  <c:v>0.60875874125677742</c:v>
                </c:pt>
                <c:pt idx="4202">
                  <c:v>0.61172654614658573</c:v>
                </c:pt>
                <c:pt idx="4203">
                  <c:v>0.61095172981660351</c:v>
                </c:pt>
                <c:pt idx="4204">
                  <c:v>0.61095172981660351</c:v>
                </c:pt>
                <c:pt idx="4205">
                  <c:v>0.60940678032194728</c:v>
                </c:pt>
                <c:pt idx="4206">
                  <c:v>0.60940678032194728</c:v>
                </c:pt>
                <c:pt idx="4207">
                  <c:v>0.60940678032194728</c:v>
                </c:pt>
                <c:pt idx="4208">
                  <c:v>0.60940678032194728</c:v>
                </c:pt>
                <c:pt idx="4209">
                  <c:v>0.60713338029234243</c:v>
                </c:pt>
                <c:pt idx="4210">
                  <c:v>0.60713338029234243</c:v>
                </c:pt>
                <c:pt idx="4211">
                  <c:v>0.6089823444269975</c:v>
                </c:pt>
                <c:pt idx="4212">
                  <c:v>0.6089823444269975</c:v>
                </c:pt>
                <c:pt idx="4213">
                  <c:v>0.6089823444269975</c:v>
                </c:pt>
                <c:pt idx="4214">
                  <c:v>0.61025212917387095</c:v>
                </c:pt>
                <c:pt idx="4215">
                  <c:v>0.60671723622810003</c:v>
                </c:pt>
                <c:pt idx="4216">
                  <c:v>0.60671723622810003</c:v>
                </c:pt>
                <c:pt idx="4217">
                  <c:v>0.61047428181923757</c:v>
                </c:pt>
                <c:pt idx="4218">
                  <c:v>0.60921232064204556</c:v>
                </c:pt>
                <c:pt idx="4219">
                  <c:v>0.60921232064204556</c:v>
                </c:pt>
                <c:pt idx="4220">
                  <c:v>0.60924682338120995</c:v>
                </c:pt>
                <c:pt idx="4221">
                  <c:v>0.60924682338120995</c:v>
                </c:pt>
                <c:pt idx="4222">
                  <c:v>0.60924682338120995</c:v>
                </c:pt>
                <c:pt idx="4223">
                  <c:v>0.60924682338120995</c:v>
                </c:pt>
                <c:pt idx="4224">
                  <c:v>0.60921678387384759</c:v>
                </c:pt>
                <c:pt idx="4225">
                  <c:v>0.60921678387384759</c:v>
                </c:pt>
                <c:pt idx="4226">
                  <c:v>0.60921678387384759</c:v>
                </c:pt>
                <c:pt idx="4227">
                  <c:v>0.60923987653342604</c:v>
                </c:pt>
                <c:pt idx="4228">
                  <c:v>0.60923987653342604</c:v>
                </c:pt>
                <c:pt idx="4229">
                  <c:v>0.60923987653342604</c:v>
                </c:pt>
                <c:pt idx="4230">
                  <c:v>0.61353396913825242</c:v>
                </c:pt>
                <c:pt idx="4231">
                  <c:v>0.61523865373608244</c:v>
                </c:pt>
                <c:pt idx="4232">
                  <c:v>0.61708271450409946</c:v>
                </c:pt>
                <c:pt idx="4233">
                  <c:v>0.61322733167530441</c:v>
                </c:pt>
                <c:pt idx="4234">
                  <c:v>0.61322733167530441</c:v>
                </c:pt>
                <c:pt idx="4235">
                  <c:v>0.61322733167530441</c:v>
                </c:pt>
                <c:pt idx="4236">
                  <c:v>0.61259187603716059</c:v>
                </c:pt>
                <c:pt idx="4237">
                  <c:v>0.61514266963969044</c:v>
                </c:pt>
                <c:pt idx="4238">
                  <c:v>0.61514266963969044</c:v>
                </c:pt>
                <c:pt idx="4239">
                  <c:v>0.61514266963969044</c:v>
                </c:pt>
                <c:pt idx="4240">
                  <c:v>0.61514266963969044</c:v>
                </c:pt>
                <c:pt idx="4241">
                  <c:v>0.60824081626116389</c:v>
                </c:pt>
                <c:pt idx="4242">
                  <c:v>0.6152106794615757</c:v>
                </c:pt>
                <c:pt idx="4243">
                  <c:v>0.61744359738111843</c:v>
                </c:pt>
                <c:pt idx="4244">
                  <c:v>0.61744359738111843</c:v>
                </c:pt>
                <c:pt idx="4245">
                  <c:v>0.61257160106816544</c:v>
                </c:pt>
                <c:pt idx="4246">
                  <c:v>0.61257160106816544</c:v>
                </c:pt>
                <c:pt idx="4247">
                  <c:v>0.61429872876008895</c:v>
                </c:pt>
                <c:pt idx="4248">
                  <c:v>0.61379847742159732</c:v>
                </c:pt>
                <c:pt idx="4249">
                  <c:v>0.61533427815315944</c:v>
                </c:pt>
                <c:pt idx="4250">
                  <c:v>0.61044614517052997</c:v>
                </c:pt>
                <c:pt idx="4251">
                  <c:v>0.60780030180000499</c:v>
                </c:pt>
                <c:pt idx="4252">
                  <c:v>0.60780030180000499</c:v>
                </c:pt>
                <c:pt idx="4253">
                  <c:v>0.60780030180000499</c:v>
                </c:pt>
                <c:pt idx="4254">
                  <c:v>0.60408146942959973</c:v>
                </c:pt>
                <c:pt idx="4255">
                  <c:v>0.60408146942959973</c:v>
                </c:pt>
                <c:pt idx="4256">
                  <c:v>0.60147347343910573</c:v>
                </c:pt>
                <c:pt idx="4257">
                  <c:v>0.60147347343910573</c:v>
                </c:pt>
                <c:pt idx="4258">
                  <c:v>0.60422899086569803</c:v>
                </c:pt>
                <c:pt idx="4259">
                  <c:v>0.60761680039037946</c:v>
                </c:pt>
                <c:pt idx="4260">
                  <c:v>0.60761680039037946</c:v>
                </c:pt>
                <c:pt idx="4261">
                  <c:v>0.6136452254641932</c:v>
                </c:pt>
                <c:pt idx="4262">
                  <c:v>0.60789231976512903</c:v>
                </c:pt>
                <c:pt idx="4263">
                  <c:v>0.61104089517345372</c:v>
                </c:pt>
                <c:pt idx="4264">
                  <c:v>0.61314862231600376</c:v>
                </c:pt>
                <c:pt idx="4265">
                  <c:v>0.61255483473865902</c:v>
                </c:pt>
                <c:pt idx="4266">
                  <c:v>0.6137575514871294</c:v>
                </c:pt>
                <c:pt idx="4267">
                  <c:v>0.61181236115261928</c:v>
                </c:pt>
                <c:pt idx="4268">
                  <c:v>0.61181236115261928</c:v>
                </c:pt>
                <c:pt idx="4269">
                  <c:v>0.61181236115261928</c:v>
                </c:pt>
                <c:pt idx="4270">
                  <c:v>0.61084544073906744</c:v>
                </c:pt>
                <c:pt idx="4271">
                  <c:v>0.60979187790182376</c:v>
                </c:pt>
                <c:pt idx="4272">
                  <c:v>0.61382272998927101</c:v>
                </c:pt>
                <c:pt idx="4273">
                  <c:v>0.61382272998927101</c:v>
                </c:pt>
                <c:pt idx="4274">
                  <c:v>0.61010412614678944</c:v>
                </c:pt>
                <c:pt idx="4275">
                  <c:v>0.6070804795957494</c:v>
                </c:pt>
                <c:pt idx="4276">
                  <c:v>0.60467829104238446</c:v>
                </c:pt>
                <c:pt idx="4277">
                  <c:v>0.60467829104238446</c:v>
                </c:pt>
                <c:pt idx="4278">
                  <c:v>0.60467829104238446</c:v>
                </c:pt>
                <c:pt idx="4279">
                  <c:v>0.60225232851906096</c:v>
                </c:pt>
                <c:pt idx="4280">
                  <c:v>0.60225232851906096</c:v>
                </c:pt>
                <c:pt idx="4281">
                  <c:v>0.60500986745614072</c:v>
                </c:pt>
                <c:pt idx="4282">
                  <c:v>0.61006834230510942</c:v>
                </c:pt>
                <c:pt idx="4283">
                  <c:v>0.61006834230510942</c:v>
                </c:pt>
                <c:pt idx="4284">
                  <c:v>0.60300721484467146</c:v>
                </c:pt>
                <c:pt idx="4285">
                  <c:v>0.60300721484467146</c:v>
                </c:pt>
                <c:pt idx="4286">
                  <c:v>0.60816121121856759</c:v>
                </c:pt>
                <c:pt idx="4287">
                  <c:v>0.60816121121856759</c:v>
                </c:pt>
                <c:pt idx="4288">
                  <c:v>0.60816121121856759</c:v>
                </c:pt>
                <c:pt idx="4289">
                  <c:v>0.60574730909342744</c:v>
                </c:pt>
                <c:pt idx="4290">
                  <c:v>0.60574730909342744</c:v>
                </c:pt>
                <c:pt idx="4291">
                  <c:v>0.60560498867957602</c:v>
                </c:pt>
                <c:pt idx="4292">
                  <c:v>0.60560498867957602</c:v>
                </c:pt>
                <c:pt idx="4293">
                  <c:v>0.60560498867957602</c:v>
                </c:pt>
                <c:pt idx="4294">
                  <c:v>0.60560498867957602</c:v>
                </c:pt>
                <c:pt idx="4295">
                  <c:v>0.60952551203786542</c:v>
                </c:pt>
                <c:pt idx="4296">
                  <c:v>0.60952551203786542</c:v>
                </c:pt>
                <c:pt idx="4297">
                  <c:v>0.61293523985740705</c:v>
                </c:pt>
                <c:pt idx="4298">
                  <c:v>0.61708317478285257</c:v>
                </c:pt>
                <c:pt idx="4299">
                  <c:v>0.61708317478285257</c:v>
                </c:pt>
                <c:pt idx="4300">
                  <c:v>0.61508814118530197</c:v>
                </c:pt>
                <c:pt idx="4301">
                  <c:v>0.61508814118530197</c:v>
                </c:pt>
                <c:pt idx="4302">
                  <c:v>0.61769683757215976</c:v>
                </c:pt>
                <c:pt idx="4303">
                  <c:v>0.61393797700966801</c:v>
                </c:pt>
                <c:pt idx="4304">
                  <c:v>0.61393797700966801</c:v>
                </c:pt>
                <c:pt idx="4305">
                  <c:v>0.61393797700966801</c:v>
                </c:pt>
                <c:pt idx="4306">
                  <c:v>0.61393797700966801</c:v>
                </c:pt>
                <c:pt idx="4307">
                  <c:v>0.61393797700966801</c:v>
                </c:pt>
                <c:pt idx="4308">
                  <c:v>0.61237455786351458</c:v>
                </c:pt>
                <c:pt idx="4309">
                  <c:v>0.61111992308153895</c:v>
                </c:pt>
                <c:pt idx="4310">
                  <c:v>0.60668125309133958</c:v>
                </c:pt>
                <c:pt idx="4311">
                  <c:v>0.60664423078995344</c:v>
                </c:pt>
                <c:pt idx="4312">
                  <c:v>0.60524714965569104</c:v>
                </c:pt>
                <c:pt idx="4313">
                  <c:v>0.60471736122401798</c:v>
                </c:pt>
                <c:pt idx="4314">
                  <c:v>0.61027327116766661</c:v>
                </c:pt>
                <c:pt idx="4315">
                  <c:v>0.60935631518571398</c:v>
                </c:pt>
                <c:pt idx="4316">
                  <c:v>0.61344583791195095</c:v>
                </c:pt>
                <c:pt idx="4317">
                  <c:v>0.6167437529616564</c:v>
                </c:pt>
                <c:pt idx="4318">
                  <c:v>0.6167437529616564</c:v>
                </c:pt>
                <c:pt idx="4319">
                  <c:v>0.60978801867138877</c:v>
                </c:pt>
                <c:pt idx="4320">
                  <c:v>0.61438236407624736</c:v>
                </c:pt>
                <c:pt idx="4321">
                  <c:v>0.61438236407624736</c:v>
                </c:pt>
                <c:pt idx="4322">
                  <c:v>0.61985460966227046</c:v>
                </c:pt>
                <c:pt idx="4323">
                  <c:v>0.61985460966227046</c:v>
                </c:pt>
                <c:pt idx="4324">
                  <c:v>0.61250969035542246</c:v>
                </c:pt>
                <c:pt idx="4325">
                  <c:v>0.61250969035542246</c:v>
                </c:pt>
                <c:pt idx="4326">
                  <c:v>0.61515266729095996</c:v>
                </c:pt>
                <c:pt idx="4327">
                  <c:v>0.61650808840502602</c:v>
                </c:pt>
                <c:pt idx="4328">
                  <c:v>0.61363878657067483</c:v>
                </c:pt>
                <c:pt idx="4329">
                  <c:v>0.61363878657067483</c:v>
                </c:pt>
                <c:pt idx="4330">
                  <c:v>0.61363878657067483</c:v>
                </c:pt>
                <c:pt idx="4331">
                  <c:v>0.61529933299618889</c:v>
                </c:pt>
                <c:pt idx="4332">
                  <c:v>0.61308480030276402</c:v>
                </c:pt>
                <c:pt idx="4333">
                  <c:v>0.61308480030276402</c:v>
                </c:pt>
                <c:pt idx="4334">
                  <c:v>0.61308480030276402</c:v>
                </c:pt>
                <c:pt idx="4335">
                  <c:v>0.61308480030276402</c:v>
                </c:pt>
                <c:pt idx="4336">
                  <c:v>0.60992924806482374</c:v>
                </c:pt>
                <c:pt idx="4337">
                  <c:v>0.60992924806482374</c:v>
                </c:pt>
                <c:pt idx="4338">
                  <c:v>0.61561736161311442</c:v>
                </c:pt>
                <c:pt idx="4339">
                  <c:v>0.61756797540715058</c:v>
                </c:pt>
                <c:pt idx="4340">
                  <c:v>0.61331272564934658</c:v>
                </c:pt>
                <c:pt idx="4341">
                  <c:v>0.61331272564934658</c:v>
                </c:pt>
                <c:pt idx="4342">
                  <c:v>0.61331272564934658</c:v>
                </c:pt>
                <c:pt idx="4343">
                  <c:v>0.61331272564934658</c:v>
                </c:pt>
                <c:pt idx="4344">
                  <c:v>0.61331272564934658</c:v>
                </c:pt>
                <c:pt idx="4345">
                  <c:v>0.61331272564934658</c:v>
                </c:pt>
                <c:pt idx="4346">
                  <c:v>0.61331272564934658</c:v>
                </c:pt>
                <c:pt idx="4347">
                  <c:v>0.6151276586711979</c:v>
                </c:pt>
                <c:pt idx="4348">
                  <c:v>0.6151276586711979</c:v>
                </c:pt>
                <c:pt idx="4349">
                  <c:v>0.6151276586711979</c:v>
                </c:pt>
                <c:pt idx="4350">
                  <c:v>0.6151276586711979</c:v>
                </c:pt>
                <c:pt idx="4351">
                  <c:v>0.60830488996102461</c:v>
                </c:pt>
                <c:pt idx="4352">
                  <c:v>0.60830488996102461</c:v>
                </c:pt>
                <c:pt idx="4353">
                  <c:v>0.61589373479948872</c:v>
                </c:pt>
                <c:pt idx="4354">
                  <c:v>0.61589373479948872</c:v>
                </c:pt>
                <c:pt idx="4355">
                  <c:v>0.61218677775700558</c:v>
                </c:pt>
                <c:pt idx="4356">
                  <c:v>0.61301506325109445</c:v>
                </c:pt>
                <c:pt idx="4357">
                  <c:v>0.61626881963788971</c:v>
                </c:pt>
                <c:pt idx="4358">
                  <c:v>0.61626881963788971</c:v>
                </c:pt>
                <c:pt idx="4359">
                  <c:v>0.61754956242918801</c:v>
                </c:pt>
                <c:pt idx="4360">
                  <c:v>0.61888624551293558</c:v>
                </c:pt>
                <c:pt idx="4361">
                  <c:v>0.613280379471416</c:v>
                </c:pt>
                <c:pt idx="4362">
                  <c:v>0.61972799621181973</c:v>
                </c:pt>
                <c:pt idx="4363">
                  <c:v>0.61275905735004976</c:v>
                </c:pt>
                <c:pt idx="4364">
                  <c:v>0.61033072805030797</c:v>
                </c:pt>
                <c:pt idx="4365">
                  <c:v>0.61301243807558359</c:v>
                </c:pt>
                <c:pt idx="4366">
                  <c:v>0.61465344751966744</c:v>
                </c:pt>
                <c:pt idx="4367">
                  <c:v>0.61465344751966744</c:v>
                </c:pt>
                <c:pt idx="4368">
                  <c:v>0.61527638377270155</c:v>
                </c:pt>
                <c:pt idx="4369">
                  <c:v>0.61527638377270155</c:v>
                </c:pt>
                <c:pt idx="4370">
                  <c:v>0.61527638377270155</c:v>
                </c:pt>
                <c:pt idx="4371">
                  <c:v>0.61597924102818102</c:v>
                </c:pt>
                <c:pt idx="4372">
                  <c:v>0.61597924102818102</c:v>
                </c:pt>
                <c:pt idx="4373">
                  <c:v>0.61597924102818102</c:v>
                </c:pt>
                <c:pt idx="4374">
                  <c:v>0.61597924102818102</c:v>
                </c:pt>
                <c:pt idx="4375">
                  <c:v>0.61597924102818102</c:v>
                </c:pt>
                <c:pt idx="4376">
                  <c:v>0.61351050769265658</c:v>
                </c:pt>
                <c:pt idx="4377">
                  <c:v>0.61094155051340504</c:v>
                </c:pt>
                <c:pt idx="4378">
                  <c:v>0.61438050242790698</c:v>
                </c:pt>
                <c:pt idx="4379">
                  <c:v>0.61328488379572199</c:v>
                </c:pt>
                <c:pt idx="4380">
                  <c:v>0.61211087402180742</c:v>
                </c:pt>
                <c:pt idx="4381">
                  <c:v>0.61603017054304943</c:v>
                </c:pt>
                <c:pt idx="4382">
                  <c:v>0.617237700914823</c:v>
                </c:pt>
                <c:pt idx="4383">
                  <c:v>0.617237700914823</c:v>
                </c:pt>
                <c:pt idx="4384">
                  <c:v>0.61926583820187775</c:v>
                </c:pt>
                <c:pt idx="4385">
                  <c:v>0.62577930188549058</c:v>
                </c:pt>
                <c:pt idx="4386">
                  <c:v>0.62235878729478245</c:v>
                </c:pt>
                <c:pt idx="4387">
                  <c:v>0.62672136326742645</c:v>
                </c:pt>
                <c:pt idx="4388">
                  <c:v>0.61892626778951343</c:v>
                </c:pt>
                <c:pt idx="4389">
                  <c:v>0.62574319540402146</c:v>
                </c:pt>
                <c:pt idx="4390">
                  <c:v>0.62574319540402146</c:v>
                </c:pt>
                <c:pt idx="4391">
                  <c:v>0.62574319540402146</c:v>
                </c:pt>
                <c:pt idx="4392">
                  <c:v>0.62809107456478908</c:v>
                </c:pt>
                <c:pt idx="4393">
                  <c:v>0.62218797501373502</c:v>
                </c:pt>
                <c:pt idx="4394">
                  <c:v>0.62797884398088288</c:v>
                </c:pt>
                <c:pt idx="4395">
                  <c:v>0.62580608422856143</c:v>
                </c:pt>
                <c:pt idx="4396">
                  <c:v>0.62580608422856143</c:v>
                </c:pt>
                <c:pt idx="4397">
                  <c:v>0.62983882919654843</c:v>
                </c:pt>
                <c:pt idx="4398">
                  <c:v>0.62367530722641473</c:v>
                </c:pt>
                <c:pt idx="4399">
                  <c:v>0.62367530722641473</c:v>
                </c:pt>
                <c:pt idx="4400">
                  <c:v>0.62367530722641473</c:v>
                </c:pt>
                <c:pt idx="4401">
                  <c:v>0.62436278649961996</c:v>
                </c:pt>
                <c:pt idx="4402">
                  <c:v>0.62817952835084345</c:v>
                </c:pt>
                <c:pt idx="4403">
                  <c:v>0.63084763352035389</c:v>
                </c:pt>
                <c:pt idx="4404">
                  <c:v>0.6270434696594227</c:v>
                </c:pt>
                <c:pt idx="4405">
                  <c:v>0.62688149012579675</c:v>
                </c:pt>
                <c:pt idx="4406">
                  <c:v>0.62688149012579675</c:v>
                </c:pt>
                <c:pt idx="4407">
                  <c:v>0.62625407812869771</c:v>
                </c:pt>
                <c:pt idx="4408">
                  <c:v>0.63075537053624142</c:v>
                </c:pt>
                <c:pt idx="4409">
                  <c:v>0.62941099247032095</c:v>
                </c:pt>
                <c:pt idx="4410">
                  <c:v>0.63217079425514344</c:v>
                </c:pt>
                <c:pt idx="4411">
                  <c:v>0.63242472825143803</c:v>
                </c:pt>
                <c:pt idx="4412">
                  <c:v>0.63242472825143803</c:v>
                </c:pt>
                <c:pt idx="4413">
                  <c:v>0.63242472825143803</c:v>
                </c:pt>
                <c:pt idx="4414">
                  <c:v>0.62843762408797799</c:v>
                </c:pt>
                <c:pt idx="4415">
                  <c:v>0.63543400502874103</c:v>
                </c:pt>
                <c:pt idx="4416">
                  <c:v>0.63362574455021659</c:v>
                </c:pt>
                <c:pt idx="4417">
                  <c:v>0.63362574455021659</c:v>
                </c:pt>
                <c:pt idx="4418">
                  <c:v>0.6268607476496314</c:v>
                </c:pt>
                <c:pt idx="4419">
                  <c:v>0.62465645535450176</c:v>
                </c:pt>
                <c:pt idx="4420">
                  <c:v>0.62720645890583304</c:v>
                </c:pt>
                <c:pt idx="4421">
                  <c:v>0.62720645890583304</c:v>
                </c:pt>
                <c:pt idx="4422">
                  <c:v>0.62076561316676071</c:v>
                </c:pt>
                <c:pt idx="4423">
                  <c:v>0.62433162734370373</c:v>
                </c:pt>
                <c:pt idx="4424">
                  <c:v>0.62113647774179503</c:v>
                </c:pt>
                <c:pt idx="4425">
                  <c:v>0.62113647774179503</c:v>
                </c:pt>
                <c:pt idx="4426">
                  <c:v>0.62540885437233695</c:v>
                </c:pt>
                <c:pt idx="4427">
                  <c:v>0.63043065401936704</c:v>
                </c:pt>
                <c:pt idx="4428">
                  <c:v>0.63043065401936704</c:v>
                </c:pt>
                <c:pt idx="4429">
                  <c:v>0.632002363889277</c:v>
                </c:pt>
                <c:pt idx="4430">
                  <c:v>0.62456214640783758</c:v>
                </c:pt>
                <c:pt idx="4431">
                  <c:v>0.62204379475028804</c:v>
                </c:pt>
                <c:pt idx="4432">
                  <c:v>0.62204379475028804</c:v>
                </c:pt>
                <c:pt idx="4433">
                  <c:v>0.62684512852416574</c:v>
                </c:pt>
                <c:pt idx="4434">
                  <c:v>0.62684512852416574</c:v>
                </c:pt>
                <c:pt idx="4435">
                  <c:v>0.63054406211870673</c:v>
                </c:pt>
                <c:pt idx="4436">
                  <c:v>0.62836696953809601</c:v>
                </c:pt>
                <c:pt idx="4437">
                  <c:v>0.62409587700327607</c:v>
                </c:pt>
                <c:pt idx="4438">
                  <c:v>0.63140412682328095</c:v>
                </c:pt>
                <c:pt idx="4439">
                  <c:v>0.6280689184641729</c:v>
                </c:pt>
                <c:pt idx="4440">
                  <c:v>0.63407466038229743</c:v>
                </c:pt>
                <c:pt idx="4441">
                  <c:v>0.63407466038229743</c:v>
                </c:pt>
                <c:pt idx="4442">
                  <c:v>0.62869991619829935</c:v>
                </c:pt>
                <c:pt idx="4443">
                  <c:v>0.62279400673156571</c:v>
                </c:pt>
                <c:pt idx="4444">
                  <c:v>0.62805417195248803</c:v>
                </c:pt>
                <c:pt idx="4445">
                  <c:v>0.62805417195248803</c:v>
                </c:pt>
                <c:pt idx="4446">
                  <c:v>0.62653755204538442</c:v>
                </c:pt>
                <c:pt idx="4447">
                  <c:v>0.63072379171549842</c:v>
                </c:pt>
                <c:pt idx="4448">
                  <c:v>0.63089545499814415</c:v>
                </c:pt>
                <c:pt idx="4449">
                  <c:v>0.63089545499814415</c:v>
                </c:pt>
                <c:pt idx="4450">
                  <c:v>0.62717208142381542</c:v>
                </c:pt>
                <c:pt idx="4451">
                  <c:v>0.62717208142381542</c:v>
                </c:pt>
                <c:pt idx="4452">
                  <c:v>0.62717208142381542</c:v>
                </c:pt>
                <c:pt idx="4453">
                  <c:v>0.63264066276668374</c:v>
                </c:pt>
                <c:pt idx="4454">
                  <c:v>0.63264066276668374</c:v>
                </c:pt>
                <c:pt idx="4455">
                  <c:v>0.63264066276668374</c:v>
                </c:pt>
                <c:pt idx="4456">
                  <c:v>0.63264066276668374</c:v>
                </c:pt>
                <c:pt idx="4457">
                  <c:v>0.62488654535750898</c:v>
                </c:pt>
                <c:pt idx="4458">
                  <c:v>0.62872427226290373</c:v>
                </c:pt>
                <c:pt idx="4459">
                  <c:v>0.62978652409293157</c:v>
                </c:pt>
                <c:pt idx="4460">
                  <c:v>0.62978652409293157</c:v>
                </c:pt>
                <c:pt idx="4461">
                  <c:v>0.62978652409293157</c:v>
                </c:pt>
                <c:pt idx="4462">
                  <c:v>0.6258002118728444</c:v>
                </c:pt>
                <c:pt idx="4463">
                  <c:v>0.62879343978583047</c:v>
                </c:pt>
                <c:pt idx="4464">
                  <c:v>0.62571174872756596</c:v>
                </c:pt>
                <c:pt idx="4465">
                  <c:v>0.62571174872756596</c:v>
                </c:pt>
                <c:pt idx="4466">
                  <c:v>0.62571174872756596</c:v>
                </c:pt>
                <c:pt idx="4467">
                  <c:v>0.62112360454377502</c:v>
                </c:pt>
                <c:pt idx="4468">
                  <c:v>0.62209191493052374</c:v>
                </c:pt>
                <c:pt idx="4469">
                  <c:v>0.62670714401791361</c:v>
                </c:pt>
                <c:pt idx="4470">
                  <c:v>0.62670714401791361</c:v>
                </c:pt>
                <c:pt idx="4471">
                  <c:v>0.6224466897040225</c:v>
                </c:pt>
                <c:pt idx="4472">
                  <c:v>0.61501738861278699</c:v>
                </c:pt>
                <c:pt idx="4473">
                  <c:v>0.61501738861278699</c:v>
                </c:pt>
                <c:pt idx="4474">
                  <c:v>0.61501738861278699</c:v>
                </c:pt>
                <c:pt idx="4475">
                  <c:v>0.61664766563083873</c:v>
                </c:pt>
                <c:pt idx="4476">
                  <c:v>0.61664766563083873</c:v>
                </c:pt>
                <c:pt idx="4477">
                  <c:v>0.62096145539813974</c:v>
                </c:pt>
                <c:pt idx="4478">
                  <c:v>0.62096145539813974</c:v>
                </c:pt>
                <c:pt idx="4479">
                  <c:v>0.624280205905277</c:v>
                </c:pt>
                <c:pt idx="4480">
                  <c:v>0.61823906331026501</c:v>
                </c:pt>
                <c:pt idx="4481">
                  <c:v>0.62153561889561504</c:v>
                </c:pt>
                <c:pt idx="4482">
                  <c:v>0.62153561889561504</c:v>
                </c:pt>
                <c:pt idx="4483">
                  <c:v>0.62023969712298543</c:v>
                </c:pt>
                <c:pt idx="4484">
                  <c:v>0.62250011945524897</c:v>
                </c:pt>
                <c:pt idx="4485">
                  <c:v>0.62250011945524897</c:v>
                </c:pt>
                <c:pt idx="4486">
                  <c:v>0.62250011945524897</c:v>
                </c:pt>
                <c:pt idx="4487">
                  <c:v>0.62256411934849643</c:v>
                </c:pt>
                <c:pt idx="4488">
                  <c:v>0.62256411934849643</c:v>
                </c:pt>
                <c:pt idx="4489">
                  <c:v>0.62256411934849643</c:v>
                </c:pt>
                <c:pt idx="4490">
                  <c:v>0.62256411934849643</c:v>
                </c:pt>
                <c:pt idx="4491">
                  <c:v>0.62289017626078902</c:v>
                </c:pt>
                <c:pt idx="4492">
                  <c:v>0.622667944348966</c:v>
                </c:pt>
                <c:pt idx="4493">
                  <c:v>0.622667944348966</c:v>
                </c:pt>
                <c:pt idx="4494">
                  <c:v>0.61797237805981742</c:v>
                </c:pt>
                <c:pt idx="4495">
                  <c:v>0.61797237805981742</c:v>
                </c:pt>
                <c:pt idx="4496">
                  <c:v>0.61797237805981742</c:v>
                </c:pt>
                <c:pt idx="4497">
                  <c:v>0.61797237805981742</c:v>
                </c:pt>
                <c:pt idx="4498">
                  <c:v>0.61797237805981742</c:v>
                </c:pt>
                <c:pt idx="4499">
                  <c:v>0.61797237805981742</c:v>
                </c:pt>
                <c:pt idx="4500">
                  <c:v>0.62384592207005474</c:v>
                </c:pt>
                <c:pt idx="4501">
                  <c:v>0.62351846003467404</c:v>
                </c:pt>
                <c:pt idx="4502">
                  <c:v>0.616049900807212</c:v>
                </c:pt>
                <c:pt idx="4503">
                  <c:v>0.60896769442402643</c:v>
                </c:pt>
                <c:pt idx="4504">
                  <c:v>0.60896769442402643</c:v>
                </c:pt>
                <c:pt idx="4505">
                  <c:v>0.60896769442402643</c:v>
                </c:pt>
                <c:pt idx="4506">
                  <c:v>0.60933475521091396</c:v>
                </c:pt>
                <c:pt idx="4507">
                  <c:v>0.60933475521091396</c:v>
                </c:pt>
                <c:pt idx="4508">
                  <c:v>0.60933475521091396</c:v>
                </c:pt>
                <c:pt idx="4509">
                  <c:v>0.60856761525858871</c:v>
                </c:pt>
                <c:pt idx="4510">
                  <c:v>0.61057580919573595</c:v>
                </c:pt>
                <c:pt idx="4511">
                  <c:v>0.60991441430788274</c:v>
                </c:pt>
                <c:pt idx="4512">
                  <c:v>0.61058454130962059</c:v>
                </c:pt>
                <c:pt idx="4513">
                  <c:v>0.61204327339041775</c:v>
                </c:pt>
                <c:pt idx="4514">
                  <c:v>0.61377836546273301</c:v>
                </c:pt>
                <c:pt idx="4515">
                  <c:v>0.6093197939909416</c:v>
                </c:pt>
                <c:pt idx="4516">
                  <c:v>0.6093197939909416</c:v>
                </c:pt>
                <c:pt idx="4517">
                  <c:v>0.6152303708561575</c:v>
                </c:pt>
                <c:pt idx="4518">
                  <c:v>0.61296426417140104</c:v>
                </c:pt>
                <c:pt idx="4519">
                  <c:v>0.61219711333296101</c:v>
                </c:pt>
                <c:pt idx="4520">
                  <c:v>0.61219711333296101</c:v>
                </c:pt>
                <c:pt idx="4521">
                  <c:v>0.60931205728330395</c:v>
                </c:pt>
                <c:pt idx="4522">
                  <c:v>0.61000634824975097</c:v>
                </c:pt>
                <c:pt idx="4523">
                  <c:v>0.61000634824975097</c:v>
                </c:pt>
                <c:pt idx="4524">
                  <c:v>0.60794839641790344</c:v>
                </c:pt>
                <c:pt idx="4525">
                  <c:v>0.60794839641790344</c:v>
                </c:pt>
                <c:pt idx="4526">
                  <c:v>0.60794839641790344</c:v>
                </c:pt>
                <c:pt idx="4527">
                  <c:v>0.60794839641790344</c:v>
                </c:pt>
                <c:pt idx="4528">
                  <c:v>0.61303105044624495</c:v>
                </c:pt>
                <c:pt idx="4529">
                  <c:v>0.61303105044624495</c:v>
                </c:pt>
                <c:pt idx="4530">
                  <c:v>0.60996893068419689</c:v>
                </c:pt>
                <c:pt idx="4531">
                  <c:v>0.60996893068419689</c:v>
                </c:pt>
                <c:pt idx="4532">
                  <c:v>0.60996893068419689</c:v>
                </c:pt>
                <c:pt idx="4533">
                  <c:v>0.60640219504728643</c:v>
                </c:pt>
                <c:pt idx="4534">
                  <c:v>0.60487226667059302</c:v>
                </c:pt>
                <c:pt idx="4535">
                  <c:v>0.60487226667059302</c:v>
                </c:pt>
                <c:pt idx="4536">
                  <c:v>0.60682377307903745</c:v>
                </c:pt>
                <c:pt idx="4537">
                  <c:v>0.60682377307903745</c:v>
                </c:pt>
                <c:pt idx="4538">
                  <c:v>0.60682377307903745</c:v>
                </c:pt>
                <c:pt idx="4539">
                  <c:v>0.60682377307903745</c:v>
                </c:pt>
                <c:pt idx="4540">
                  <c:v>0.61241310564195828</c:v>
                </c:pt>
                <c:pt idx="4541">
                  <c:v>0.61149298043110001</c:v>
                </c:pt>
                <c:pt idx="4542">
                  <c:v>0.61149298043110001</c:v>
                </c:pt>
                <c:pt idx="4543">
                  <c:v>0.61594641320909005</c:v>
                </c:pt>
                <c:pt idx="4544">
                  <c:v>0.61594641320909005</c:v>
                </c:pt>
                <c:pt idx="4545">
                  <c:v>0.61594641320909005</c:v>
                </c:pt>
                <c:pt idx="4546">
                  <c:v>0.61594641320909005</c:v>
                </c:pt>
                <c:pt idx="4547">
                  <c:v>0.61656200182783027</c:v>
                </c:pt>
                <c:pt idx="4548">
                  <c:v>0.61483396054480643</c:v>
                </c:pt>
                <c:pt idx="4549">
                  <c:v>0.61483396054480643</c:v>
                </c:pt>
                <c:pt idx="4550">
                  <c:v>0.61483396054480643</c:v>
                </c:pt>
                <c:pt idx="4551">
                  <c:v>0.6144165946292196</c:v>
                </c:pt>
                <c:pt idx="4552">
                  <c:v>0.62126092302168201</c:v>
                </c:pt>
                <c:pt idx="4553">
                  <c:v>0.6144418082309524</c:v>
                </c:pt>
                <c:pt idx="4554">
                  <c:v>0.61748875716297003</c:v>
                </c:pt>
                <c:pt idx="4555">
                  <c:v>0.61839181048966674</c:v>
                </c:pt>
                <c:pt idx="4556">
                  <c:v>0.61655735309581805</c:v>
                </c:pt>
                <c:pt idx="4557">
                  <c:v>0.615256509039526</c:v>
                </c:pt>
                <c:pt idx="4558">
                  <c:v>0.615256509039526</c:v>
                </c:pt>
                <c:pt idx="4559">
                  <c:v>0.61615649231878189</c:v>
                </c:pt>
                <c:pt idx="4560">
                  <c:v>0.61744086899635398</c:v>
                </c:pt>
                <c:pt idx="4561">
                  <c:v>0.61744086899635398</c:v>
                </c:pt>
                <c:pt idx="4562">
                  <c:v>0.61442932257295502</c:v>
                </c:pt>
                <c:pt idx="4563">
                  <c:v>0.61429320715796198</c:v>
                </c:pt>
                <c:pt idx="4564">
                  <c:v>0.61429320715796198</c:v>
                </c:pt>
                <c:pt idx="4565">
                  <c:v>0.61249303986816594</c:v>
                </c:pt>
                <c:pt idx="4566">
                  <c:v>0.6160449430030267</c:v>
                </c:pt>
                <c:pt idx="4567">
                  <c:v>0.61832971230831701</c:v>
                </c:pt>
                <c:pt idx="4568">
                  <c:v>0.61863203377944642</c:v>
                </c:pt>
                <c:pt idx="4569">
                  <c:v>0.61863203377944642</c:v>
                </c:pt>
                <c:pt idx="4570">
                  <c:v>0.61863203377944642</c:v>
                </c:pt>
                <c:pt idx="4571">
                  <c:v>0.62325595651875776</c:v>
                </c:pt>
                <c:pt idx="4572">
                  <c:v>0.62325595651875776</c:v>
                </c:pt>
                <c:pt idx="4573">
                  <c:v>0.6249311175678729</c:v>
                </c:pt>
                <c:pt idx="4574">
                  <c:v>0.62632236472211356</c:v>
                </c:pt>
                <c:pt idx="4575">
                  <c:v>0.62632236472211356</c:v>
                </c:pt>
                <c:pt idx="4576">
                  <c:v>0.62807343365870505</c:v>
                </c:pt>
                <c:pt idx="4577">
                  <c:v>0.62214480039394071</c:v>
                </c:pt>
                <c:pt idx="4578">
                  <c:v>0.62214480039394071</c:v>
                </c:pt>
                <c:pt idx="4579">
                  <c:v>0.6189685871311924</c:v>
                </c:pt>
                <c:pt idx="4580">
                  <c:v>0.616761597845916</c:v>
                </c:pt>
                <c:pt idx="4581">
                  <c:v>0.616761597845916</c:v>
                </c:pt>
                <c:pt idx="4582">
                  <c:v>0.616761597845916</c:v>
                </c:pt>
                <c:pt idx="4583">
                  <c:v>0.62312073473226559</c:v>
                </c:pt>
                <c:pt idx="4584">
                  <c:v>0.61866113720222604</c:v>
                </c:pt>
                <c:pt idx="4585">
                  <c:v>0.62005942672069658</c:v>
                </c:pt>
                <c:pt idx="4586">
                  <c:v>0.62005942672069658</c:v>
                </c:pt>
                <c:pt idx="4587">
                  <c:v>0.61437975198028705</c:v>
                </c:pt>
                <c:pt idx="4588">
                  <c:v>0.61437975198028705</c:v>
                </c:pt>
                <c:pt idx="4589">
                  <c:v>0.61639288947833804</c:v>
                </c:pt>
                <c:pt idx="4590">
                  <c:v>0.61799459276907276</c:v>
                </c:pt>
                <c:pt idx="4591">
                  <c:v>0.61769318652544658</c:v>
                </c:pt>
                <c:pt idx="4592">
                  <c:v>0.61769318652544658</c:v>
                </c:pt>
                <c:pt idx="4593">
                  <c:v>0.61769318652544658</c:v>
                </c:pt>
                <c:pt idx="4594">
                  <c:v>0.6235725254932496</c:v>
                </c:pt>
                <c:pt idx="4595">
                  <c:v>0.62383304969882858</c:v>
                </c:pt>
                <c:pt idx="4596">
                  <c:v>0.62283318743077642</c:v>
                </c:pt>
                <c:pt idx="4597">
                  <c:v>0.62283318743077642</c:v>
                </c:pt>
                <c:pt idx="4598">
                  <c:v>0.62283318743077642</c:v>
                </c:pt>
                <c:pt idx="4599">
                  <c:v>0.62322296563307245</c:v>
                </c:pt>
                <c:pt idx="4600">
                  <c:v>0.62700860821160842</c:v>
                </c:pt>
                <c:pt idx="4601">
                  <c:v>0.6297819282716145</c:v>
                </c:pt>
                <c:pt idx="4602">
                  <c:v>0.62552318597874357</c:v>
                </c:pt>
                <c:pt idx="4603">
                  <c:v>0.62552318597874357</c:v>
                </c:pt>
                <c:pt idx="4604">
                  <c:v>0.62025156182462959</c:v>
                </c:pt>
                <c:pt idx="4605">
                  <c:v>0.62545037879475196</c:v>
                </c:pt>
                <c:pt idx="4606">
                  <c:v>0.62502897740852015</c:v>
                </c:pt>
                <c:pt idx="4607">
                  <c:v>0.62502897740852015</c:v>
                </c:pt>
                <c:pt idx="4608">
                  <c:v>0.62502897740852015</c:v>
                </c:pt>
                <c:pt idx="4609">
                  <c:v>0.62422888314630043</c:v>
                </c:pt>
                <c:pt idx="4610">
                  <c:v>0.62300182101439272</c:v>
                </c:pt>
                <c:pt idx="4611">
                  <c:v>0.62431835983495843</c:v>
                </c:pt>
                <c:pt idx="4612">
                  <c:v>0.61764338316115341</c:v>
                </c:pt>
                <c:pt idx="4613">
                  <c:v>0.6195134962144494</c:v>
                </c:pt>
                <c:pt idx="4614">
                  <c:v>0.62074158075337371</c:v>
                </c:pt>
                <c:pt idx="4615">
                  <c:v>0.62074158075337371</c:v>
                </c:pt>
                <c:pt idx="4616">
                  <c:v>0.62074158075337371</c:v>
                </c:pt>
                <c:pt idx="4617">
                  <c:v>0.61876402594369795</c:v>
                </c:pt>
                <c:pt idx="4618">
                  <c:v>0.62343598812520951</c:v>
                </c:pt>
                <c:pt idx="4619">
                  <c:v>0.62149287842478174</c:v>
                </c:pt>
                <c:pt idx="4620">
                  <c:v>0.62401761402504741</c:v>
                </c:pt>
                <c:pt idx="4621">
                  <c:v>0.62401761402504741</c:v>
                </c:pt>
                <c:pt idx="4622">
                  <c:v>0.62468117428830872</c:v>
                </c:pt>
                <c:pt idx="4623">
                  <c:v>0.62468117428830872</c:v>
                </c:pt>
                <c:pt idx="4624">
                  <c:v>0.62468117428830872</c:v>
                </c:pt>
                <c:pt idx="4625">
                  <c:v>0.62970435797536395</c:v>
                </c:pt>
                <c:pt idx="4626">
                  <c:v>0.6224883162296837</c:v>
                </c:pt>
                <c:pt idx="4627">
                  <c:v>0.61816551867172242</c:v>
                </c:pt>
                <c:pt idx="4628">
                  <c:v>0.61816551867172242</c:v>
                </c:pt>
                <c:pt idx="4629">
                  <c:v>0.61585866913514142</c:v>
                </c:pt>
                <c:pt idx="4630">
                  <c:v>0.61585866913514142</c:v>
                </c:pt>
                <c:pt idx="4631">
                  <c:v>0.61585866913514142</c:v>
                </c:pt>
                <c:pt idx="4632">
                  <c:v>0.61585866913514142</c:v>
                </c:pt>
                <c:pt idx="4633">
                  <c:v>0.61585866913514142</c:v>
                </c:pt>
                <c:pt idx="4634">
                  <c:v>0.61119755849447588</c:v>
                </c:pt>
                <c:pt idx="4635">
                  <c:v>0.61119755849447588</c:v>
                </c:pt>
                <c:pt idx="4636">
                  <c:v>0.60563884556319303</c:v>
                </c:pt>
                <c:pt idx="4637">
                  <c:v>0.60806283910075498</c:v>
                </c:pt>
                <c:pt idx="4638">
                  <c:v>0.60806283910075498</c:v>
                </c:pt>
                <c:pt idx="4639">
                  <c:v>0.60806283910075498</c:v>
                </c:pt>
                <c:pt idx="4640">
                  <c:v>0.60806283910075498</c:v>
                </c:pt>
                <c:pt idx="4641">
                  <c:v>0.61243132252804844</c:v>
                </c:pt>
                <c:pt idx="4642">
                  <c:v>0.61243132252804844</c:v>
                </c:pt>
                <c:pt idx="4643">
                  <c:v>0.61314046682166001</c:v>
                </c:pt>
                <c:pt idx="4644">
                  <c:v>0.6184566363473184</c:v>
                </c:pt>
                <c:pt idx="4645">
                  <c:v>0.6184566363473184</c:v>
                </c:pt>
                <c:pt idx="4646">
                  <c:v>0.61715304073916</c:v>
                </c:pt>
                <c:pt idx="4647">
                  <c:v>0.62385095060719375</c:v>
                </c:pt>
                <c:pt idx="4648">
                  <c:v>0.61840580705732195</c:v>
                </c:pt>
                <c:pt idx="4649">
                  <c:v>0.61840580705732195</c:v>
                </c:pt>
                <c:pt idx="4650">
                  <c:v>0.61807834838869946</c:v>
                </c:pt>
                <c:pt idx="4651">
                  <c:v>0.62190902240456902</c:v>
                </c:pt>
                <c:pt idx="4652">
                  <c:v>0.62232129523449475</c:v>
                </c:pt>
                <c:pt idx="4653">
                  <c:v>0.62007384422679646</c:v>
                </c:pt>
                <c:pt idx="4654">
                  <c:v>0.61630661828302258</c:v>
                </c:pt>
                <c:pt idx="4655">
                  <c:v>0.61630661828302258</c:v>
                </c:pt>
                <c:pt idx="4656">
                  <c:v>0.61364045062747408</c:v>
                </c:pt>
                <c:pt idx="4657">
                  <c:v>0.61537587338145272</c:v>
                </c:pt>
                <c:pt idx="4658">
                  <c:v>0.61044631214939771</c:v>
                </c:pt>
                <c:pt idx="4659">
                  <c:v>0.61044631214939771</c:v>
                </c:pt>
                <c:pt idx="4660">
                  <c:v>0.61044631214939771</c:v>
                </c:pt>
                <c:pt idx="4661">
                  <c:v>0.61032780780264051</c:v>
                </c:pt>
                <c:pt idx="4662">
                  <c:v>0.61344478942201897</c:v>
                </c:pt>
                <c:pt idx="4663">
                  <c:v>0.62079870920486646</c:v>
                </c:pt>
                <c:pt idx="4664">
                  <c:v>0.62079870920486646</c:v>
                </c:pt>
                <c:pt idx="4665">
                  <c:v>0.62079870920486646</c:v>
                </c:pt>
                <c:pt idx="4666">
                  <c:v>0.61843831602154642</c:v>
                </c:pt>
                <c:pt idx="4667">
                  <c:v>0.62070939105621703</c:v>
                </c:pt>
                <c:pt idx="4668">
                  <c:v>0.62123288401892196</c:v>
                </c:pt>
                <c:pt idx="4669">
                  <c:v>0.62123288401892196</c:v>
                </c:pt>
                <c:pt idx="4670">
                  <c:v>0.62755366897251996</c:v>
                </c:pt>
                <c:pt idx="4671">
                  <c:v>0.62652354852829395</c:v>
                </c:pt>
                <c:pt idx="4672">
                  <c:v>0.62652354852829395</c:v>
                </c:pt>
                <c:pt idx="4673">
                  <c:v>0.62652354852829395</c:v>
                </c:pt>
                <c:pt idx="4674">
                  <c:v>0.61968219560673898</c:v>
                </c:pt>
                <c:pt idx="4675">
                  <c:v>0.62206403315602044</c:v>
                </c:pt>
                <c:pt idx="4676">
                  <c:v>0.61852512378437441</c:v>
                </c:pt>
                <c:pt idx="4677">
                  <c:v>0.61983486379065</c:v>
                </c:pt>
                <c:pt idx="4678">
                  <c:v>0.61846612900512254</c:v>
                </c:pt>
                <c:pt idx="4679">
                  <c:v>0.62152235308200998</c:v>
                </c:pt>
                <c:pt idx="4680">
                  <c:v>0.61759692157712898</c:v>
                </c:pt>
                <c:pt idx="4681">
                  <c:v>0.6201951332860387</c:v>
                </c:pt>
                <c:pt idx="4682">
                  <c:v>0.6201951332860387</c:v>
                </c:pt>
                <c:pt idx="4683">
                  <c:v>0.6201951332860387</c:v>
                </c:pt>
                <c:pt idx="4684">
                  <c:v>0.62182891630718906</c:v>
                </c:pt>
                <c:pt idx="4685">
                  <c:v>0.62918373436069741</c:v>
                </c:pt>
                <c:pt idx="4686">
                  <c:v>0.6229019175752597</c:v>
                </c:pt>
                <c:pt idx="4687">
                  <c:v>0.62082129467024771</c:v>
                </c:pt>
                <c:pt idx="4688">
                  <c:v>0.62127079291359788</c:v>
                </c:pt>
                <c:pt idx="4689">
                  <c:v>0.62127079291359788</c:v>
                </c:pt>
                <c:pt idx="4690">
                  <c:v>0.62127079291359788</c:v>
                </c:pt>
                <c:pt idx="4691">
                  <c:v>0.62127079291359788</c:v>
                </c:pt>
                <c:pt idx="4692">
                  <c:v>0.6220294051756674</c:v>
                </c:pt>
                <c:pt idx="4693">
                  <c:v>0.62278416965376704</c:v>
                </c:pt>
                <c:pt idx="4694">
                  <c:v>0.62278416965376704</c:v>
                </c:pt>
                <c:pt idx="4695">
                  <c:v>0.62469064809716246</c:v>
                </c:pt>
                <c:pt idx="4696">
                  <c:v>0.6251220936325077</c:v>
                </c:pt>
                <c:pt idx="4697">
                  <c:v>0.6251220936325077</c:v>
                </c:pt>
                <c:pt idx="4698">
                  <c:v>0.62606566723664103</c:v>
                </c:pt>
                <c:pt idx="4699">
                  <c:v>0.62606566723664103</c:v>
                </c:pt>
                <c:pt idx="4700">
                  <c:v>0.62377584973764899</c:v>
                </c:pt>
                <c:pt idx="4701">
                  <c:v>0.62272844941119176</c:v>
                </c:pt>
                <c:pt idx="4702">
                  <c:v>0.62272844941119176</c:v>
                </c:pt>
                <c:pt idx="4703">
                  <c:v>0.62450018112232342</c:v>
                </c:pt>
                <c:pt idx="4704">
                  <c:v>0.62833326783142596</c:v>
                </c:pt>
                <c:pt idx="4705">
                  <c:v>0.62833326783142596</c:v>
                </c:pt>
                <c:pt idx="4706">
                  <c:v>0.62727627883487258</c:v>
                </c:pt>
                <c:pt idx="4707">
                  <c:v>0.6299018162534975</c:v>
                </c:pt>
                <c:pt idx="4708">
                  <c:v>0.6299018162534975</c:v>
                </c:pt>
                <c:pt idx="4709">
                  <c:v>0.62772123326194773</c:v>
                </c:pt>
                <c:pt idx="4710">
                  <c:v>0.62772123326194773</c:v>
                </c:pt>
                <c:pt idx="4711">
                  <c:v>0.62635557949146503</c:v>
                </c:pt>
                <c:pt idx="4712">
                  <c:v>0.62998528857406444</c:v>
                </c:pt>
                <c:pt idx="4713">
                  <c:v>0.62998528857406444</c:v>
                </c:pt>
                <c:pt idx="4714">
                  <c:v>0.62889845697378632</c:v>
                </c:pt>
                <c:pt idx="4715">
                  <c:v>0.62889845697378632</c:v>
                </c:pt>
                <c:pt idx="4716">
                  <c:v>0.62889845697378632</c:v>
                </c:pt>
                <c:pt idx="4717">
                  <c:v>0.6343282204630547</c:v>
                </c:pt>
                <c:pt idx="4718">
                  <c:v>0.6343282204630547</c:v>
                </c:pt>
                <c:pt idx="4719">
                  <c:v>0.63866001029608088</c:v>
                </c:pt>
                <c:pt idx="4720">
                  <c:v>0.63660094578296256</c:v>
                </c:pt>
                <c:pt idx="4721">
                  <c:v>0.63660094578296256</c:v>
                </c:pt>
                <c:pt idx="4722">
                  <c:v>0.63660094578296256</c:v>
                </c:pt>
                <c:pt idx="4723">
                  <c:v>0.63660094578296256</c:v>
                </c:pt>
                <c:pt idx="4724">
                  <c:v>0.63660094578296256</c:v>
                </c:pt>
                <c:pt idx="4725">
                  <c:v>0.63660094578296256</c:v>
                </c:pt>
                <c:pt idx="4726">
                  <c:v>0.63247200706401341</c:v>
                </c:pt>
                <c:pt idx="4727">
                  <c:v>0.63247200706401341</c:v>
                </c:pt>
                <c:pt idx="4728">
                  <c:v>0.63927197931649271</c:v>
                </c:pt>
                <c:pt idx="4729">
                  <c:v>0.64096571834304572</c:v>
                </c:pt>
                <c:pt idx="4730">
                  <c:v>0.63948405346782944</c:v>
                </c:pt>
                <c:pt idx="4731">
                  <c:v>0.63948405346782944</c:v>
                </c:pt>
                <c:pt idx="4732">
                  <c:v>0.63895552232692943</c:v>
                </c:pt>
                <c:pt idx="4733">
                  <c:v>0.63895552232692943</c:v>
                </c:pt>
                <c:pt idx="4734">
                  <c:v>0.63895552232692943</c:v>
                </c:pt>
                <c:pt idx="4735">
                  <c:v>0.63252421826575245</c:v>
                </c:pt>
                <c:pt idx="4736">
                  <c:v>0.63252421826575245</c:v>
                </c:pt>
                <c:pt idx="4737">
                  <c:v>0.63295842499342159</c:v>
                </c:pt>
                <c:pt idx="4738">
                  <c:v>0.63295842499342159</c:v>
                </c:pt>
                <c:pt idx="4739">
                  <c:v>0.63331762809040304</c:v>
                </c:pt>
                <c:pt idx="4740">
                  <c:v>0.63158217698991959</c:v>
                </c:pt>
                <c:pt idx="4741">
                  <c:v>0.63026935559285802</c:v>
                </c:pt>
                <c:pt idx="4742">
                  <c:v>0.63026935559285802</c:v>
                </c:pt>
                <c:pt idx="4743">
                  <c:v>0.63026935559285802</c:v>
                </c:pt>
                <c:pt idx="4744">
                  <c:v>0.62348406996066441</c:v>
                </c:pt>
                <c:pt idx="4745">
                  <c:v>0.63028590273329943</c:v>
                </c:pt>
                <c:pt idx="4746">
                  <c:v>0.63028590273329943</c:v>
                </c:pt>
                <c:pt idx="4747">
                  <c:v>0.63212810572458145</c:v>
                </c:pt>
                <c:pt idx="4748">
                  <c:v>0.62640605646295799</c:v>
                </c:pt>
                <c:pt idx="4749">
                  <c:v>0.62406755967146399</c:v>
                </c:pt>
                <c:pt idx="4750">
                  <c:v>0.62548188475488542</c:v>
                </c:pt>
                <c:pt idx="4751">
                  <c:v>0.62154356336259542</c:v>
                </c:pt>
                <c:pt idx="4752">
                  <c:v>0.6242742001571937</c:v>
                </c:pt>
                <c:pt idx="4753">
                  <c:v>0.6242742001571937</c:v>
                </c:pt>
                <c:pt idx="4754">
                  <c:v>0.62457957168230904</c:v>
                </c:pt>
                <c:pt idx="4755">
                  <c:v>0.62457957168230904</c:v>
                </c:pt>
                <c:pt idx="4756">
                  <c:v>0.62457957168230904</c:v>
                </c:pt>
                <c:pt idx="4757">
                  <c:v>0.62457957168230904</c:v>
                </c:pt>
                <c:pt idx="4758">
                  <c:v>0.62457957168230904</c:v>
                </c:pt>
                <c:pt idx="4759">
                  <c:v>0.63043800919145898</c:v>
                </c:pt>
                <c:pt idx="4760">
                  <c:v>0.63043800919145898</c:v>
                </c:pt>
                <c:pt idx="4761">
                  <c:v>0.63043800919145898</c:v>
                </c:pt>
                <c:pt idx="4762">
                  <c:v>0.63043800919145898</c:v>
                </c:pt>
                <c:pt idx="4763">
                  <c:v>0.63043800919145898</c:v>
                </c:pt>
                <c:pt idx="4764">
                  <c:v>0.63043800919145898</c:v>
                </c:pt>
                <c:pt idx="4765">
                  <c:v>0.629863539317566</c:v>
                </c:pt>
                <c:pt idx="4766">
                  <c:v>0.62571113049986271</c:v>
                </c:pt>
                <c:pt idx="4767">
                  <c:v>0.62603077998370704</c:v>
                </c:pt>
                <c:pt idx="4768">
                  <c:v>0.62791985410477202</c:v>
                </c:pt>
                <c:pt idx="4769">
                  <c:v>0.63381101161278375</c:v>
                </c:pt>
                <c:pt idx="4770">
                  <c:v>0.63381101161278375</c:v>
                </c:pt>
                <c:pt idx="4771">
                  <c:v>0.63278332161101103</c:v>
                </c:pt>
                <c:pt idx="4772">
                  <c:v>0.62527125752758805</c:v>
                </c:pt>
                <c:pt idx="4773">
                  <c:v>0.62186084816614695</c:v>
                </c:pt>
                <c:pt idx="4774">
                  <c:v>0.61749719508417744</c:v>
                </c:pt>
                <c:pt idx="4775">
                  <c:v>0.62336049264624904</c:v>
                </c:pt>
                <c:pt idx="4776">
                  <c:v>0.6293771908119935</c:v>
                </c:pt>
                <c:pt idx="4777">
                  <c:v>0.6228443619612446</c:v>
                </c:pt>
                <c:pt idx="4778">
                  <c:v>0.62473077316955472</c:v>
                </c:pt>
                <c:pt idx="4779">
                  <c:v>0.62473077316955472</c:v>
                </c:pt>
                <c:pt idx="4780">
                  <c:v>0.6188505693922256</c:v>
                </c:pt>
                <c:pt idx="4781">
                  <c:v>0.61689103657322519</c:v>
                </c:pt>
                <c:pt idx="4782">
                  <c:v>0.61689103657322519</c:v>
                </c:pt>
                <c:pt idx="4783">
                  <c:v>0.62454563915642458</c:v>
                </c:pt>
                <c:pt idx="4784">
                  <c:v>0.62454563915642458</c:v>
                </c:pt>
                <c:pt idx="4785">
                  <c:v>0.62604746338652173</c:v>
                </c:pt>
                <c:pt idx="4786">
                  <c:v>0.62853275701030198</c:v>
                </c:pt>
                <c:pt idx="4787">
                  <c:v>0.63037447376942746</c:v>
                </c:pt>
                <c:pt idx="4788">
                  <c:v>0.63320693030906405</c:v>
                </c:pt>
                <c:pt idx="4789">
                  <c:v>0.63320693030906405</c:v>
                </c:pt>
                <c:pt idx="4790">
                  <c:v>0.63521593157601142</c:v>
                </c:pt>
                <c:pt idx="4791">
                  <c:v>0.63521593157601142</c:v>
                </c:pt>
                <c:pt idx="4792">
                  <c:v>0.63223663079853543</c:v>
                </c:pt>
                <c:pt idx="4793">
                  <c:v>0.62875130141158275</c:v>
                </c:pt>
                <c:pt idx="4794">
                  <c:v>0.62645514029812044</c:v>
                </c:pt>
                <c:pt idx="4795">
                  <c:v>0.62645514029812044</c:v>
                </c:pt>
                <c:pt idx="4796">
                  <c:v>0.62645514029812044</c:v>
                </c:pt>
                <c:pt idx="4797">
                  <c:v>0.62645514029812044</c:v>
                </c:pt>
                <c:pt idx="4798">
                  <c:v>0.63164442560761658</c:v>
                </c:pt>
                <c:pt idx="4799">
                  <c:v>0.6274828450486466</c:v>
                </c:pt>
                <c:pt idx="4800">
                  <c:v>0.62263962498355274</c:v>
                </c:pt>
                <c:pt idx="4801">
                  <c:v>0.62263962498355274</c:v>
                </c:pt>
                <c:pt idx="4802">
                  <c:v>0.62263962498355274</c:v>
                </c:pt>
                <c:pt idx="4803">
                  <c:v>0.61828383369845274</c:v>
                </c:pt>
                <c:pt idx="4804">
                  <c:v>0.61828383369845274</c:v>
                </c:pt>
                <c:pt idx="4805">
                  <c:v>0.61693599906268404</c:v>
                </c:pt>
                <c:pt idx="4806">
                  <c:v>0.61693599906268404</c:v>
                </c:pt>
                <c:pt idx="4807">
                  <c:v>0.61693599906268404</c:v>
                </c:pt>
                <c:pt idx="4808">
                  <c:v>0.61693599906268404</c:v>
                </c:pt>
                <c:pt idx="4809">
                  <c:v>0.61890924751434273</c:v>
                </c:pt>
                <c:pt idx="4810">
                  <c:v>0.61890924751434273</c:v>
                </c:pt>
                <c:pt idx="4811">
                  <c:v>0.62205422733074944</c:v>
                </c:pt>
                <c:pt idx="4812">
                  <c:v>0.62355134237019672</c:v>
                </c:pt>
                <c:pt idx="4813">
                  <c:v>0.62595001747439905</c:v>
                </c:pt>
                <c:pt idx="4814">
                  <c:v>0.62595001747439905</c:v>
                </c:pt>
                <c:pt idx="4815">
                  <c:v>0.62706830624435905</c:v>
                </c:pt>
                <c:pt idx="4816">
                  <c:v>0.62706830624435905</c:v>
                </c:pt>
                <c:pt idx="4817">
                  <c:v>0.62821332683106657</c:v>
                </c:pt>
                <c:pt idx="4818">
                  <c:v>0.62821332683106657</c:v>
                </c:pt>
                <c:pt idx="4819">
                  <c:v>0.62821332683106657</c:v>
                </c:pt>
                <c:pt idx="4820">
                  <c:v>0.62821332683106657</c:v>
                </c:pt>
                <c:pt idx="4821">
                  <c:v>0.62725192763155546</c:v>
                </c:pt>
                <c:pt idx="4822">
                  <c:v>0.62325300198465206</c:v>
                </c:pt>
                <c:pt idx="4823">
                  <c:v>0.63072482892749371</c:v>
                </c:pt>
                <c:pt idx="4824">
                  <c:v>0.63072482892749371</c:v>
                </c:pt>
                <c:pt idx="4825">
                  <c:v>0.63072482892749371</c:v>
                </c:pt>
                <c:pt idx="4826">
                  <c:v>0.63181021330018106</c:v>
                </c:pt>
                <c:pt idx="4827">
                  <c:v>0.62826966517462202</c:v>
                </c:pt>
                <c:pt idx="4828">
                  <c:v>0.63158045810288443</c:v>
                </c:pt>
                <c:pt idx="4829">
                  <c:v>0.63158045810288443</c:v>
                </c:pt>
                <c:pt idx="4830">
                  <c:v>0.63305660903745298</c:v>
                </c:pt>
                <c:pt idx="4831">
                  <c:v>0.63305660903745298</c:v>
                </c:pt>
                <c:pt idx="4832">
                  <c:v>0.63305660903745298</c:v>
                </c:pt>
                <c:pt idx="4833">
                  <c:v>0.62943710789409502</c:v>
                </c:pt>
                <c:pt idx="4834">
                  <c:v>0.62710182469948506</c:v>
                </c:pt>
                <c:pt idx="4835">
                  <c:v>0.62489505585092942</c:v>
                </c:pt>
                <c:pt idx="4836">
                  <c:v>0.62808618977206709</c:v>
                </c:pt>
                <c:pt idx="4837">
                  <c:v>0.62808618977206709</c:v>
                </c:pt>
                <c:pt idx="4838">
                  <c:v>0.62808618977206709</c:v>
                </c:pt>
                <c:pt idx="4839">
                  <c:v>0.62820660255252558</c:v>
                </c:pt>
                <c:pt idx="4840">
                  <c:v>0.62719395323649074</c:v>
                </c:pt>
                <c:pt idx="4841">
                  <c:v>0.62483179668240374</c:v>
                </c:pt>
                <c:pt idx="4842">
                  <c:v>0.62701303346136605</c:v>
                </c:pt>
                <c:pt idx="4843">
                  <c:v>0.63180831270409188</c:v>
                </c:pt>
                <c:pt idx="4844">
                  <c:v>0.63180831270409188</c:v>
                </c:pt>
                <c:pt idx="4845">
                  <c:v>0.62707867167072073</c:v>
                </c:pt>
                <c:pt idx="4846">
                  <c:v>0.62707867167072073</c:v>
                </c:pt>
                <c:pt idx="4847">
                  <c:v>0.62707867167072073</c:v>
                </c:pt>
                <c:pt idx="4848">
                  <c:v>0.63032790388279403</c:v>
                </c:pt>
                <c:pt idx="4849">
                  <c:v>0.63119527228372807</c:v>
                </c:pt>
                <c:pt idx="4850">
                  <c:v>0.62487869221104775</c:v>
                </c:pt>
                <c:pt idx="4851">
                  <c:v>0.62487869221104775</c:v>
                </c:pt>
                <c:pt idx="4852">
                  <c:v>0.62107932809708044</c:v>
                </c:pt>
                <c:pt idx="4853">
                  <c:v>0.62107932809708044</c:v>
                </c:pt>
                <c:pt idx="4854">
                  <c:v>0.62595362120570142</c:v>
                </c:pt>
                <c:pt idx="4855">
                  <c:v>0.62595362120570142</c:v>
                </c:pt>
                <c:pt idx="4856">
                  <c:v>0.62332192571332001</c:v>
                </c:pt>
                <c:pt idx="4857">
                  <c:v>0.62360241990633103</c:v>
                </c:pt>
                <c:pt idx="4858">
                  <c:v>0.62775920392090045</c:v>
                </c:pt>
                <c:pt idx="4859">
                  <c:v>0.62775920392090045</c:v>
                </c:pt>
                <c:pt idx="4860">
                  <c:v>0.62775920392090045</c:v>
                </c:pt>
                <c:pt idx="4861">
                  <c:v>0.63262358021533205</c:v>
                </c:pt>
                <c:pt idx="4862">
                  <c:v>0.62972206251948204</c:v>
                </c:pt>
                <c:pt idx="4863">
                  <c:v>0.63297803532048702</c:v>
                </c:pt>
                <c:pt idx="4864">
                  <c:v>0.63297803532048702</c:v>
                </c:pt>
                <c:pt idx="4865">
                  <c:v>0.62514928656756574</c:v>
                </c:pt>
                <c:pt idx="4866">
                  <c:v>0.62514928656756574</c:v>
                </c:pt>
                <c:pt idx="4867">
                  <c:v>0.62514928656756574</c:v>
                </c:pt>
                <c:pt idx="4868">
                  <c:v>0.62514928656756574</c:v>
                </c:pt>
                <c:pt idx="4869">
                  <c:v>0.62514928656756574</c:v>
                </c:pt>
                <c:pt idx="4870">
                  <c:v>0.62816921610269572</c:v>
                </c:pt>
                <c:pt idx="4871">
                  <c:v>0.62806321441734303</c:v>
                </c:pt>
                <c:pt idx="4872">
                  <c:v>0.62806321441734303</c:v>
                </c:pt>
                <c:pt idx="4873">
                  <c:v>0.63065865837153001</c:v>
                </c:pt>
                <c:pt idx="4874">
                  <c:v>0.63065865837153001</c:v>
                </c:pt>
                <c:pt idx="4875">
                  <c:v>0.63065865837153001</c:v>
                </c:pt>
                <c:pt idx="4876">
                  <c:v>0.63065865837153001</c:v>
                </c:pt>
                <c:pt idx="4877">
                  <c:v>0.63065865837153001</c:v>
                </c:pt>
                <c:pt idx="4878">
                  <c:v>0.63253407286956242</c:v>
                </c:pt>
                <c:pt idx="4879">
                  <c:v>0.63253407286956242</c:v>
                </c:pt>
                <c:pt idx="4880">
                  <c:v>0.63436446106603706</c:v>
                </c:pt>
                <c:pt idx="4881">
                  <c:v>0.63436446106603706</c:v>
                </c:pt>
                <c:pt idx="4882">
                  <c:v>0.63561878528311944</c:v>
                </c:pt>
                <c:pt idx="4883">
                  <c:v>0.63561878528311944</c:v>
                </c:pt>
                <c:pt idx="4884">
                  <c:v>0.63301935826299305</c:v>
                </c:pt>
                <c:pt idx="4885">
                  <c:v>0.63301935826299305</c:v>
                </c:pt>
                <c:pt idx="4886">
                  <c:v>0.63939080674889515</c:v>
                </c:pt>
                <c:pt idx="4887">
                  <c:v>0.63498708899837741</c:v>
                </c:pt>
                <c:pt idx="4888">
                  <c:v>0.63498708899837741</c:v>
                </c:pt>
                <c:pt idx="4889">
                  <c:v>0.63498708899837741</c:v>
                </c:pt>
                <c:pt idx="4890">
                  <c:v>0.63498708899837741</c:v>
                </c:pt>
                <c:pt idx="4891">
                  <c:v>0.63071937245213072</c:v>
                </c:pt>
                <c:pt idx="4892">
                  <c:v>0.63071937245213072</c:v>
                </c:pt>
                <c:pt idx="4893">
                  <c:v>0.63071937245213072</c:v>
                </c:pt>
                <c:pt idx="4894">
                  <c:v>0.6272707151753214</c:v>
                </c:pt>
                <c:pt idx="4895">
                  <c:v>0.6272707151753214</c:v>
                </c:pt>
                <c:pt idx="4896">
                  <c:v>0.63457886959735099</c:v>
                </c:pt>
                <c:pt idx="4897">
                  <c:v>0.63890028410819788</c:v>
                </c:pt>
                <c:pt idx="4898">
                  <c:v>0.63890028410819788</c:v>
                </c:pt>
                <c:pt idx="4899">
                  <c:v>0.63103021969479189</c:v>
                </c:pt>
                <c:pt idx="4900">
                  <c:v>0.62530795198872202</c:v>
                </c:pt>
                <c:pt idx="4901">
                  <c:v>0.62530795198872202</c:v>
                </c:pt>
                <c:pt idx="4902">
                  <c:v>0.62530795198872202</c:v>
                </c:pt>
                <c:pt idx="4903">
                  <c:v>0.62948605731463503</c:v>
                </c:pt>
                <c:pt idx="4904">
                  <c:v>0.62919164473967171</c:v>
                </c:pt>
                <c:pt idx="4905">
                  <c:v>0.62768820530708258</c:v>
                </c:pt>
                <c:pt idx="4906">
                  <c:v>0.62367966301588107</c:v>
                </c:pt>
                <c:pt idx="4907">
                  <c:v>0.62974763445492976</c:v>
                </c:pt>
                <c:pt idx="4908">
                  <c:v>0.62857063536291702</c:v>
                </c:pt>
                <c:pt idx="4909">
                  <c:v>0.62772534343622743</c:v>
                </c:pt>
                <c:pt idx="4910">
                  <c:v>0.62772534343622743</c:v>
                </c:pt>
                <c:pt idx="4911">
                  <c:v>0.62772534343622743</c:v>
                </c:pt>
                <c:pt idx="4912">
                  <c:v>0.62772534343622743</c:v>
                </c:pt>
                <c:pt idx="4913">
                  <c:v>0.62772534343622743</c:v>
                </c:pt>
                <c:pt idx="4914">
                  <c:v>0.62177007778084559</c:v>
                </c:pt>
                <c:pt idx="4915">
                  <c:v>0.62177007778084559</c:v>
                </c:pt>
                <c:pt idx="4916">
                  <c:v>0.62047848320604404</c:v>
                </c:pt>
                <c:pt idx="4917">
                  <c:v>0.62685419160743305</c:v>
                </c:pt>
                <c:pt idx="4918">
                  <c:v>0.62961359056948074</c:v>
                </c:pt>
                <c:pt idx="4919">
                  <c:v>0.62961359056948074</c:v>
                </c:pt>
                <c:pt idx="4920">
                  <c:v>0.62961359056948074</c:v>
                </c:pt>
                <c:pt idx="4921">
                  <c:v>0.63048043400630605</c:v>
                </c:pt>
                <c:pt idx="4922">
                  <c:v>0.62271360584853841</c:v>
                </c:pt>
                <c:pt idx="4923">
                  <c:v>0.62914028660008303</c:v>
                </c:pt>
                <c:pt idx="4924">
                  <c:v>0.62820767150646495</c:v>
                </c:pt>
                <c:pt idx="4925">
                  <c:v>0.62947316955027899</c:v>
                </c:pt>
                <c:pt idx="4926">
                  <c:v>0.62947316955027899</c:v>
                </c:pt>
                <c:pt idx="4927">
                  <c:v>0.62947316955027899</c:v>
                </c:pt>
                <c:pt idx="4928">
                  <c:v>0.62947316955027899</c:v>
                </c:pt>
                <c:pt idx="4929">
                  <c:v>0.62947316955027899</c:v>
                </c:pt>
                <c:pt idx="4930">
                  <c:v>0.62947316955027899</c:v>
                </c:pt>
                <c:pt idx="4931">
                  <c:v>0.62947316955027899</c:v>
                </c:pt>
                <c:pt idx="4932">
                  <c:v>0.62874633994919671</c:v>
                </c:pt>
                <c:pt idx="4933">
                  <c:v>0.62874633994919671</c:v>
                </c:pt>
                <c:pt idx="4934">
                  <c:v>0.62847957833155244</c:v>
                </c:pt>
                <c:pt idx="4935">
                  <c:v>0.62761225026223499</c:v>
                </c:pt>
                <c:pt idx="4936">
                  <c:v>0.62761225026223499</c:v>
                </c:pt>
                <c:pt idx="4937">
                  <c:v>0.62761225026223499</c:v>
                </c:pt>
                <c:pt idx="4938">
                  <c:v>0.6295983762248949</c:v>
                </c:pt>
                <c:pt idx="4939">
                  <c:v>0.6295983762248949</c:v>
                </c:pt>
                <c:pt idx="4940">
                  <c:v>0.625451361943275</c:v>
                </c:pt>
                <c:pt idx="4941">
                  <c:v>0.625451361943275</c:v>
                </c:pt>
                <c:pt idx="4942">
                  <c:v>0.63139138177275955</c:v>
                </c:pt>
                <c:pt idx="4943">
                  <c:v>0.63139138177275955</c:v>
                </c:pt>
                <c:pt idx="4944">
                  <c:v>0.63349947931880801</c:v>
                </c:pt>
                <c:pt idx="4945">
                  <c:v>0.6355713657877875</c:v>
                </c:pt>
                <c:pt idx="4946">
                  <c:v>0.6355713657877875</c:v>
                </c:pt>
                <c:pt idx="4947">
                  <c:v>0.63395752313270703</c:v>
                </c:pt>
                <c:pt idx="4948">
                  <c:v>0.63322244931430705</c:v>
                </c:pt>
                <c:pt idx="4949">
                  <c:v>0.6298223965859997</c:v>
                </c:pt>
                <c:pt idx="4950">
                  <c:v>0.62793952142103104</c:v>
                </c:pt>
                <c:pt idx="4951">
                  <c:v>0.62794960512858333</c:v>
                </c:pt>
                <c:pt idx="4952">
                  <c:v>0.6310962986447417</c:v>
                </c:pt>
                <c:pt idx="4953">
                  <c:v>0.62689296306773501</c:v>
                </c:pt>
                <c:pt idx="4954">
                  <c:v>0.63211906580341004</c:v>
                </c:pt>
                <c:pt idx="4955">
                  <c:v>0.63549861537153174</c:v>
                </c:pt>
                <c:pt idx="4956">
                  <c:v>0.63549861537153174</c:v>
                </c:pt>
                <c:pt idx="4957">
                  <c:v>0.63475272038208741</c:v>
                </c:pt>
                <c:pt idx="4958">
                  <c:v>0.63437409850408188</c:v>
                </c:pt>
                <c:pt idx="4959">
                  <c:v>0.63437409850408188</c:v>
                </c:pt>
                <c:pt idx="4960">
                  <c:v>0.62799249081730202</c:v>
                </c:pt>
                <c:pt idx="4961">
                  <c:v>0.62799249081730202</c:v>
                </c:pt>
                <c:pt idx="4962">
                  <c:v>0.62677697761401474</c:v>
                </c:pt>
                <c:pt idx="4963">
                  <c:v>0.62972512933741642</c:v>
                </c:pt>
                <c:pt idx="4964">
                  <c:v>0.62972512933741642</c:v>
                </c:pt>
                <c:pt idx="4965">
                  <c:v>0.62825198480673661</c:v>
                </c:pt>
                <c:pt idx="4966">
                  <c:v>0.62721307420051442</c:v>
                </c:pt>
                <c:pt idx="4967">
                  <c:v>0.62761946729407703</c:v>
                </c:pt>
                <c:pt idx="4968">
                  <c:v>0.62761946729407703</c:v>
                </c:pt>
                <c:pt idx="4969">
                  <c:v>0.62445365405557673</c:v>
                </c:pt>
                <c:pt idx="4970">
                  <c:v>0.62425577675185695</c:v>
                </c:pt>
                <c:pt idx="4971">
                  <c:v>0.62882850492172304</c:v>
                </c:pt>
                <c:pt idx="4972">
                  <c:v>0.62882850492172304</c:v>
                </c:pt>
                <c:pt idx="4973">
                  <c:v>0.62171953068015873</c:v>
                </c:pt>
                <c:pt idx="4974">
                  <c:v>0.62171953068015873</c:v>
                </c:pt>
                <c:pt idx="4975">
                  <c:v>0.61626042574596529</c:v>
                </c:pt>
                <c:pt idx="4976">
                  <c:v>0.61626042574596529</c:v>
                </c:pt>
                <c:pt idx="4977">
                  <c:v>0.62255836239034401</c:v>
                </c:pt>
                <c:pt idx="4978">
                  <c:v>0.61774788137548975</c:v>
                </c:pt>
                <c:pt idx="4979">
                  <c:v>0.6208214228946457</c:v>
                </c:pt>
                <c:pt idx="4980">
                  <c:v>0.6208214228946457</c:v>
                </c:pt>
                <c:pt idx="4981">
                  <c:v>0.62487200585409541</c:v>
                </c:pt>
                <c:pt idx="4982">
                  <c:v>0.62487200585409541</c:v>
                </c:pt>
                <c:pt idx="4983">
                  <c:v>0.61979883139971215</c:v>
                </c:pt>
                <c:pt idx="4984">
                  <c:v>0.62080263527403645</c:v>
                </c:pt>
                <c:pt idx="4985">
                  <c:v>0.61749806568517174</c:v>
                </c:pt>
                <c:pt idx="4986">
                  <c:v>0.61749806568517174</c:v>
                </c:pt>
                <c:pt idx="4987">
                  <c:v>0.61749806568517174</c:v>
                </c:pt>
                <c:pt idx="4988">
                  <c:v>0.61749806568517174</c:v>
                </c:pt>
                <c:pt idx="4989">
                  <c:v>0.61775387441548102</c:v>
                </c:pt>
                <c:pt idx="4990">
                  <c:v>0.61302926401541746</c:v>
                </c:pt>
                <c:pt idx="4991">
                  <c:v>0.61302926401541746</c:v>
                </c:pt>
                <c:pt idx="4992">
                  <c:v>0.61147130790516602</c:v>
                </c:pt>
                <c:pt idx="4993">
                  <c:v>0.61147130790516602</c:v>
                </c:pt>
                <c:pt idx="4994">
                  <c:v>0.61147130790516602</c:v>
                </c:pt>
                <c:pt idx="4995">
                  <c:v>0.61147130790516602</c:v>
                </c:pt>
                <c:pt idx="4996">
                  <c:v>0.61147130790516602</c:v>
                </c:pt>
                <c:pt idx="4997">
                  <c:v>0.6132395012130144</c:v>
                </c:pt>
                <c:pt idx="4998">
                  <c:v>0.61621992158864203</c:v>
                </c:pt>
                <c:pt idx="4999">
                  <c:v>0.61621992158864203</c:v>
                </c:pt>
                <c:pt idx="5000">
                  <c:v>0.61621992158864203</c:v>
                </c:pt>
                <c:pt idx="5001">
                  <c:v>0.6115826608164483</c:v>
                </c:pt>
                <c:pt idx="5002">
                  <c:v>0.6136099356763729</c:v>
                </c:pt>
                <c:pt idx="5003">
                  <c:v>0.61450836286757105</c:v>
                </c:pt>
                <c:pt idx="5004">
                  <c:v>0.61450836286757105</c:v>
                </c:pt>
                <c:pt idx="5005">
                  <c:v>0.61071540976387773</c:v>
                </c:pt>
                <c:pt idx="5006">
                  <c:v>0.60951556708495258</c:v>
                </c:pt>
                <c:pt idx="5007">
                  <c:v>0.60951556708495258</c:v>
                </c:pt>
                <c:pt idx="5008">
                  <c:v>0.60626545134884158</c:v>
                </c:pt>
                <c:pt idx="5009">
                  <c:v>0.60992062923749246</c:v>
                </c:pt>
                <c:pt idx="5010">
                  <c:v>0.61127926726634441</c:v>
                </c:pt>
                <c:pt idx="5011">
                  <c:v>0.60645489106053541</c:v>
                </c:pt>
                <c:pt idx="5012">
                  <c:v>0.60645489106053541</c:v>
                </c:pt>
                <c:pt idx="5013">
                  <c:v>0.6112643769973416</c:v>
                </c:pt>
                <c:pt idx="5014">
                  <c:v>0.6112643769973416</c:v>
                </c:pt>
                <c:pt idx="5015">
                  <c:v>0.60881629385545299</c:v>
                </c:pt>
                <c:pt idx="5016">
                  <c:v>0.60881629385545299</c:v>
                </c:pt>
                <c:pt idx="5017">
                  <c:v>0.60881629385545299</c:v>
                </c:pt>
                <c:pt idx="5018">
                  <c:v>0.60881629385545299</c:v>
                </c:pt>
                <c:pt idx="5019">
                  <c:v>0.60881629385545299</c:v>
                </c:pt>
                <c:pt idx="5020">
                  <c:v>0.60881629385545299</c:v>
                </c:pt>
                <c:pt idx="5021">
                  <c:v>0.60881629385545299</c:v>
                </c:pt>
                <c:pt idx="5022">
                  <c:v>0.60881629385545299</c:v>
                </c:pt>
                <c:pt idx="5023">
                  <c:v>0.60881629385545299</c:v>
                </c:pt>
                <c:pt idx="5024">
                  <c:v>0.61025450563487071</c:v>
                </c:pt>
                <c:pt idx="5025">
                  <c:v>0.60696841766635945</c:v>
                </c:pt>
                <c:pt idx="5026">
                  <c:v>0.60696841766635945</c:v>
                </c:pt>
                <c:pt idx="5027">
                  <c:v>0.60125832458688444</c:v>
                </c:pt>
                <c:pt idx="5028">
                  <c:v>0.6024573629818436</c:v>
                </c:pt>
                <c:pt idx="5029">
                  <c:v>0.6024573629818436</c:v>
                </c:pt>
                <c:pt idx="5030">
                  <c:v>0.60804361235377347</c:v>
                </c:pt>
                <c:pt idx="5031">
                  <c:v>0.60752135989474898</c:v>
                </c:pt>
                <c:pt idx="5032">
                  <c:v>0.61060317337755443</c:v>
                </c:pt>
                <c:pt idx="5033">
                  <c:v>0.60915399922165858</c:v>
                </c:pt>
                <c:pt idx="5034">
                  <c:v>0.61114114575107004</c:v>
                </c:pt>
                <c:pt idx="5035">
                  <c:v>0.61114114575107004</c:v>
                </c:pt>
                <c:pt idx="5036">
                  <c:v>0.60962934826293802</c:v>
                </c:pt>
                <c:pt idx="5037">
                  <c:v>0.60962934826293802</c:v>
                </c:pt>
                <c:pt idx="5038">
                  <c:v>0.60962934826293802</c:v>
                </c:pt>
                <c:pt idx="5039">
                  <c:v>0.61235237512819995</c:v>
                </c:pt>
                <c:pt idx="5040">
                  <c:v>0.60884707630386503</c:v>
                </c:pt>
                <c:pt idx="5041">
                  <c:v>0.60668169728629673</c:v>
                </c:pt>
                <c:pt idx="5042">
                  <c:v>0.60668169728629673</c:v>
                </c:pt>
                <c:pt idx="5043">
                  <c:v>0.60668169728629673</c:v>
                </c:pt>
                <c:pt idx="5044">
                  <c:v>0.60668169728629673</c:v>
                </c:pt>
                <c:pt idx="5045">
                  <c:v>0.60557503160568871</c:v>
                </c:pt>
                <c:pt idx="5046">
                  <c:v>0.60557503160568871</c:v>
                </c:pt>
                <c:pt idx="5047">
                  <c:v>0.60394883546892175</c:v>
                </c:pt>
                <c:pt idx="5048">
                  <c:v>0.60394883546892175</c:v>
                </c:pt>
                <c:pt idx="5049">
                  <c:v>0.60875302400281295</c:v>
                </c:pt>
                <c:pt idx="5050">
                  <c:v>0.60875302400281295</c:v>
                </c:pt>
                <c:pt idx="5051">
                  <c:v>0.60875302400281295</c:v>
                </c:pt>
                <c:pt idx="5052">
                  <c:v>0.60298047075054795</c:v>
                </c:pt>
                <c:pt idx="5053">
                  <c:v>0.60298047075054795</c:v>
                </c:pt>
                <c:pt idx="5054">
                  <c:v>0.59884112195259298</c:v>
                </c:pt>
                <c:pt idx="5055">
                  <c:v>0.60488734928867605</c:v>
                </c:pt>
                <c:pt idx="5056">
                  <c:v>0.60150550830888072</c:v>
                </c:pt>
                <c:pt idx="5057">
                  <c:v>0.60150550830888072</c:v>
                </c:pt>
                <c:pt idx="5058">
                  <c:v>0.59875448177416457</c:v>
                </c:pt>
                <c:pt idx="5059">
                  <c:v>0.59875448177416457</c:v>
                </c:pt>
                <c:pt idx="5060">
                  <c:v>0.60544328043928641</c:v>
                </c:pt>
                <c:pt idx="5061">
                  <c:v>0.60002879535719045</c:v>
                </c:pt>
                <c:pt idx="5062">
                  <c:v>0.59766220550512461</c:v>
                </c:pt>
                <c:pt idx="5063">
                  <c:v>0.59338977583696384</c:v>
                </c:pt>
                <c:pt idx="5064">
                  <c:v>0.59338977583696384</c:v>
                </c:pt>
                <c:pt idx="5065">
                  <c:v>0.59338977583696384</c:v>
                </c:pt>
                <c:pt idx="5066">
                  <c:v>0.59023296008300929</c:v>
                </c:pt>
                <c:pt idx="5067">
                  <c:v>0.59389739220306503</c:v>
                </c:pt>
                <c:pt idx="5068">
                  <c:v>0.59389739220306503</c:v>
                </c:pt>
                <c:pt idx="5069">
                  <c:v>0.59516978517035735</c:v>
                </c:pt>
                <c:pt idx="5070">
                  <c:v>0.59408756940618757</c:v>
                </c:pt>
                <c:pt idx="5071">
                  <c:v>0.59898183468256305</c:v>
                </c:pt>
                <c:pt idx="5072">
                  <c:v>0.59898183468256305</c:v>
                </c:pt>
                <c:pt idx="5073">
                  <c:v>0.59413422482279843</c:v>
                </c:pt>
                <c:pt idx="5074">
                  <c:v>0.59413422482279843</c:v>
                </c:pt>
                <c:pt idx="5075">
                  <c:v>0.58859304561597159</c:v>
                </c:pt>
                <c:pt idx="5076">
                  <c:v>0.58859304561597159</c:v>
                </c:pt>
                <c:pt idx="5077">
                  <c:v>0.59534182416162096</c:v>
                </c:pt>
                <c:pt idx="5078">
                  <c:v>0.59529214227641558</c:v>
                </c:pt>
                <c:pt idx="5079">
                  <c:v>0.59374880856462242</c:v>
                </c:pt>
                <c:pt idx="5080">
                  <c:v>0.59374880856462242</c:v>
                </c:pt>
                <c:pt idx="5081">
                  <c:v>0.58890148198563541</c:v>
                </c:pt>
                <c:pt idx="5082">
                  <c:v>0.58890148198563541</c:v>
                </c:pt>
                <c:pt idx="5083">
                  <c:v>0.59336934259474761</c:v>
                </c:pt>
                <c:pt idx="5084">
                  <c:v>0.59336934259474761</c:v>
                </c:pt>
                <c:pt idx="5085">
                  <c:v>0.59333643248080803</c:v>
                </c:pt>
                <c:pt idx="5086">
                  <c:v>0.59333643248080803</c:v>
                </c:pt>
                <c:pt idx="5087">
                  <c:v>0.59333643248080803</c:v>
                </c:pt>
                <c:pt idx="5088">
                  <c:v>0.59060661196880604</c:v>
                </c:pt>
                <c:pt idx="5089">
                  <c:v>0.59060661196880604</c:v>
                </c:pt>
                <c:pt idx="5090">
                  <c:v>0.59060661196880604</c:v>
                </c:pt>
                <c:pt idx="5091">
                  <c:v>0.58913975842071697</c:v>
                </c:pt>
                <c:pt idx="5092">
                  <c:v>0.58630998852421057</c:v>
                </c:pt>
                <c:pt idx="5093">
                  <c:v>0.58630998852421057</c:v>
                </c:pt>
                <c:pt idx="5094">
                  <c:v>0.58630998852421057</c:v>
                </c:pt>
                <c:pt idx="5095">
                  <c:v>0.59174276318057595</c:v>
                </c:pt>
                <c:pt idx="5096">
                  <c:v>0.59174276318057595</c:v>
                </c:pt>
                <c:pt idx="5097">
                  <c:v>0.59174276318057595</c:v>
                </c:pt>
                <c:pt idx="5098">
                  <c:v>0.59174276318057595</c:v>
                </c:pt>
                <c:pt idx="5099">
                  <c:v>0.58900812172692196</c:v>
                </c:pt>
                <c:pt idx="5100">
                  <c:v>0.58900812172692196</c:v>
                </c:pt>
                <c:pt idx="5101">
                  <c:v>0.58696642641983698</c:v>
                </c:pt>
                <c:pt idx="5102">
                  <c:v>0.58607556709888242</c:v>
                </c:pt>
                <c:pt idx="5103">
                  <c:v>0.58607556709888242</c:v>
                </c:pt>
                <c:pt idx="5104">
                  <c:v>0.58076674970739284</c:v>
                </c:pt>
                <c:pt idx="5105">
                  <c:v>0.58300718360628856</c:v>
                </c:pt>
                <c:pt idx="5106">
                  <c:v>0.58750056972715081</c:v>
                </c:pt>
                <c:pt idx="5107">
                  <c:v>0.58750056972715081</c:v>
                </c:pt>
                <c:pt idx="5108">
                  <c:v>0.5909671023681754</c:v>
                </c:pt>
                <c:pt idx="5109">
                  <c:v>0.58816098195665367</c:v>
                </c:pt>
                <c:pt idx="5110">
                  <c:v>0.59294447121053195</c:v>
                </c:pt>
                <c:pt idx="5111">
                  <c:v>0.59294447121053195</c:v>
                </c:pt>
                <c:pt idx="5112">
                  <c:v>0.59376289757053702</c:v>
                </c:pt>
                <c:pt idx="5113">
                  <c:v>0.5875842626986556</c:v>
                </c:pt>
                <c:pt idx="5114">
                  <c:v>0.5862820879078191</c:v>
                </c:pt>
                <c:pt idx="5115">
                  <c:v>0.59024810660665661</c:v>
                </c:pt>
                <c:pt idx="5116">
                  <c:v>0.59088627988910458</c:v>
                </c:pt>
                <c:pt idx="5117">
                  <c:v>0.59423492076148943</c:v>
                </c:pt>
                <c:pt idx="5118">
                  <c:v>0.59423492076148943</c:v>
                </c:pt>
                <c:pt idx="5119">
                  <c:v>0.59905462922356201</c:v>
                </c:pt>
                <c:pt idx="5120">
                  <c:v>0.59905462922356201</c:v>
                </c:pt>
                <c:pt idx="5121">
                  <c:v>0.59247848957289551</c:v>
                </c:pt>
                <c:pt idx="5122">
                  <c:v>0.59247848957289551</c:v>
                </c:pt>
                <c:pt idx="5123">
                  <c:v>0.59448628102282197</c:v>
                </c:pt>
                <c:pt idx="5124">
                  <c:v>0.59211669384924337</c:v>
                </c:pt>
                <c:pt idx="5125">
                  <c:v>0.59211669384924337</c:v>
                </c:pt>
                <c:pt idx="5126">
                  <c:v>0.58790479072585455</c:v>
                </c:pt>
                <c:pt idx="5127">
                  <c:v>0.58987098064138899</c:v>
                </c:pt>
                <c:pt idx="5128">
                  <c:v>0.59033552664087441</c:v>
                </c:pt>
                <c:pt idx="5129">
                  <c:v>0.587624263714282</c:v>
                </c:pt>
                <c:pt idx="5130">
                  <c:v>0.59068479377359595</c:v>
                </c:pt>
                <c:pt idx="5131">
                  <c:v>0.58928497762043297</c:v>
                </c:pt>
                <c:pt idx="5132">
                  <c:v>0.58928497762043297</c:v>
                </c:pt>
                <c:pt idx="5133">
                  <c:v>0.58745323473338451</c:v>
                </c:pt>
                <c:pt idx="5134">
                  <c:v>0.58490477854860401</c:v>
                </c:pt>
                <c:pt idx="5135">
                  <c:v>0.58161632434234123</c:v>
                </c:pt>
                <c:pt idx="5136">
                  <c:v>0.58666168623281101</c:v>
                </c:pt>
                <c:pt idx="5137">
                  <c:v>0.58666168623281101</c:v>
                </c:pt>
                <c:pt idx="5138">
                  <c:v>0.58930292398601736</c:v>
                </c:pt>
                <c:pt idx="5139">
                  <c:v>0.5904352167046506</c:v>
                </c:pt>
                <c:pt idx="5140">
                  <c:v>0.59132383584974957</c:v>
                </c:pt>
                <c:pt idx="5141">
                  <c:v>0.59155721905255243</c:v>
                </c:pt>
                <c:pt idx="5142">
                  <c:v>0.59155721905255243</c:v>
                </c:pt>
                <c:pt idx="5143">
                  <c:v>0.59478194983569743</c:v>
                </c:pt>
                <c:pt idx="5144">
                  <c:v>0.59478194983569743</c:v>
                </c:pt>
                <c:pt idx="5145">
                  <c:v>0.59478194983569743</c:v>
                </c:pt>
                <c:pt idx="5146">
                  <c:v>0.59478194983569743</c:v>
                </c:pt>
                <c:pt idx="5147">
                  <c:v>0.58947954712830497</c:v>
                </c:pt>
                <c:pt idx="5148">
                  <c:v>0.58742785650808171</c:v>
                </c:pt>
                <c:pt idx="5149">
                  <c:v>0.58742785650808171</c:v>
                </c:pt>
                <c:pt idx="5150">
                  <c:v>0.58742785650808171</c:v>
                </c:pt>
                <c:pt idx="5151">
                  <c:v>0.59288173845395498</c:v>
                </c:pt>
                <c:pt idx="5152">
                  <c:v>0.59288173845395498</c:v>
                </c:pt>
                <c:pt idx="5153">
                  <c:v>0.59288173845395498</c:v>
                </c:pt>
                <c:pt idx="5154">
                  <c:v>0.59356614337683911</c:v>
                </c:pt>
                <c:pt idx="5155">
                  <c:v>0.59356614337683911</c:v>
                </c:pt>
                <c:pt idx="5156">
                  <c:v>0.59775026006868104</c:v>
                </c:pt>
                <c:pt idx="5157">
                  <c:v>0.59219377950389041</c:v>
                </c:pt>
                <c:pt idx="5158">
                  <c:v>0.59219377950389041</c:v>
                </c:pt>
                <c:pt idx="5159">
                  <c:v>0.5963878351900056</c:v>
                </c:pt>
                <c:pt idx="5160">
                  <c:v>0.5963878351900056</c:v>
                </c:pt>
                <c:pt idx="5161">
                  <c:v>0.59027573780271259</c:v>
                </c:pt>
                <c:pt idx="5162">
                  <c:v>0.58723273743922355</c:v>
                </c:pt>
                <c:pt idx="5163">
                  <c:v>0.59261975918966359</c:v>
                </c:pt>
                <c:pt idx="5164">
                  <c:v>0.59070104577457705</c:v>
                </c:pt>
                <c:pt idx="5165">
                  <c:v>0.59243203067665429</c:v>
                </c:pt>
                <c:pt idx="5166">
                  <c:v>0.58951521794271355</c:v>
                </c:pt>
                <c:pt idx="5167">
                  <c:v>0.58951521794271355</c:v>
                </c:pt>
                <c:pt idx="5168">
                  <c:v>0.59058728415963435</c:v>
                </c:pt>
                <c:pt idx="5169">
                  <c:v>0.59058728415963435</c:v>
                </c:pt>
                <c:pt idx="5170">
                  <c:v>0.592370912280759</c:v>
                </c:pt>
                <c:pt idx="5171">
                  <c:v>0.58824784304579203</c:v>
                </c:pt>
                <c:pt idx="5172">
                  <c:v>0.5903295120901767</c:v>
                </c:pt>
                <c:pt idx="5173">
                  <c:v>0.5903295120901767</c:v>
                </c:pt>
                <c:pt idx="5174">
                  <c:v>0.58859058316030854</c:v>
                </c:pt>
                <c:pt idx="5175">
                  <c:v>0.58690336663342602</c:v>
                </c:pt>
                <c:pt idx="5176">
                  <c:v>0.58981839270312697</c:v>
                </c:pt>
                <c:pt idx="5177">
                  <c:v>0.58981839270312697</c:v>
                </c:pt>
                <c:pt idx="5178">
                  <c:v>0.59546132387724582</c:v>
                </c:pt>
                <c:pt idx="5179">
                  <c:v>0.59546132387724582</c:v>
                </c:pt>
                <c:pt idx="5180">
                  <c:v>0.59784171768663141</c:v>
                </c:pt>
                <c:pt idx="5181">
                  <c:v>0.59784171768663141</c:v>
                </c:pt>
                <c:pt idx="5182">
                  <c:v>0.59784171768663141</c:v>
                </c:pt>
                <c:pt idx="5183">
                  <c:v>0.59784171768663141</c:v>
                </c:pt>
                <c:pt idx="5184">
                  <c:v>0.5988592807294586</c:v>
                </c:pt>
                <c:pt idx="5185">
                  <c:v>0.5988592807294586</c:v>
                </c:pt>
                <c:pt idx="5186">
                  <c:v>0.59996860309751299</c:v>
                </c:pt>
                <c:pt idx="5187">
                  <c:v>0.59996860309751299</c:v>
                </c:pt>
                <c:pt idx="5188">
                  <c:v>0.60343091483429101</c:v>
                </c:pt>
                <c:pt idx="5189">
                  <c:v>0.60343091483429101</c:v>
                </c:pt>
                <c:pt idx="5190">
                  <c:v>0.60343091483429101</c:v>
                </c:pt>
                <c:pt idx="5191">
                  <c:v>0.60343091483429101</c:v>
                </c:pt>
                <c:pt idx="5192">
                  <c:v>0.60343091483429101</c:v>
                </c:pt>
                <c:pt idx="5193">
                  <c:v>0.60596865531656341</c:v>
                </c:pt>
                <c:pt idx="5194">
                  <c:v>0.60596865531656341</c:v>
                </c:pt>
                <c:pt idx="5195">
                  <c:v>0.60596865531656341</c:v>
                </c:pt>
                <c:pt idx="5196">
                  <c:v>0.60908469104686902</c:v>
                </c:pt>
                <c:pt idx="5197">
                  <c:v>0.60896769921204796</c:v>
                </c:pt>
                <c:pt idx="5198">
                  <c:v>0.60896769921204796</c:v>
                </c:pt>
                <c:pt idx="5199">
                  <c:v>0.61384816297432943</c:v>
                </c:pt>
                <c:pt idx="5200">
                  <c:v>0.61384816297432943</c:v>
                </c:pt>
                <c:pt idx="5201">
                  <c:v>0.60756885169847674</c:v>
                </c:pt>
                <c:pt idx="5202">
                  <c:v>0.60043372259755701</c:v>
                </c:pt>
                <c:pt idx="5203">
                  <c:v>0.60325000903386905</c:v>
                </c:pt>
                <c:pt idx="5204">
                  <c:v>0.60394842800077375</c:v>
                </c:pt>
                <c:pt idx="5205">
                  <c:v>0.60691159659530358</c:v>
                </c:pt>
                <c:pt idx="5206">
                  <c:v>0.60327580568546746</c:v>
                </c:pt>
                <c:pt idx="5207">
                  <c:v>0.60327580568546746</c:v>
                </c:pt>
                <c:pt idx="5208">
                  <c:v>0.60302977914736999</c:v>
                </c:pt>
                <c:pt idx="5209">
                  <c:v>0.60215207214645705</c:v>
                </c:pt>
                <c:pt idx="5210">
                  <c:v>0.60215207214645705</c:v>
                </c:pt>
                <c:pt idx="5211">
                  <c:v>0.60215207214645705</c:v>
                </c:pt>
                <c:pt idx="5212">
                  <c:v>0.60215207214645705</c:v>
                </c:pt>
                <c:pt idx="5213">
                  <c:v>0.5999632852166803</c:v>
                </c:pt>
                <c:pt idx="5214">
                  <c:v>0.5999632852166803</c:v>
                </c:pt>
                <c:pt idx="5215">
                  <c:v>0.60074191857754089</c:v>
                </c:pt>
                <c:pt idx="5216">
                  <c:v>0.60074191857754089</c:v>
                </c:pt>
                <c:pt idx="5217">
                  <c:v>0.60074191857754089</c:v>
                </c:pt>
                <c:pt idx="5218">
                  <c:v>0.60263432183871002</c:v>
                </c:pt>
                <c:pt idx="5219">
                  <c:v>0.60263432183871002</c:v>
                </c:pt>
                <c:pt idx="5220">
                  <c:v>0.60320930751431445</c:v>
                </c:pt>
                <c:pt idx="5221">
                  <c:v>0.60320930751431445</c:v>
                </c:pt>
                <c:pt idx="5222">
                  <c:v>0.6038298133284915</c:v>
                </c:pt>
                <c:pt idx="5223">
                  <c:v>0.6038298133284915</c:v>
                </c:pt>
                <c:pt idx="5224">
                  <c:v>0.59921567441792956</c:v>
                </c:pt>
                <c:pt idx="5225">
                  <c:v>0.60511463958251344</c:v>
                </c:pt>
                <c:pt idx="5226">
                  <c:v>0.6060325480788844</c:v>
                </c:pt>
                <c:pt idx="5227">
                  <c:v>0.60024641176173099</c:v>
                </c:pt>
                <c:pt idx="5228">
                  <c:v>0.60628936634641994</c:v>
                </c:pt>
                <c:pt idx="5229">
                  <c:v>0.60208011008906304</c:v>
                </c:pt>
                <c:pt idx="5230">
                  <c:v>0.60640332373750661</c:v>
                </c:pt>
                <c:pt idx="5231">
                  <c:v>0.60954757763022505</c:v>
                </c:pt>
                <c:pt idx="5232">
                  <c:v>0.60584006582357275</c:v>
                </c:pt>
                <c:pt idx="5233">
                  <c:v>0.60629279176536754</c:v>
                </c:pt>
                <c:pt idx="5234">
                  <c:v>0.60842067772120401</c:v>
                </c:pt>
                <c:pt idx="5235">
                  <c:v>0.60621506726108043</c:v>
                </c:pt>
                <c:pt idx="5236">
                  <c:v>0.61166387224295504</c:v>
                </c:pt>
                <c:pt idx="5237">
                  <c:v>0.61131965933751842</c:v>
                </c:pt>
                <c:pt idx="5238">
                  <c:v>0.61131965933751842</c:v>
                </c:pt>
                <c:pt idx="5239">
                  <c:v>0.60696753074169096</c:v>
                </c:pt>
                <c:pt idx="5240">
                  <c:v>0.60696753074169096</c:v>
                </c:pt>
                <c:pt idx="5241">
                  <c:v>0.60696753074169096</c:v>
                </c:pt>
                <c:pt idx="5242">
                  <c:v>0.60696753074169096</c:v>
                </c:pt>
                <c:pt idx="5243">
                  <c:v>0.60118546205907974</c:v>
                </c:pt>
                <c:pt idx="5244">
                  <c:v>0.60569509561830215</c:v>
                </c:pt>
                <c:pt idx="5245">
                  <c:v>0.60406590601204702</c:v>
                </c:pt>
                <c:pt idx="5246">
                  <c:v>0.60156813865798897</c:v>
                </c:pt>
                <c:pt idx="5247">
                  <c:v>0.60003447494140805</c:v>
                </c:pt>
                <c:pt idx="5248">
                  <c:v>0.60003447494140805</c:v>
                </c:pt>
                <c:pt idx="5249">
                  <c:v>0.60552607056059171</c:v>
                </c:pt>
                <c:pt idx="5250">
                  <c:v>0.60614472227039673</c:v>
                </c:pt>
                <c:pt idx="5251">
                  <c:v>0.60190555493667541</c:v>
                </c:pt>
                <c:pt idx="5252">
                  <c:v>0.60095315210735201</c:v>
                </c:pt>
                <c:pt idx="5253">
                  <c:v>0.60095315210735201</c:v>
                </c:pt>
                <c:pt idx="5254">
                  <c:v>0.60095315210735201</c:v>
                </c:pt>
                <c:pt idx="5255">
                  <c:v>0.60095315210735201</c:v>
                </c:pt>
                <c:pt idx="5256">
                  <c:v>0.59991841570755255</c:v>
                </c:pt>
                <c:pt idx="5257">
                  <c:v>0.59746671763249559</c:v>
                </c:pt>
                <c:pt idx="5258">
                  <c:v>0.60003399795646151</c:v>
                </c:pt>
                <c:pt idx="5259">
                  <c:v>0.60573691976324096</c:v>
                </c:pt>
                <c:pt idx="5260">
                  <c:v>0.6096586999685627</c:v>
                </c:pt>
                <c:pt idx="5261">
                  <c:v>0.6096586999685627</c:v>
                </c:pt>
                <c:pt idx="5262">
                  <c:v>0.60619935232888034</c:v>
                </c:pt>
                <c:pt idx="5263">
                  <c:v>0.60610312171487801</c:v>
                </c:pt>
                <c:pt idx="5264">
                  <c:v>0.59894097679081404</c:v>
                </c:pt>
                <c:pt idx="5265">
                  <c:v>0.59874307709463703</c:v>
                </c:pt>
                <c:pt idx="5266">
                  <c:v>0.59874307709463703</c:v>
                </c:pt>
                <c:pt idx="5267">
                  <c:v>0.59874307709463703</c:v>
                </c:pt>
                <c:pt idx="5268">
                  <c:v>0.59721679111851256</c:v>
                </c:pt>
                <c:pt idx="5269">
                  <c:v>0.59721679111851256</c:v>
                </c:pt>
                <c:pt idx="5270">
                  <c:v>0.59837660731867504</c:v>
                </c:pt>
                <c:pt idx="5271">
                  <c:v>0.59499399196061542</c:v>
                </c:pt>
                <c:pt idx="5272">
                  <c:v>0.59415533260452158</c:v>
                </c:pt>
                <c:pt idx="5273">
                  <c:v>0.59415533260452158</c:v>
                </c:pt>
                <c:pt idx="5274">
                  <c:v>0.60035457035708495</c:v>
                </c:pt>
                <c:pt idx="5275">
                  <c:v>0.60035457035708495</c:v>
                </c:pt>
                <c:pt idx="5276">
                  <c:v>0.60035457035708495</c:v>
                </c:pt>
                <c:pt idx="5277">
                  <c:v>0.59577418874744237</c:v>
                </c:pt>
                <c:pt idx="5278">
                  <c:v>0.59347923238893341</c:v>
                </c:pt>
                <c:pt idx="5279">
                  <c:v>0.5998524507146995</c:v>
                </c:pt>
                <c:pt idx="5280">
                  <c:v>0.5998524507146995</c:v>
                </c:pt>
                <c:pt idx="5281">
                  <c:v>0.5998524507146995</c:v>
                </c:pt>
                <c:pt idx="5282">
                  <c:v>0.5998524507146995</c:v>
                </c:pt>
                <c:pt idx="5283">
                  <c:v>0.5998524507146995</c:v>
                </c:pt>
                <c:pt idx="5284">
                  <c:v>0.6035022754819126</c:v>
                </c:pt>
                <c:pt idx="5285">
                  <c:v>0.59610278545513729</c:v>
                </c:pt>
                <c:pt idx="5286">
                  <c:v>0.59672314797953097</c:v>
                </c:pt>
                <c:pt idx="5287">
                  <c:v>0.59672314797953097</c:v>
                </c:pt>
                <c:pt idx="5288">
                  <c:v>0.59672314797953097</c:v>
                </c:pt>
                <c:pt idx="5289">
                  <c:v>0.59672314797953097</c:v>
                </c:pt>
                <c:pt idx="5290">
                  <c:v>0.60312090269321172</c:v>
                </c:pt>
                <c:pt idx="5291">
                  <c:v>0.60312090269321172</c:v>
                </c:pt>
                <c:pt idx="5292">
                  <c:v>0.60418474583458803</c:v>
                </c:pt>
                <c:pt idx="5293">
                  <c:v>0.60418474583458803</c:v>
                </c:pt>
                <c:pt idx="5294">
                  <c:v>0.60747642572210958</c:v>
                </c:pt>
                <c:pt idx="5295">
                  <c:v>0.60116347163385842</c:v>
                </c:pt>
                <c:pt idx="5296">
                  <c:v>0.60116347163385842</c:v>
                </c:pt>
                <c:pt idx="5297">
                  <c:v>0.59618448702417104</c:v>
                </c:pt>
                <c:pt idx="5298">
                  <c:v>0.59746686278386429</c:v>
                </c:pt>
                <c:pt idx="5299">
                  <c:v>0.59824091012082603</c:v>
                </c:pt>
                <c:pt idx="5300">
                  <c:v>0.60103944110192098</c:v>
                </c:pt>
                <c:pt idx="5301">
                  <c:v>0.60374936304035842</c:v>
                </c:pt>
                <c:pt idx="5302">
                  <c:v>0.59910528248377071</c:v>
                </c:pt>
                <c:pt idx="5303">
                  <c:v>0.60518514085298558</c:v>
                </c:pt>
                <c:pt idx="5304">
                  <c:v>0.60518514085298558</c:v>
                </c:pt>
                <c:pt idx="5305">
                  <c:v>0.612312702451277</c:v>
                </c:pt>
                <c:pt idx="5306">
                  <c:v>0.612312702451277</c:v>
                </c:pt>
                <c:pt idx="5307">
                  <c:v>0.61166767106232101</c:v>
                </c:pt>
                <c:pt idx="5308">
                  <c:v>0.61224295986546851</c:v>
                </c:pt>
                <c:pt idx="5309">
                  <c:v>0.61224295986546851</c:v>
                </c:pt>
                <c:pt idx="5310">
                  <c:v>0.61224295986546851</c:v>
                </c:pt>
                <c:pt idx="5311">
                  <c:v>0.61813390834600601</c:v>
                </c:pt>
                <c:pt idx="5312">
                  <c:v>0.61813390834600601</c:v>
                </c:pt>
                <c:pt idx="5313">
                  <c:v>0.618400860360661</c:v>
                </c:pt>
                <c:pt idx="5314">
                  <c:v>0.618400860360661</c:v>
                </c:pt>
                <c:pt idx="5315">
                  <c:v>0.61432489249180389</c:v>
                </c:pt>
                <c:pt idx="5316">
                  <c:v>0.61432489249180389</c:v>
                </c:pt>
                <c:pt idx="5317">
                  <c:v>0.61287413403621305</c:v>
                </c:pt>
                <c:pt idx="5318">
                  <c:v>0.60557594819804295</c:v>
                </c:pt>
                <c:pt idx="5319">
                  <c:v>0.60557594819804295</c:v>
                </c:pt>
                <c:pt idx="5320">
                  <c:v>0.60559911711085745</c:v>
                </c:pt>
                <c:pt idx="5321">
                  <c:v>0.60575084861366846</c:v>
                </c:pt>
                <c:pt idx="5322">
                  <c:v>0.61139095553289258</c:v>
                </c:pt>
                <c:pt idx="5323">
                  <c:v>0.6177756593599979</c:v>
                </c:pt>
                <c:pt idx="5324">
                  <c:v>0.6114729401453155</c:v>
                </c:pt>
                <c:pt idx="5325">
                  <c:v>0.61291079537888371</c:v>
                </c:pt>
                <c:pt idx="5326">
                  <c:v>0.61788709422201804</c:v>
                </c:pt>
                <c:pt idx="5327">
                  <c:v>0.61788709422201804</c:v>
                </c:pt>
                <c:pt idx="5328">
                  <c:v>0.61403908897363302</c:v>
                </c:pt>
                <c:pt idx="5329">
                  <c:v>0.61403908897363302</c:v>
                </c:pt>
                <c:pt idx="5330">
                  <c:v>0.61403908897363302</c:v>
                </c:pt>
                <c:pt idx="5331">
                  <c:v>0.61598514318171305</c:v>
                </c:pt>
                <c:pt idx="5332">
                  <c:v>0.61598514318171305</c:v>
                </c:pt>
                <c:pt idx="5333">
                  <c:v>0.61598514318171305</c:v>
                </c:pt>
                <c:pt idx="5334">
                  <c:v>0.61598514318171305</c:v>
                </c:pt>
                <c:pt idx="5335">
                  <c:v>0.62260159395227144</c:v>
                </c:pt>
                <c:pt idx="5336">
                  <c:v>0.61801327894035496</c:v>
                </c:pt>
                <c:pt idx="5337">
                  <c:v>0.61801327894035496</c:v>
                </c:pt>
                <c:pt idx="5338">
                  <c:v>0.61801327894035496</c:v>
                </c:pt>
                <c:pt idx="5339">
                  <c:v>0.61801327894035496</c:v>
                </c:pt>
                <c:pt idx="5340">
                  <c:v>0.623587077991543</c:v>
                </c:pt>
                <c:pt idx="5341">
                  <c:v>0.623587077991543</c:v>
                </c:pt>
                <c:pt idx="5342">
                  <c:v>0.61974318272267204</c:v>
                </c:pt>
                <c:pt idx="5343">
                  <c:v>0.61981649746976442</c:v>
                </c:pt>
                <c:pt idx="5344">
                  <c:v>0.61426626220280101</c:v>
                </c:pt>
                <c:pt idx="5345">
                  <c:v>0.61426626220280101</c:v>
                </c:pt>
                <c:pt idx="5346">
                  <c:v>0.61679924824249688</c:v>
                </c:pt>
                <c:pt idx="5347">
                  <c:v>0.61679924824249688</c:v>
                </c:pt>
                <c:pt idx="5348">
                  <c:v>0.6147829547388034</c:v>
                </c:pt>
                <c:pt idx="5349">
                  <c:v>0.61528604269111742</c:v>
                </c:pt>
                <c:pt idx="5350">
                  <c:v>0.61729912985012303</c:v>
                </c:pt>
                <c:pt idx="5351">
                  <c:v>0.6185495077251435</c:v>
                </c:pt>
                <c:pt idx="5352">
                  <c:v>0.61612146491016395</c:v>
                </c:pt>
                <c:pt idx="5353">
                  <c:v>0.6114910943533427</c:v>
                </c:pt>
                <c:pt idx="5354">
                  <c:v>0.6114910943533427</c:v>
                </c:pt>
                <c:pt idx="5355">
                  <c:v>0.61356582742149346</c:v>
                </c:pt>
                <c:pt idx="5356">
                  <c:v>0.61356582742149346</c:v>
                </c:pt>
                <c:pt idx="5357">
                  <c:v>0.61356582742149346</c:v>
                </c:pt>
                <c:pt idx="5358">
                  <c:v>0.61013546423321841</c:v>
                </c:pt>
                <c:pt idx="5359">
                  <c:v>0.61013546423321841</c:v>
                </c:pt>
                <c:pt idx="5360">
                  <c:v>0.61573672463271301</c:v>
                </c:pt>
                <c:pt idx="5361">
                  <c:v>0.61292046978613002</c:v>
                </c:pt>
                <c:pt idx="5362">
                  <c:v>0.6081866475225014</c:v>
                </c:pt>
                <c:pt idx="5363">
                  <c:v>0.6081866475225014</c:v>
                </c:pt>
                <c:pt idx="5364">
                  <c:v>0.6121524313347364</c:v>
                </c:pt>
                <c:pt idx="5365">
                  <c:v>0.61209443399214059</c:v>
                </c:pt>
                <c:pt idx="5366">
                  <c:v>0.61485797128617758</c:v>
                </c:pt>
                <c:pt idx="5367">
                  <c:v>0.61485797128617758</c:v>
                </c:pt>
                <c:pt idx="5368">
                  <c:v>0.61485797128617758</c:v>
                </c:pt>
                <c:pt idx="5369">
                  <c:v>0.61589234096835699</c:v>
                </c:pt>
                <c:pt idx="5370">
                  <c:v>0.61589234096835699</c:v>
                </c:pt>
                <c:pt idx="5371">
                  <c:v>0.61589234096835699</c:v>
                </c:pt>
                <c:pt idx="5372">
                  <c:v>0.61119359727253542</c:v>
                </c:pt>
                <c:pt idx="5373">
                  <c:v>0.61128239817164842</c:v>
                </c:pt>
                <c:pt idx="5374">
                  <c:v>0.60684321531508989</c:v>
                </c:pt>
                <c:pt idx="5375">
                  <c:v>0.60684321531508989</c:v>
                </c:pt>
                <c:pt idx="5376">
                  <c:v>0.607716166056677</c:v>
                </c:pt>
                <c:pt idx="5377">
                  <c:v>0.607716166056677</c:v>
                </c:pt>
                <c:pt idx="5378">
                  <c:v>0.61143469417312846</c:v>
                </c:pt>
                <c:pt idx="5379">
                  <c:v>0.6055457618236616</c:v>
                </c:pt>
                <c:pt idx="5380">
                  <c:v>0.6066469850031847</c:v>
                </c:pt>
                <c:pt idx="5381">
                  <c:v>0.6066469850031847</c:v>
                </c:pt>
                <c:pt idx="5382">
                  <c:v>0.60587940338965474</c:v>
                </c:pt>
                <c:pt idx="5383">
                  <c:v>0.60587940338965474</c:v>
                </c:pt>
                <c:pt idx="5384">
                  <c:v>0.60587940338965474</c:v>
                </c:pt>
                <c:pt idx="5385">
                  <c:v>0.60358257107168356</c:v>
                </c:pt>
                <c:pt idx="5386">
                  <c:v>0.59948700469270555</c:v>
                </c:pt>
                <c:pt idx="5387">
                  <c:v>0.59948700469270555</c:v>
                </c:pt>
                <c:pt idx="5388">
                  <c:v>0.59948700469270555</c:v>
                </c:pt>
                <c:pt idx="5389">
                  <c:v>0.5982081233601626</c:v>
                </c:pt>
                <c:pt idx="5390">
                  <c:v>0.59810651941616455</c:v>
                </c:pt>
                <c:pt idx="5391">
                  <c:v>0.59171060982203627</c:v>
                </c:pt>
                <c:pt idx="5392">
                  <c:v>0.59171060982203627</c:v>
                </c:pt>
                <c:pt idx="5393">
                  <c:v>0.59188059823797456</c:v>
                </c:pt>
                <c:pt idx="5394">
                  <c:v>0.59390974720509504</c:v>
                </c:pt>
                <c:pt idx="5395">
                  <c:v>0.593253533285101</c:v>
                </c:pt>
                <c:pt idx="5396">
                  <c:v>0.60067883742188832</c:v>
                </c:pt>
                <c:pt idx="5397">
                  <c:v>0.59332536248005596</c:v>
                </c:pt>
                <c:pt idx="5398">
                  <c:v>0.59073531410488445</c:v>
                </c:pt>
                <c:pt idx="5399">
                  <c:v>0.59073531410488445</c:v>
                </c:pt>
                <c:pt idx="5400">
                  <c:v>0.59073531410488445</c:v>
                </c:pt>
                <c:pt idx="5401">
                  <c:v>0.59073531410488445</c:v>
                </c:pt>
                <c:pt idx="5402">
                  <c:v>0.59357501977450999</c:v>
                </c:pt>
                <c:pt idx="5403">
                  <c:v>0.59357501977450999</c:v>
                </c:pt>
                <c:pt idx="5404">
                  <c:v>0.59711324874086336</c:v>
                </c:pt>
                <c:pt idx="5405">
                  <c:v>0.59919501617610671</c:v>
                </c:pt>
                <c:pt idx="5406">
                  <c:v>0.59621630929611635</c:v>
                </c:pt>
                <c:pt idx="5407">
                  <c:v>0.59731078983659236</c:v>
                </c:pt>
                <c:pt idx="5408">
                  <c:v>0.60186063525191003</c:v>
                </c:pt>
                <c:pt idx="5409">
                  <c:v>0.60186063525191003</c:v>
                </c:pt>
                <c:pt idx="5410">
                  <c:v>0.60189049397334871</c:v>
                </c:pt>
                <c:pt idx="5411">
                  <c:v>0.60820341333528372</c:v>
                </c:pt>
                <c:pt idx="5412">
                  <c:v>0.6084908774614407</c:v>
                </c:pt>
                <c:pt idx="5413">
                  <c:v>0.6084908774614407</c:v>
                </c:pt>
                <c:pt idx="5414">
                  <c:v>0.60872813209569276</c:v>
                </c:pt>
                <c:pt idx="5415">
                  <c:v>0.60353390752419844</c:v>
                </c:pt>
                <c:pt idx="5416">
                  <c:v>0.60353390752419844</c:v>
                </c:pt>
                <c:pt idx="5417">
                  <c:v>0.60353390752419844</c:v>
                </c:pt>
                <c:pt idx="5418">
                  <c:v>0.60353390752419844</c:v>
                </c:pt>
                <c:pt idx="5419">
                  <c:v>0.60860584630996872</c:v>
                </c:pt>
                <c:pt idx="5420">
                  <c:v>0.61042363705027558</c:v>
                </c:pt>
                <c:pt idx="5421">
                  <c:v>0.61042363705027558</c:v>
                </c:pt>
                <c:pt idx="5422">
                  <c:v>0.61042363705027558</c:v>
                </c:pt>
                <c:pt idx="5423">
                  <c:v>0.61164869375203146</c:v>
                </c:pt>
                <c:pt idx="5424">
                  <c:v>0.61164869375203146</c:v>
                </c:pt>
                <c:pt idx="5425">
                  <c:v>0.61140208682595942</c:v>
                </c:pt>
                <c:pt idx="5426">
                  <c:v>0.61209259723459275</c:v>
                </c:pt>
                <c:pt idx="5427">
                  <c:v>0.61209259723459275</c:v>
                </c:pt>
                <c:pt idx="5428">
                  <c:v>0.61209259723459275</c:v>
                </c:pt>
                <c:pt idx="5429">
                  <c:v>0.61209259723459275</c:v>
                </c:pt>
                <c:pt idx="5430">
                  <c:v>0.61669606244426844</c:v>
                </c:pt>
                <c:pt idx="5431">
                  <c:v>0.61669606244426844</c:v>
                </c:pt>
                <c:pt idx="5432">
                  <c:v>0.61549871453309002</c:v>
                </c:pt>
                <c:pt idx="5433">
                  <c:v>0.61549871453309002</c:v>
                </c:pt>
                <c:pt idx="5434">
                  <c:v>0.61360740736273345</c:v>
                </c:pt>
                <c:pt idx="5435">
                  <c:v>0.61360740736273345</c:v>
                </c:pt>
                <c:pt idx="5436">
                  <c:v>0.60606075424640304</c:v>
                </c:pt>
                <c:pt idx="5437">
                  <c:v>0.60987558136088971</c:v>
                </c:pt>
                <c:pt idx="5438">
                  <c:v>0.61048292136770255</c:v>
                </c:pt>
                <c:pt idx="5439">
                  <c:v>0.61020696143645659</c:v>
                </c:pt>
                <c:pt idx="5440">
                  <c:v>0.61020696143645659</c:v>
                </c:pt>
                <c:pt idx="5441">
                  <c:v>0.61393479137085005</c:v>
                </c:pt>
                <c:pt idx="5442">
                  <c:v>0.61195591296637775</c:v>
                </c:pt>
                <c:pt idx="5443">
                  <c:v>0.61195591296637775</c:v>
                </c:pt>
                <c:pt idx="5444">
                  <c:v>0.61195591296637775</c:v>
                </c:pt>
                <c:pt idx="5445">
                  <c:v>0.61272292841857201</c:v>
                </c:pt>
                <c:pt idx="5446">
                  <c:v>0.6181856574717739</c:v>
                </c:pt>
                <c:pt idx="5447">
                  <c:v>0.61040524046032441</c:v>
                </c:pt>
                <c:pt idx="5448">
                  <c:v>0.61040524046032441</c:v>
                </c:pt>
                <c:pt idx="5449">
                  <c:v>0.60703286947365798</c:v>
                </c:pt>
                <c:pt idx="5450">
                  <c:v>0.61467524988805244</c:v>
                </c:pt>
                <c:pt idx="5451">
                  <c:v>0.61009027007312489</c:v>
                </c:pt>
                <c:pt idx="5452">
                  <c:v>0.60588806848943244</c:v>
                </c:pt>
                <c:pt idx="5453">
                  <c:v>0.61026173944581441</c:v>
                </c:pt>
                <c:pt idx="5454">
                  <c:v>0.60858759453834399</c:v>
                </c:pt>
                <c:pt idx="5455">
                  <c:v>0.60858759453834399</c:v>
                </c:pt>
                <c:pt idx="5456">
                  <c:v>0.60858759453834399</c:v>
                </c:pt>
                <c:pt idx="5457">
                  <c:v>0.60858759453834399</c:v>
                </c:pt>
                <c:pt idx="5458">
                  <c:v>0.60409122502954671</c:v>
                </c:pt>
                <c:pt idx="5459">
                  <c:v>0.60409122502954671</c:v>
                </c:pt>
                <c:pt idx="5460">
                  <c:v>0.60660084975788542</c:v>
                </c:pt>
                <c:pt idx="5461">
                  <c:v>0.60660084975788542</c:v>
                </c:pt>
                <c:pt idx="5462">
                  <c:v>0.61256844644964503</c:v>
                </c:pt>
                <c:pt idx="5463">
                  <c:v>0.6081016220068749</c:v>
                </c:pt>
                <c:pt idx="5464">
                  <c:v>0.60889186076370572</c:v>
                </c:pt>
                <c:pt idx="5465">
                  <c:v>0.61580368826405241</c:v>
                </c:pt>
                <c:pt idx="5466">
                  <c:v>0.6175891939992626</c:v>
                </c:pt>
                <c:pt idx="5467">
                  <c:v>0.6175891939992626</c:v>
                </c:pt>
                <c:pt idx="5468">
                  <c:v>0.6175891939992626</c:v>
                </c:pt>
                <c:pt idx="5469">
                  <c:v>0.61719955030141371</c:v>
                </c:pt>
                <c:pt idx="5470">
                  <c:v>0.61322368388127502</c:v>
                </c:pt>
                <c:pt idx="5471">
                  <c:v>0.61309777679901645</c:v>
                </c:pt>
                <c:pt idx="5472">
                  <c:v>0.60868380974826997</c:v>
                </c:pt>
                <c:pt idx="5473">
                  <c:v>0.60868380974826997</c:v>
                </c:pt>
                <c:pt idx="5474">
                  <c:v>0.61126581582930695</c:v>
                </c:pt>
                <c:pt idx="5475">
                  <c:v>0.61009072596254699</c:v>
                </c:pt>
                <c:pt idx="5476">
                  <c:v>0.61565381712395073</c:v>
                </c:pt>
                <c:pt idx="5477">
                  <c:v>0.61565381712395073</c:v>
                </c:pt>
                <c:pt idx="5478">
                  <c:v>0.61565381712395073</c:v>
                </c:pt>
                <c:pt idx="5479">
                  <c:v>0.61565381712395073</c:v>
                </c:pt>
                <c:pt idx="5480">
                  <c:v>0.6146681233375314</c:v>
                </c:pt>
                <c:pt idx="5481">
                  <c:v>0.6146681233375314</c:v>
                </c:pt>
                <c:pt idx="5482">
                  <c:v>0.61754349056638946</c:v>
                </c:pt>
                <c:pt idx="5483">
                  <c:v>0.61080026265779475</c:v>
                </c:pt>
                <c:pt idx="5484">
                  <c:v>0.60714331844300673</c:v>
                </c:pt>
                <c:pt idx="5485">
                  <c:v>0.60714331844300673</c:v>
                </c:pt>
                <c:pt idx="5486">
                  <c:v>0.60485924175106098</c:v>
                </c:pt>
                <c:pt idx="5487">
                  <c:v>0.60492049029189177</c:v>
                </c:pt>
                <c:pt idx="5488">
                  <c:v>0.60832011755817617</c:v>
                </c:pt>
                <c:pt idx="5489">
                  <c:v>0.60372809669279914</c:v>
                </c:pt>
                <c:pt idx="5490">
                  <c:v>0.60766939879627802</c:v>
                </c:pt>
                <c:pt idx="5491">
                  <c:v>0.60766939879627802</c:v>
                </c:pt>
                <c:pt idx="5492">
                  <c:v>0.60766939879627802</c:v>
                </c:pt>
                <c:pt idx="5493">
                  <c:v>0.60766939879627802</c:v>
                </c:pt>
                <c:pt idx="5494">
                  <c:v>0.60766939879627802</c:v>
                </c:pt>
                <c:pt idx="5495">
                  <c:v>0.60766939879627802</c:v>
                </c:pt>
                <c:pt idx="5496">
                  <c:v>0.60766939879627802</c:v>
                </c:pt>
                <c:pt idx="5497">
                  <c:v>0.60766939879627802</c:v>
                </c:pt>
                <c:pt idx="5498">
                  <c:v>0.60767922163488819</c:v>
                </c:pt>
                <c:pt idx="5499">
                  <c:v>0.61205940977494</c:v>
                </c:pt>
                <c:pt idx="5500">
                  <c:v>0.61373883481307989</c:v>
                </c:pt>
                <c:pt idx="5501">
                  <c:v>0.60615771624505643</c:v>
                </c:pt>
                <c:pt idx="5502">
                  <c:v>0.60615771624505643</c:v>
                </c:pt>
                <c:pt idx="5503">
                  <c:v>0.60795755804710505</c:v>
                </c:pt>
                <c:pt idx="5504">
                  <c:v>0.60090614764180605</c:v>
                </c:pt>
                <c:pt idx="5505">
                  <c:v>0.60584667091562405</c:v>
                </c:pt>
                <c:pt idx="5506">
                  <c:v>0.60584667091562405</c:v>
                </c:pt>
                <c:pt idx="5507">
                  <c:v>0.60072402069977204</c:v>
                </c:pt>
                <c:pt idx="5508">
                  <c:v>0.60072402069977204</c:v>
                </c:pt>
                <c:pt idx="5509">
                  <c:v>0.60072402069977204</c:v>
                </c:pt>
                <c:pt idx="5510">
                  <c:v>0.59893157563857258</c:v>
                </c:pt>
                <c:pt idx="5511">
                  <c:v>0.59775578474650459</c:v>
                </c:pt>
                <c:pt idx="5512">
                  <c:v>0.59910967243511171</c:v>
                </c:pt>
                <c:pt idx="5513">
                  <c:v>0.59934509118355805</c:v>
                </c:pt>
                <c:pt idx="5514">
                  <c:v>0.6068368673390937</c:v>
                </c:pt>
                <c:pt idx="5515">
                  <c:v>0.6068368673390937</c:v>
                </c:pt>
                <c:pt idx="5516">
                  <c:v>0.6068368673390937</c:v>
                </c:pt>
                <c:pt idx="5517">
                  <c:v>0.6068368673390937</c:v>
                </c:pt>
                <c:pt idx="5518">
                  <c:v>0.60398123052796304</c:v>
                </c:pt>
                <c:pt idx="5519">
                  <c:v>0.60252615195884296</c:v>
                </c:pt>
                <c:pt idx="5520">
                  <c:v>0.60275631639919003</c:v>
                </c:pt>
                <c:pt idx="5521">
                  <c:v>0.60275631639919003</c:v>
                </c:pt>
                <c:pt idx="5522">
                  <c:v>0.60275631639919003</c:v>
                </c:pt>
                <c:pt idx="5523">
                  <c:v>0.60258395921172658</c:v>
                </c:pt>
                <c:pt idx="5524">
                  <c:v>0.60258395921172658</c:v>
                </c:pt>
                <c:pt idx="5525">
                  <c:v>0.60258395921172658</c:v>
                </c:pt>
                <c:pt idx="5526">
                  <c:v>0.60258395921172658</c:v>
                </c:pt>
                <c:pt idx="5527">
                  <c:v>0.60258395921172658</c:v>
                </c:pt>
                <c:pt idx="5528">
                  <c:v>0.60124275238873071</c:v>
                </c:pt>
                <c:pt idx="5529">
                  <c:v>0.60504107780780558</c:v>
                </c:pt>
                <c:pt idx="5530">
                  <c:v>0.60504107780780558</c:v>
                </c:pt>
                <c:pt idx="5531">
                  <c:v>0.60504107780780558</c:v>
                </c:pt>
                <c:pt idx="5532">
                  <c:v>0.60592748146022801</c:v>
                </c:pt>
                <c:pt idx="5533">
                  <c:v>0.60577150362253973</c:v>
                </c:pt>
                <c:pt idx="5534">
                  <c:v>0.59875834669159944</c:v>
                </c:pt>
                <c:pt idx="5535">
                  <c:v>0.60080963731042203</c:v>
                </c:pt>
                <c:pt idx="5536">
                  <c:v>0.59894716034271156</c:v>
                </c:pt>
                <c:pt idx="5537">
                  <c:v>0.59894716034271156</c:v>
                </c:pt>
                <c:pt idx="5538">
                  <c:v>0.59894716034271156</c:v>
                </c:pt>
                <c:pt idx="5539">
                  <c:v>0.59894716034271156</c:v>
                </c:pt>
                <c:pt idx="5540">
                  <c:v>0.5965075768886916</c:v>
                </c:pt>
                <c:pt idx="5541">
                  <c:v>0.59690450662197203</c:v>
                </c:pt>
                <c:pt idx="5542">
                  <c:v>0.59472458640826398</c:v>
                </c:pt>
                <c:pt idx="5543">
                  <c:v>0.60078858585274242</c:v>
                </c:pt>
                <c:pt idx="5544">
                  <c:v>0.60007461170041243</c:v>
                </c:pt>
                <c:pt idx="5545">
                  <c:v>0.60007461170041243</c:v>
                </c:pt>
                <c:pt idx="5546">
                  <c:v>0.60007461170041243</c:v>
                </c:pt>
                <c:pt idx="5547">
                  <c:v>0.59394935382312042</c:v>
                </c:pt>
                <c:pt idx="5548">
                  <c:v>0.59607904161287795</c:v>
                </c:pt>
                <c:pt idx="5549">
                  <c:v>0.59233714743619459</c:v>
                </c:pt>
                <c:pt idx="5550">
                  <c:v>0.59784831127673199</c:v>
                </c:pt>
                <c:pt idx="5551">
                  <c:v>0.59784831127673199</c:v>
                </c:pt>
                <c:pt idx="5552">
                  <c:v>0.59962626727328405</c:v>
                </c:pt>
                <c:pt idx="5553">
                  <c:v>0.59962626727328405</c:v>
                </c:pt>
                <c:pt idx="5554">
                  <c:v>0.59962626727328405</c:v>
                </c:pt>
                <c:pt idx="5555">
                  <c:v>0.59962626727328405</c:v>
                </c:pt>
                <c:pt idx="5556">
                  <c:v>0.5979964090373483</c:v>
                </c:pt>
                <c:pt idx="5557">
                  <c:v>0.59365754490193035</c:v>
                </c:pt>
                <c:pt idx="5558">
                  <c:v>0.59365754490193035</c:v>
                </c:pt>
                <c:pt idx="5559">
                  <c:v>0.59434409208362204</c:v>
                </c:pt>
                <c:pt idx="5560">
                  <c:v>0.60090152520251605</c:v>
                </c:pt>
                <c:pt idx="5561">
                  <c:v>0.59740833020396755</c:v>
                </c:pt>
                <c:pt idx="5562">
                  <c:v>0.59740833020396755</c:v>
                </c:pt>
                <c:pt idx="5563">
                  <c:v>0.60033093647740543</c:v>
                </c:pt>
                <c:pt idx="5564">
                  <c:v>0.60515643559990895</c:v>
                </c:pt>
                <c:pt idx="5565">
                  <c:v>0.60515643559990895</c:v>
                </c:pt>
                <c:pt idx="5566">
                  <c:v>0.5979365716953603</c:v>
                </c:pt>
                <c:pt idx="5567">
                  <c:v>0.5979365716953603</c:v>
                </c:pt>
                <c:pt idx="5568">
                  <c:v>0.59975111827341743</c:v>
                </c:pt>
                <c:pt idx="5569">
                  <c:v>0.59975111827341743</c:v>
                </c:pt>
                <c:pt idx="5570">
                  <c:v>0.60586166012695697</c:v>
                </c:pt>
                <c:pt idx="5571">
                  <c:v>0.60958819616918558</c:v>
                </c:pt>
                <c:pt idx="5572">
                  <c:v>0.60810561208006575</c:v>
                </c:pt>
                <c:pt idx="5573">
                  <c:v>0.60761990722932846</c:v>
                </c:pt>
                <c:pt idx="5574">
                  <c:v>0.60484872118954058</c:v>
                </c:pt>
                <c:pt idx="5575">
                  <c:v>0.60484872118954058</c:v>
                </c:pt>
                <c:pt idx="5576">
                  <c:v>0.60234473969941871</c:v>
                </c:pt>
                <c:pt idx="5577">
                  <c:v>0.59653575600508502</c:v>
                </c:pt>
                <c:pt idx="5578">
                  <c:v>0.59217193333642004</c:v>
                </c:pt>
                <c:pt idx="5579">
                  <c:v>0.59858097424740841</c:v>
                </c:pt>
                <c:pt idx="5580">
                  <c:v>0.59531744026187261</c:v>
                </c:pt>
                <c:pt idx="5581">
                  <c:v>0.59729516565562957</c:v>
                </c:pt>
                <c:pt idx="5582">
                  <c:v>0.59729516565562957</c:v>
                </c:pt>
                <c:pt idx="5583">
                  <c:v>0.59118951836046896</c:v>
                </c:pt>
                <c:pt idx="5584">
                  <c:v>0.59118951836046896</c:v>
                </c:pt>
                <c:pt idx="5585">
                  <c:v>0.59607625473426629</c:v>
                </c:pt>
                <c:pt idx="5586">
                  <c:v>0.5987130127521576</c:v>
                </c:pt>
                <c:pt idx="5587">
                  <c:v>0.5987130127521576</c:v>
                </c:pt>
                <c:pt idx="5588">
                  <c:v>0.59874299387844698</c:v>
                </c:pt>
                <c:pt idx="5589">
                  <c:v>0.59746593370488599</c:v>
                </c:pt>
                <c:pt idx="5590">
                  <c:v>0.60192382811156042</c:v>
                </c:pt>
                <c:pt idx="5591">
                  <c:v>0.60192382811156042</c:v>
                </c:pt>
                <c:pt idx="5592">
                  <c:v>0.60192382811156042</c:v>
                </c:pt>
                <c:pt idx="5593">
                  <c:v>0.59680089688780802</c:v>
                </c:pt>
                <c:pt idx="5594">
                  <c:v>0.59680089688780802</c:v>
                </c:pt>
                <c:pt idx="5595">
                  <c:v>0.59680089688780802</c:v>
                </c:pt>
                <c:pt idx="5596">
                  <c:v>0.59306188293146855</c:v>
                </c:pt>
                <c:pt idx="5597">
                  <c:v>0.59321550787169142</c:v>
                </c:pt>
                <c:pt idx="5598">
                  <c:v>0.59582203333445505</c:v>
                </c:pt>
                <c:pt idx="5599">
                  <c:v>0.59582203333445505</c:v>
                </c:pt>
                <c:pt idx="5600">
                  <c:v>0.59582203333445505</c:v>
                </c:pt>
                <c:pt idx="5601">
                  <c:v>0.59582203333445505</c:v>
                </c:pt>
                <c:pt idx="5602">
                  <c:v>0.5966945849537596</c:v>
                </c:pt>
                <c:pt idx="5603">
                  <c:v>0.5966945849537596</c:v>
                </c:pt>
                <c:pt idx="5604">
                  <c:v>0.5966945849537596</c:v>
                </c:pt>
                <c:pt idx="5605">
                  <c:v>0.5966945849537596</c:v>
                </c:pt>
                <c:pt idx="5606">
                  <c:v>0.5966945849537596</c:v>
                </c:pt>
                <c:pt idx="5607">
                  <c:v>0.5949475507290185</c:v>
                </c:pt>
                <c:pt idx="5608">
                  <c:v>0.60113020732719546</c:v>
                </c:pt>
                <c:pt idx="5609">
                  <c:v>0.60113020732719546</c:v>
                </c:pt>
                <c:pt idx="5610">
                  <c:v>0.60113020732719546</c:v>
                </c:pt>
                <c:pt idx="5611">
                  <c:v>0.60113020732719546</c:v>
                </c:pt>
                <c:pt idx="5612">
                  <c:v>0.60113300957527105</c:v>
                </c:pt>
                <c:pt idx="5613">
                  <c:v>0.60113300957527105</c:v>
                </c:pt>
                <c:pt idx="5614">
                  <c:v>0.59995106223504302</c:v>
                </c:pt>
                <c:pt idx="5615">
                  <c:v>0.59995106223504302</c:v>
                </c:pt>
                <c:pt idx="5616">
                  <c:v>0.59995106223504302</c:v>
                </c:pt>
                <c:pt idx="5617">
                  <c:v>0.602952752291947</c:v>
                </c:pt>
                <c:pt idx="5618">
                  <c:v>0.602952752291947</c:v>
                </c:pt>
                <c:pt idx="5619">
                  <c:v>0.60385395011480858</c:v>
                </c:pt>
                <c:pt idx="5620">
                  <c:v>0.60907698674380395</c:v>
                </c:pt>
                <c:pt idx="5621">
                  <c:v>0.60907698674380395</c:v>
                </c:pt>
                <c:pt idx="5622">
                  <c:v>0.61358676817108759</c:v>
                </c:pt>
                <c:pt idx="5623">
                  <c:v>0.612487717080612</c:v>
                </c:pt>
                <c:pt idx="5624">
                  <c:v>0.60478366124808258</c:v>
                </c:pt>
                <c:pt idx="5625">
                  <c:v>0.60478366124808258</c:v>
                </c:pt>
                <c:pt idx="5626">
                  <c:v>0.60478366124808258</c:v>
                </c:pt>
                <c:pt idx="5627">
                  <c:v>0.60478366124808258</c:v>
                </c:pt>
                <c:pt idx="5628">
                  <c:v>0.60530695163418058</c:v>
                </c:pt>
                <c:pt idx="5629">
                  <c:v>0.61059278173393727</c:v>
                </c:pt>
                <c:pt idx="5630">
                  <c:v>0.60937670474220129</c:v>
                </c:pt>
                <c:pt idx="5631">
                  <c:v>0.60937670474220129</c:v>
                </c:pt>
                <c:pt idx="5632">
                  <c:v>0.60937670474220129</c:v>
                </c:pt>
                <c:pt idx="5633">
                  <c:v>0.61380980758023873</c:v>
                </c:pt>
                <c:pt idx="5634">
                  <c:v>0.61263085881448076</c:v>
                </c:pt>
                <c:pt idx="5635">
                  <c:v>0.61263085881448076</c:v>
                </c:pt>
                <c:pt idx="5636">
                  <c:v>0.61263085881448076</c:v>
                </c:pt>
                <c:pt idx="5637">
                  <c:v>0.61638818437776155</c:v>
                </c:pt>
                <c:pt idx="5638">
                  <c:v>0.61074227727760344</c:v>
                </c:pt>
                <c:pt idx="5639">
                  <c:v>0.61209608704393803</c:v>
                </c:pt>
                <c:pt idx="5640">
                  <c:v>0.61961378476883</c:v>
                </c:pt>
                <c:pt idx="5641">
                  <c:v>0.61361531062443875</c:v>
                </c:pt>
                <c:pt idx="5642">
                  <c:v>0.61361531062443875</c:v>
                </c:pt>
                <c:pt idx="5643">
                  <c:v>0.61255496529205156</c:v>
                </c:pt>
                <c:pt idx="5644">
                  <c:v>0.61255496529205156</c:v>
                </c:pt>
                <c:pt idx="5645">
                  <c:v>0.61255496529205156</c:v>
                </c:pt>
                <c:pt idx="5646">
                  <c:v>0.61130577185057544</c:v>
                </c:pt>
                <c:pt idx="5647">
                  <c:v>0.6111515669824904</c:v>
                </c:pt>
                <c:pt idx="5648">
                  <c:v>0.6111515669824904</c:v>
                </c:pt>
                <c:pt idx="5649">
                  <c:v>0.6111515669824904</c:v>
                </c:pt>
                <c:pt idx="5650">
                  <c:v>0.6111515669824904</c:v>
                </c:pt>
                <c:pt idx="5651">
                  <c:v>0.6142663444127513</c:v>
                </c:pt>
                <c:pt idx="5652">
                  <c:v>0.61867043502996844</c:v>
                </c:pt>
                <c:pt idx="5653">
                  <c:v>0.61723300246255641</c:v>
                </c:pt>
                <c:pt idx="5654">
                  <c:v>0.61723300246255641</c:v>
                </c:pt>
                <c:pt idx="5655">
                  <c:v>0.61925624854328742</c:v>
                </c:pt>
                <c:pt idx="5656">
                  <c:v>0.61974093358455107</c:v>
                </c:pt>
                <c:pt idx="5657">
                  <c:v>0.61974093358455107</c:v>
                </c:pt>
                <c:pt idx="5658">
                  <c:v>0.61433789611014944</c:v>
                </c:pt>
                <c:pt idx="5659">
                  <c:v>0.61433789611014944</c:v>
                </c:pt>
                <c:pt idx="5660">
                  <c:v>0.615064045993306</c:v>
                </c:pt>
                <c:pt idx="5661">
                  <c:v>0.61289139989461505</c:v>
                </c:pt>
                <c:pt idx="5662">
                  <c:v>0.61289139989461505</c:v>
                </c:pt>
                <c:pt idx="5663">
                  <c:v>0.61803640876774757</c:v>
                </c:pt>
                <c:pt idx="5664">
                  <c:v>0.61803640876774757</c:v>
                </c:pt>
                <c:pt idx="5665">
                  <c:v>0.61153611726489843</c:v>
                </c:pt>
                <c:pt idx="5666">
                  <c:v>0.61153611726489843</c:v>
                </c:pt>
                <c:pt idx="5667">
                  <c:v>0.61484099135891246</c:v>
                </c:pt>
                <c:pt idx="5668">
                  <c:v>0.61408919429717046</c:v>
                </c:pt>
                <c:pt idx="5669">
                  <c:v>0.6158165656246436</c:v>
                </c:pt>
                <c:pt idx="5670">
                  <c:v>0.61196602006946499</c:v>
                </c:pt>
                <c:pt idx="5671">
                  <c:v>0.61196602006946499</c:v>
                </c:pt>
                <c:pt idx="5672">
                  <c:v>0.60981657312005999</c:v>
                </c:pt>
                <c:pt idx="5673">
                  <c:v>0.61030584999954041</c:v>
                </c:pt>
                <c:pt idx="5674">
                  <c:v>0.61647600454084095</c:v>
                </c:pt>
                <c:pt idx="5675">
                  <c:v>0.61647600454084095</c:v>
                </c:pt>
                <c:pt idx="5676">
                  <c:v>0.61356240947341001</c:v>
                </c:pt>
                <c:pt idx="5677">
                  <c:v>0.61356240947341001</c:v>
                </c:pt>
                <c:pt idx="5678">
                  <c:v>0.61205668985018502</c:v>
                </c:pt>
                <c:pt idx="5679">
                  <c:v>0.60764006414592342</c:v>
                </c:pt>
                <c:pt idx="5680">
                  <c:v>0.60764006414592342</c:v>
                </c:pt>
                <c:pt idx="5681">
                  <c:v>0.60841780783098798</c:v>
                </c:pt>
                <c:pt idx="5682">
                  <c:v>0.614943840737467</c:v>
                </c:pt>
                <c:pt idx="5683">
                  <c:v>0.61810136852895103</c:v>
                </c:pt>
                <c:pt idx="5684">
                  <c:v>0.61295579758561558</c:v>
                </c:pt>
                <c:pt idx="5685">
                  <c:v>0.61295579758561558</c:v>
                </c:pt>
                <c:pt idx="5686">
                  <c:v>0.61295579758561558</c:v>
                </c:pt>
                <c:pt idx="5687">
                  <c:v>0.61075274683202996</c:v>
                </c:pt>
                <c:pt idx="5688">
                  <c:v>0.61075274683202996</c:v>
                </c:pt>
                <c:pt idx="5689">
                  <c:v>0.61075274683202996</c:v>
                </c:pt>
                <c:pt idx="5690">
                  <c:v>0.60666143581480159</c:v>
                </c:pt>
                <c:pt idx="5691">
                  <c:v>0.60886717770765142</c:v>
                </c:pt>
                <c:pt idx="5692">
                  <c:v>0.60886717770765142</c:v>
                </c:pt>
                <c:pt idx="5693">
                  <c:v>0.60894715461815774</c:v>
                </c:pt>
                <c:pt idx="5694">
                  <c:v>0.60894715461815774</c:v>
                </c:pt>
                <c:pt idx="5695">
                  <c:v>0.60894715461815774</c:v>
                </c:pt>
                <c:pt idx="5696">
                  <c:v>0.61374531220111606</c:v>
                </c:pt>
                <c:pt idx="5697">
                  <c:v>0.61060367627356205</c:v>
                </c:pt>
                <c:pt idx="5698">
                  <c:v>0.61060367627356205</c:v>
                </c:pt>
                <c:pt idx="5699">
                  <c:v>0.61188281529222199</c:v>
                </c:pt>
                <c:pt idx="5700">
                  <c:v>0.60481577054278046</c:v>
                </c:pt>
                <c:pt idx="5701">
                  <c:v>0.60657414689223454</c:v>
                </c:pt>
                <c:pt idx="5702">
                  <c:v>0.60657414689223454</c:v>
                </c:pt>
                <c:pt idx="5703">
                  <c:v>0.60746973538517146</c:v>
                </c:pt>
                <c:pt idx="5704">
                  <c:v>0.59997451113285061</c:v>
                </c:pt>
                <c:pt idx="5705">
                  <c:v>0.59997451113285061</c:v>
                </c:pt>
                <c:pt idx="5706">
                  <c:v>0.59762156565221558</c:v>
                </c:pt>
                <c:pt idx="5707">
                  <c:v>0.59762156565221558</c:v>
                </c:pt>
                <c:pt idx="5708">
                  <c:v>0.59552649328005958</c:v>
                </c:pt>
                <c:pt idx="5709">
                  <c:v>0.59989006529336597</c:v>
                </c:pt>
                <c:pt idx="5710">
                  <c:v>0.59989006529336597</c:v>
                </c:pt>
                <c:pt idx="5711">
                  <c:v>0.59811791879467657</c:v>
                </c:pt>
                <c:pt idx="5712">
                  <c:v>0.59860189738439373</c:v>
                </c:pt>
                <c:pt idx="5713">
                  <c:v>0.59865985024489188</c:v>
                </c:pt>
                <c:pt idx="5714">
                  <c:v>0.59916238723274384</c:v>
                </c:pt>
                <c:pt idx="5715">
                  <c:v>0.59470467850063202</c:v>
                </c:pt>
                <c:pt idx="5716">
                  <c:v>0.59695036793223311</c:v>
                </c:pt>
                <c:pt idx="5717">
                  <c:v>0.59281541224921142</c:v>
                </c:pt>
                <c:pt idx="5718">
                  <c:v>0.59281541224921142</c:v>
                </c:pt>
                <c:pt idx="5719">
                  <c:v>0.59281541224921142</c:v>
                </c:pt>
                <c:pt idx="5720">
                  <c:v>0.59281541224921142</c:v>
                </c:pt>
                <c:pt idx="5721">
                  <c:v>0.58770206045461659</c:v>
                </c:pt>
                <c:pt idx="5722">
                  <c:v>0.58770206045461659</c:v>
                </c:pt>
                <c:pt idx="5723">
                  <c:v>0.59160776406562343</c:v>
                </c:pt>
                <c:pt idx="5724">
                  <c:v>0.59620884822882303</c:v>
                </c:pt>
                <c:pt idx="5725">
                  <c:v>0.59360140350687973</c:v>
                </c:pt>
                <c:pt idx="5726">
                  <c:v>0.59360140350687973</c:v>
                </c:pt>
                <c:pt idx="5727">
                  <c:v>0.59360140350687973</c:v>
                </c:pt>
                <c:pt idx="5728">
                  <c:v>0.59300789611620097</c:v>
                </c:pt>
                <c:pt idx="5729">
                  <c:v>0.5968320551478945</c:v>
                </c:pt>
                <c:pt idx="5730">
                  <c:v>0.59062675226585204</c:v>
                </c:pt>
                <c:pt idx="5731">
                  <c:v>0.59573402027140099</c:v>
                </c:pt>
                <c:pt idx="5732">
                  <c:v>0.59397442387594757</c:v>
                </c:pt>
                <c:pt idx="5733">
                  <c:v>0.59548013564416158</c:v>
                </c:pt>
                <c:pt idx="5734">
                  <c:v>0.59548013564416158</c:v>
                </c:pt>
                <c:pt idx="5735">
                  <c:v>0.59548013564416158</c:v>
                </c:pt>
                <c:pt idx="5736">
                  <c:v>0.59332772553305257</c:v>
                </c:pt>
                <c:pt idx="5737">
                  <c:v>0.59332772553305257</c:v>
                </c:pt>
                <c:pt idx="5738">
                  <c:v>0.59332772553305257</c:v>
                </c:pt>
                <c:pt idx="5739">
                  <c:v>0.596880382584834</c:v>
                </c:pt>
                <c:pt idx="5740">
                  <c:v>0.592519470698466</c:v>
                </c:pt>
                <c:pt idx="5741">
                  <c:v>0.59512486800767661</c:v>
                </c:pt>
                <c:pt idx="5742">
                  <c:v>0.58916418754754829</c:v>
                </c:pt>
                <c:pt idx="5743">
                  <c:v>0.58906335382540842</c:v>
                </c:pt>
                <c:pt idx="5744">
                  <c:v>0.58779007990477405</c:v>
                </c:pt>
                <c:pt idx="5745">
                  <c:v>0.59037536261728796</c:v>
                </c:pt>
                <c:pt idx="5746">
                  <c:v>0.5938760289665076</c:v>
                </c:pt>
                <c:pt idx="5747">
                  <c:v>0.5938760289665076</c:v>
                </c:pt>
                <c:pt idx="5748">
                  <c:v>0.5938760289665076</c:v>
                </c:pt>
                <c:pt idx="5749">
                  <c:v>0.5938760289665076</c:v>
                </c:pt>
                <c:pt idx="5750">
                  <c:v>0.59339957834607304</c:v>
                </c:pt>
                <c:pt idx="5751">
                  <c:v>0.59489950242413958</c:v>
                </c:pt>
                <c:pt idx="5752">
                  <c:v>0.59144448845047204</c:v>
                </c:pt>
                <c:pt idx="5753">
                  <c:v>0.5919454274430187</c:v>
                </c:pt>
                <c:pt idx="5754">
                  <c:v>0.58906981331800745</c:v>
                </c:pt>
                <c:pt idx="5755">
                  <c:v>0.58906981331800745</c:v>
                </c:pt>
                <c:pt idx="5756">
                  <c:v>0.58906981331800745</c:v>
                </c:pt>
                <c:pt idx="5757">
                  <c:v>0.58906981331800745</c:v>
                </c:pt>
                <c:pt idx="5758">
                  <c:v>0.58488070119089797</c:v>
                </c:pt>
                <c:pt idx="5759">
                  <c:v>0.58066154541301696</c:v>
                </c:pt>
                <c:pt idx="5760">
                  <c:v>0.58239535707933698</c:v>
                </c:pt>
                <c:pt idx="5761">
                  <c:v>0.58239535707933698</c:v>
                </c:pt>
                <c:pt idx="5762">
                  <c:v>0.58757228395594396</c:v>
                </c:pt>
                <c:pt idx="5763">
                  <c:v>0.58590891847534299</c:v>
                </c:pt>
                <c:pt idx="5764">
                  <c:v>0.58590891847534299</c:v>
                </c:pt>
                <c:pt idx="5765">
                  <c:v>0.58484756112630842</c:v>
                </c:pt>
                <c:pt idx="5766">
                  <c:v>0.58484756112630842</c:v>
                </c:pt>
                <c:pt idx="5767">
                  <c:v>0.58596002308183159</c:v>
                </c:pt>
                <c:pt idx="5768">
                  <c:v>0.59039057533677197</c:v>
                </c:pt>
                <c:pt idx="5769">
                  <c:v>0.58983699808799639</c:v>
                </c:pt>
                <c:pt idx="5770">
                  <c:v>0.58983699808799639</c:v>
                </c:pt>
                <c:pt idx="5771">
                  <c:v>0.59178446138036656</c:v>
                </c:pt>
                <c:pt idx="5772">
                  <c:v>0.59298769714873101</c:v>
                </c:pt>
                <c:pt idx="5773">
                  <c:v>0.58880370181998642</c:v>
                </c:pt>
                <c:pt idx="5774">
                  <c:v>0.58880370181998642</c:v>
                </c:pt>
                <c:pt idx="5775">
                  <c:v>0.58550729268241997</c:v>
                </c:pt>
                <c:pt idx="5776">
                  <c:v>0.58732285304019904</c:v>
                </c:pt>
                <c:pt idx="5777">
                  <c:v>0.58732285304019904</c:v>
                </c:pt>
                <c:pt idx="5778">
                  <c:v>0.58732285304019904</c:v>
                </c:pt>
                <c:pt idx="5779">
                  <c:v>0.58969070187377604</c:v>
                </c:pt>
                <c:pt idx="5780">
                  <c:v>0.58876068840159101</c:v>
                </c:pt>
                <c:pt idx="5781">
                  <c:v>0.58876068840159101</c:v>
                </c:pt>
                <c:pt idx="5782">
                  <c:v>0.58867739640618044</c:v>
                </c:pt>
                <c:pt idx="5783">
                  <c:v>0.59355021211195758</c:v>
                </c:pt>
                <c:pt idx="5784">
                  <c:v>0.59355021211195758</c:v>
                </c:pt>
                <c:pt idx="5785">
                  <c:v>0.58760274155293835</c:v>
                </c:pt>
                <c:pt idx="5786">
                  <c:v>0.59484502952149942</c:v>
                </c:pt>
                <c:pt idx="5787">
                  <c:v>0.59484502952149942</c:v>
                </c:pt>
                <c:pt idx="5788">
                  <c:v>0.59073829032501202</c:v>
                </c:pt>
                <c:pt idx="5789">
                  <c:v>0.59222218337160637</c:v>
                </c:pt>
                <c:pt idx="5790">
                  <c:v>0.59222218337160637</c:v>
                </c:pt>
                <c:pt idx="5791">
                  <c:v>0.58728175551201456</c:v>
                </c:pt>
                <c:pt idx="5792">
                  <c:v>0.58728175551201456</c:v>
                </c:pt>
                <c:pt idx="5793">
                  <c:v>0.58565626252981695</c:v>
                </c:pt>
                <c:pt idx="5794">
                  <c:v>0.58565626252981695</c:v>
                </c:pt>
                <c:pt idx="5795">
                  <c:v>0.5841942448768076</c:v>
                </c:pt>
                <c:pt idx="5796">
                  <c:v>0.58522722363454005</c:v>
                </c:pt>
                <c:pt idx="5797">
                  <c:v>0.58360621523830303</c:v>
                </c:pt>
                <c:pt idx="5798">
                  <c:v>0.58127274690416542</c:v>
                </c:pt>
                <c:pt idx="5799">
                  <c:v>0.58234983642126903</c:v>
                </c:pt>
                <c:pt idx="5800">
                  <c:v>0.58628366687213429</c:v>
                </c:pt>
                <c:pt idx="5801">
                  <c:v>0.58407192328968505</c:v>
                </c:pt>
                <c:pt idx="5802">
                  <c:v>0.58318968522659698</c:v>
                </c:pt>
                <c:pt idx="5803">
                  <c:v>0.58318968522659698</c:v>
                </c:pt>
                <c:pt idx="5804">
                  <c:v>0.58318968522659698</c:v>
                </c:pt>
                <c:pt idx="5805">
                  <c:v>0.58188903471193643</c:v>
                </c:pt>
                <c:pt idx="5806">
                  <c:v>0.58188903471193643</c:v>
                </c:pt>
                <c:pt idx="5807">
                  <c:v>0.58858184481574527</c:v>
                </c:pt>
                <c:pt idx="5808">
                  <c:v>0.59075228870533136</c:v>
                </c:pt>
                <c:pt idx="5809">
                  <c:v>0.59075228870533136</c:v>
                </c:pt>
                <c:pt idx="5810">
                  <c:v>0.59075228870533136</c:v>
                </c:pt>
                <c:pt idx="5811">
                  <c:v>0.59075228870533136</c:v>
                </c:pt>
                <c:pt idx="5812">
                  <c:v>0.59075228870533136</c:v>
                </c:pt>
                <c:pt idx="5813">
                  <c:v>0.59075228870533136</c:v>
                </c:pt>
                <c:pt idx="5814">
                  <c:v>0.59075228870533136</c:v>
                </c:pt>
                <c:pt idx="5815">
                  <c:v>0.59075228870533136</c:v>
                </c:pt>
                <c:pt idx="5816">
                  <c:v>0.59075228870533136</c:v>
                </c:pt>
                <c:pt idx="5817">
                  <c:v>0.58769243444764696</c:v>
                </c:pt>
                <c:pt idx="5818">
                  <c:v>0.58769243444764696</c:v>
                </c:pt>
                <c:pt idx="5819">
                  <c:v>0.58690777745997103</c:v>
                </c:pt>
                <c:pt idx="5820">
                  <c:v>0.5859113344913236</c:v>
                </c:pt>
                <c:pt idx="5821">
                  <c:v>0.5859113344913236</c:v>
                </c:pt>
                <c:pt idx="5822">
                  <c:v>0.5859113344913236</c:v>
                </c:pt>
                <c:pt idx="5823">
                  <c:v>0.59167143089234897</c:v>
                </c:pt>
                <c:pt idx="5824">
                  <c:v>0.59167143089234897</c:v>
                </c:pt>
                <c:pt idx="5825">
                  <c:v>0.59167143089234897</c:v>
                </c:pt>
                <c:pt idx="5826">
                  <c:v>0.59167143089234897</c:v>
                </c:pt>
                <c:pt idx="5827">
                  <c:v>0.58997040134670198</c:v>
                </c:pt>
                <c:pt idx="5828">
                  <c:v>0.59478127629744404</c:v>
                </c:pt>
                <c:pt idx="5829">
                  <c:v>0.59478127629744404</c:v>
                </c:pt>
                <c:pt idx="5830">
                  <c:v>0.59478127629744404</c:v>
                </c:pt>
                <c:pt idx="5831">
                  <c:v>0.59196596522248257</c:v>
                </c:pt>
                <c:pt idx="5832">
                  <c:v>0.5921364886280186</c:v>
                </c:pt>
                <c:pt idx="5833">
                  <c:v>0.59456982142667258</c:v>
                </c:pt>
                <c:pt idx="5834">
                  <c:v>0.59211272389009328</c:v>
                </c:pt>
                <c:pt idx="5835">
                  <c:v>0.59688723603216698</c:v>
                </c:pt>
                <c:pt idx="5836">
                  <c:v>0.59595902641798204</c:v>
                </c:pt>
                <c:pt idx="5837">
                  <c:v>0.58952617130133522</c:v>
                </c:pt>
                <c:pt idx="5838">
                  <c:v>0.58952617130133522</c:v>
                </c:pt>
                <c:pt idx="5839">
                  <c:v>0.59005253936721835</c:v>
                </c:pt>
                <c:pt idx="5840">
                  <c:v>0.59005253936721835</c:v>
                </c:pt>
                <c:pt idx="5841">
                  <c:v>0.59005253936721835</c:v>
                </c:pt>
                <c:pt idx="5842">
                  <c:v>0.59005253936721835</c:v>
                </c:pt>
                <c:pt idx="5843">
                  <c:v>0.59639242773206336</c:v>
                </c:pt>
                <c:pt idx="5844">
                  <c:v>0.59639242773206336</c:v>
                </c:pt>
                <c:pt idx="5845">
                  <c:v>0.59105066921477001</c:v>
                </c:pt>
                <c:pt idx="5846">
                  <c:v>0.59145188664819071</c:v>
                </c:pt>
                <c:pt idx="5847">
                  <c:v>0.58763975959935699</c:v>
                </c:pt>
                <c:pt idx="5848">
                  <c:v>0.59127876350993358</c:v>
                </c:pt>
                <c:pt idx="5849">
                  <c:v>0.59395799333257104</c:v>
                </c:pt>
                <c:pt idx="5850">
                  <c:v>0.58860846786432097</c:v>
                </c:pt>
                <c:pt idx="5851">
                  <c:v>0.59503109190453896</c:v>
                </c:pt>
                <c:pt idx="5852">
                  <c:v>0.59205497266538243</c:v>
                </c:pt>
                <c:pt idx="5853">
                  <c:v>0.59205497266538243</c:v>
                </c:pt>
                <c:pt idx="5854">
                  <c:v>0.59205497266538243</c:v>
                </c:pt>
                <c:pt idx="5855">
                  <c:v>0.59205497266538243</c:v>
                </c:pt>
                <c:pt idx="5856">
                  <c:v>0.593550203338714</c:v>
                </c:pt>
                <c:pt idx="5857">
                  <c:v>0.59197981474038341</c:v>
                </c:pt>
                <c:pt idx="5858">
                  <c:v>0.59257128148701055</c:v>
                </c:pt>
                <c:pt idx="5859">
                  <c:v>0.59967999062725597</c:v>
                </c:pt>
                <c:pt idx="5860">
                  <c:v>0.59967999062725597</c:v>
                </c:pt>
                <c:pt idx="5861">
                  <c:v>0.59967999062725597</c:v>
                </c:pt>
                <c:pt idx="5862">
                  <c:v>0.59675819085542658</c:v>
                </c:pt>
                <c:pt idx="5863">
                  <c:v>0.59675819085542658</c:v>
                </c:pt>
                <c:pt idx="5864">
                  <c:v>0.59328408193513826</c:v>
                </c:pt>
                <c:pt idx="5865">
                  <c:v>0.58594186913986601</c:v>
                </c:pt>
                <c:pt idx="5866">
                  <c:v>0.58717781113805501</c:v>
                </c:pt>
                <c:pt idx="5867">
                  <c:v>0.59270017906502759</c:v>
                </c:pt>
                <c:pt idx="5868">
                  <c:v>0.58925616869477959</c:v>
                </c:pt>
                <c:pt idx="5869">
                  <c:v>0.59375170497519703</c:v>
                </c:pt>
                <c:pt idx="5870">
                  <c:v>0.59375170497519703</c:v>
                </c:pt>
                <c:pt idx="5871">
                  <c:v>0.59375170497519703</c:v>
                </c:pt>
                <c:pt idx="5872">
                  <c:v>0.58933285836488802</c:v>
                </c:pt>
                <c:pt idx="5873">
                  <c:v>0.58933285836488802</c:v>
                </c:pt>
                <c:pt idx="5874">
                  <c:v>0.58546484428431855</c:v>
                </c:pt>
                <c:pt idx="5875">
                  <c:v>0.58546484428431855</c:v>
                </c:pt>
                <c:pt idx="5876">
                  <c:v>0.58546484428431855</c:v>
                </c:pt>
                <c:pt idx="5877">
                  <c:v>0.58546484428431855</c:v>
                </c:pt>
                <c:pt idx="5878">
                  <c:v>0.58546484428431855</c:v>
                </c:pt>
                <c:pt idx="5879">
                  <c:v>0.58042865122466658</c:v>
                </c:pt>
                <c:pt idx="5880">
                  <c:v>0.5814149923393066</c:v>
                </c:pt>
                <c:pt idx="5881">
                  <c:v>0.57773407611541971</c:v>
                </c:pt>
                <c:pt idx="5882">
                  <c:v>0.5790232345133367</c:v>
                </c:pt>
                <c:pt idx="5883">
                  <c:v>0.57738206927867197</c:v>
                </c:pt>
                <c:pt idx="5884">
                  <c:v>0.58097166351508445</c:v>
                </c:pt>
                <c:pt idx="5885">
                  <c:v>0.58304875322064897</c:v>
                </c:pt>
                <c:pt idx="5886">
                  <c:v>0.58304875322064897</c:v>
                </c:pt>
                <c:pt idx="5887">
                  <c:v>0.58304875322064897</c:v>
                </c:pt>
                <c:pt idx="5888">
                  <c:v>0.58978932149631758</c:v>
                </c:pt>
                <c:pt idx="5889">
                  <c:v>0.58689271592995629</c:v>
                </c:pt>
                <c:pt idx="5890">
                  <c:v>0.58689271592995629</c:v>
                </c:pt>
                <c:pt idx="5891">
                  <c:v>0.589348835214064</c:v>
                </c:pt>
                <c:pt idx="5892">
                  <c:v>0.58445063481506043</c:v>
                </c:pt>
                <c:pt idx="5893">
                  <c:v>0.58268337225745059</c:v>
                </c:pt>
                <c:pt idx="5894">
                  <c:v>0.5886222813427503</c:v>
                </c:pt>
                <c:pt idx="5895">
                  <c:v>0.59124615588931928</c:v>
                </c:pt>
                <c:pt idx="5896">
                  <c:v>0.58462396664947458</c:v>
                </c:pt>
                <c:pt idx="5897">
                  <c:v>0.58462396664947458</c:v>
                </c:pt>
                <c:pt idx="5898">
                  <c:v>0.58892636670442955</c:v>
                </c:pt>
                <c:pt idx="5899">
                  <c:v>0.58836483589210542</c:v>
                </c:pt>
                <c:pt idx="5900">
                  <c:v>0.58836483589210542</c:v>
                </c:pt>
                <c:pt idx="5901">
                  <c:v>0.58512927825300742</c:v>
                </c:pt>
                <c:pt idx="5902">
                  <c:v>0.57839458709780001</c:v>
                </c:pt>
                <c:pt idx="5903">
                  <c:v>0.57718091238089175</c:v>
                </c:pt>
                <c:pt idx="5904">
                  <c:v>0.57718091238089175</c:v>
                </c:pt>
                <c:pt idx="5905">
                  <c:v>0.57718091238089175</c:v>
                </c:pt>
                <c:pt idx="5906">
                  <c:v>0.57718091238089175</c:v>
                </c:pt>
                <c:pt idx="5907">
                  <c:v>0.58314998330823997</c:v>
                </c:pt>
                <c:pt idx="5908">
                  <c:v>0.58314998330823997</c:v>
                </c:pt>
                <c:pt idx="5909">
                  <c:v>0.581631535069982</c:v>
                </c:pt>
                <c:pt idx="5910">
                  <c:v>0.581631535069982</c:v>
                </c:pt>
                <c:pt idx="5911">
                  <c:v>0.581631535069982</c:v>
                </c:pt>
                <c:pt idx="5912">
                  <c:v>0.58319567413297502</c:v>
                </c:pt>
                <c:pt idx="5913">
                  <c:v>0.58319567413297502</c:v>
                </c:pt>
                <c:pt idx="5914">
                  <c:v>0.58319567413297502</c:v>
                </c:pt>
                <c:pt idx="5915">
                  <c:v>0.580280082433276</c:v>
                </c:pt>
                <c:pt idx="5916">
                  <c:v>0.580280082433276</c:v>
                </c:pt>
                <c:pt idx="5917">
                  <c:v>0.57369265393209246</c:v>
                </c:pt>
                <c:pt idx="5918">
                  <c:v>0.5722796013657907</c:v>
                </c:pt>
                <c:pt idx="5919">
                  <c:v>0.57725915845344744</c:v>
                </c:pt>
                <c:pt idx="5920">
                  <c:v>0.57964097733904574</c:v>
                </c:pt>
                <c:pt idx="5921">
                  <c:v>0.57788127010799095</c:v>
                </c:pt>
                <c:pt idx="5922">
                  <c:v>0.57788127010799095</c:v>
                </c:pt>
                <c:pt idx="5923">
                  <c:v>0.57630730191620727</c:v>
                </c:pt>
                <c:pt idx="5924">
                  <c:v>0.57630730191620727</c:v>
                </c:pt>
                <c:pt idx="5925">
                  <c:v>0.573910387538907</c:v>
                </c:pt>
                <c:pt idx="5926">
                  <c:v>0.57249566468582058</c:v>
                </c:pt>
                <c:pt idx="5927">
                  <c:v>0.57249566468582058</c:v>
                </c:pt>
                <c:pt idx="5928">
                  <c:v>0.57003423608414472</c:v>
                </c:pt>
                <c:pt idx="5929">
                  <c:v>0.57003423608414472</c:v>
                </c:pt>
                <c:pt idx="5930">
                  <c:v>0.56933947982625654</c:v>
                </c:pt>
                <c:pt idx="5931">
                  <c:v>0.56672118475196742</c:v>
                </c:pt>
                <c:pt idx="5932">
                  <c:v>0.56672118475196742</c:v>
                </c:pt>
                <c:pt idx="5933">
                  <c:v>0.56672118475196742</c:v>
                </c:pt>
                <c:pt idx="5934">
                  <c:v>0.56672118475196742</c:v>
                </c:pt>
                <c:pt idx="5935">
                  <c:v>0.567712323035091</c:v>
                </c:pt>
                <c:pt idx="5936">
                  <c:v>0.567712323035091</c:v>
                </c:pt>
                <c:pt idx="5937">
                  <c:v>0.5706905012711827</c:v>
                </c:pt>
                <c:pt idx="5938">
                  <c:v>0.57430464684158344</c:v>
                </c:pt>
                <c:pt idx="5939">
                  <c:v>0.57019500861036743</c:v>
                </c:pt>
                <c:pt idx="5940">
                  <c:v>0.57124041991088759</c:v>
                </c:pt>
                <c:pt idx="5941">
                  <c:v>0.573340524510915</c:v>
                </c:pt>
                <c:pt idx="5942">
                  <c:v>0.57447981256370106</c:v>
                </c:pt>
                <c:pt idx="5943">
                  <c:v>0.57447981256370106</c:v>
                </c:pt>
                <c:pt idx="5944">
                  <c:v>0.57601908941027002</c:v>
                </c:pt>
                <c:pt idx="5945">
                  <c:v>0.57601908941027002</c:v>
                </c:pt>
                <c:pt idx="5946">
                  <c:v>0.57466941523713944</c:v>
                </c:pt>
                <c:pt idx="5947">
                  <c:v>0.57687586462334073</c:v>
                </c:pt>
                <c:pt idx="5948">
                  <c:v>0.57762341995902644</c:v>
                </c:pt>
                <c:pt idx="5949">
                  <c:v>0.57762341995902644</c:v>
                </c:pt>
                <c:pt idx="5950">
                  <c:v>0.57762341995902644</c:v>
                </c:pt>
                <c:pt idx="5951">
                  <c:v>0.57762341995902644</c:v>
                </c:pt>
                <c:pt idx="5952">
                  <c:v>0.57762341995902644</c:v>
                </c:pt>
                <c:pt idx="5953">
                  <c:v>0.57456917689369802</c:v>
                </c:pt>
                <c:pt idx="5954">
                  <c:v>0.57020589377313347</c:v>
                </c:pt>
                <c:pt idx="5955">
                  <c:v>0.57613386796211596</c:v>
                </c:pt>
                <c:pt idx="5956">
                  <c:v>0.58102145556799201</c:v>
                </c:pt>
                <c:pt idx="5957">
                  <c:v>0.58270032164342001</c:v>
                </c:pt>
                <c:pt idx="5958">
                  <c:v>0.58270032164342001</c:v>
                </c:pt>
                <c:pt idx="5959">
                  <c:v>0.5796555101197759</c:v>
                </c:pt>
                <c:pt idx="5960">
                  <c:v>0.57733625688525159</c:v>
                </c:pt>
                <c:pt idx="5961">
                  <c:v>0.57586828423686898</c:v>
                </c:pt>
                <c:pt idx="5962">
                  <c:v>0.57947164738553558</c:v>
                </c:pt>
                <c:pt idx="5963">
                  <c:v>0.57364136961110446</c:v>
                </c:pt>
                <c:pt idx="5964">
                  <c:v>0.57364136961110446</c:v>
                </c:pt>
                <c:pt idx="5965">
                  <c:v>0.57364136961110446</c:v>
                </c:pt>
                <c:pt idx="5966">
                  <c:v>0.57041050801996229</c:v>
                </c:pt>
                <c:pt idx="5967">
                  <c:v>0.5756246903699167</c:v>
                </c:pt>
                <c:pt idx="5968">
                  <c:v>0.57825511842720401</c:v>
                </c:pt>
                <c:pt idx="5969">
                  <c:v>0.57825511842720401</c:v>
                </c:pt>
                <c:pt idx="5970">
                  <c:v>0.57765328261721605</c:v>
                </c:pt>
                <c:pt idx="5971">
                  <c:v>0.58020110505975742</c:v>
                </c:pt>
                <c:pt idx="5972">
                  <c:v>0.57466050129290758</c:v>
                </c:pt>
                <c:pt idx="5973">
                  <c:v>0.57466050129290758</c:v>
                </c:pt>
                <c:pt idx="5974">
                  <c:v>0.57373625006821305</c:v>
                </c:pt>
                <c:pt idx="5975">
                  <c:v>0.57222008174560657</c:v>
                </c:pt>
                <c:pt idx="5976">
                  <c:v>0.57222008174560657</c:v>
                </c:pt>
                <c:pt idx="5977">
                  <c:v>0.56725348423753097</c:v>
                </c:pt>
                <c:pt idx="5978">
                  <c:v>0.56725348423753097</c:v>
                </c:pt>
                <c:pt idx="5979">
                  <c:v>0.56755789310273097</c:v>
                </c:pt>
                <c:pt idx="5980">
                  <c:v>0.56992516515019342</c:v>
                </c:pt>
                <c:pt idx="5981">
                  <c:v>0.56992516515019342</c:v>
                </c:pt>
                <c:pt idx="5982">
                  <c:v>0.56679447184085441</c:v>
                </c:pt>
                <c:pt idx="5983">
                  <c:v>0.57138847949851646</c:v>
                </c:pt>
                <c:pt idx="5984">
                  <c:v>0.57194799283948472</c:v>
                </c:pt>
                <c:pt idx="5985">
                  <c:v>0.57372592964986246</c:v>
                </c:pt>
                <c:pt idx="5986">
                  <c:v>0.57372592964986246</c:v>
                </c:pt>
                <c:pt idx="5987">
                  <c:v>0.57372592964986246</c:v>
                </c:pt>
                <c:pt idx="5988">
                  <c:v>0.56679044513735</c:v>
                </c:pt>
                <c:pt idx="5989">
                  <c:v>0.56679044513735</c:v>
                </c:pt>
                <c:pt idx="5990">
                  <c:v>0.56679044513735</c:v>
                </c:pt>
                <c:pt idx="5991">
                  <c:v>0.56679044513735</c:v>
                </c:pt>
                <c:pt idx="5992">
                  <c:v>0.5615886262416655</c:v>
                </c:pt>
                <c:pt idx="5993">
                  <c:v>0.5615886262416655</c:v>
                </c:pt>
                <c:pt idx="5994">
                  <c:v>0.5615886262416655</c:v>
                </c:pt>
                <c:pt idx="5995">
                  <c:v>0.5615886262416655</c:v>
                </c:pt>
                <c:pt idx="5996">
                  <c:v>0.565245986326945</c:v>
                </c:pt>
                <c:pt idx="5997">
                  <c:v>0.56969242423081046</c:v>
                </c:pt>
                <c:pt idx="5998">
                  <c:v>0.56791124036236196</c:v>
                </c:pt>
                <c:pt idx="5999">
                  <c:v>0.56791124036236196</c:v>
                </c:pt>
                <c:pt idx="6000">
                  <c:v>0.56577188878382745</c:v>
                </c:pt>
                <c:pt idx="6001">
                  <c:v>0.56245352572683327</c:v>
                </c:pt>
                <c:pt idx="6002">
                  <c:v>0.56245352572683327</c:v>
                </c:pt>
                <c:pt idx="6003">
                  <c:v>0.56263124687209642</c:v>
                </c:pt>
                <c:pt idx="6004">
                  <c:v>0.56263124687209642</c:v>
                </c:pt>
                <c:pt idx="6005">
                  <c:v>0.56610932064965103</c:v>
                </c:pt>
                <c:pt idx="6006">
                  <c:v>0.56610932064965103</c:v>
                </c:pt>
                <c:pt idx="6007">
                  <c:v>0.56515299901739657</c:v>
                </c:pt>
                <c:pt idx="6008">
                  <c:v>0.56515299901739657</c:v>
                </c:pt>
                <c:pt idx="6009">
                  <c:v>0.56586341984141797</c:v>
                </c:pt>
                <c:pt idx="6010">
                  <c:v>0.56586341984141797</c:v>
                </c:pt>
                <c:pt idx="6011">
                  <c:v>0.56831089542293756</c:v>
                </c:pt>
                <c:pt idx="6012">
                  <c:v>0.56831089542293756</c:v>
                </c:pt>
                <c:pt idx="6013">
                  <c:v>0.56831089542293756</c:v>
                </c:pt>
                <c:pt idx="6014">
                  <c:v>0.56831089542293756</c:v>
                </c:pt>
                <c:pt idx="6015">
                  <c:v>0.56608903866714944</c:v>
                </c:pt>
                <c:pt idx="6016">
                  <c:v>0.56262770041284005</c:v>
                </c:pt>
                <c:pt idx="6017">
                  <c:v>0.56262770041284005</c:v>
                </c:pt>
                <c:pt idx="6018">
                  <c:v>0.56306622757886104</c:v>
                </c:pt>
                <c:pt idx="6019">
                  <c:v>0.56306622757886104</c:v>
                </c:pt>
                <c:pt idx="6020">
                  <c:v>0.56306622757886104</c:v>
                </c:pt>
                <c:pt idx="6021">
                  <c:v>0.56138356066554396</c:v>
                </c:pt>
                <c:pt idx="6022">
                  <c:v>0.55817950864062005</c:v>
                </c:pt>
                <c:pt idx="6023">
                  <c:v>0.5529818485929695</c:v>
                </c:pt>
                <c:pt idx="6024">
                  <c:v>0.5529818485929695</c:v>
                </c:pt>
                <c:pt idx="6025">
                  <c:v>0.55470508201950175</c:v>
                </c:pt>
                <c:pt idx="6026">
                  <c:v>0.55470508201950175</c:v>
                </c:pt>
                <c:pt idx="6027">
                  <c:v>0.55470508201950175</c:v>
                </c:pt>
                <c:pt idx="6028">
                  <c:v>0.55741514356616051</c:v>
                </c:pt>
                <c:pt idx="6029">
                  <c:v>0.55741514356616051</c:v>
                </c:pt>
                <c:pt idx="6030">
                  <c:v>0.55720557994527398</c:v>
                </c:pt>
                <c:pt idx="6031">
                  <c:v>0.55771409049798304</c:v>
                </c:pt>
                <c:pt idx="6032">
                  <c:v>0.55771409049798304</c:v>
                </c:pt>
                <c:pt idx="6033">
                  <c:v>0.56083177400120499</c:v>
                </c:pt>
                <c:pt idx="6034">
                  <c:v>0.56083177400120499</c:v>
                </c:pt>
                <c:pt idx="6035">
                  <c:v>0.56083177400120499</c:v>
                </c:pt>
                <c:pt idx="6036">
                  <c:v>0.56013218390759256</c:v>
                </c:pt>
                <c:pt idx="6037">
                  <c:v>0.56013218390759256</c:v>
                </c:pt>
                <c:pt idx="6038">
                  <c:v>0.56013218390759256</c:v>
                </c:pt>
                <c:pt idx="6039">
                  <c:v>0.56648148555004896</c:v>
                </c:pt>
                <c:pt idx="6040">
                  <c:v>0.56648148555004896</c:v>
                </c:pt>
                <c:pt idx="6041">
                  <c:v>0.5669585258027966</c:v>
                </c:pt>
                <c:pt idx="6042">
                  <c:v>0.56602361034765003</c:v>
                </c:pt>
                <c:pt idx="6043">
                  <c:v>0.56904525700429576</c:v>
                </c:pt>
                <c:pt idx="6044">
                  <c:v>0.5682794233450007</c:v>
                </c:pt>
                <c:pt idx="6045">
                  <c:v>0.5682794233450007</c:v>
                </c:pt>
                <c:pt idx="6046">
                  <c:v>0.57081772763544303</c:v>
                </c:pt>
                <c:pt idx="6047">
                  <c:v>0.57199691351227944</c:v>
                </c:pt>
                <c:pt idx="6048">
                  <c:v>0.57349843229675246</c:v>
                </c:pt>
                <c:pt idx="6049">
                  <c:v>0.57349843229675246</c:v>
                </c:pt>
                <c:pt idx="6050">
                  <c:v>0.57195057433996299</c:v>
                </c:pt>
                <c:pt idx="6051">
                  <c:v>0.57195057433996299</c:v>
                </c:pt>
                <c:pt idx="6052">
                  <c:v>0.57027421522872745</c:v>
                </c:pt>
                <c:pt idx="6053">
                  <c:v>0.57027421522872745</c:v>
                </c:pt>
                <c:pt idx="6054">
                  <c:v>0.56863916938647441</c:v>
                </c:pt>
                <c:pt idx="6055">
                  <c:v>0.57163349921339746</c:v>
                </c:pt>
                <c:pt idx="6056">
                  <c:v>0.569471726790855</c:v>
                </c:pt>
                <c:pt idx="6057">
                  <c:v>0.569471726790855</c:v>
                </c:pt>
                <c:pt idx="6058">
                  <c:v>0.56969219519903103</c:v>
                </c:pt>
                <c:pt idx="6059">
                  <c:v>0.5701445072623984</c:v>
                </c:pt>
                <c:pt idx="6060">
                  <c:v>0.5701445072623984</c:v>
                </c:pt>
                <c:pt idx="6061">
                  <c:v>0.57393399241789045</c:v>
                </c:pt>
                <c:pt idx="6062">
                  <c:v>0.57667069186192699</c:v>
                </c:pt>
                <c:pt idx="6063">
                  <c:v>0.57692608160007242</c:v>
                </c:pt>
                <c:pt idx="6064">
                  <c:v>0.574268898006565</c:v>
                </c:pt>
                <c:pt idx="6065">
                  <c:v>0.574268898006565</c:v>
                </c:pt>
                <c:pt idx="6066">
                  <c:v>0.5729918399598507</c:v>
                </c:pt>
                <c:pt idx="6067">
                  <c:v>0.5694047470458744</c:v>
                </c:pt>
                <c:pt idx="6068">
                  <c:v>0.57122396645119344</c:v>
                </c:pt>
                <c:pt idx="6069">
                  <c:v>0.57122396645119344</c:v>
                </c:pt>
                <c:pt idx="6070">
                  <c:v>0.57581865906491403</c:v>
                </c:pt>
                <c:pt idx="6071">
                  <c:v>0.57811601052081441</c:v>
                </c:pt>
                <c:pt idx="6072">
                  <c:v>0.57568218567972396</c:v>
                </c:pt>
                <c:pt idx="6073">
                  <c:v>0.57568218567972396</c:v>
                </c:pt>
                <c:pt idx="6074">
                  <c:v>0.56986474686579902</c:v>
                </c:pt>
                <c:pt idx="6075">
                  <c:v>0.56986474686579902</c:v>
                </c:pt>
                <c:pt idx="6076">
                  <c:v>0.57064004673333146</c:v>
                </c:pt>
                <c:pt idx="6077">
                  <c:v>0.5687845491439486</c:v>
                </c:pt>
                <c:pt idx="6078">
                  <c:v>0.5687845491439486</c:v>
                </c:pt>
                <c:pt idx="6079">
                  <c:v>0.571987705280393</c:v>
                </c:pt>
                <c:pt idx="6080">
                  <c:v>0.56656886701192855</c:v>
                </c:pt>
                <c:pt idx="6081">
                  <c:v>0.56373472273985303</c:v>
                </c:pt>
                <c:pt idx="6082">
                  <c:v>0.56373472273985303</c:v>
                </c:pt>
                <c:pt idx="6083">
                  <c:v>0.56422773230849088</c:v>
                </c:pt>
                <c:pt idx="6084">
                  <c:v>0.56422773230849088</c:v>
                </c:pt>
                <c:pt idx="6085">
                  <c:v>0.56478482075509795</c:v>
                </c:pt>
                <c:pt idx="6086">
                  <c:v>0.56478482075509795</c:v>
                </c:pt>
                <c:pt idx="6087">
                  <c:v>0.56478482075509795</c:v>
                </c:pt>
                <c:pt idx="6088">
                  <c:v>0.56451786589645037</c:v>
                </c:pt>
                <c:pt idx="6089">
                  <c:v>0.56232859946735059</c:v>
                </c:pt>
                <c:pt idx="6090">
                  <c:v>0.55904312672850442</c:v>
                </c:pt>
                <c:pt idx="6091">
                  <c:v>0.56282727364640073</c:v>
                </c:pt>
                <c:pt idx="6092">
                  <c:v>0.560815497437258</c:v>
                </c:pt>
                <c:pt idx="6093">
                  <c:v>0.5660841606625675</c:v>
                </c:pt>
                <c:pt idx="6094">
                  <c:v>0.5660841606625675</c:v>
                </c:pt>
                <c:pt idx="6095">
                  <c:v>0.5660841606625675</c:v>
                </c:pt>
                <c:pt idx="6096">
                  <c:v>0.56591745872614496</c:v>
                </c:pt>
                <c:pt idx="6097">
                  <c:v>0.56114694611720051</c:v>
                </c:pt>
                <c:pt idx="6098">
                  <c:v>0.56114694611720051</c:v>
                </c:pt>
                <c:pt idx="6099">
                  <c:v>0.56114694611720051</c:v>
                </c:pt>
                <c:pt idx="6100">
                  <c:v>0.56114694611720051</c:v>
                </c:pt>
                <c:pt idx="6101">
                  <c:v>0.55875782211238845</c:v>
                </c:pt>
                <c:pt idx="6102">
                  <c:v>0.56309851137407174</c:v>
                </c:pt>
                <c:pt idx="6103">
                  <c:v>0.56586716029861051</c:v>
                </c:pt>
                <c:pt idx="6104">
                  <c:v>0.56586716029861051</c:v>
                </c:pt>
                <c:pt idx="6105">
                  <c:v>0.56586716029861051</c:v>
                </c:pt>
                <c:pt idx="6106">
                  <c:v>0.56586716029861051</c:v>
                </c:pt>
                <c:pt idx="6107">
                  <c:v>0.56528355379107997</c:v>
                </c:pt>
                <c:pt idx="6108">
                  <c:v>0.56462280712121904</c:v>
                </c:pt>
                <c:pt idx="6109">
                  <c:v>0.56704630063398542</c:v>
                </c:pt>
                <c:pt idx="6110">
                  <c:v>0.56766223663978388</c:v>
                </c:pt>
                <c:pt idx="6111">
                  <c:v>0.56746598842032359</c:v>
                </c:pt>
                <c:pt idx="6112">
                  <c:v>0.5649865026774844</c:v>
                </c:pt>
                <c:pt idx="6113">
                  <c:v>0.5649743863843214</c:v>
                </c:pt>
                <c:pt idx="6114">
                  <c:v>0.56922420599909995</c:v>
                </c:pt>
                <c:pt idx="6115">
                  <c:v>0.56915806617993803</c:v>
                </c:pt>
                <c:pt idx="6116">
                  <c:v>0.56915806617993803</c:v>
                </c:pt>
                <c:pt idx="6117">
                  <c:v>0.56632818492641657</c:v>
                </c:pt>
                <c:pt idx="6118">
                  <c:v>0.56599194018424304</c:v>
                </c:pt>
                <c:pt idx="6119">
                  <c:v>0.57107219734327341</c:v>
                </c:pt>
                <c:pt idx="6120">
                  <c:v>0.57107219734327341</c:v>
                </c:pt>
                <c:pt idx="6121">
                  <c:v>0.56961455836883046</c:v>
                </c:pt>
                <c:pt idx="6122">
                  <c:v>0.57105084384946803</c:v>
                </c:pt>
                <c:pt idx="6123">
                  <c:v>0.57432759589070059</c:v>
                </c:pt>
                <c:pt idx="6124">
                  <c:v>0.56972179329118289</c:v>
                </c:pt>
                <c:pt idx="6125">
                  <c:v>0.56705888390052295</c:v>
                </c:pt>
                <c:pt idx="6126">
                  <c:v>0.56705888390052295</c:v>
                </c:pt>
                <c:pt idx="6127">
                  <c:v>0.56635148302022398</c:v>
                </c:pt>
                <c:pt idx="6128">
                  <c:v>0.56478946270535102</c:v>
                </c:pt>
                <c:pt idx="6129">
                  <c:v>0.56045537719966698</c:v>
                </c:pt>
                <c:pt idx="6130">
                  <c:v>0.5621827469053936</c:v>
                </c:pt>
                <c:pt idx="6131">
                  <c:v>0.56628195771762357</c:v>
                </c:pt>
                <c:pt idx="6132">
                  <c:v>0.5661267353053635</c:v>
                </c:pt>
                <c:pt idx="6133">
                  <c:v>0.5661267353053635</c:v>
                </c:pt>
                <c:pt idx="6134">
                  <c:v>0.56583972087809342</c:v>
                </c:pt>
                <c:pt idx="6135">
                  <c:v>0.56424323258237674</c:v>
                </c:pt>
                <c:pt idx="6136">
                  <c:v>0.56424323258237674</c:v>
                </c:pt>
                <c:pt idx="6137">
                  <c:v>0.56198009231880275</c:v>
                </c:pt>
                <c:pt idx="6138">
                  <c:v>0.56445059397938002</c:v>
                </c:pt>
                <c:pt idx="6139">
                  <c:v>0.56691151594834399</c:v>
                </c:pt>
                <c:pt idx="6140">
                  <c:v>0.56691151594834399</c:v>
                </c:pt>
                <c:pt idx="6141">
                  <c:v>0.56893549266870103</c:v>
                </c:pt>
                <c:pt idx="6142">
                  <c:v>0.56893549266870103</c:v>
                </c:pt>
                <c:pt idx="6143">
                  <c:v>0.56893549266870103</c:v>
                </c:pt>
                <c:pt idx="6144">
                  <c:v>0.56488011133328242</c:v>
                </c:pt>
                <c:pt idx="6145">
                  <c:v>0.55983437006445103</c:v>
                </c:pt>
                <c:pt idx="6146">
                  <c:v>0.56354245813639203</c:v>
                </c:pt>
                <c:pt idx="6147">
                  <c:v>0.5655393786414834</c:v>
                </c:pt>
                <c:pt idx="6148">
                  <c:v>0.5655393786414834</c:v>
                </c:pt>
                <c:pt idx="6149">
                  <c:v>0.56699628651094802</c:v>
                </c:pt>
                <c:pt idx="6150">
                  <c:v>0.56578402432370545</c:v>
                </c:pt>
                <c:pt idx="6151">
                  <c:v>0.56578402432370545</c:v>
                </c:pt>
                <c:pt idx="6152">
                  <c:v>0.56983465534482158</c:v>
                </c:pt>
                <c:pt idx="6153">
                  <c:v>0.57231560538021298</c:v>
                </c:pt>
                <c:pt idx="6154">
                  <c:v>0.57593761429322243</c:v>
                </c:pt>
                <c:pt idx="6155">
                  <c:v>0.5719272537793334</c:v>
                </c:pt>
                <c:pt idx="6156">
                  <c:v>0.5719272537793334</c:v>
                </c:pt>
                <c:pt idx="6157">
                  <c:v>0.57193981294661045</c:v>
                </c:pt>
                <c:pt idx="6158">
                  <c:v>0.57449801213396745</c:v>
                </c:pt>
                <c:pt idx="6159">
                  <c:v>0.57449801213396745</c:v>
                </c:pt>
                <c:pt idx="6160">
                  <c:v>0.57106162514699899</c:v>
                </c:pt>
                <c:pt idx="6161">
                  <c:v>0.57253618788986627</c:v>
                </c:pt>
                <c:pt idx="6162">
                  <c:v>0.57253618788986627</c:v>
                </c:pt>
                <c:pt idx="6163">
                  <c:v>0.57253618788986627</c:v>
                </c:pt>
                <c:pt idx="6164">
                  <c:v>0.57468866603871271</c:v>
                </c:pt>
                <c:pt idx="6165">
                  <c:v>0.56809191512336943</c:v>
                </c:pt>
                <c:pt idx="6166">
                  <c:v>0.56809191512336943</c:v>
                </c:pt>
                <c:pt idx="6167">
                  <c:v>0.5614673038947896</c:v>
                </c:pt>
                <c:pt idx="6168">
                  <c:v>0.5614673038947896</c:v>
                </c:pt>
                <c:pt idx="6169">
                  <c:v>0.56462918907392401</c:v>
                </c:pt>
                <c:pt idx="6170">
                  <c:v>0.5685065307075583</c:v>
                </c:pt>
                <c:pt idx="6171">
                  <c:v>0.56890302581044661</c:v>
                </c:pt>
                <c:pt idx="6172">
                  <c:v>0.56890302581044661</c:v>
                </c:pt>
                <c:pt idx="6173">
                  <c:v>0.56890302581044661</c:v>
                </c:pt>
                <c:pt idx="6174">
                  <c:v>0.56500726918492961</c:v>
                </c:pt>
                <c:pt idx="6175">
                  <c:v>0.56500726918492961</c:v>
                </c:pt>
                <c:pt idx="6176">
                  <c:v>0.56500726918492961</c:v>
                </c:pt>
                <c:pt idx="6177">
                  <c:v>0.56530577280478944</c:v>
                </c:pt>
                <c:pt idx="6178">
                  <c:v>0.56982115435671044</c:v>
                </c:pt>
                <c:pt idx="6179">
                  <c:v>0.56387550224669458</c:v>
                </c:pt>
                <c:pt idx="6180">
                  <c:v>0.56387550224669458</c:v>
                </c:pt>
                <c:pt idx="6181">
                  <c:v>0.56491622090295734</c:v>
                </c:pt>
                <c:pt idx="6182">
                  <c:v>0.56491622090295734</c:v>
                </c:pt>
                <c:pt idx="6183">
                  <c:v>0.56854138938765941</c:v>
                </c:pt>
                <c:pt idx="6184">
                  <c:v>0.56854138938765941</c:v>
                </c:pt>
                <c:pt idx="6185">
                  <c:v>0.56576539530915104</c:v>
                </c:pt>
                <c:pt idx="6186">
                  <c:v>0.56576539530915104</c:v>
                </c:pt>
                <c:pt idx="6187">
                  <c:v>0.56786317343713699</c:v>
                </c:pt>
                <c:pt idx="6188">
                  <c:v>0.570164393694365</c:v>
                </c:pt>
                <c:pt idx="6189">
                  <c:v>0.57353720738178704</c:v>
                </c:pt>
                <c:pt idx="6190">
                  <c:v>0.57353720738178704</c:v>
                </c:pt>
                <c:pt idx="6191">
                  <c:v>0.56697527493380673</c:v>
                </c:pt>
                <c:pt idx="6192">
                  <c:v>0.56697527493380673</c:v>
                </c:pt>
                <c:pt idx="6193">
                  <c:v>0.56607780298410071</c:v>
                </c:pt>
                <c:pt idx="6194">
                  <c:v>0.56790570004193097</c:v>
                </c:pt>
                <c:pt idx="6195">
                  <c:v>0.56847877113130396</c:v>
                </c:pt>
                <c:pt idx="6196">
                  <c:v>0.56715217468058943</c:v>
                </c:pt>
                <c:pt idx="6197">
                  <c:v>0.56389560437497876</c:v>
                </c:pt>
                <c:pt idx="6198">
                  <c:v>0.56389560437497876</c:v>
                </c:pt>
                <c:pt idx="6199">
                  <c:v>0.56025047258443272</c:v>
                </c:pt>
                <c:pt idx="6200">
                  <c:v>0.56025047258443272</c:v>
                </c:pt>
                <c:pt idx="6201">
                  <c:v>0.55803478852497701</c:v>
                </c:pt>
                <c:pt idx="6202">
                  <c:v>0.55703354762102297</c:v>
                </c:pt>
                <c:pt idx="6203">
                  <c:v>0.56132208475918</c:v>
                </c:pt>
                <c:pt idx="6204">
                  <c:v>0.56132208475918</c:v>
                </c:pt>
                <c:pt idx="6205">
                  <c:v>0.56132208475918</c:v>
                </c:pt>
                <c:pt idx="6206">
                  <c:v>0.56612105542274305</c:v>
                </c:pt>
                <c:pt idx="6207">
                  <c:v>0.56612105542274305</c:v>
                </c:pt>
                <c:pt idx="6208">
                  <c:v>0.56621853323903104</c:v>
                </c:pt>
                <c:pt idx="6209">
                  <c:v>0.56621853323903104</c:v>
                </c:pt>
                <c:pt idx="6210">
                  <c:v>0.56621853323903104</c:v>
                </c:pt>
                <c:pt idx="6211">
                  <c:v>0.56621853323903104</c:v>
                </c:pt>
                <c:pt idx="6212">
                  <c:v>0.56678546185086198</c:v>
                </c:pt>
                <c:pt idx="6213">
                  <c:v>0.56678546185086198</c:v>
                </c:pt>
                <c:pt idx="6214">
                  <c:v>0.56458934241852143</c:v>
                </c:pt>
                <c:pt idx="6215">
                  <c:v>0.56559895661960347</c:v>
                </c:pt>
                <c:pt idx="6216">
                  <c:v>0.56697098893218301</c:v>
                </c:pt>
                <c:pt idx="6217">
                  <c:v>0.5679783230092974</c:v>
                </c:pt>
                <c:pt idx="6218">
                  <c:v>0.5708062226706494</c:v>
                </c:pt>
                <c:pt idx="6219">
                  <c:v>0.5708062226706494</c:v>
                </c:pt>
                <c:pt idx="6220">
                  <c:v>0.5674089899219541</c:v>
                </c:pt>
                <c:pt idx="6221">
                  <c:v>0.57365015132374342</c:v>
                </c:pt>
                <c:pt idx="6222">
                  <c:v>0.57365015132374342</c:v>
                </c:pt>
                <c:pt idx="6223">
                  <c:v>0.57365015132374342</c:v>
                </c:pt>
                <c:pt idx="6224">
                  <c:v>0.57463211028782302</c:v>
                </c:pt>
                <c:pt idx="6225">
                  <c:v>0.570138001703278</c:v>
                </c:pt>
                <c:pt idx="6226">
                  <c:v>0.570138001703278</c:v>
                </c:pt>
                <c:pt idx="6227">
                  <c:v>0.5733127711950653</c:v>
                </c:pt>
                <c:pt idx="6228">
                  <c:v>0.56861160612705242</c:v>
                </c:pt>
                <c:pt idx="6229">
                  <c:v>0.56861160612705242</c:v>
                </c:pt>
                <c:pt idx="6230">
                  <c:v>0.56642790567784596</c:v>
                </c:pt>
                <c:pt idx="6231">
                  <c:v>0.56642790567784596</c:v>
                </c:pt>
                <c:pt idx="6232">
                  <c:v>0.56444240422157943</c:v>
                </c:pt>
                <c:pt idx="6233">
                  <c:v>0.56444240422157943</c:v>
                </c:pt>
                <c:pt idx="6234">
                  <c:v>0.56582812637011071</c:v>
                </c:pt>
                <c:pt idx="6235">
                  <c:v>0.56582812637011071</c:v>
                </c:pt>
                <c:pt idx="6236">
                  <c:v>0.56129484917304395</c:v>
                </c:pt>
                <c:pt idx="6237">
                  <c:v>0.55591167879098402</c:v>
                </c:pt>
                <c:pt idx="6238">
                  <c:v>0.56069408152496303</c:v>
                </c:pt>
                <c:pt idx="6239">
                  <c:v>0.56069408152496303</c:v>
                </c:pt>
                <c:pt idx="6240">
                  <c:v>0.56069408152496303</c:v>
                </c:pt>
                <c:pt idx="6241">
                  <c:v>0.561492671280723</c:v>
                </c:pt>
                <c:pt idx="6242">
                  <c:v>0.55829417259918301</c:v>
                </c:pt>
                <c:pt idx="6243">
                  <c:v>0.55829417259918301</c:v>
                </c:pt>
                <c:pt idx="6244">
                  <c:v>0.55726579618419358</c:v>
                </c:pt>
                <c:pt idx="6245">
                  <c:v>0.56003985992748595</c:v>
                </c:pt>
                <c:pt idx="6246">
                  <c:v>0.55924793547428842</c:v>
                </c:pt>
                <c:pt idx="6247">
                  <c:v>0.55813965536566301</c:v>
                </c:pt>
                <c:pt idx="6248">
                  <c:v>0.5585130585321586</c:v>
                </c:pt>
                <c:pt idx="6249">
                  <c:v>0.5585130585321586</c:v>
                </c:pt>
                <c:pt idx="6250">
                  <c:v>0.56133066611601501</c:v>
                </c:pt>
                <c:pt idx="6251">
                  <c:v>0.56269832894691396</c:v>
                </c:pt>
                <c:pt idx="6252">
                  <c:v>0.55747173416884843</c:v>
                </c:pt>
                <c:pt idx="6253">
                  <c:v>0.55472196880730096</c:v>
                </c:pt>
                <c:pt idx="6254">
                  <c:v>0.55472196880730096</c:v>
                </c:pt>
                <c:pt idx="6255">
                  <c:v>0.55651750846867698</c:v>
                </c:pt>
                <c:pt idx="6256">
                  <c:v>0.55651750846867698</c:v>
                </c:pt>
                <c:pt idx="6257">
                  <c:v>0.55543371662208141</c:v>
                </c:pt>
                <c:pt idx="6258">
                  <c:v>0.56138992045661451</c:v>
                </c:pt>
                <c:pt idx="6259">
                  <c:v>0.5563958260101397</c:v>
                </c:pt>
                <c:pt idx="6260">
                  <c:v>0.55828197231247345</c:v>
                </c:pt>
                <c:pt idx="6261">
                  <c:v>0.56391240139152099</c:v>
                </c:pt>
                <c:pt idx="6262">
                  <c:v>0.56391240139152099</c:v>
                </c:pt>
                <c:pt idx="6263">
                  <c:v>0.55771411240543045</c:v>
                </c:pt>
                <c:pt idx="6264">
                  <c:v>0.55555691217506498</c:v>
                </c:pt>
                <c:pt idx="6265">
                  <c:v>0.55253589037204098</c:v>
                </c:pt>
                <c:pt idx="6266">
                  <c:v>0.55253589037204098</c:v>
                </c:pt>
                <c:pt idx="6267">
                  <c:v>0.5527404752177224</c:v>
                </c:pt>
                <c:pt idx="6268">
                  <c:v>0.55709765428363545</c:v>
                </c:pt>
                <c:pt idx="6269">
                  <c:v>0.55709765428363545</c:v>
                </c:pt>
                <c:pt idx="6270">
                  <c:v>0.55709765428363545</c:v>
                </c:pt>
                <c:pt idx="6271">
                  <c:v>0.55709765428363545</c:v>
                </c:pt>
                <c:pt idx="6272">
                  <c:v>0.56115298147389003</c:v>
                </c:pt>
                <c:pt idx="6273">
                  <c:v>0.55773384734394804</c:v>
                </c:pt>
                <c:pt idx="6274">
                  <c:v>0.55757796932300197</c:v>
                </c:pt>
                <c:pt idx="6275">
                  <c:v>0.55757796932300197</c:v>
                </c:pt>
                <c:pt idx="6276">
                  <c:v>0.55757796932300197</c:v>
                </c:pt>
                <c:pt idx="6277">
                  <c:v>0.56367483664565876</c:v>
                </c:pt>
                <c:pt idx="6278">
                  <c:v>0.56367483664565876</c:v>
                </c:pt>
                <c:pt idx="6279">
                  <c:v>0.56367483664565876</c:v>
                </c:pt>
                <c:pt idx="6280">
                  <c:v>0.56030252151684856</c:v>
                </c:pt>
                <c:pt idx="6281">
                  <c:v>0.56030252151684856</c:v>
                </c:pt>
                <c:pt idx="6282">
                  <c:v>0.56468378542590858</c:v>
                </c:pt>
                <c:pt idx="6283">
                  <c:v>0.56468378542590858</c:v>
                </c:pt>
                <c:pt idx="6284">
                  <c:v>0.56468378542590858</c:v>
                </c:pt>
                <c:pt idx="6285">
                  <c:v>0.5662787603852345</c:v>
                </c:pt>
                <c:pt idx="6286">
                  <c:v>0.56580949152953175</c:v>
                </c:pt>
                <c:pt idx="6287">
                  <c:v>0.57093980825399671</c:v>
                </c:pt>
                <c:pt idx="6288">
                  <c:v>0.57093980825399671</c:v>
                </c:pt>
                <c:pt idx="6289">
                  <c:v>0.57093980825399671</c:v>
                </c:pt>
                <c:pt idx="6290">
                  <c:v>0.56892597740081075</c:v>
                </c:pt>
                <c:pt idx="6291">
                  <c:v>0.56892597740081075</c:v>
                </c:pt>
                <c:pt idx="6292">
                  <c:v>0.56892597740081075</c:v>
                </c:pt>
                <c:pt idx="6293">
                  <c:v>0.56865366484681401</c:v>
                </c:pt>
                <c:pt idx="6294">
                  <c:v>0.5696229421340907</c:v>
                </c:pt>
                <c:pt idx="6295">
                  <c:v>0.56617981125967576</c:v>
                </c:pt>
                <c:pt idx="6296">
                  <c:v>0.56617981125967576</c:v>
                </c:pt>
                <c:pt idx="6297">
                  <c:v>0.56795387112177742</c:v>
                </c:pt>
                <c:pt idx="6298">
                  <c:v>0.56795387112177742</c:v>
                </c:pt>
                <c:pt idx="6299">
                  <c:v>0.56788603589961251</c:v>
                </c:pt>
                <c:pt idx="6300">
                  <c:v>0.56788603589961251</c:v>
                </c:pt>
                <c:pt idx="6301">
                  <c:v>0.56788603589961251</c:v>
                </c:pt>
                <c:pt idx="6302">
                  <c:v>0.56788603589961251</c:v>
                </c:pt>
                <c:pt idx="6303">
                  <c:v>0.56402967261113302</c:v>
                </c:pt>
                <c:pt idx="6304">
                  <c:v>0.55882062402775501</c:v>
                </c:pt>
                <c:pt idx="6305">
                  <c:v>0.56026195391755496</c:v>
                </c:pt>
                <c:pt idx="6306">
                  <c:v>0.56235461079946303</c:v>
                </c:pt>
                <c:pt idx="6307">
                  <c:v>0.56235461079946303</c:v>
                </c:pt>
                <c:pt idx="6308">
                  <c:v>0.56172830203308088</c:v>
                </c:pt>
                <c:pt idx="6309">
                  <c:v>0.56677857595897141</c:v>
                </c:pt>
                <c:pt idx="6310">
                  <c:v>0.56677857595897141</c:v>
                </c:pt>
                <c:pt idx="6311">
                  <c:v>0.56677857595897141</c:v>
                </c:pt>
                <c:pt idx="6312">
                  <c:v>0.56677857595897141</c:v>
                </c:pt>
                <c:pt idx="6313">
                  <c:v>0.56116677693313299</c:v>
                </c:pt>
                <c:pt idx="6314">
                  <c:v>0.56116677693313299</c:v>
                </c:pt>
                <c:pt idx="6315">
                  <c:v>0.56121987637664605</c:v>
                </c:pt>
                <c:pt idx="6316">
                  <c:v>0.55920270557314899</c:v>
                </c:pt>
                <c:pt idx="6317">
                  <c:v>0.55920270557314899</c:v>
                </c:pt>
                <c:pt idx="6318">
                  <c:v>0.55920270557314899</c:v>
                </c:pt>
                <c:pt idx="6319">
                  <c:v>0.55264894058076042</c:v>
                </c:pt>
                <c:pt idx="6320">
                  <c:v>0.5540362277751556</c:v>
                </c:pt>
                <c:pt idx="6321">
                  <c:v>0.55992328579947703</c:v>
                </c:pt>
                <c:pt idx="6322">
                  <c:v>0.55992328579947703</c:v>
                </c:pt>
                <c:pt idx="6323">
                  <c:v>0.55329542060564441</c:v>
                </c:pt>
                <c:pt idx="6324">
                  <c:v>0.55329542060564441</c:v>
                </c:pt>
                <c:pt idx="6325">
                  <c:v>0.55080980042983474</c:v>
                </c:pt>
                <c:pt idx="6326">
                  <c:v>0.55080980042983474</c:v>
                </c:pt>
                <c:pt idx="6327">
                  <c:v>0.55271140684553843</c:v>
                </c:pt>
                <c:pt idx="6328">
                  <c:v>0.55271140684553843</c:v>
                </c:pt>
                <c:pt idx="6329">
                  <c:v>0.55878390067649042</c:v>
                </c:pt>
                <c:pt idx="6330">
                  <c:v>0.55469680836799795</c:v>
                </c:pt>
                <c:pt idx="6331">
                  <c:v>0.55469680836799795</c:v>
                </c:pt>
                <c:pt idx="6332">
                  <c:v>0.55387185661230076</c:v>
                </c:pt>
                <c:pt idx="6333">
                  <c:v>0.55387185661230076</c:v>
                </c:pt>
                <c:pt idx="6334">
                  <c:v>0.55387185661230076</c:v>
                </c:pt>
                <c:pt idx="6335">
                  <c:v>0.55387185661230076</c:v>
                </c:pt>
                <c:pt idx="6336">
                  <c:v>0.55387185661230076</c:v>
                </c:pt>
                <c:pt idx="6337">
                  <c:v>0.55011911052969942</c:v>
                </c:pt>
                <c:pt idx="6338">
                  <c:v>0.55064795516219944</c:v>
                </c:pt>
                <c:pt idx="6339">
                  <c:v>0.55662434064904442</c:v>
                </c:pt>
                <c:pt idx="6340">
                  <c:v>0.55662434064904442</c:v>
                </c:pt>
                <c:pt idx="6341">
                  <c:v>0.55662434064904442</c:v>
                </c:pt>
                <c:pt idx="6342">
                  <c:v>0.55096060779475498</c:v>
                </c:pt>
                <c:pt idx="6343">
                  <c:v>0.55096060779475498</c:v>
                </c:pt>
                <c:pt idx="6344">
                  <c:v>0.55564622457593305</c:v>
                </c:pt>
                <c:pt idx="6345">
                  <c:v>0.54900670500028359</c:v>
                </c:pt>
                <c:pt idx="6346">
                  <c:v>0.54900670500028359</c:v>
                </c:pt>
                <c:pt idx="6347">
                  <c:v>0.54677126890378847</c:v>
                </c:pt>
                <c:pt idx="6348">
                  <c:v>0.54095744758346442</c:v>
                </c:pt>
                <c:pt idx="6349">
                  <c:v>0.54202689715498142</c:v>
                </c:pt>
                <c:pt idx="6350">
                  <c:v>0.54662801853578302</c:v>
                </c:pt>
                <c:pt idx="6351">
                  <c:v>0.55303946385435299</c:v>
                </c:pt>
                <c:pt idx="6352">
                  <c:v>0.55038259057816197</c:v>
                </c:pt>
                <c:pt idx="6353">
                  <c:v>0.55038259057816197</c:v>
                </c:pt>
                <c:pt idx="6354">
                  <c:v>0.55019995299815672</c:v>
                </c:pt>
                <c:pt idx="6355">
                  <c:v>0.55019995299815672</c:v>
                </c:pt>
                <c:pt idx="6356">
                  <c:v>0.55019995299815672</c:v>
                </c:pt>
                <c:pt idx="6357">
                  <c:v>0.55019995299815672</c:v>
                </c:pt>
                <c:pt idx="6358">
                  <c:v>0.55019995299815672</c:v>
                </c:pt>
                <c:pt idx="6359">
                  <c:v>0.54743045619297803</c:v>
                </c:pt>
                <c:pt idx="6360">
                  <c:v>0.54743045619297803</c:v>
                </c:pt>
                <c:pt idx="6361">
                  <c:v>0.55228641463794559</c:v>
                </c:pt>
                <c:pt idx="6362">
                  <c:v>0.55228641463794559</c:v>
                </c:pt>
                <c:pt idx="6363">
                  <c:v>0.55130594793013898</c:v>
                </c:pt>
                <c:pt idx="6364">
                  <c:v>0.55054313853035697</c:v>
                </c:pt>
                <c:pt idx="6365">
                  <c:v>0.55113017562729261</c:v>
                </c:pt>
                <c:pt idx="6366">
                  <c:v>0.55113017562729261</c:v>
                </c:pt>
                <c:pt idx="6367">
                  <c:v>0.55113017562729261</c:v>
                </c:pt>
                <c:pt idx="6368">
                  <c:v>0.55654155695561103</c:v>
                </c:pt>
                <c:pt idx="6369">
                  <c:v>0.55654155695561103</c:v>
                </c:pt>
                <c:pt idx="6370">
                  <c:v>0.55676487734479674</c:v>
                </c:pt>
                <c:pt idx="6371">
                  <c:v>0.55676487734479674</c:v>
                </c:pt>
                <c:pt idx="6372">
                  <c:v>0.55238766631758141</c:v>
                </c:pt>
                <c:pt idx="6373">
                  <c:v>0.55404891485351071</c:v>
                </c:pt>
                <c:pt idx="6374">
                  <c:v>0.55404891485351071</c:v>
                </c:pt>
                <c:pt idx="6375">
                  <c:v>0.55404891485351071</c:v>
                </c:pt>
                <c:pt idx="6376">
                  <c:v>0.55404891485351071</c:v>
                </c:pt>
                <c:pt idx="6377">
                  <c:v>0.55432318538215641</c:v>
                </c:pt>
                <c:pt idx="6378">
                  <c:v>0.554833567014827</c:v>
                </c:pt>
                <c:pt idx="6379">
                  <c:v>0.5481830524147504</c:v>
                </c:pt>
                <c:pt idx="6380">
                  <c:v>0.54997405008868472</c:v>
                </c:pt>
                <c:pt idx="6381">
                  <c:v>0.55459418148324457</c:v>
                </c:pt>
                <c:pt idx="6382">
                  <c:v>0.55342518913125227</c:v>
                </c:pt>
                <c:pt idx="6383">
                  <c:v>0.55342518913125227</c:v>
                </c:pt>
                <c:pt idx="6384">
                  <c:v>0.55342518913125227</c:v>
                </c:pt>
                <c:pt idx="6385">
                  <c:v>0.55342518913125227</c:v>
                </c:pt>
                <c:pt idx="6386">
                  <c:v>0.55342518913125227</c:v>
                </c:pt>
                <c:pt idx="6387">
                  <c:v>0.55342518913125227</c:v>
                </c:pt>
                <c:pt idx="6388">
                  <c:v>0.55027126955574601</c:v>
                </c:pt>
                <c:pt idx="6389">
                  <c:v>0.55113051002244351</c:v>
                </c:pt>
                <c:pt idx="6390">
                  <c:v>0.55508573588469901</c:v>
                </c:pt>
                <c:pt idx="6391">
                  <c:v>0.55035058256858171</c:v>
                </c:pt>
                <c:pt idx="6392">
                  <c:v>0.55035058256858171</c:v>
                </c:pt>
                <c:pt idx="6393">
                  <c:v>0.55035058256858171</c:v>
                </c:pt>
                <c:pt idx="6394">
                  <c:v>0.54678295418237299</c:v>
                </c:pt>
                <c:pt idx="6395">
                  <c:v>0.54678295418237299</c:v>
                </c:pt>
                <c:pt idx="6396">
                  <c:v>0.54693704959857659</c:v>
                </c:pt>
                <c:pt idx="6397">
                  <c:v>0.54844787786514004</c:v>
                </c:pt>
                <c:pt idx="6398">
                  <c:v>0.54825453004476998</c:v>
                </c:pt>
                <c:pt idx="6399">
                  <c:v>0.55217888766922141</c:v>
                </c:pt>
                <c:pt idx="6400">
                  <c:v>0.5486865725701574</c:v>
                </c:pt>
                <c:pt idx="6401">
                  <c:v>0.5486865725701574</c:v>
                </c:pt>
                <c:pt idx="6402">
                  <c:v>0.55369051699633243</c:v>
                </c:pt>
                <c:pt idx="6403">
                  <c:v>0.55572612264079546</c:v>
                </c:pt>
                <c:pt idx="6404">
                  <c:v>0.55181343842577346</c:v>
                </c:pt>
                <c:pt idx="6405">
                  <c:v>0.55181343842577346</c:v>
                </c:pt>
                <c:pt idx="6406">
                  <c:v>0.55181343842577346</c:v>
                </c:pt>
                <c:pt idx="6407">
                  <c:v>0.55513964117323</c:v>
                </c:pt>
                <c:pt idx="6408">
                  <c:v>0.55192322859228604</c:v>
                </c:pt>
                <c:pt idx="6409">
                  <c:v>0.55328618847748656</c:v>
                </c:pt>
                <c:pt idx="6410">
                  <c:v>0.55328618847748656</c:v>
                </c:pt>
                <c:pt idx="6411">
                  <c:v>0.55328618847748656</c:v>
                </c:pt>
                <c:pt idx="6412">
                  <c:v>0.55506335208407842</c:v>
                </c:pt>
                <c:pt idx="6413">
                  <c:v>0.55367787954550374</c:v>
                </c:pt>
                <c:pt idx="6414">
                  <c:v>0.55314763407078071</c:v>
                </c:pt>
                <c:pt idx="6415">
                  <c:v>0.55144772510153861</c:v>
                </c:pt>
                <c:pt idx="6416">
                  <c:v>0.55144772510153861</c:v>
                </c:pt>
                <c:pt idx="6417">
                  <c:v>0.549473428148049</c:v>
                </c:pt>
                <c:pt idx="6418">
                  <c:v>0.54405628609361401</c:v>
                </c:pt>
                <c:pt idx="6419">
                  <c:v>0.54826769882524529</c:v>
                </c:pt>
                <c:pt idx="6420">
                  <c:v>0.54440178282731155</c:v>
                </c:pt>
                <c:pt idx="6421">
                  <c:v>0.54582333431533803</c:v>
                </c:pt>
                <c:pt idx="6422">
                  <c:v>0.54466483678023703</c:v>
                </c:pt>
                <c:pt idx="6423">
                  <c:v>0.54466483678023703</c:v>
                </c:pt>
                <c:pt idx="6424">
                  <c:v>0.54466483678023703</c:v>
                </c:pt>
                <c:pt idx="6425">
                  <c:v>0.54899136587593855</c:v>
                </c:pt>
                <c:pt idx="6426">
                  <c:v>0.54899136587593855</c:v>
                </c:pt>
                <c:pt idx="6427">
                  <c:v>0.54899136587593855</c:v>
                </c:pt>
                <c:pt idx="6428">
                  <c:v>0.54911957305037495</c:v>
                </c:pt>
                <c:pt idx="6429">
                  <c:v>0.54911957305037495</c:v>
                </c:pt>
                <c:pt idx="6430">
                  <c:v>0.54911957305037495</c:v>
                </c:pt>
                <c:pt idx="6431">
                  <c:v>0.54911957305037495</c:v>
                </c:pt>
                <c:pt idx="6432">
                  <c:v>0.54911957305037495</c:v>
                </c:pt>
                <c:pt idx="6433">
                  <c:v>0.54911957305037495</c:v>
                </c:pt>
                <c:pt idx="6434">
                  <c:v>0.54870929945729641</c:v>
                </c:pt>
                <c:pt idx="6435">
                  <c:v>0.55273921847049201</c:v>
                </c:pt>
                <c:pt idx="6436">
                  <c:v>0.55036638027498541</c:v>
                </c:pt>
                <c:pt idx="6437">
                  <c:v>0.55036638027498541</c:v>
                </c:pt>
                <c:pt idx="6438">
                  <c:v>0.54400591202294601</c:v>
                </c:pt>
                <c:pt idx="6439">
                  <c:v>0.5423378125137307</c:v>
                </c:pt>
                <c:pt idx="6440">
                  <c:v>0.5423378125137307</c:v>
                </c:pt>
                <c:pt idx="6441">
                  <c:v>0.5423378125137307</c:v>
                </c:pt>
                <c:pt idx="6442">
                  <c:v>0.54488089720895205</c:v>
                </c:pt>
                <c:pt idx="6443">
                  <c:v>0.54876608558804596</c:v>
                </c:pt>
                <c:pt idx="6444">
                  <c:v>0.5466613034008867</c:v>
                </c:pt>
                <c:pt idx="6445">
                  <c:v>0.54166794336082003</c:v>
                </c:pt>
                <c:pt idx="6446">
                  <c:v>0.53993944745563405</c:v>
                </c:pt>
                <c:pt idx="6447">
                  <c:v>0.53993944745563405</c:v>
                </c:pt>
                <c:pt idx="6448">
                  <c:v>0.53993944745563405</c:v>
                </c:pt>
                <c:pt idx="6449">
                  <c:v>0.54031830054843299</c:v>
                </c:pt>
                <c:pt idx="6450">
                  <c:v>0.5404612087711046</c:v>
                </c:pt>
                <c:pt idx="6451">
                  <c:v>0.53849352377501958</c:v>
                </c:pt>
                <c:pt idx="6452">
                  <c:v>0.53654232123776036</c:v>
                </c:pt>
                <c:pt idx="6453">
                  <c:v>0.53419045432064205</c:v>
                </c:pt>
                <c:pt idx="6454">
                  <c:v>0.5356485097549526</c:v>
                </c:pt>
                <c:pt idx="6455">
                  <c:v>0.5356485097549526</c:v>
                </c:pt>
                <c:pt idx="6456">
                  <c:v>0.5356485097549526</c:v>
                </c:pt>
                <c:pt idx="6457">
                  <c:v>0.53483426071394458</c:v>
                </c:pt>
                <c:pt idx="6458">
                  <c:v>0.53483426071394458</c:v>
                </c:pt>
                <c:pt idx="6459">
                  <c:v>0.53483426071394458</c:v>
                </c:pt>
                <c:pt idx="6460">
                  <c:v>0.52956612214042242</c:v>
                </c:pt>
                <c:pt idx="6461">
                  <c:v>0.52956612214042242</c:v>
                </c:pt>
                <c:pt idx="6462">
                  <c:v>0.533880336156626</c:v>
                </c:pt>
                <c:pt idx="6463">
                  <c:v>0.53206760059670499</c:v>
                </c:pt>
                <c:pt idx="6464">
                  <c:v>0.53819081319508888</c:v>
                </c:pt>
                <c:pt idx="6465">
                  <c:v>0.54192487766417119</c:v>
                </c:pt>
                <c:pt idx="6466">
                  <c:v>0.54192487766417119</c:v>
                </c:pt>
                <c:pt idx="6467">
                  <c:v>0.53676063867959589</c:v>
                </c:pt>
                <c:pt idx="6468">
                  <c:v>0.53520839214900395</c:v>
                </c:pt>
                <c:pt idx="6469">
                  <c:v>0.53600599559307072</c:v>
                </c:pt>
                <c:pt idx="6470">
                  <c:v>0.53600599559307072</c:v>
                </c:pt>
                <c:pt idx="6471">
                  <c:v>0.54170478093202457</c:v>
                </c:pt>
                <c:pt idx="6472">
                  <c:v>0.53896515265319589</c:v>
                </c:pt>
                <c:pt idx="6473">
                  <c:v>0.54351983849326602</c:v>
                </c:pt>
                <c:pt idx="6474">
                  <c:v>0.5447777854928576</c:v>
                </c:pt>
                <c:pt idx="6475">
                  <c:v>0.54381776817640259</c:v>
                </c:pt>
                <c:pt idx="6476">
                  <c:v>0.54396422126942201</c:v>
                </c:pt>
                <c:pt idx="6477">
                  <c:v>0.54396422126942201</c:v>
                </c:pt>
                <c:pt idx="6478">
                  <c:v>0.54396422126942201</c:v>
                </c:pt>
                <c:pt idx="6479">
                  <c:v>0.54396422126942201</c:v>
                </c:pt>
                <c:pt idx="6480">
                  <c:v>0.54516288355996856</c:v>
                </c:pt>
                <c:pt idx="6481">
                  <c:v>0.53921881546403105</c:v>
                </c:pt>
                <c:pt idx="6482">
                  <c:v>0.53921881546403105</c:v>
                </c:pt>
                <c:pt idx="6483">
                  <c:v>0.53921881546403105</c:v>
                </c:pt>
                <c:pt idx="6484">
                  <c:v>0.53875653630765696</c:v>
                </c:pt>
                <c:pt idx="6485">
                  <c:v>0.53875653630765696</c:v>
                </c:pt>
                <c:pt idx="6486">
                  <c:v>0.53904921180552445</c:v>
                </c:pt>
                <c:pt idx="6487">
                  <c:v>0.53912248514765637</c:v>
                </c:pt>
                <c:pt idx="6488">
                  <c:v>0.5375535825225386</c:v>
                </c:pt>
                <c:pt idx="6489">
                  <c:v>0.53619630955917841</c:v>
                </c:pt>
                <c:pt idx="6490">
                  <c:v>0.54012045968909683</c:v>
                </c:pt>
                <c:pt idx="6491">
                  <c:v>0.54012045968909683</c:v>
                </c:pt>
                <c:pt idx="6492">
                  <c:v>0.54012045968909683</c:v>
                </c:pt>
                <c:pt idx="6493">
                  <c:v>0.54012045968909683</c:v>
                </c:pt>
                <c:pt idx="6494">
                  <c:v>0.54012045968909683</c:v>
                </c:pt>
                <c:pt idx="6495">
                  <c:v>0.54155590567848044</c:v>
                </c:pt>
                <c:pt idx="6496">
                  <c:v>0.538156771883184</c:v>
                </c:pt>
                <c:pt idx="6497">
                  <c:v>0.538156771883184</c:v>
                </c:pt>
                <c:pt idx="6498">
                  <c:v>0.538156771883184</c:v>
                </c:pt>
                <c:pt idx="6499">
                  <c:v>0.538156771883184</c:v>
                </c:pt>
                <c:pt idx="6500">
                  <c:v>0.54120297873878698</c:v>
                </c:pt>
                <c:pt idx="6501">
                  <c:v>0.54120297873878698</c:v>
                </c:pt>
                <c:pt idx="6502">
                  <c:v>0.53905557952201399</c:v>
                </c:pt>
                <c:pt idx="6503">
                  <c:v>0.53905557952201399</c:v>
                </c:pt>
                <c:pt idx="6504">
                  <c:v>0.54127767948369843</c:v>
                </c:pt>
                <c:pt idx="6505">
                  <c:v>0.54127767948369843</c:v>
                </c:pt>
                <c:pt idx="6506">
                  <c:v>0.54508556746223458</c:v>
                </c:pt>
                <c:pt idx="6507">
                  <c:v>0.54726717950566428</c:v>
                </c:pt>
                <c:pt idx="6508">
                  <c:v>0.54726717950566428</c:v>
                </c:pt>
                <c:pt idx="6509">
                  <c:v>0.54726717950566428</c:v>
                </c:pt>
                <c:pt idx="6510">
                  <c:v>0.54326898019306658</c:v>
                </c:pt>
                <c:pt idx="6511">
                  <c:v>0.54326898019306658</c:v>
                </c:pt>
                <c:pt idx="6512">
                  <c:v>0.54482000789016705</c:v>
                </c:pt>
                <c:pt idx="6513">
                  <c:v>0.545341745606443</c:v>
                </c:pt>
                <c:pt idx="6514">
                  <c:v>0.545341745606443</c:v>
                </c:pt>
                <c:pt idx="6515">
                  <c:v>0.54952262542294028</c:v>
                </c:pt>
                <c:pt idx="6516">
                  <c:v>0.55022727510937441</c:v>
                </c:pt>
                <c:pt idx="6517">
                  <c:v>0.55398115877050802</c:v>
                </c:pt>
                <c:pt idx="6518">
                  <c:v>0.54955831005787303</c:v>
                </c:pt>
                <c:pt idx="6519">
                  <c:v>0.54563672174997258</c:v>
                </c:pt>
                <c:pt idx="6520">
                  <c:v>0.54589740712248846</c:v>
                </c:pt>
                <c:pt idx="6521">
                  <c:v>0.54529447832538558</c:v>
                </c:pt>
                <c:pt idx="6522">
                  <c:v>0.54025399500231441</c:v>
                </c:pt>
                <c:pt idx="6523">
                  <c:v>0.5391672996313106</c:v>
                </c:pt>
                <c:pt idx="6524">
                  <c:v>0.5391672996313106</c:v>
                </c:pt>
                <c:pt idx="6525">
                  <c:v>0.5391672996313106</c:v>
                </c:pt>
                <c:pt idx="6526">
                  <c:v>0.5391672996313106</c:v>
                </c:pt>
                <c:pt idx="6527">
                  <c:v>0.54008216087540928</c:v>
                </c:pt>
                <c:pt idx="6528">
                  <c:v>0.54008216087540928</c:v>
                </c:pt>
                <c:pt idx="6529">
                  <c:v>0.53603735255330642</c:v>
                </c:pt>
                <c:pt idx="6530">
                  <c:v>0.53603735255330642</c:v>
                </c:pt>
                <c:pt idx="6531">
                  <c:v>0.53924512130427105</c:v>
                </c:pt>
                <c:pt idx="6532">
                  <c:v>0.53943455042935951</c:v>
                </c:pt>
                <c:pt idx="6533">
                  <c:v>0.53943455042935951</c:v>
                </c:pt>
                <c:pt idx="6534">
                  <c:v>0.54584412276318472</c:v>
                </c:pt>
                <c:pt idx="6535">
                  <c:v>0.54020904633584543</c:v>
                </c:pt>
                <c:pt idx="6536">
                  <c:v>0.54275345463436842</c:v>
                </c:pt>
                <c:pt idx="6537">
                  <c:v>0.53980175152379772</c:v>
                </c:pt>
                <c:pt idx="6538">
                  <c:v>0.54408025412849659</c:v>
                </c:pt>
                <c:pt idx="6539">
                  <c:v>0.54040916136003858</c:v>
                </c:pt>
                <c:pt idx="6540">
                  <c:v>0.53896467164462403</c:v>
                </c:pt>
                <c:pt idx="6541">
                  <c:v>0.53881473185651796</c:v>
                </c:pt>
                <c:pt idx="6542">
                  <c:v>0.54186824020525759</c:v>
                </c:pt>
                <c:pt idx="6543">
                  <c:v>0.54186824020525759</c:v>
                </c:pt>
                <c:pt idx="6544">
                  <c:v>0.54186824020525759</c:v>
                </c:pt>
                <c:pt idx="6545">
                  <c:v>0.54186824020525759</c:v>
                </c:pt>
                <c:pt idx="6546">
                  <c:v>0.54186824020525759</c:v>
                </c:pt>
                <c:pt idx="6547">
                  <c:v>0.54009259142180899</c:v>
                </c:pt>
                <c:pt idx="6548">
                  <c:v>0.54009259142180899</c:v>
                </c:pt>
                <c:pt idx="6549">
                  <c:v>0.53637123589792257</c:v>
                </c:pt>
                <c:pt idx="6550">
                  <c:v>0.53519774190750558</c:v>
                </c:pt>
                <c:pt idx="6551">
                  <c:v>0.53519774190750558</c:v>
                </c:pt>
                <c:pt idx="6552">
                  <c:v>0.53519774190750558</c:v>
                </c:pt>
                <c:pt idx="6553">
                  <c:v>0.53519774190750558</c:v>
                </c:pt>
                <c:pt idx="6554">
                  <c:v>0.53560184053135695</c:v>
                </c:pt>
                <c:pt idx="6555">
                  <c:v>0.54081847196403499</c:v>
                </c:pt>
                <c:pt idx="6556">
                  <c:v>0.54081847196403499</c:v>
                </c:pt>
                <c:pt idx="6557">
                  <c:v>0.54299469672524803</c:v>
                </c:pt>
                <c:pt idx="6558">
                  <c:v>0.54299469672524803</c:v>
                </c:pt>
                <c:pt idx="6559">
                  <c:v>0.54796355284286158</c:v>
                </c:pt>
                <c:pt idx="6560">
                  <c:v>0.54796355284286158</c:v>
                </c:pt>
                <c:pt idx="6561">
                  <c:v>0.54452129211178746</c:v>
                </c:pt>
                <c:pt idx="6562">
                  <c:v>0.54452129211178746</c:v>
                </c:pt>
                <c:pt idx="6563">
                  <c:v>0.54943124730181903</c:v>
                </c:pt>
                <c:pt idx="6564">
                  <c:v>0.5477633886262776</c:v>
                </c:pt>
                <c:pt idx="6565">
                  <c:v>0.5477633886262776</c:v>
                </c:pt>
                <c:pt idx="6566">
                  <c:v>0.55419354051341141</c:v>
                </c:pt>
                <c:pt idx="6567">
                  <c:v>0.55433855316341241</c:v>
                </c:pt>
                <c:pt idx="6568">
                  <c:v>0.55433855316341241</c:v>
                </c:pt>
                <c:pt idx="6569">
                  <c:v>0.55433855316341241</c:v>
                </c:pt>
                <c:pt idx="6570">
                  <c:v>0.55433855316341241</c:v>
                </c:pt>
                <c:pt idx="6571">
                  <c:v>0.54997449259986975</c:v>
                </c:pt>
                <c:pt idx="6572">
                  <c:v>0.54997449259986975</c:v>
                </c:pt>
                <c:pt idx="6573">
                  <c:v>0.55192167139600146</c:v>
                </c:pt>
                <c:pt idx="6574">
                  <c:v>0.54801762197743142</c:v>
                </c:pt>
                <c:pt idx="6575">
                  <c:v>0.54801762197743142</c:v>
                </c:pt>
                <c:pt idx="6576">
                  <c:v>0.5429932674250727</c:v>
                </c:pt>
                <c:pt idx="6577">
                  <c:v>0.54888005402039441</c:v>
                </c:pt>
                <c:pt idx="6578">
                  <c:v>0.54651007717532296</c:v>
                </c:pt>
                <c:pt idx="6579">
                  <c:v>0.54651007717532296</c:v>
                </c:pt>
                <c:pt idx="6580">
                  <c:v>0.5493757512291747</c:v>
                </c:pt>
                <c:pt idx="6581">
                  <c:v>0.5493757512291747</c:v>
                </c:pt>
                <c:pt idx="6582">
                  <c:v>0.55147842391956803</c:v>
                </c:pt>
                <c:pt idx="6583">
                  <c:v>0.55343413434069999</c:v>
                </c:pt>
                <c:pt idx="6584">
                  <c:v>0.548605384028229</c:v>
                </c:pt>
                <c:pt idx="6585">
                  <c:v>0.55008973776662651</c:v>
                </c:pt>
                <c:pt idx="6586">
                  <c:v>0.55008973776662651</c:v>
                </c:pt>
                <c:pt idx="6587">
                  <c:v>0.55187466070834401</c:v>
                </c:pt>
                <c:pt idx="6588">
                  <c:v>0.54536373103911251</c:v>
                </c:pt>
                <c:pt idx="6589">
                  <c:v>0.54536373103911251</c:v>
                </c:pt>
                <c:pt idx="6590">
                  <c:v>0.55001817006706755</c:v>
                </c:pt>
                <c:pt idx="6591">
                  <c:v>0.54710655632656502</c:v>
                </c:pt>
                <c:pt idx="6592">
                  <c:v>0.54710655632656502</c:v>
                </c:pt>
                <c:pt idx="6593">
                  <c:v>0.55218720233905205</c:v>
                </c:pt>
                <c:pt idx="6594">
                  <c:v>0.55218720233905205</c:v>
                </c:pt>
                <c:pt idx="6595">
                  <c:v>0.55399970547062605</c:v>
                </c:pt>
                <c:pt idx="6596">
                  <c:v>0.55399970547062605</c:v>
                </c:pt>
                <c:pt idx="6597">
                  <c:v>0.55104137833045241</c:v>
                </c:pt>
                <c:pt idx="6598">
                  <c:v>0.54487924402020604</c:v>
                </c:pt>
                <c:pt idx="6599">
                  <c:v>0.54487924402020604</c:v>
                </c:pt>
                <c:pt idx="6600">
                  <c:v>0.55133460531313705</c:v>
                </c:pt>
                <c:pt idx="6601">
                  <c:v>0.55282350337171704</c:v>
                </c:pt>
                <c:pt idx="6602">
                  <c:v>0.55282350337171704</c:v>
                </c:pt>
                <c:pt idx="6603">
                  <c:v>0.54963094168794657</c:v>
                </c:pt>
                <c:pt idx="6604">
                  <c:v>0.54963094168794657</c:v>
                </c:pt>
                <c:pt idx="6605">
                  <c:v>0.555319882222157</c:v>
                </c:pt>
                <c:pt idx="6606">
                  <c:v>0.55642798134917704</c:v>
                </c:pt>
                <c:pt idx="6607">
                  <c:v>0.55899216861775358</c:v>
                </c:pt>
                <c:pt idx="6608">
                  <c:v>0.55899216861775358</c:v>
                </c:pt>
                <c:pt idx="6609">
                  <c:v>0.55460421370465995</c:v>
                </c:pt>
                <c:pt idx="6610">
                  <c:v>0.55175684814779802</c:v>
                </c:pt>
                <c:pt idx="6611">
                  <c:v>0.55175684814779802</c:v>
                </c:pt>
                <c:pt idx="6612">
                  <c:v>0.55175684814779802</c:v>
                </c:pt>
                <c:pt idx="6613">
                  <c:v>0.55298752104271043</c:v>
                </c:pt>
                <c:pt idx="6614">
                  <c:v>0.55298752104271043</c:v>
                </c:pt>
                <c:pt idx="6615">
                  <c:v>0.55201799124261841</c:v>
                </c:pt>
                <c:pt idx="6616">
                  <c:v>0.55201799124261841</c:v>
                </c:pt>
                <c:pt idx="6617">
                  <c:v>0.55656772720492043</c:v>
                </c:pt>
                <c:pt idx="6618">
                  <c:v>0.55264677261878414</c:v>
                </c:pt>
                <c:pt idx="6619">
                  <c:v>0.54999859747945745</c:v>
                </c:pt>
                <c:pt idx="6620">
                  <c:v>0.54999859747945745</c:v>
                </c:pt>
                <c:pt idx="6621">
                  <c:v>0.55647145750536842</c:v>
                </c:pt>
                <c:pt idx="6622">
                  <c:v>0.55647145750536842</c:v>
                </c:pt>
                <c:pt idx="6623">
                  <c:v>0.55633648638173361</c:v>
                </c:pt>
                <c:pt idx="6624">
                  <c:v>0.55633648638173361</c:v>
                </c:pt>
                <c:pt idx="6625">
                  <c:v>0.55437765793055704</c:v>
                </c:pt>
                <c:pt idx="6626">
                  <c:v>0.55506014611211296</c:v>
                </c:pt>
                <c:pt idx="6627">
                  <c:v>0.54981874052762159</c:v>
                </c:pt>
                <c:pt idx="6628">
                  <c:v>0.54981874052762159</c:v>
                </c:pt>
                <c:pt idx="6629">
                  <c:v>0.54981874052762159</c:v>
                </c:pt>
                <c:pt idx="6630">
                  <c:v>0.55375264297330695</c:v>
                </c:pt>
                <c:pt idx="6631">
                  <c:v>0.55375264297330695</c:v>
                </c:pt>
                <c:pt idx="6632">
                  <c:v>0.55375264297330695</c:v>
                </c:pt>
                <c:pt idx="6633">
                  <c:v>0.55289871313125005</c:v>
                </c:pt>
                <c:pt idx="6634">
                  <c:v>0.55077474501416701</c:v>
                </c:pt>
                <c:pt idx="6635">
                  <c:v>0.55077474501416701</c:v>
                </c:pt>
                <c:pt idx="6636">
                  <c:v>0.55334599633305959</c:v>
                </c:pt>
                <c:pt idx="6637">
                  <c:v>0.55334599633305959</c:v>
                </c:pt>
                <c:pt idx="6638">
                  <c:v>0.55334599633305959</c:v>
                </c:pt>
                <c:pt idx="6639">
                  <c:v>0.54956200567936042</c:v>
                </c:pt>
                <c:pt idx="6640">
                  <c:v>0.54956200567936042</c:v>
                </c:pt>
                <c:pt idx="6641">
                  <c:v>0.55168153407924403</c:v>
                </c:pt>
                <c:pt idx="6642">
                  <c:v>0.55073292520176043</c:v>
                </c:pt>
                <c:pt idx="6643">
                  <c:v>0.5511921663826036</c:v>
                </c:pt>
                <c:pt idx="6644">
                  <c:v>0.5511921663826036</c:v>
                </c:pt>
                <c:pt idx="6645">
                  <c:v>0.55205084390533499</c:v>
                </c:pt>
                <c:pt idx="6646">
                  <c:v>0.55205084390533499</c:v>
                </c:pt>
                <c:pt idx="6647">
                  <c:v>0.55205084390533499</c:v>
                </c:pt>
                <c:pt idx="6648">
                  <c:v>0.55438660777354798</c:v>
                </c:pt>
                <c:pt idx="6649">
                  <c:v>0.55438660777354798</c:v>
                </c:pt>
                <c:pt idx="6650">
                  <c:v>0.54829436981059299</c:v>
                </c:pt>
                <c:pt idx="6651">
                  <c:v>0.5515371442512581</c:v>
                </c:pt>
                <c:pt idx="6652">
                  <c:v>0.5515371442512581</c:v>
                </c:pt>
                <c:pt idx="6653">
                  <c:v>0.5515371442512581</c:v>
                </c:pt>
                <c:pt idx="6654">
                  <c:v>0.5515371442512581</c:v>
                </c:pt>
                <c:pt idx="6655">
                  <c:v>0.55411557514047705</c:v>
                </c:pt>
                <c:pt idx="6656">
                  <c:v>0.55411557514047705</c:v>
                </c:pt>
                <c:pt idx="6657">
                  <c:v>0.55126693188416842</c:v>
                </c:pt>
                <c:pt idx="6658">
                  <c:v>0.55126693188416842</c:v>
                </c:pt>
                <c:pt idx="6659">
                  <c:v>0.54636850433407003</c:v>
                </c:pt>
                <c:pt idx="6660">
                  <c:v>0.54498105504584504</c:v>
                </c:pt>
                <c:pt idx="6661">
                  <c:v>0.54498105504584504</c:v>
                </c:pt>
                <c:pt idx="6662">
                  <c:v>0.54604466499197302</c:v>
                </c:pt>
                <c:pt idx="6663">
                  <c:v>0.54976996847197301</c:v>
                </c:pt>
                <c:pt idx="6664">
                  <c:v>0.54976996847197301</c:v>
                </c:pt>
                <c:pt idx="6665">
                  <c:v>0.54888175343577672</c:v>
                </c:pt>
                <c:pt idx="6666">
                  <c:v>0.54903098384288496</c:v>
                </c:pt>
                <c:pt idx="6667">
                  <c:v>0.54903098384288496</c:v>
                </c:pt>
                <c:pt idx="6668">
                  <c:v>0.54903098384288496</c:v>
                </c:pt>
                <c:pt idx="6669">
                  <c:v>0.54903098384288496</c:v>
                </c:pt>
                <c:pt idx="6670">
                  <c:v>0.55084315583174159</c:v>
                </c:pt>
                <c:pt idx="6671">
                  <c:v>0.54853226707176939</c:v>
                </c:pt>
                <c:pt idx="6672">
                  <c:v>0.54853226707176939</c:v>
                </c:pt>
                <c:pt idx="6673">
                  <c:v>0.55065594147872843</c:v>
                </c:pt>
                <c:pt idx="6674">
                  <c:v>0.5535836448586946</c:v>
                </c:pt>
                <c:pt idx="6675">
                  <c:v>0.5535836448586946</c:v>
                </c:pt>
                <c:pt idx="6676">
                  <c:v>0.55475864049070645</c:v>
                </c:pt>
                <c:pt idx="6677">
                  <c:v>0.55519158543924196</c:v>
                </c:pt>
                <c:pt idx="6678">
                  <c:v>0.55524882478677495</c:v>
                </c:pt>
                <c:pt idx="6679">
                  <c:v>0.5497491272224857</c:v>
                </c:pt>
                <c:pt idx="6680">
                  <c:v>0.5497491272224857</c:v>
                </c:pt>
                <c:pt idx="6681">
                  <c:v>0.54574454089429403</c:v>
                </c:pt>
                <c:pt idx="6682">
                  <c:v>0.55244194257188273</c:v>
                </c:pt>
                <c:pt idx="6683">
                  <c:v>0.55546903526339542</c:v>
                </c:pt>
                <c:pt idx="6684">
                  <c:v>0.55259233248456541</c:v>
                </c:pt>
                <c:pt idx="6685">
                  <c:v>0.55259233248456541</c:v>
                </c:pt>
                <c:pt idx="6686">
                  <c:v>0.55160715044227504</c:v>
                </c:pt>
                <c:pt idx="6687">
                  <c:v>0.55160715044227504</c:v>
                </c:pt>
                <c:pt idx="6688">
                  <c:v>0.55355974115608697</c:v>
                </c:pt>
                <c:pt idx="6689">
                  <c:v>0.55201968910614496</c:v>
                </c:pt>
                <c:pt idx="6690">
                  <c:v>0.55201968910614496</c:v>
                </c:pt>
                <c:pt idx="6691">
                  <c:v>0.54777970319054958</c:v>
                </c:pt>
                <c:pt idx="6692">
                  <c:v>0.54680663390302442</c:v>
                </c:pt>
                <c:pt idx="6693">
                  <c:v>0.54680663390302442</c:v>
                </c:pt>
                <c:pt idx="6694">
                  <c:v>0.54723547792617344</c:v>
                </c:pt>
                <c:pt idx="6695">
                  <c:v>0.54723547792617344</c:v>
                </c:pt>
                <c:pt idx="6696">
                  <c:v>0.54723547792617344</c:v>
                </c:pt>
                <c:pt idx="6697">
                  <c:v>0.54723547792617344</c:v>
                </c:pt>
                <c:pt idx="6698">
                  <c:v>0.54723547792617344</c:v>
                </c:pt>
                <c:pt idx="6699">
                  <c:v>0.54723547792617344</c:v>
                </c:pt>
                <c:pt idx="6700">
                  <c:v>0.54723547792617344</c:v>
                </c:pt>
                <c:pt idx="6701">
                  <c:v>0.54723547792617344</c:v>
                </c:pt>
                <c:pt idx="6702">
                  <c:v>0.54723547792617344</c:v>
                </c:pt>
                <c:pt idx="6703">
                  <c:v>0.54933544414898905</c:v>
                </c:pt>
                <c:pt idx="6704">
                  <c:v>0.55228299963258898</c:v>
                </c:pt>
                <c:pt idx="6705">
                  <c:v>0.55228299963258898</c:v>
                </c:pt>
                <c:pt idx="6706">
                  <c:v>0.55228299963258898</c:v>
                </c:pt>
                <c:pt idx="6707">
                  <c:v>0.55789209652563543</c:v>
                </c:pt>
                <c:pt idx="6708">
                  <c:v>0.55795768839541604</c:v>
                </c:pt>
                <c:pt idx="6709">
                  <c:v>0.55232017427371105</c:v>
                </c:pt>
                <c:pt idx="6710">
                  <c:v>0.55232017427371105</c:v>
                </c:pt>
                <c:pt idx="6711">
                  <c:v>0.55316813648552743</c:v>
                </c:pt>
                <c:pt idx="6712">
                  <c:v>0.54800546562073305</c:v>
                </c:pt>
                <c:pt idx="6713">
                  <c:v>0.54830783426406404</c:v>
                </c:pt>
                <c:pt idx="6714">
                  <c:v>0.54830783426406404</c:v>
                </c:pt>
                <c:pt idx="6715">
                  <c:v>0.54610411363588873</c:v>
                </c:pt>
                <c:pt idx="6716">
                  <c:v>0.55031140798552203</c:v>
                </c:pt>
                <c:pt idx="6717">
                  <c:v>0.55031140798552203</c:v>
                </c:pt>
                <c:pt idx="6718">
                  <c:v>0.54501745023389458</c:v>
                </c:pt>
                <c:pt idx="6719">
                  <c:v>0.54501745023389458</c:v>
                </c:pt>
                <c:pt idx="6720">
                  <c:v>0.54681801963074095</c:v>
                </c:pt>
                <c:pt idx="6721">
                  <c:v>0.54681801963074095</c:v>
                </c:pt>
                <c:pt idx="6722">
                  <c:v>0.54722323852372945</c:v>
                </c:pt>
                <c:pt idx="6723">
                  <c:v>0.54280364184533858</c:v>
                </c:pt>
                <c:pt idx="6724">
                  <c:v>0.54495437083651799</c:v>
                </c:pt>
                <c:pt idx="6725">
                  <c:v>0.54495437083651799</c:v>
                </c:pt>
                <c:pt idx="6726">
                  <c:v>0.54750686323355502</c:v>
                </c:pt>
                <c:pt idx="6727">
                  <c:v>0.54750686323355502</c:v>
                </c:pt>
                <c:pt idx="6728">
                  <c:v>0.54750686323355502</c:v>
                </c:pt>
                <c:pt idx="6729">
                  <c:v>0.54332556493136641</c:v>
                </c:pt>
                <c:pt idx="6730">
                  <c:v>0.54602591558935343</c:v>
                </c:pt>
                <c:pt idx="6731">
                  <c:v>0.54773715624988073</c:v>
                </c:pt>
                <c:pt idx="6732">
                  <c:v>0.5449557007277176</c:v>
                </c:pt>
                <c:pt idx="6733">
                  <c:v>0.54700330151713561</c:v>
                </c:pt>
                <c:pt idx="6734">
                  <c:v>0.54700330151713561</c:v>
                </c:pt>
                <c:pt idx="6735">
                  <c:v>0.54700330151713561</c:v>
                </c:pt>
                <c:pt idx="6736">
                  <c:v>0.54838905951690098</c:v>
                </c:pt>
                <c:pt idx="6737">
                  <c:v>0.54971766572282155</c:v>
                </c:pt>
                <c:pt idx="6738">
                  <c:v>0.54971766572282155</c:v>
                </c:pt>
                <c:pt idx="6739">
                  <c:v>0.54871964938826201</c:v>
                </c:pt>
                <c:pt idx="6740">
                  <c:v>0.54754647419282698</c:v>
                </c:pt>
                <c:pt idx="6741">
                  <c:v>0.54329800141898943</c:v>
                </c:pt>
                <c:pt idx="6742">
                  <c:v>0.54514860307376045</c:v>
                </c:pt>
                <c:pt idx="6743">
                  <c:v>0.54161926573316799</c:v>
                </c:pt>
                <c:pt idx="6744">
                  <c:v>0.54805082984268561</c:v>
                </c:pt>
                <c:pt idx="6745">
                  <c:v>0.54805082984268561</c:v>
                </c:pt>
                <c:pt idx="6746">
                  <c:v>0.55236210499731098</c:v>
                </c:pt>
                <c:pt idx="6747">
                  <c:v>0.54621586745791151</c:v>
                </c:pt>
                <c:pt idx="6748">
                  <c:v>0.54628120179195927</c:v>
                </c:pt>
                <c:pt idx="6749">
                  <c:v>0.54523428911752359</c:v>
                </c:pt>
                <c:pt idx="6750">
                  <c:v>0.54523428911752359</c:v>
                </c:pt>
                <c:pt idx="6751">
                  <c:v>0.54523428911752359</c:v>
                </c:pt>
                <c:pt idx="6752">
                  <c:v>0.54613712700030659</c:v>
                </c:pt>
                <c:pt idx="6753">
                  <c:v>0.54613712700030659</c:v>
                </c:pt>
                <c:pt idx="6754">
                  <c:v>0.54323337555202555</c:v>
                </c:pt>
                <c:pt idx="6755">
                  <c:v>0.54323337555202555</c:v>
                </c:pt>
                <c:pt idx="6756">
                  <c:v>0.54347119951289202</c:v>
                </c:pt>
                <c:pt idx="6757">
                  <c:v>0.54522706601674797</c:v>
                </c:pt>
                <c:pt idx="6758">
                  <c:v>0.54522706601674797</c:v>
                </c:pt>
                <c:pt idx="6759">
                  <c:v>0.54733799740624356</c:v>
                </c:pt>
                <c:pt idx="6760">
                  <c:v>0.54733799740624356</c:v>
                </c:pt>
                <c:pt idx="6761">
                  <c:v>0.54785027156069444</c:v>
                </c:pt>
                <c:pt idx="6762">
                  <c:v>0.54361624048183699</c:v>
                </c:pt>
                <c:pt idx="6763">
                  <c:v>0.549089571291143</c:v>
                </c:pt>
                <c:pt idx="6764">
                  <c:v>0.55181218307813396</c:v>
                </c:pt>
                <c:pt idx="6765">
                  <c:v>0.5453948436409024</c:v>
                </c:pt>
                <c:pt idx="6766">
                  <c:v>0.54352459762499095</c:v>
                </c:pt>
                <c:pt idx="6767">
                  <c:v>0.54313398257961898</c:v>
                </c:pt>
                <c:pt idx="6768">
                  <c:v>0.54131774108842157</c:v>
                </c:pt>
                <c:pt idx="6769">
                  <c:v>0.54131774108842157</c:v>
                </c:pt>
                <c:pt idx="6770">
                  <c:v>0.54131774108842157</c:v>
                </c:pt>
                <c:pt idx="6771">
                  <c:v>0.54010448056797</c:v>
                </c:pt>
                <c:pt idx="6772">
                  <c:v>0.54094298877936042</c:v>
                </c:pt>
                <c:pt idx="6773">
                  <c:v>0.54094298877936042</c:v>
                </c:pt>
                <c:pt idx="6774">
                  <c:v>0.53991186603297203</c:v>
                </c:pt>
                <c:pt idx="6775">
                  <c:v>0.54105337288403699</c:v>
                </c:pt>
                <c:pt idx="6776">
                  <c:v>0.54105337288403699</c:v>
                </c:pt>
                <c:pt idx="6777">
                  <c:v>0.54197182501446395</c:v>
                </c:pt>
                <c:pt idx="6778">
                  <c:v>0.53670834485157104</c:v>
                </c:pt>
                <c:pt idx="6779">
                  <c:v>0.53670834485157104</c:v>
                </c:pt>
                <c:pt idx="6780">
                  <c:v>0.53670834485157104</c:v>
                </c:pt>
                <c:pt idx="6781">
                  <c:v>0.53972989265735771</c:v>
                </c:pt>
                <c:pt idx="6782">
                  <c:v>0.54491915342340358</c:v>
                </c:pt>
                <c:pt idx="6783">
                  <c:v>0.54049521218246943</c:v>
                </c:pt>
                <c:pt idx="6784">
                  <c:v>0.54049521218246943</c:v>
                </c:pt>
                <c:pt idx="6785">
                  <c:v>0.54049521218246943</c:v>
                </c:pt>
                <c:pt idx="6786">
                  <c:v>0.54049521218246943</c:v>
                </c:pt>
                <c:pt idx="6787">
                  <c:v>0.53999769931321195</c:v>
                </c:pt>
                <c:pt idx="6788">
                  <c:v>0.53657144819757441</c:v>
                </c:pt>
                <c:pt idx="6789">
                  <c:v>0.53733853901947004</c:v>
                </c:pt>
                <c:pt idx="6790">
                  <c:v>0.53733853901947004</c:v>
                </c:pt>
                <c:pt idx="6791">
                  <c:v>0.53733853901947004</c:v>
                </c:pt>
                <c:pt idx="6792">
                  <c:v>0.53805343477878642</c:v>
                </c:pt>
                <c:pt idx="6793">
                  <c:v>0.53862621340859507</c:v>
                </c:pt>
                <c:pt idx="6794">
                  <c:v>0.53862621340859507</c:v>
                </c:pt>
                <c:pt idx="6795">
                  <c:v>0.53232551454048271</c:v>
                </c:pt>
                <c:pt idx="6796">
                  <c:v>0.53232551454048271</c:v>
                </c:pt>
                <c:pt idx="6797">
                  <c:v>0.5304783445771446</c:v>
                </c:pt>
                <c:pt idx="6798">
                  <c:v>0.53341420315486199</c:v>
                </c:pt>
                <c:pt idx="6799">
                  <c:v>0.53362835900413541</c:v>
                </c:pt>
                <c:pt idx="6800">
                  <c:v>0.5311245893098675</c:v>
                </c:pt>
                <c:pt idx="6801">
                  <c:v>0.534737796712494</c:v>
                </c:pt>
                <c:pt idx="6802">
                  <c:v>0.54121566801613596</c:v>
                </c:pt>
                <c:pt idx="6803">
                  <c:v>0.53843538095790022</c:v>
                </c:pt>
                <c:pt idx="6804">
                  <c:v>0.54159761913940341</c:v>
                </c:pt>
                <c:pt idx="6805">
                  <c:v>0.54159761913940341</c:v>
                </c:pt>
                <c:pt idx="6806">
                  <c:v>0.54159761913940341</c:v>
                </c:pt>
                <c:pt idx="6807">
                  <c:v>0.54159761913940341</c:v>
                </c:pt>
                <c:pt idx="6808">
                  <c:v>0.53666018214537803</c:v>
                </c:pt>
                <c:pt idx="6809">
                  <c:v>0.53880302923122858</c:v>
                </c:pt>
                <c:pt idx="6810">
                  <c:v>0.53401516979322028</c:v>
                </c:pt>
                <c:pt idx="6811">
                  <c:v>0.53510971207305058</c:v>
                </c:pt>
                <c:pt idx="6812">
                  <c:v>0.53784945878625601</c:v>
                </c:pt>
                <c:pt idx="6813">
                  <c:v>0.53637533815551142</c:v>
                </c:pt>
                <c:pt idx="6814">
                  <c:v>0.53637533815551142</c:v>
                </c:pt>
                <c:pt idx="6815">
                  <c:v>0.53705129873327295</c:v>
                </c:pt>
                <c:pt idx="6816">
                  <c:v>0.53705129873327295</c:v>
                </c:pt>
                <c:pt idx="6817">
                  <c:v>0.53565416005384903</c:v>
                </c:pt>
                <c:pt idx="6818">
                  <c:v>0.53152774984659856</c:v>
                </c:pt>
                <c:pt idx="6819">
                  <c:v>0.53701256542672837</c:v>
                </c:pt>
                <c:pt idx="6820">
                  <c:v>0.53701256542672837</c:v>
                </c:pt>
                <c:pt idx="6821">
                  <c:v>0.53709246829104551</c:v>
                </c:pt>
                <c:pt idx="6822">
                  <c:v>0.53995077783258005</c:v>
                </c:pt>
                <c:pt idx="6823">
                  <c:v>0.53995077783258005</c:v>
                </c:pt>
                <c:pt idx="6824">
                  <c:v>0.53690319847872903</c:v>
                </c:pt>
                <c:pt idx="6825">
                  <c:v>0.53705612188754837</c:v>
                </c:pt>
                <c:pt idx="6826">
                  <c:v>0.53705612188754837</c:v>
                </c:pt>
                <c:pt idx="6827">
                  <c:v>0.53092688074114958</c:v>
                </c:pt>
                <c:pt idx="6828">
                  <c:v>0.53092688074114958</c:v>
                </c:pt>
                <c:pt idx="6829">
                  <c:v>0.53092688074114958</c:v>
                </c:pt>
                <c:pt idx="6830">
                  <c:v>0.53483109136691498</c:v>
                </c:pt>
                <c:pt idx="6831">
                  <c:v>0.53585453432125896</c:v>
                </c:pt>
                <c:pt idx="6832">
                  <c:v>0.53585453432125896</c:v>
                </c:pt>
                <c:pt idx="6833">
                  <c:v>0.53381455963059343</c:v>
                </c:pt>
                <c:pt idx="6834">
                  <c:v>0.53198365909387846</c:v>
                </c:pt>
                <c:pt idx="6835">
                  <c:v>0.53198365909387846</c:v>
                </c:pt>
                <c:pt idx="6836">
                  <c:v>0.53691928643318776</c:v>
                </c:pt>
                <c:pt idx="6837">
                  <c:v>0.53691928643318776</c:v>
                </c:pt>
                <c:pt idx="6838">
                  <c:v>0.53721473478478099</c:v>
                </c:pt>
                <c:pt idx="6839">
                  <c:v>0.54308742410310595</c:v>
                </c:pt>
                <c:pt idx="6840">
                  <c:v>0.54308742410310595</c:v>
                </c:pt>
                <c:pt idx="6841">
                  <c:v>0.54308742410310595</c:v>
                </c:pt>
                <c:pt idx="6842">
                  <c:v>0.54285478029858458</c:v>
                </c:pt>
                <c:pt idx="6843">
                  <c:v>0.53949522325791199</c:v>
                </c:pt>
                <c:pt idx="6844">
                  <c:v>0.53949522325791199</c:v>
                </c:pt>
                <c:pt idx="6845">
                  <c:v>0.53949522325791199</c:v>
                </c:pt>
                <c:pt idx="6846">
                  <c:v>0.53891001553275897</c:v>
                </c:pt>
                <c:pt idx="6847">
                  <c:v>0.53736634506851855</c:v>
                </c:pt>
                <c:pt idx="6848">
                  <c:v>0.54047743364055845</c:v>
                </c:pt>
                <c:pt idx="6849">
                  <c:v>0.54047743364055845</c:v>
                </c:pt>
                <c:pt idx="6850">
                  <c:v>0.541327237175252</c:v>
                </c:pt>
                <c:pt idx="6851">
                  <c:v>0.541327237175252</c:v>
                </c:pt>
                <c:pt idx="6852">
                  <c:v>0.54699992392444741</c:v>
                </c:pt>
                <c:pt idx="6853">
                  <c:v>0.54699992392444741</c:v>
                </c:pt>
                <c:pt idx="6854">
                  <c:v>0.54320096832472498</c:v>
                </c:pt>
                <c:pt idx="6855">
                  <c:v>0.54361674986680442</c:v>
                </c:pt>
                <c:pt idx="6856">
                  <c:v>0.54361674986680442</c:v>
                </c:pt>
                <c:pt idx="6857">
                  <c:v>0.54361674986680442</c:v>
                </c:pt>
                <c:pt idx="6858">
                  <c:v>0.54361674986680442</c:v>
                </c:pt>
                <c:pt idx="6859">
                  <c:v>0.54147015872550697</c:v>
                </c:pt>
                <c:pt idx="6860">
                  <c:v>0.53953999808717401</c:v>
                </c:pt>
                <c:pt idx="6861">
                  <c:v>0.54068540972076196</c:v>
                </c:pt>
                <c:pt idx="6862">
                  <c:v>0.54068540972076196</c:v>
                </c:pt>
                <c:pt idx="6863">
                  <c:v>0.54068540972076196</c:v>
                </c:pt>
                <c:pt idx="6864">
                  <c:v>0.54068540972076196</c:v>
                </c:pt>
                <c:pt idx="6865">
                  <c:v>0.53733953960737302</c:v>
                </c:pt>
                <c:pt idx="6866">
                  <c:v>0.53534648935292029</c:v>
                </c:pt>
                <c:pt idx="6867">
                  <c:v>0.53534648935292029</c:v>
                </c:pt>
                <c:pt idx="6868">
                  <c:v>0.53534648935292029</c:v>
                </c:pt>
                <c:pt idx="6869">
                  <c:v>0.53392053460929045</c:v>
                </c:pt>
                <c:pt idx="6870">
                  <c:v>0.53741335520995637</c:v>
                </c:pt>
                <c:pt idx="6871">
                  <c:v>0.53741335520995637</c:v>
                </c:pt>
                <c:pt idx="6872">
                  <c:v>0.54076854100522342</c:v>
                </c:pt>
                <c:pt idx="6873">
                  <c:v>0.54076854100522342</c:v>
                </c:pt>
                <c:pt idx="6874">
                  <c:v>0.53580426852922003</c:v>
                </c:pt>
                <c:pt idx="6875">
                  <c:v>0.53580426852922003</c:v>
                </c:pt>
                <c:pt idx="6876">
                  <c:v>0.54057855636325003</c:v>
                </c:pt>
                <c:pt idx="6877">
                  <c:v>0.54032935703870044</c:v>
                </c:pt>
                <c:pt idx="6878">
                  <c:v>0.54032935703870044</c:v>
                </c:pt>
                <c:pt idx="6879">
                  <c:v>0.54032935703870044</c:v>
                </c:pt>
                <c:pt idx="6880">
                  <c:v>0.54032935703870044</c:v>
                </c:pt>
                <c:pt idx="6881">
                  <c:v>0.54473829431688658</c:v>
                </c:pt>
                <c:pt idx="6882">
                  <c:v>0.53952854255565097</c:v>
                </c:pt>
                <c:pt idx="6883">
                  <c:v>0.54334837367384758</c:v>
                </c:pt>
                <c:pt idx="6884">
                  <c:v>0.53926333344884003</c:v>
                </c:pt>
                <c:pt idx="6885">
                  <c:v>0.53546115874470457</c:v>
                </c:pt>
                <c:pt idx="6886">
                  <c:v>0.53748452387127943</c:v>
                </c:pt>
                <c:pt idx="6887">
                  <c:v>0.53748452387127943</c:v>
                </c:pt>
                <c:pt idx="6888">
                  <c:v>0.53659561402232803</c:v>
                </c:pt>
                <c:pt idx="6889">
                  <c:v>0.5393462037022706</c:v>
                </c:pt>
                <c:pt idx="6890">
                  <c:v>0.54113824005821298</c:v>
                </c:pt>
                <c:pt idx="6891">
                  <c:v>0.53929251027357272</c:v>
                </c:pt>
                <c:pt idx="6892">
                  <c:v>0.53929251027357272</c:v>
                </c:pt>
                <c:pt idx="6893">
                  <c:v>0.53672551844163041</c:v>
                </c:pt>
                <c:pt idx="6894">
                  <c:v>0.5384655285333616</c:v>
                </c:pt>
                <c:pt idx="6895">
                  <c:v>0.5373583074223065</c:v>
                </c:pt>
                <c:pt idx="6896">
                  <c:v>0.53616571809924196</c:v>
                </c:pt>
                <c:pt idx="6897">
                  <c:v>0.54138940115710499</c:v>
                </c:pt>
                <c:pt idx="6898">
                  <c:v>0.54213630144262936</c:v>
                </c:pt>
                <c:pt idx="6899">
                  <c:v>0.53889032656245095</c:v>
                </c:pt>
                <c:pt idx="6900">
                  <c:v>0.53889032656245095</c:v>
                </c:pt>
                <c:pt idx="6901">
                  <c:v>0.54107579620276003</c:v>
                </c:pt>
                <c:pt idx="6902">
                  <c:v>0.54357604221255096</c:v>
                </c:pt>
                <c:pt idx="6903">
                  <c:v>0.53788312863153998</c:v>
                </c:pt>
                <c:pt idx="6904">
                  <c:v>0.54337741956520402</c:v>
                </c:pt>
                <c:pt idx="6905">
                  <c:v>0.54337741956520402</c:v>
                </c:pt>
                <c:pt idx="6906">
                  <c:v>0.54337741956520402</c:v>
                </c:pt>
                <c:pt idx="6907">
                  <c:v>0.53965068140595296</c:v>
                </c:pt>
                <c:pt idx="6908">
                  <c:v>0.54378482393494498</c:v>
                </c:pt>
                <c:pt idx="6909">
                  <c:v>0.54080147733163642</c:v>
                </c:pt>
                <c:pt idx="6910">
                  <c:v>0.54344638036468851</c:v>
                </c:pt>
                <c:pt idx="6911">
                  <c:v>0.54104547397518188</c:v>
                </c:pt>
                <c:pt idx="6912">
                  <c:v>0.54366992308922901</c:v>
                </c:pt>
                <c:pt idx="6913">
                  <c:v>0.54011939233378659</c:v>
                </c:pt>
                <c:pt idx="6914">
                  <c:v>0.538472899028828</c:v>
                </c:pt>
                <c:pt idx="6915">
                  <c:v>0.53699057649749471</c:v>
                </c:pt>
                <c:pt idx="6916">
                  <c:v>0.54045397345049495</c:v>
                </c:pt>
                <c:pt idx="6917">
                  <c:v>0.54020401725092904</c:v>
                </c:pt>
                <c:pt idx="6918">
                  <c:v>0.54020401725092904</c:v>
                </c:pt>
                <c:pt idx="6919">
                  <c:v>0.53685972514628599</c:v>
                </c:pt>
                <c:pt idx="6920">
                  <c:v>0.53955362113175342</c:v>
                </c:pt>
                <c:pt idx="6921">
                  <c:v>0.53955362113175342</c:v>
                </c:pt>
                <c:pt idx="6922">
                  <c:v>0.54212565390055545</c:v>
                </c:pt>
                <c:pt idx="6923">
                  <c:v>0.54212565390055545</c:v>
                </c:pt>
                <c:pt idx="6924">
                  <c:v>0.54212565390055545</c:v>
                </c:pt>
                <c:pt idx="6925">
                  <c:v>0.54212565390055545</c:v>
                </c:pt>
                <c:pt idx="6926">
                  <c:v>0.54545859954299758</c:v>
                </c:pt>
                <c:pt idx="6927">
                  <c:v>0.54455478344818242</c:v>
                </c:pt>
                <c:pt idx="6928">
                  <c:v>0.54888451091601298</c:v>
                </c:pt>
                <c:pt idx="6929">
                  <c:v>0.54590100549088172</c:v>
                </c:pt>
                <c:pt idx="6930">
                  <c:v>0.5469252233785219</c:v>
                </c:pt>
                <c:pt idx="6931">
                  <c:v>0.5469252233785219</c:v>
                </c:pt>
                <c:pt idx="6932">
                  <c:v>0.5469252233785219</c:v>
                </c:pt>
                <c:pt idx="6933">
                  <c:v>0.54487221997457558</c:v>
                </c:pt>
                <c:pt idx="6934">
                  <c:v>0.54393599607902243</c:v>
                </c:pt>
                <c:pt idx="6935">
                  <c:v>0.54657195762782895</c:v>
                </c:pt>
                <c:pt idx="6936">
                  <c:v>0.54098480515741698</c:v>
                </c:pt>
                <c:pt idx="6937">
                  <c:v>0.54098480515741698</c:v>
                </c:pt>
                <c:pt idx="6938">
                  <c:v>0.54098480515741698</c:v>
                </c:pt>
                <c:pt idx="6939">
                  <c:v>0.54098480515741698</c:v>
                </c:pt>
                <c:pt idx="6940">
                  <c:v>0.54098480515741698</c:v>
                </c:pt>
                <c:pt idx="6941">
                  <c:v>0.54143480543121558</c:v>
                </c:pt>
                <c:pt idx="6942">
                  <c:v>0.54143480543121558</c:v>
                </c:pt>
                <c:pt idx="6943">
                  <c:v>0.54107523775245903</c:v>
                </c:pt>
                <c:pt idx="6944">
                  <c:v>0.5438694502949124</c:v>
                </c:pt>
                <c:pt idx="6945">
                  <c:v>0.5438694502949124</c:v>
                </c:pt>
                <c:pt idx="6946">
                  <c:v>0.54200132352994501</c:v>
                </c:pt>
                <c:pt idx="6947">
                  <c:v>0.5465353110107426</c:v>
                </c:pt>
                <c:pt idx="6948">
                  <c:v>0.54167219290072499</c:v>
                </c:pt>
                <c:pt idx="6949">
                  <c:v>0.54085845074312144</c:v>
                </c:pt>
                <c:pt idx="6950">
                  <c:v>0.54085845074312144</c:v>
                </c:pt>
                <c:pt idx="6951">
                  <c:v>0.5421692468640914</c:v>
                </c:pt>
                <c:pt idx="6952">
                  <c:v>0.5421692468640914</c:v>
                </c:pt>
                <c:pt idx="6953">
                  <c:v>0.54206417592304157</c:v>
                </c:pt>
                <c:pt idx="6954">
                  <c:v>0.53821481753923095</c:v>
                </c:pt>
                <c:pt idx="6955">
                  <c:v>0.53930570907995756</c:v>
                </c:pt>
                <c:pt idx="6956">
                  <c:v>0.54150136393201442</c:v>
                </c:pt>
                <c:pt idx="6957">
                  <c:v>0.54050201814232557</c:v>
                </c:pt>
                <c:pt idx="6958">
                  <c:v>0.54050201814232557</c:v>
                </c:pt>
                <c:pt idx="6959">
                  <c:v>0.53774210272919243</c:v>
                </c:pt>
                <c:pt idx="6960">
                  <c:v>0.53899833328346558</c:v>
                </c:pt>
                <c:pt idx="6961">
                  <c:v>0.53899833328346558</c:v>
                </c:pt>
                <c:pt idx="6962">
                  <c:v>0.53899833328346558</c:v>
                </c:pt>
                <c:pt idx="6963">
                  <c:v>0.54024643418335205</c:v>
                </c:pt>
                <c:pt idx="6964">
                  <c:v>0.54024643418335205</c:v>
                </c:pt>
                <c:pt idx="6965">
                  <c:v>0.54024643418335205</c:v>
                </c:pt>
                <c:pt idx="6966">
                  <c:v>0.54024643418335205</c:v>
                </c:pt>
                <c:pt idx="6967">
                  <c:v>0.54024643418335205</c:v>
                </c:pt>
                <c:pt idx="6968">
                  <c:v>0.545366501673197</c:v>
                </c:pt>
                <c:pt idx="6969">
                  <c:v>0.54268561052735242</c:v>
                </c:pt>
                <c:pt idx="6970">
                  <c:v>0.54494852100703051</c:v>
                </c:pt>
                <c:pt idx="6971">
                  <c:v>0.53901822284411505</c:v>
                </c:pt>
                <c:pt idx="6972">
                  <c:v>0.5423381384927306</c:v>
                </c:pt>
                <c:pt idx="6973">
                  <c:v>0.54440989990342703</c:v>
                </c:pt>
                <c:pt idx="6974">
                  <c:v>0.54024416347266357</c:v>
                </c:pt>
                <c:pt idx="6975">
                  <c:v>0.54449993015434095</c:v>
                </c:pt>
                <c:pt idx="6976">
                  <c:v>0.544712416845058</c:v>
                </c:pt>
                <c:pt idx="6977">
                  <c:v>0.544712416845058</c:v>
                </c:pt>
                <c:pt idx="6978">
                  <c:v>0.54479939403346245</c:v>
                </c:pt>
                <c:pt idx="6979">
                  <c:v>0.54004778387834096</c:v>
                </c:pt>
                <c:pt idx="6980">
                  <c:v>0.54285011910729697</c:v>
                </c:pt>
                <c:pt idx="6981">
                  <c:v>0.54285011910729697</c:v>
                </c:pt>
                <c:pt idx="6982">
                  <c:v>0.54015461393916042</c:v>
                </c:pt>
                <c:pt idx="6983">
                  <c:v>0.53810698730814199</c:v>
                </c:pt>
                <c:pt idx="6984">
                  <c:v>0.53810698730814199</c:v>
                </c:pt>
                <c:pt idx="6985">
                  <c:v>0.53568776582330557</c:v>
                </c:pt>
                <c:pt idx="6986">
                  <c:v>0.53568776582330557</c:v>
                </c:pt>
                <c:pt idx="6987">
                  <c:v>0.54083491786850446</c:v>
                </c:pt>
                <c:pt idx="6988">
                  <c:v>0.54083491786850446</c:v>
                </c:pt>
                <c:pt idx="6989">
                  <c:v>0.54083491786850446</c:v>
                </c:pt>
                <c:pt idx="6990">
                  <c:v>0.5419966458023473</c:v>
                </c:pt>
                <c:pt idx="6991">
                  <c:v>0.53829896688478895</c:v>
                </c:pt>
                <c:pt idx="6992">
                  <c:v>0.53829896688478895</c:v>
                </c:pt>
                <c:pt idx="6993">
                  <c:v>0.53997041818368474</c:v>
                </c:pt>
                <c:pt idx="6994">
                  <c:v>0.5351741051476836</c:v>
                </c:pt>
                <c:pt idx="6995">
                  <c:v>0.5351741051476836</c:v>
                </c:pt>
                <c:pt idx="6996">
                  <c:v>0.54006946534498801</c:v>
                </c:pt>
                <c:pt idx="6997">
                  <c:v>0.53843616787826509</c:v>
                </c:pt>
                <c:pt idx="6998">
                  <c:v>0.53843616787826509</c:v>
                </c:pt>
                <c:pt idx="6999">
                  <c:v>0.53843616787826509</c:v>
                </c:pt>
                <c:pt idx="7000">
                  <c:v>0.53843616787826509</c:v>
                </c:pt>
                <c:pt idx="7001">
                  <c:v>0.53359567620863546</c:v>
                </c:pt>
                <c:pt idx="7002">
                  <c:v>0.53311621119084851</c:v>
                </c:pt>
                <c:pt idx="7003">
                  <c:v>0.53438486541019703</c:v>
                </c:pt>
                <c:pt idx="7004">
                  <c:v>0.53339029667195004</c:v>
                </c:pt>
                <c:pt idx="7005">
                  <c:v>0.5367376475094594</c:v>
                </c:pt>
                <c:pt idx="7006">
                  <c:v>0.5367376475094594</c:v>
                </c:pt>
                <c:pt idx="7007">
                  <c:v>0.53565128626805758</c:v>
                </c:pt>
                <c:pt idx="7008">
                  <c:v>0.53735837309670698</c:v>
                </c:pt>
                <c:pt idx="7009">
                  <c:v>0.53927486008564696</c:v>
                </c:pt>
                <c:pt idx="7010">
                  <c:v>0.54207468121801905</c:v>
                </c:pt>
                <c:pt idx="7011">
                  <c:v>0.54207468121801905</c:v>
                </c:pt>
                <c:pt idx="7012">
                  <c:v>0.53785540455622105</c:v>
                </c:pt>
                <c:pt idx="7013">
                  <c:v>0.53785540455622105</c:v>
                </c:pt>
                <c:pt idx="7014">
                  <c:v>0.53735184040543105</c:v>
                </c:pt>
                <c:pt idx="7015">
                  <c:v>0.53572478756034603</c:v>
                </c:pt>
                <c:pt idx="7016">
                  <c:v>0.53572478756034603</c:v>
                </c:pt>
                <c:pt idx="7017">
                  <c:v>0.53572478756034603</c:v>
                </c:pt>
                <c:pt idx="7018">
                  <c:v>0.5331332295405794</c:v>
                </c:pt>
                <c:pt idx="7019">
                  <c:v>0.5331332295405794</c:v>
                </c:pt>
                <c:pt idx="7020">
                  <c:v>0.52780149272701404</c:v>
                </c:pt>
                <c:pt idx="7021">
                  <c:v>0.52901726930498461</c:v>
                </c:pt>
                <c:pt idx="7022">
                  <c:v>0.52901726930498461</c:v>
                </c:pt>
                <c:pt idx="7023">
                  <c:v>0.52782280945432303</c:v>
                </c:pt>
                <c:pt idx="7024">
                  <c:v>0.52822248795451499</c:v>
                </c:pt>
                <c:pt idx="7025">
                  <c:v>0.53070407475501702</c:v>
                </c:pt>
                <c:pt idx="7026">
                  <c:v>0.52585686004167398</c:v>
                </c:pt>
                <c:pt idx="7027">
                  <c:v>0.52538413101504855</c:v>
                </c:pt>
                <c:pt idx="7028">
                  <c:v>0.5258200420221214</c:v>
                </c:pt>
                <c:pt idx="7029">
                  <c:v>0.52846534483730323</c:v>
                </c:pt>
                <c:pt idx="7030">
                  <c:v>0.53238963198371303</c:v>
                </c:pt>
                <c:pt idx="7031">
                  <c:v>0.53238963198371303</c:v>
                </c:pt>
                <c:pt idx="7032">
                  <c:v>0.53238963198371303</c:v>
                </c:pt>
                <c:pt idx="7033">
                  <c:v>0.52698662663463203</c:v>
                </c:pt>
                <c:pt idx="7034">
                  <c:v>0.52698662663463203</c:v>
                </c:pt>
                <c:pt idx="7035">
                  <c:v>0.52796694973684211</c:v>
                </c:pt>
                <c:pt idx="7036">
                  <c:v>0.52796694973684211</c:v>
                </c:pt>
                <c:pt idx="7037">
                  <c:v>0.5279451221794047</c:v>
                </c:pt>
                <c:pt idx="7038">
                  <c:v>0.5279451221794047</c:v>
                </c:pt>
                <c:pt idx="7039">
                  <c:v>0.53178085011686005</c:v>
                </c:pt>
                <c:pt idx="7040">
                  <c:v>0.53178085011686005</c:v>
                </c:pt>
                <c:pt idx="7041">
                  <c:v>0.52940985946362795</c:v>
                </c:pt>
                <c:pt idx="7042">
                  <c:v>0.528480027640437</c:v>
                </c:pt>
                <c:pt idx="7043">
                  <c:v>0.529339130366415</c:v>
                </c:pt>
                <c:pt idx="7044">
                  <c:v>0.52899125942383873</c:v>
                </c:pt>
                <c:pt idx="7045">
                  <c:v>0.5345723258145243</c:v>
                </c:pt>
                <c:pt idx="7046">
                  <c:v>0.53050541305794896</c:v>
                </c:pt>
                <c:pt idx="7047">
                  <c:v>0.53050541305794896</c:v>
                </c:pt>
                <c:pt idx="7048">
                  <c:v>0.53050541305794896</c:v>
                </c:pt>
                <c:pt idx="7049">
                  <c:v>0.53050541305794896</c:v>
                </c:pt>
                <c:pt idx="7050">
                  <c:v>0.52534531733210243</c:v>
                </c:pt>
                <c:pt idx="7051">
                  <c:v>0.52418582349169995</c:v>
                </c:pt>
                <c:pt idx="7052">
                  <c:v>0.529348825685934</c:v>
                </c:pt>
                <c:pt idx="7053">
                  <c:v>0.52520584316482344</c:v>
                </c:pt>
                <c:pt idx="7054">
                  <c:v>0.52631354358078097</c:v>
                </c:pt>
                <c:pt idx="7055">
                  <c:v>0.52631354358078097</c:v>
                </c:pt>
                <c:pt idx="7056">
                  <c:v>0.52572038617616401</c:v>
                </c:pt>
                <c:pt idx="7057">
                  <c:v>0.52572038617616401</c:v>
                </c:pt>
                <c:pt idx="7058">
                  <c:v>0.52873962802177843</c:v>
                </c:pt>
                <c:pt idx="7059">
                  <c:v>0.52501671202099498</c:v>
                </c:pt>
                <c:pt idx="7060">
                  <c:v>0.52501671202099498</c:v>
                </c:pt>
                <c:pt idx="7061">
                  <c:v>0.52501671202099498</c:v>
                </c:pt>
                <c:pt idx="7062">
                  <c:v>0.52501671202099498</c:v>
                </c:pt>
                <c:pt idx="7063">
                  <c:v>0.52230461948148843</c:v>
                </c:pt>
                <c:pt idx="7064">
                  <c:v>0.52230461948148843</c:v>
                </c:pt>
                <c:pt idx="7065">
                  <c:v>0.52828632693930855</c:v>
                </c:pt>
                <c:pt idx="7066">
                  <c:v>0.52828632693930855</c:v>
                </c:pt>
                <c:pt idx="7067">
                  <c:v>0.52828632693930855</c:v>
                </c:pt>
                <c:pt idx="7068">
                  <c:v>0.53259608672631342</c:v>
                </c:pt>
                <c:pt idx="7069">
                  <c:v>0.53259608672631342</c:v>
                </c:pt>
                <c:pt idx="7070">
                  <c:v>0.53259608672631342</c:v>
                </c:pt>
                <c:pt idx="7071">
                  <c:v>0.529850798502978</c:v>
                </c:pt>
                <c:pt idx="7072">
                  <c:v>0.53510225043093296</c:v>
                </c:pt>
                <c:pt idx="7073">
                  <c:v>0.53150411470621428</c:v>
                </c:pt>
                <c:pt idx="7074">
                  <c:v>0.53413921832610844</c:v>
                </c:pt>
                <c:pt idx="7075">
                  <c:v>0.53005328185125022</c:v>
                </c:pt>
                <c:pt idx="7076">
                  <c:v>0.52759972574318303</c:v>
                </c:pt>
                <c:pt idx="7077">
                  <c:v>0.52754546541382941</c:v>
                </c:pt>
                <c:pt idx="7078">
                  <c:v>0.52862696665632802</c:v>
                </c:pt>
                <c:pt idx="7079">
                  <c:v>0.529585846954435</c:v>
                </c:pt>
                <c:pt idx="7080">
                  <c:v>0.529585846954435</c:v>
                </c:pt>
                <c:pt idx="7081">
                  <c:v>0.52792996161093797</c:v>
                </c:pt>
                <c:pt idx="7082">
                  <c:v>0.53191754875932529</c:v>
                </c:pt>
                <c:pt idx="7083">
                  <c:v>0.53203680878331761</c:v>
                </c:pt>
                <c:pt idx="7084">
                  <c:v>0.53203680878331761</c:v>
                </c:pt>
                <c:pt idx="7085">
                  <c:v>0.52898587915787643</c:v>
                </c:pt>
                <c:pt idx="7086">
                  <c:v>0.52927840705816642</c:v>
                </c:pt>
                <c:pt idx="7087">
                  <c:v>0.53327439113091757</c:v>
                </c:pt>
                <c:pt idx="7088">
                  <c:v>0.53221940858302841</c:v>
                </c:pt>
                <c:pt idx="7089">
                  <c:v>0.52763628419942299</c:v>
                </c:pt>
                <c:pt idx="7090">
                  <c:v>0.53304315438666661</c:v>
                </c:pt>
                <c:pt idx="7091">
                  <c:v>0.53657670326910101</c:v>
                </c:pt>
                <c:pt idx="7092">
                  <c:v>0.53657670326910101</c:v>
                </c:pt>
                <c:pt idx="7093">
                  <c:v>0.53412362269993541</c:v>
                </c:pt>
                <c:pt idx="7094">
                  <c:v>0.53412362269993541</c:v>
                </c:pt>
                <c:pt idx="7095">
                  <c:v>0.53299011643818306</c:v>
                </c:pt>
                <c:pt idx="7096">
                  <c:v>0.52877876416535596</c:v>
                </c:pt>
                <c:pt idx="7097">
                  <c:v>0.53338850415711758</c:v>
                </c:pt>
                <c:pt idx="7098">
                  <c:v>0.53338850415711758</c:v>
                </c:pt>
                <c:pt idx="7099">
                  <c:v>0.53338850415711758</c:v>
                </c:pt>
                <c:pt idx="7100">
                  <c:v>0.5313391894978946</c:v>
                </c:pt>
                <c:pt idx="7101">
                  <c:v>0.5313391894978946</c:v>
                </c:pt>
                <c:pt idx="7102">
                  <c:v>0.5313391894978946</c:v>
                </c:pt>
                <c:pt idx="7103">
                  <c:v>0.5313391894978946</c:v>
                </c:pt>
                <c:pt idx="7104">
                  <c:v>0.5313391894978946</c:v>
                </c:pt>
                <c:pt idx="7105">
                  <c:v>0.53140423586177299</c:v>
                </c:pt>
                <c:pt idx="7106">
                  <c:v>0.53140423586177299</c:v>
                </c:pt>
                <c:pt idx="7107">
                  <c:v>0.52909750133010403</c:v>
                </c:pt>
                <c:pt idx="7108">
                  <c:v>0.529978119501755</c:v>
                </c:pt>
                <c:pt idx="7109">
                  <c:v>0.52974648477257502</c:v>
                </c:pt>
                <c:pt idx="7110">
                  <c:v>0.52974648477257502</c:v>
                </c:pt>
                <c:pt idx="7111">
                  <c:v>0.53212325593267196</c:v>
                </c:pt>
                <c:pt idx="7112">
                  <c:v>0.53212325593267196</c:v>
                </c:pt>
                <c:pt idx="7113">
                  <c:v>0.52734925391917875</c:v>
                </c:pt>
                <c:pt idx="7114">
                  <c:v>0.52734925391917875</c:v>
                </c:pt>
                <c:pt idx="7115">
                  <c:v>0.52734925391917875</c:v>
                </c:pt>
                <c:pt idx="7116">
                  <c:v>0.52664990625985275</c:v>
                </c:pt>
                <c:pt idx="7117">
                  <c:v>0.52876487612267442</c:v>
                </c:pt>
                <c:pt idx="7118">
                  <c:v>0.52835443017153005</c:v>
                </c:pt>
                <c:pt idx="7119">
                  <c:v>0.52392724155482695</c:v>
                </c:pt>
                <c:pt idx="7120">
                  <c:v>0.52392724155482695</c:v>
                </c:pt>
                <c:pt idx="7121">
                  <c:v>0.52150494848845297</c:v>
                </c:pt>
                <c:pt idx="7122">
                  <c:v>0.52150494848845297</c:v>
                </c:pt>
                <c:pt idx="7123">
                  <c:v>0.52150494848845297</c:v>
                </c:pt>
                <c:pt idx="7124">
                  <c:v>0.52150494848845297</c:v>
                </c:pt>
                <c:pt idx="7125">
                  <c:v>0.52150494848845297</c:v>
                </c:pt>
                <c:pt idx="7126">
                  <c:v>0.526773100577974</c:v>
                </c:pt>
                <c:pt idx="7127">
                  <c:v>0.526773100577974</c:v>
                </c:pt>
                <c:pt idx="7128">
                  <c:v>0.52969466279978772</c:v>
                </c:pt>
                <c:pt idx="7129">
                  <c:v>0.52969466279978772</c:v>
                </c:pt>
                <c:pt idx="7130">
                  <c:v>0.52484992923736651</c:v>
                </c:pt>
                <c:pt idx="7131">
                  <c:v>0.52484992923736651</c:v>
                </c:pt>
                <c:pt idx="7132">
                  <c:v>0.52896867503532896</c:v>
                </c:pt>
                <c:pt idx="7133">
                  <c:v>0.5332553762694987</c:v>
                </c:pt>
                <c:pt idx="7134">
                  <c:v>0.5332553762694987</c:v>
                </c:pt>
                <c:pt idx="7135">
                  <c:v>0.5332553762694987</c:v>
                </c:pt>
                <c:pt idx="7136">
                  <c:v>0.53090543738386875</c:v>
                </c:pt>
                <c:pt idx="7137">
                  <c:v>0.53395422349403043</c:v>
                </c:pt>
                <c:pt idx="7138">
                  <c:v>0.53395422349403043</c:v>
                </c:pt>
                <c:pt idx="7139">
                  <c:v>0.53395422349403043</c:v>
                </c:pt>
                <c:pt idx="7140">
                  <c:v>0.53395422349403043</c:v>
                </c:pt>
                <c:pt idx="7141">
                  <c:v>0.52783915139137505</c:v>
                </c:pt>
                <c:pt idx="7142">
                  <c:v>0.52684625538933405</c:v>
                </c:pt>
                <c:pt idx="7143">
                  <c:v>0.52240304714804597</c:v>
                </c:pt>
                <c:pt idx="7144">
                  <c:v>0.52313179453077741</c:v>
                </c:pt>
                <c:pt idx="7145">
                  <c:v>0.52357169091624356</c:v>
                </c:pt>
                <c:pt idx="7146">
                  <c:v>0.52357169091624356</c:v>
                </c:pt>
                <c:pt idx="7147">
                  <c:v>0.5246950863054467</c:v>
                </c:pt>
                <c:pt idx="7148">
                  <c:v>0.5246950863054467</c:v>
                </c:pt>
                <c:pt idx="7149">
                  <c:v>0.5246950863054467</c:v>
                </c:pt>
                <c:pt idx="7150">
                  <c:v>0.5246950863054467</c:v>
                </c:pt>
                <c:pt idx="7151">
                  <c:v>0.5246950863054467</c:v>
                </c:pt>
                <c:pt idx="7152">
                  <c:v>0.52831104043641497</c:v>
                </c:pt>
                <c:pt idx="7153">
                  <c:v>0.52619588332864042</c:v>
                </c:pt>
                <c:pt idx="7154">
                  <c:v>0.52710385971910401</c:v>
                </c:pt>
                <c:pt idx="7155">
                  <c:v>0.53086364267891695</c:v>
                </c:pt>
                <c:pt idx="7156">
                  <c:v>0.52849750674901497</c:v>
                </c:pt>
                <c:pt idx="7157">
                  <c:v>0.5296025400781994</c:v>
                </c:pt>
                <c:pt idx="7158">
                  <c:v>0.5296025400781994</c:v>
                </c:pt>
                <c:pt idx="7159">
                  <c:v>0.52593862069693997</c:v>
                </c:pt>
                <c:pt idx="7160">
                  <c:v>0.52593862069693997</c:v>
                </c:pt>
                <c:pt idx="7161">
                  <c:v>0.52928482927134957</c:v>
                </c:pt>
                <c:pt idx="7162">
                  <c:v>0.53074692589901651</c:v>
                </c:pt>
                <c:pt idx="7163">
                  <c:v>0.5292895941864636</c:v>
                </c:pt>
                <c:pt idx="7164">
                  <c:v>0.52860936706652895</c:v>
                </c:pt>
                <c:pt idx="7165">
                  <c:v>0.52756975667416395</c:v>
                </c:pt>
                <c:pt idx="7166">
                  <c:v>0.52756975667416395</c:v>
                </c:pt>
                <c:pt idx="7167">
                  <c:v>0.52765308725892701</c:v>
                </c:pt>
                <c:pt idx="7168">
                  <c:v>0.52913817726725842</c:v>
                </c:pt>
                <c:pt idx="7169">
                  <c:v>0.52803672375186939</c:v>
                </c:pt>
                <c:pt idx="7170">
                  <c:v>0.52803672375186939</c:v>
                </c:pt>
                <c:pt idx="7171">
                  <c:v>0.52803672375186939</c:v>
                </c:pt>
                <c:pt idx="7172">
                  <c:v>0.52803672375186939</c:v>
                </c:pt>
                <c:pt idx="7173">
                  <c:v>0.52803672375186939</c:v>
                </c:pt>
                <c:pt idx="7174">
                  <c:v>0.52803672375186939</c:v>
                </c:pt>
                <c:pt idx="7175">
                  <c:v>0.52803672375186939</c:v>
                </c:pt>
                <c:pt idx="7176">
                  <c:v>0.52803672375186939</c:v>
                </c:pt>
                <c:pt idx="7177">
                  <c:v>0.53424430194024841</c:v>
                </c:pt>
                <c:pt idx="7178">
                  <c:v>0.53424430194024841</c:v>
                </c:pt>
                <c:pt idx="7179">
                  <c:v>0.53306059711752896</c:v>
                </c:pt>
                <c:pt idx="7180">
                  <c:v>0.53306059711752896</c:v>
                </c:pt>
                <c:pt idx="7181">
                  <c:v>0.53929942764974959</c:v>
                </c:pt>
                <c:pt idx="7182">
                  <c:v>0.5344844562677844</c:v>
                </c:pt>
                <c:pt idx="7183">
                  <c:v>0.53383663669831871</c:v>
                </c:pt>
                <c:pt idx="7184">
                  <c:v>0.53955996120329897</c:v>
                </c:pt>
                <c:pt idx="7185">
                  <c:v>0.53955996120329897</c:v>
                </c:pt>
                <c:pt idx="7186">
                  <c:v>0.53955996120329897</c:v>
                </c:pt>
                <c:pt idx="7187">
                  <c:v>0.53955996120329897</c:v>
                </c:pt>
                <c:pt idx="7188">
                  <c:v>0.54111488654152295</c:v>
                </c:pt>
                <c:pt idx="7189">
                  <c:v>0.54275788165325001</c:v>
                </c:pt>
                <c:pt idx="7190">
                  <c:v>0.54275788165325001</c:v>
                </c:pt>
                <c:pt idx="7191">
                  <c:v>0.54275788165325001</c:v>
                </c:pt>
                <c:pt idx="7192">
                  <c:v>0.54275788165325001</c:v>
                </c:pt>
                <c:pt idx="7193">
                  <c:v>0.54275788165325001</c:v>
                </c:pt>
                <c:pt idx="7194">
                  <c:v>0.54275788165325001</c:v>
                </c:pt>
                <c:pt idx="7195">
                  <c:v>0.54264319262089389</c:v>
                </c:pt>
                <c:pt idx="7196">
                  <c:v>0.54264319262089389</c:v>
                </c:pt>
                <c:pt idx="7197">
                  <c:v>0.54299220535326498</c:v>
                </c:pt>
                <c:pt idx="7198">
                  <c:v>0.54299220535326498</c:v>
                </c:pt>
                <c:pt idx="7199">
                  <c:v>0.54299220535326498</c:v>
                </c:pt>
                <c:pt idx="7200">
                  <c:v>0.54299220535326498</c:v>
                </c:pt>
                <c:pt idx="7201">
                  <c:v>0.54299220535326498</c:v>
                </c:pt>
                <c:pt idx="7202">
                  <c:v>0.54016626497694209</c:v>
                </c:pt>
                <c:pt idx="7203">
                  <c:v>0.54297326931504897</c:v>
                </c:pt>
                <c:pt idx="7204">
                  <c:v>0.54297326931504897</c:v>
                </c:pt>
                <c:pt idx="7205">
                  <c:v>0.53656350835426736</c:v>
                </c:pt>
                <c:pt idx="7206">
                  <c:v>0.54130075132547895</c:v>
                </c:pt>
                <c:pt idx="7207">
                  <c:v>0.54130075132547895</c:v>
                </c:pt>
                <c:pt idx="7208">
                  <c:v>0.54041240715917205</c:v>
                </c:pt>
                <c:pt idx="7209">
                  <c:v>0.54286984450242803</c:v>
                </c:pt>
                <c:pt idx="7210">
                  <c:v>0.54052198272366658</c:v>
                </c:pt>
                <c:pt idx="7211">
                  <c:v>0.54052198272366658</c:v>
                </c:pt>
                <c:pt idx="7212">
                  <c:v>0.54052198272366658</c:v>
                </c:pt>
                <c:pt idx="7213">
                  <c:v>0.54052198272366658</c:v>
                </c:pt>
                <c:pt idx="7214">
                  <c:v>0.5413595906979205</c:v>
                </c:pt>
                <c:pt idx="7215">
                  <c:v>0.543835551332709</c:v>
                </c:pt>
                <c:pt idx="7216">
                  <c:v>0.543835551332709</c:v>
                </c:pt>
                <c:pt idx="7217">
                  <c:v>0.543835551332709</c:v>
                </c:pt>
                <c:pt idx="7218">
                  <c:v>0.54850472608799661</c:v>
                </c:pt>
                <c:pt idx="7219">
                  <c:v>0.54833478335942298</c:v>
                </c:pt>
                <c:pt idx="7220">
                  <c:v>0.54833478335942298</c:v>
                </c:pt>
                <c:pt idx="7221">
                  <c:v>0.54833478335942298</c:v>
                </c:pt>
                <c:pt idx="7222">
                  <c:v>0.54251336407935535</c:v>
                </c:pt>
                <c:pt idx="7223">
                  <c:v>0.54251336407935535</c:v>
                </c:pt>
                <c:pt idx="7224">
                  <c:v>0.54251336407935535</c:v>
                </c:pt>
                <c:pt idx="7225">
                  <c:v>0.54149375412352641</c:v>
                </c:pt>
                <c:pt idx="7226">
                  <c:v>0.54642756142559601</c:v>
                </c:pt>
                <c:pt idx="7227">
                  <c:v>0.54206492278742657</c:v>
                </c:pt>
                <c:pt idx="7228">
                  <c:v>0.53715425208432643</c:v>
                </c:pt>
                <c:pt idx="7229">
                  <c:v>0.53343108725727451</c:v>
                </c:pt>
                <c:pt idx="7230">
                  <c:v>0.53867094751110445</c:v>
                </c:pt>
                <c:pt idx="7231">
                  <c:v>0.53441817658717605</c:v>
                </c:pt>
                <c:pt idx="7232">
                  <c:v>0.540578535637811</c:v>
                </c:pt>
                <c:pt idx="7233">
                  <c:v>0.53604881482588673</c:v>
                </c:pt>
                <c:pt idx="7234">
                  <c:v>0.53327665960306003</c:v>
                </c:pt>
                <c:pt idx="7235">
                  <c:v>0.53358208110187355</c:v>
                </c:pt>
                <c:pt idx="7236">
                  <c:v>0.53358208110187355</c:v>
                </c:pt>
                <c:pt idx="7237">
                  <c:v>0.53358208110187355</c:v>
                </c:pt>
                <c:pt idx="7238">
                  <c:v>0.53407938185876658</c:v>
                </c:pt>
                <c:pt idx="7239">
                  <c:v>0.5351380795837124</c:v>
                </c:pt>
                <c:pt idx="7240">
                  <c:v>0.5351380795837124</c:v>
                </c:pt>
                <c:pt idx="7241">
                  <c:v>0.53671750621665959</c:v>
                </c:pt>
                <c:pt idx="7242">
                  <c:v>0.53671750621665959</c:v>
                </c:pt>
                <c:pt idx="7243">
                  <c:v>0.53671750621665959</c:v>
                </c:pt>
                <c:pt idx="7244">
                  <c:v>0.53671750621665959</c:v>
                </c:pt>
                <c:pt idx="7245">
                  <c:v>0.53467536706600804</c:v>
                </c:pt>
                <c:pt idx="7246">
                  <c:v>0.53467536706600804</c:v>
                </c:pt>
                <c:pt idx="7247">
                  <c:v>0.53467536706600804</c:v>
                </c:pt>
                <c:pt idx="7248">
                  <c:v>0.53277773871352041</c:v>
                </c:pt>
                <c:pt idx="7249">
                  <c:v>0.52899136085916398</c:v>
                </c:pt>
                <c:pt idx="7250">
                  <c:v>0.52860756983750357</c:v>
                </c:pt>
                <c:pt idx="7251">
                  <c:v>0.52860756983750357</c:v>
                </c:pt>
                <c:pt idx="7252">
                  <c:v>0.531490112107318</c:v>
                </c:pt>
                <c:pt idx="7253">
                  <c:v>0.531490112107318</c:v>
                </c:pt>
                <c:pt idx="7254">
                  <c:v>0.531490112107318</c:v>
                </c:pt>
                <c:pt idx="7255">
                  <c:v>0.52724888918186996</c:v>
                </c:pt>
                <c:pt idx="7256">
                  <c:v>0.5335620118785116</c:v>
                </c:pt>
                <c:pt idx="7257">
                  <c:v>0.5335620118785116</c:v>
                </c:pt>
                <c:pt idx="7258">
                  <c:v>0.5335620118785116</c:v>
                </c:pt>
                <c:pt idx="7259">
                  <c:v>0.53338040381585206</c:v>
                </c:pt>
                <c:pt idx="7260">
                  <c:v>0.53112458521190442</c:v>
                </c:pt>
                <c:pt idx="7261">
                  <c:v>0.53112458521190442</c:v>
                </c:pt>
                <c:pt idx="7262">
                  <c:v>0.53225619457355999</c:v>
                </c:pt>
                <c:pt idx="7263">
                  <c:v>0.53062583830891275</c:v>
                </c:pt>
                <c:pt idx="7264">
                  <c:v>0.53062583830891275</c:v>
                </c:pt>
                <c:pt idx="7265">
                  <c:v>0.52430242238132696</c:v>
                </c:pt>
                <c:pt idx="7266">
                  <c:v>0.52589333531079741</c:v>
                </c:pt>
                <c:pt idx="7267">
                  <c:v>0.52832955159739603</c:v>
                </c:pt>
                <c:pt idx="7268">
                  <c:v>0.53159591716405541</c:v>
                </c:pt>
                <c:pt idx="7269">
                  <c:v>0.53159591716405541</c:v>
                </c:pt>
                <c:pt idx="7270">
                  <c:v>0.5279323646459283</c:v>
                </c:pt>
                <c:pt idx="7271">
                  <c:v>0.5279323646459283</c:v>
                </c:pt>
                <c:pt idx="7272">
                  <c:v>0.529359920848679</c:v>
                </c:pt>
                <c:pt idx="7273">
                  <c:v>0.529359920848679</c:v>
                </c:pt>
                <c:pt idx="7274">
                  <c:v>0.53026960045386995</c:v>
                </c:pt>
                <c:pt idx="7275">
                  <c:v>0.53026960045386995</c:v>
                </c:pt>
                <c:pt idx="7276">
                  <c:v>0.53400337045177304</c:v>
                </c:pt>
                <c:pt idx="7277">
                  <c:v>0.53258328161624235</c:v>
                </c:pt>
                <c:pt idx="7278">
                  <c:v>0.52966741836430542</c:v>
                </c:pt>
                <c:pt idx="7279">
                  <c:v>0.53014078730934699</c:v>
                </c:pt>
                <c:pt idx="7280">
                  <c:v>0.52657147432807472</c:v>
                </c:pt>
                <c:pt idx="7281">
                  <c:v>0.53134560722091495</c:v>
                </c:pt>
                <c:pt idx="7282">
                  <c:v>0.53282549447927874</c:v>
                </c:pt>
                <c:pt idx="7283">
                  <c:v>0.53282549447927874</c:v>
                </c:pt>
                <c:pt idx="7284">
                  <c:v>0.53282549447927874</c:v>
                </c:pt>
                <c:pt idx="7285">
                  <c:v>0.53282549447927874</c:v>
                </c:pt>
                <c:pt idx="7286">
                  <c:v>0.52921800471710956</c:v>
                </c:pt>
                <c:pt idx="7287">
                  <c:v>0.53438539651669503</c:v>
                </c:pt>
                <c:pt idx="7288">
                  <c:v>0.53422184607611944</c:v>
                </c:pt>
                <c:pt idx="7289">
                  <c:v>0.53422184607611944</c:v>
                </c:pt>
                <c:pt idx="7290">
                  <c:v>0.53562804166561795</c:v>
                </c:pt>
                <c:pt idx="7291">
                  <c:v>0.53562804166561795</c:v>
                </c:pt>
                <c:pt idx="7292">
                  <c:v>0.53421960405719604</c:v>
                </c:pt>
                <c:pt idx="7293">
                  <c:v>0.53023544593622929</c:v>
                </c:pt>
                <c:pt idx="7294">
                  <c:v>0.53443484851532497</c:v>
                </c:pt>
                <c:pt idx="7295">
                  <c:v>0.53443484851532497</c:v>
                </c:pt>
                <c:pt idx="7296">
                  <c:v>0.53574514004696461</c:v>
                </c:pt>
                <c:pt idx="7297">
                  <c:v>0.53043749049266442</c:v>
                </c:pt>
                <c:pt idx="7298">
                  <c:v>0.52669489070742104</c:v>
                </c:pt>
                <c:pt idx="7299">
                  <c:v>0.52669489070742104</c:v>
                </c:pt>
                <c:pt idx="7300">
                  <c:v>0.53097978387573497</c:v>
                </c:pt>
                <c:pt idx="7301">
                  <c:v>0.53097978387573497</c:v>
                </c:pt>
                <c:pt idx="7302">
                  <c:v>0.53097978387573497</c:v>
                </c:pt>
                <c:pt idx="7303">
                  <c:v>0.5306317371677014</c:v>
                </c:pt>
                <c:pt idx="7304">
                  <c:v>0.5306317371677014</c:v>
                </c:pt>
                <c:pt idx="7305">
                  <c:v>0.5328728384695387</c:v>
                </c:pt>
                <c:pt idx="7306">
                  <c:v>0.53319290905908701</c:v>
                </c:pt>
                <c:pt idx="7307">
                  <c:v>0.529000938580654</c:v>
                </c:pt>
                <c:pt idx="7308">
                  <c:v>0.52879145048434473</c:v>
                </c:pt>
                <c:pt idx="7309">
                  <c:v>0.53187117256483574</c:v>
                </c:pt>
                <c:pt idx="7310">
                  <c:v>0.52638825600683903</c:v>
                </c:pt>
                <c:pt idx="7311">
                  <c:v>0.52638825600683903</c:v>
                </c:pt>
                <c:pt idx="7312">
                  <c:v>0.52320160204889976</c:v>
                </c:pt>
                <c:pt idx="7313">
                  <c:v>0.52320160204889976</c:v>
                </c:pt>
                <c:pt idx="7314">
                  <c:v>0.52329591144932741</c:v>
                </c:pt>
                <c:pt idx="7315">
                  <c:v>0.52051174146684043</c:v>
                </c:pt>
                <c:pt idx="7316">
                  <c:v>0.51657127052214302</c:v>
                </c:pt>
                <c:pt idx="7317">
                  <c:v>0.51657127052214302</c:v>
                </c:pt>
                <c:pt idx="7318">
                  <c:v>0.51657127052214302</c:v>
                </c:pt>
                <c:pt idx="7319">
                  <c:v>0.51486975408538005</c:v>
                </c:pt>
                <c:pt idx="7320">
                  <c:v>0.51717160262393747</c:v>
                </c:pt>
                <c:pt idx="7321">
                  <c:v>0.51494507334445372</c:v>
                </c:pt>
                <c:pt idx="7322">
                  <c:v>0.51533917052394751</c:v>
                </c:pt>
                <c:pt idx="7323">
                  <c:v>0.51533917052394751</c:v>
                </c:pt>
                <c:pt idx="7324">
                  <c:v>0.51533917052394751</c:v>
                </c:pt>
                <c:pt idx="7325">
                  <c:v>0.51586458229306598</c:v>
                </c:pt>
                <c:pt idx="7326">
                  <c:v>0.51586458229306598</c:v>
                </c:pt>
                <c:pt idx="7327">
                  <c:v>0.51526801618196161</c:v>
                </c:pt>
                <c:pt idx="7328">
                  <c:v>0.51145489702546398</c:v>
                </c:pt>
                <c:pt idx="7329">
                  <c:v>0.51579941757147207</c:v>
                </c:pt>
                <c:pt idx="7330">
                  <c:v>0.51993319538357141</c:v>
                </c:pt>
                <c:pt idx="7331">
                  <c:v>0.52031589623815444</c:v>
                </c:pt>
                <c:pt idx="7332">
                  <c:v>0.52031589623815444</c:v>
                </c:pt>
                <c:pt idx="7333">
                  <c:v>0.52158148732291842</c:v>
                </c:pt>
                <c:pt idx="7334">
                  <c:v>0.51925369416233358</c:v>
                </c:pt>
                <c:pt idx="7335">
                  <c:v>0.514434004409005</c:v>
                </c:pt>
                <c:pt idx="7336">
                  <c:v>0.51460086751632705</c:v>
                </c:pt>
                <c:pt idx="7337">
                  <c:v>0.51941843543129951</c:v>
                </c:pt>
                <c:pt idx="7338">
                  <c:v>0.51988652819819303</c:v>
                </c:pt>
                <c:pt idx="7339">
                  <c:v>0.51655728660710998</c:v>
                </c:pt>
                <c:pt idx="7340">
                  <c:v>0.5199849342687014</c:v>
                </c:pt>
                <c:pt idx="7341">
                  <c:v>0.5199849342687014</c:v>
                </c:pt>
                <c:pt idx="7342">
                  <c:v>0.5199849342687014</c:v>
                </c:pt>
                <c:pt idx="7343">
                  <c:v>0.5199849342687014</c:v>
                </c:pt>
                <c:pt idx="7344">
                  <c:v>0.5199849342687014</c:v>
                </c:pt>
                <c:pt idx="7345">
                  <c:v>0.51778651195501058</c:v>
                </c:pt>
                <c:pt idx="7346">
                  <c:v>0.51778651195501058</c:v>
                </c:pt>
                <c:pt idx="7347">
                  <c:v>0.51778651195501058</c:v>
                </c:pt>
                <c:pt idx="7348">
                  <c:v>0.51778651195501058</c:v>
                </c:pt>
                <c:pt idx="7349">
                  <c:v>0.51778651195501058</c:v>
                </c:pt>
                <c:pt idx="7350">
                  <c:v>0.52085418179346155</c:v>
                </c:pt>
                <c:pt idx="7351">
                  <c:v>0.51879631159143502</c:v>
                </c:pt>
                <c:pt idx="7352">
                  <c:v>0.51879631159143502</c:v>
                </c:pt>
                <c:pt idx="7353">
                  <c:v>0.52246765234743697</c:v>
                </c:pt>
                <c:pt idx="7354">
                  <c:v>0.52246765234743697</c:v>
                </c:pt>
                <c:pt idx="7355">
                  <c:v>0.52694624358603703</c:v>
                </c:pt>
                <c:pt idx="7356">
                  <c:v>0.52655310672401556</c:v>
                </c:pt>
                <c:pt idx="7357">
                  <c:v>0.52655310672401556</c:v>
                </c:pt>
                <c:pt idx="7358">
                  <c:v>0.52655310672401556</c:v>
                </c:pt>
                <c:pt idx="7359">
                  <c:v>0.5241956497039556</c:v>
                </c:pt>
                <c:pt idx="7360">
                  <c:v>0.52136398697442643</c:v>
                </c:pt>
                <c:pt idx="7361">
                  <c:v>0.52210697932081096</c:v>
                </c:pt>
                <c:pt idx="7362">
                  <c:v>0.52210697932081096</c:v>
                </c:pt>
                <c:pt idx="7363">
                  <c:v>0.52210697932081096</c:v>
                </c:pt>
                <c:pt idx="7364">
                  <c:v>0.52085736272771943</c:v>
                </c:pt>
                <c:pt idx="7365">
                  <c:v>0.52109297344646899</c:v>
                </c:pt>
                <c:pt idx="7366">
                  <c:v>0.51511398646670559</c:v>
                </c:pt>
                <c:pt idx="7367">
                  <c:v>0.51491278026633636</c:v>
                </c:pt>
                <c:pt idx="7368">
                  <c:v>0.51491278026633636</c:v>
                </c:pt>
                <c:pt idx="7369">
                  <c:v>0.514254606988646</c:v>
                </c:pt>
                <c:pt idx="7370">
                  <c:v>0.51168743035219744</c:v>
                </c:pt>
                <c:pt idx="7371">
                  <c:v>0.51425359989204222</c:v>
                </c:pt>
                <c:pt idx="7372">
                  <c:v>0.51425359989204222</c:v>
                </c:pt>
                <c:pt idx="7373">
                  <c:v>0.51425359989204222</c:v>
                </c:pt>
                <c:pt idx="7374">
                  <c:v>0.51558151054669599</c:v>
                </c:pt>
                <c:pt idx="7375">
                  <c:v>0.51762582987550243</c:v>
                </c:pt>
                <c:pt idx="7376">
                  <c:v>0.51787958788722843</c:v>
                </c:pt>
                <c:pt idx="7377">
                  <c:v>0.51795657870478951</c:v>
                </c:pt>
                <c:pt idx="7378">
                  <c:v>0.51474742445197141</c:v>
                </c:pt>
                <c:pt idx="7379">
                  <c:v>0.51696346654382941</c:v>
                </c:pt>
                <c:pt idx="7380">
                  <c:v>0.51696346654382941</c:v>
                </c:pt>
                <c:pt idx="7381">
                  <c:v>0.518935481216098</c:v>
                </c:pt>
                <c:pt idx="7382">
                  <c:v>0.51681690491796783</c:v>
                </c:pt>
                <c:pt idx="7383">
                  <c:v>0.51916598360967403</c:v>
                </c:pt>
                <c:pt idx="7384">
                  <c:v>0.51916598360967403</c:v>
                </c:pt>
                <c:pt idx="7385">
                  <c:v>0.52197417266956359</c:v>
                </c:pt>
                <c:pt idx="7386">
                  <c:v>0.51825483710919873</c:v>
                </c:pt>
                <c:pt idx="7387">
                  <c:v>0.51825483710919873</c:v>
                </c:pt>
                <c:pt idx="7388">
                  <c:v>0.51825483710919873</c:v>
                </c:pt>
                <c:pt idx="7389">
                  <c:v>0.52139930952089142</c:v>
                </c:pt>
                <c:pt idx="7390">
                  <c:v>0.52139930952089142</c:v>
                </c:pt>
                <c:pt idx="7391">
                  <c:v>0.5230463810503716</c:v>
                </c:pt>
                <c:pt idx="7392">
                  <c:v>0.52273242297204459</c:v>
                </c:pt>
                <c:pt idx="7393">
                  <c:v>0.5210418543840577</c:v>
                </c:pt>
                <c:pt idx="7394">
                  <c:v>0.52703475221705198</c:v>
                </c:pt>
                <c:pt idx="7395">
                  <c:v>0.52942199668092804</c:v>
                </c:pt>
                <c:pt idx="7396">
                  <c:v>0.52490456014856302</c:v>
                </c:pt>
                <c:pt idx="7397">
                  <c:v>0.52029341946238805</c:v>
                </c:pt>
                <c:pt idx="7398">
                  <c:v>0.52177204849374803</c:v>
                </c:pt>
                <c:pt idx="7399">
                  <c:v>0.5205020893831146</c:v>
                </c:pt>
                <c:pt idx="7400">
                  <c:v>0.5205020893831146</c:v>
                </c:pt>
                <c:pt idx="7401">
                  <c:v>0.5205020893831146</c:v>
                </c:pt>
                <c:pt idx="7402">
                  <c:v>0.51803689607935499</c:v>
                </c:pt>
                <c:pt idx="7403">
                  <c:v>0.51964762733323944</c:v>
                </c:pt>
                <c:pt idx="7404">
                  <c:v>0.520748664736852</c:v>
                </c:pt>
                <c:pt idx="7405">
                  <c:v>0.51707090723847771</c:v>
                </c:pt>
                <c:pt idx="7406">
                  <c:v>0.52148922054879643</c:v>
                </c:pt>
                <c:pt idx="7407">
                  <c:v>0.52157272140668243</c:v>
                </c:pt>
                <c:pt idx="7408">
                  <c:v>0.52157272140668243</c:v>
                </c:pt>
                <c:pt idx="7409">
                  <c:v>0.52157272140668243</c:v>
                </c:pt>
                <c:pt idx="7410">
                  <c:v>0.52157272140668243</c:v>
                </c:pt>
                <c:pt idx="7411">
                  <c:v>0.5191111040069103</c:v>
                </c:pt>
                <c:pt idx="7412">
                  <c:v>0.5191111040069103</c:v>
                </c:pt>
                <c:pt idx="7413">
                  <c:v>0.5191111040069103</c:v>
                </c:pt>
                <c:pt idx="7414">
                  <c:v>0.5191111040069103</c:v>
                </c:pt>
                <c:pt idx="7415">
                  <c:v>0.5191111040069103</c:v>
                </c:pt>
                <c:pt idx="7416">
                  <c:v>0.51413657700819504</c:v>
                </c:pt>
                <c:pt idx="7417">
                  <c:v>0.51413657700819504</c:v>
                </c:pt>
                <c:pt idx="7418">
                  <c:v>0.51413657700819504</c:v>
                </c:pt>
                <c:pt idx="7419">
                  <c:v>0.51523263554216359</c:v>
                </c:pt>
                <c:pt idx="7420">
                  <c:v>0.51523263554216359</c:v>
                </c:pt>
                <c:pt idx="7421">
                  <c:v>0.51530727394913101</c:v>
                </c:pt>
                <c:pt idx="7422">
                  <c:v>0.51530727394913101</c:v>
                </c:pt>
                <c:pt idx="7423">
                  <c:v>0.5177139436616075</c:v>
                </c:pt>
                <c:pt idx="7424">
                  <c:v>0.51223075932799356</c:v>
                </c:pt>
                <c:pt idx="7425">
                  <c:v>0.51793225061515002</c:v>
                </c:pt>
                <c:pt idx="7426">
                  <c:v>0.51458512068643858</c:v>
                </c:pt>
                <c:pt idx="7427">
                  <c:v>0.51458512068643858</c:v>
                </c:pt>
                <c:pt idx="7428">
                  <c:v>0.51458512068643858</c:v>
                </c:pt>
                <c:pt idx="7429">
                  <c:v>0.51458512068643858</c:v>
                </c:pt>
                <c:pt idx="7430">
                  <c:v>0.50999728469114403</c:v>
                </c:pt>
                <c:pt idx="7431">
                  <c:v>0.50886529510164358</c:v>
                </c:pt>
                <c:pt idx="7432">
                  <c:v>0.50886529510164358</c:v>
                </c:pt>
                <c:pt idx="7433">
                  <c:v>0.50886529510164358</c:v>
                </c:pt>
                <c:pt idx="7434">
                  <c:v>0.50886529510164358</c:v>
                </c:pt>
                <c:pt idx="7435">
                  <c:v>0.51179584976338743</c:v>
                </c:pt>
                <c:pt idx="7436">
                  <c:v>0.51519569114702302</c:v>
                </c:pt>
                <c:pt idx="7437">
                  <c:v>0.51311393306247999</c:v>
                </c:pt>
                <c:pt idx="7438">
                  <c:v>0.51199134144326397</c:v>
                </c:pt>
                <c:pt idx="7439">
                  <c:v>0.51199134144326397</c:v>
                </c:pt>
                <c:pt idx="7440">
                  <c:v>0.51199134144326397</c:v>
                </c:pt>
                <c:pt idx="7441">
                  <c:v>0.51402125553183742</c:v>
                </c:pt>
                <c:pt idx="7442">
                  <c:v>0.51402125553183742</c:v>
                </c:pt>
                <c:pt idx="7443">
                  <c:v>0.50904181779996105</c:v>
                </c:pt>
                <c:pt idx="7444">
                  <c:v>0.51382133180839795</c:v>
                </c:pt>
                <c:pt idx="7445">
                  <c:v>0.51382133180839795</c:v>
                </c:pt>
                <c:pt idx="7446">
                  <c:v>0.51382133180839795</c:v>
                </c:pt>
                <c:pt idx="7447">
                  <c:v>0.51273828532811905</c:v>
                </c:pt>
                <c:pt idx="7448">
                  <c:v>0.51273828532811905</c:v>
                </c:pt>
                <c:pt idx="7449">
                  <c:v>0.51010519880411198</c:v>
                </c:pt>
                <c:pt idx="7450">
                  <c:v>0.51386901275729602</c:v>
                </c:pt>
                <c:pt idx="7451">
                  <c:v>0.51386901275729602</c:v>
                </c:pt>
                <c:pt idx="7452">
                  <c:v>0.5132885909850855</c:v>
                </c:pt>
                <c:pt idx="7453">
                  <c:v>0.5174259062647214</c:v>
                </c:pt>
                <c:pt idx="7454">
                  <c:v>0.51835241322716497</c:v>
                </c:pt>
                <c:pt idx="7455">
                  <c:v>0.51290577003662197</c:v>
                </c:pt>
                <c:pt idx="7456">
                  <c:v>0.51290577003662197</c:v>
                </c:pt>
                <c:pt idx="7457">
                  <c:v>0.5123996355218674</c:v>
                </c:pt>
                <c:pt idx="7458">
                  <c:v>0.51353642166738156</c:v>
                </c:pt>
                <c:pt idx="7459">
                  <c:v>0.5163648927278226</c:v>
                </c:pt>
                <c:pt idx="7460">
                  <c:v>0.5163648927278226</c:v>
                </c:pt>
                <c:pt idx="7461">
                  <c:v>0.51361194086373996</c:v>
                </c:pt>
                <c:pt idx="7462">
                  <c:v>0.51274012423714099</c:v>
                </c:pt>
                <c:pt idx="7463">
                  <c:v>0.5159388328401594</c:v>
                </c:pt>
                <c:pt idx="7464">
                  <c:v>0.51737418890374343</c:v>
                </c:pt>
                <c:pt idx="7465">
                  <c:v>0.51733851651712903</c:v>
                </c:pt>
                <c:pt idx="7466">
                  <c:v>0.51733851651712903</c:v>
                </c:pt>
                <c:pt idx="7467">
                  <c:v>0.51733851651712903</c:v>
                </c:pt>
                <c:pt idx="7468">
                  <c:v>0.51733851651712903</c:v>
                </c:pt>
                <c:pt idx="7469">
                  <c:v>0.51733851651712903</c:v>
                </c:pt>
                <c:pt idx="7470">
                  <c:v>0.51733851651712903</c:v>
                </c:pt>
                <c:pt idx="7471">
                  <c:v>0.51799803037379588</c:v>
                </c:pt>
                <c:pt idx="7472">
                  <c:v>0.51799803037379588</c:v>
                </c:pt>
                <c:pt idx="7473">
                  <c:v>0.51799803037379588</c:v>
                </c:pt>
                <c:pt idx="7474">
                  <c:v>0.51246740674953151</c:v>
                </c:pt>
                <c:pt idx="7475">
                  <c:v>0.5143009757753283</c:v>
                </c:pt>
                <c:pt idx="7476">
                  <c:v>0.5143009757753283</c:v>
                </c:pt>
                <c:pt idx="7477">
                  <c:v>0.5145131983851593</c:v>
                </c:pt>
                <c:pt idx="7478">
                  <c:v>0.51193211980931441</c:v>
                </c:pt>
                <c:pt idx="7479">
                  <c:v>0.51193211980931441</c:v>
                </c:pt>
                <c:pt idx="7480">
                  <c:v>0.51193211980931441</c:v>
                </c:pt>
                <c:pt idx="7481">
                  <c:v>0.51193211980931441</c:v>
                </c:pt>
                <c:pt idx="7482">
                  <c:v>0.50973506917663558</c:v>
                </c:pt>
                <c:pt idx="7483">
                  <c:v>0.50973506917663558</c:v>
                </c:pt>
                <c:pt idx="7484">
                  <c:v>0.50973506917663558</c:v>
                </c:pt>
                <c:pt idx="7485">
                  <c:v>0.50844815445649905</c:v>
                </c:pt>
                <c:pt idx="7486">
                  <c:v>0.51139425372446801</c:v>
                </c:pt>
                <c:pt idx="7487">
                  <c:v>0.51336704172583536</c:v>
                </c:pt>
                <c:pt idx="7488">
                  <c:v>0.51042259240949805</c:v>
                </c:pt>
                <c:pt idx="7489">
                  <c:v>0.5149229303976055</c:v>
                </c:pt>
                <c:pt idx="7490">
                  <c:v>0.5149229303976055</c:v>
                </c:pt>
                <c:pt idx="7491">
                  <c:v>0.5149229303976055</c:v>
                </c:pt>
                <c:pt idx="7492">
                  <c:v>0.5149229303976055</c:v>
                </c:pt>
                <c:pt idx="7493">
                  <c:v>0.51127033160839941</c:v>
                </c:pt>
                <c:pt idx="7494">
                  <c:v>0.51160791661628846</c:v>
                </c:pt>
                <c:pt idx="7495">
                  <c:v>0.51160791661628846</c:v>
                </c:pt>
                <c:pt idx="7496">
                  <c:v>0.50928785215741701</c:v>
                </c:pt>
                <c:pt idx="7497">
                  <c:v>0.51297745042260701</c:v>
                </c:pt>
                <c:pt idx="7498">
                  <c:v>0.5103813386497924</c:v>
                </c:pt>
                <c:pt idx="7499">
                  <c:v>0.51468147004086895</c:v>
                </c:pt>
                <c:pt idx="7500">
                  <c:v>0.51468147004086895</c:v>
                </c:pt>
                <c:pt idx="7501">
                  <c:v>0.51572878457809446</c:v>
                </c:pt>
                <c:pt idx="7502">
                  <c:v>0.51572878457809446</c:v>
                </c:pt>
                <c:pt idx="7503">
                  <c:v>0.52151973511168259</c:v>
                </c:pt>
                <c:pt idx="7504">
                  <c:v>0.52158723194090129</c:v>
                </c:pt>
                <c:pt idx="7505">
                  <c:v>0.52018450957988904</c:v>
                </c:pt>
                <c:pt idx="7506">
                  <c:v>0.51562530926319772</c:v>
                </c:pt>
                <c:pt idx="7507">
                  <c:v>0.51562530926319772</c:v>
                </c:pt>
                <c:pt idx="7508">
                  <c:v>0.51562530926319772</c:v>
                </c:pt>
                <c:pt idx="7509">
                  <c:v>0.51316518566873759</c:v>
                </c:pt>
                <c:pt idx="7510">
                  <c:v>0.51316518566873759</c:v>
                </c:pt>
                <c:pt idx="7511">
                  <c:v>0.51311684831422355</c:v>
                </c:pt>
                <c:pt idx="7512">
                  <c:v>0.51257580676385395</c:v>
                </c:pt>
                <c:pt idx="7513">
                  <c:v>0.51257580676385395</c:v>
                </c:pt>
                <c:pt idx="7514">
                  <c:v>0.50734229360853744</c:v>
                </c:pt>
                <c:pt idx="7515">
                  <c:v>0.50734229360853744</c:v>
                </c:pt>
                <c:pt idx="7516">
                  <c:v>0.50949432785314896</c:v>
                </c:pt>
                <c:pt idx="7517">
                  <c:v>0.50949432785314896</c:v>
                </c:pt>
                <c:pt idx="7518">
                  <c:v>0.50603851271376099</c:v>
                </c:pt>
                <c:pt idx="7519">
                  <c:v>0.50603851271376099</c:v>
                </c:pt>
                <c:pt idx="7520">
                  <c:v>0.50603851271376099</c:v>
                </c:pt>
                <c:pt idx="7521">
                  <c:v>0.50603851271376099</c:v>
                </c:pt>
                <c:pt idx="7522">
                  <c:v>0.50603851271376099</c:v>
                </c:pt>
                <c:pt idx="7523">
                  <c:v>0.50840153376726938</c:v>
                </c:pt>
                <c:pt idx="7524">
                  <c:v>0.5058199732641675</c:v>
                </c:pt>
                <c:pt idx="7525">
                  <c:v>0.50910719222725742</c:v>
                </c:pt>
                <c:pt idx="7526">
                  <c:v>0.50910719222725742</c:v>
                </c:pt>
                <c:pt idx="7527">
                  <c:v>0.50692159716915042</c:v>
                </c:pt>
                <c:pt idx="7528">
                  <c:v>0.50881969559123297</c:v>
                </c:pt>
                <c:pt idx="7529">
                  <c:v>0.5101115131420666</c:v>
                </c:pt>
                <c:pt idx="7530">
                  <c:v>0.508978028021558</c:v>
                </c:pt>
                <c:pt idx="7531">
                  <c:v>0.507537536428049</c:v>
                </c:pt>
                <c:pt idx="7532">
                  <c:v>0.50777928250359605</c:v>
                </c:pt>
                <c:pt idx="7533">
                  <c:v>0.509302137598456</c:v>
                </c:pt>
                <c:pt idx="7534">
                  <c:v>0.509302137598456</c:v>
                </c:pt>
                <c:pt idx="7535">
                  <c:v>0.50608843104960899</c:v>
                </c:pt>
                <c:pt idx="7536">
                  <c:v>0.50457329640189141</c:v>
                </c:pt>
                <c:pt idx="7537">
                  <c:v>0.50025090271050998</c:v>
                </c:pt>
                <c:pt idx="7538">
                  <c:v>0.49892162216958041</c:v>
                </c:pt>
                <c:pt idx="7539">
                  <c:v>0.49609136977373308</c:v>
                </c:pt>
                <c:pt idx="7540">
                  <c:v>0.49918322498566736</c:v>
                </c:pt>
                <c:pt idx="7541">
                  <c:v>0.50372725934262397</c:v>
                </c:pt>
                <c:pt idx="7542">
                  <c:v>0.50372725934262397</c:v>
                </c:pt>
                <c:pt idx="7543">
                  <c:v>0.49849180683422523</c:v>
                </c:pt>
                <c:pt idx="7544">
                  <c:v>0.50314009554274497</c:v>
                </c:pt>
                <c:pt idx="7545">
                  <c:v>0.50444517340874995</c:v>
                </c:pt>
                <c:pt idx="7546">
                  <c:v>0.50474517095592797</c:v>
                </c:pt>
                <c:pt idx="7547">
                  <c:v>0.49911343847522299</c:v>
                </c:pt>
                <c:pt idx="7548">
                  <c:v>0.49867814520654635</c:v>
                </c:pt>
                <c:pt idx="7549">
                  <c:v>0.49867814520654635</c:v>
                </c:pt>
                <c:pt idx="7550">
                  <c:v>0.49709980700994544</c:v>
                </c:pt>
                <c:pt idx="7551">
                  <c:v>0.49953574700319076</c:v>
                </c:pt>
                <c:pt idx="7552">
                  <c:v>0.50465721806044805</c:v>
                </c:pt>
                <c:pt idx="7553">
                  <c:v>0.50465721806044805</c:v>
                </c:pt>
                <c:pt idx="7554">
                  <c:v>0.50080314601944098</c:v>
                </c:pt>
                <c:pt idx="7555">
                  <c:v>0.50080314601944098</c:v>
                </c:pt>
                <c:pt idx="7556">
                  <c:v>0.50064073660080388</c:v>
                </c:pt>
                <c:pt idx="7557">
                  <c:v>0.50064073660080388</c:v>
                </c:pt>
                <c:pt idx="7558">
                  <c:v>0.49663236379728137</c:v>
                </c:pt>
                <c:pt idx="7559">
                  <c:v>0.49674808217212402</c:v>
                </c:pt>
                <c:pt idx="7560">
                  <c:v>0.49650568908616322</c:v>
                </c:pt>
                <c:pt idx="7561">
                  <c:v>0.50055675557540258</c:v>
                </c:pt>
                <c:pt idx="7562">
                  <c:v>0.50055675557540258</c:v>
                </c:pt>
                <c:pt idx="7563">
                  <c:v>0.49642992350348136</c:v>
                </c:pt>
                <c:pt idx="7564">
                  <c:v>0.49642992350348136</c:v>
                </c:pt>
                <c:pt idx="7565">
                  <c:v>0.49754684510932423</c:v>
                </c:pt>
                <c:pt idx="7566">
                  <c:v>0.49754684510932423</c:v>
                </c:pt>
                <c:pt idx="7567">
                  <c:v>0.49754684510932423</c:v>
                </c:pt>
                <c:pt idx="7568">
                  <c:v>0.49934833505883935</c:v>
                </c:pt>
                <c:pt idx="7569">
                  <c:v>0.4998583073955446</c:v>
                </c:pt>
                <c:pt idx="7570">
                  <c:v>0.49749679983130624</c:v>
                </c:pt>
                <c:pt idx="7571">
                  <c:v>0.50156007734940899</c:v>
                </c:pt>
                <c:pt idx="7572">
                  <c:v>0.49770253560264638</c:v>
                </c:pt>
                <c:pt idx="7573">
                  <c:v>0.49721326230050222</c:v>
                </c:pt>
                <c:pt idx="7574">
                  <c:v>0.49721326230050222</c:v>
                </c:pt>
                <c:pt idx="7575">
                  <c:v>0.49571839111912142</c:v>
                </c:pt>
                <c:pt idx="7576">
                  <c:v>0.49172692433378223</c:v>
                </c:pt>
                <c:pt idx="7577">
                  <c:v>0.49286452670887737</c:v>
                </c:pt>
                <c:pt idx="7578">
                  <c:v>0.49286452670887737</c:v>
                </c:pt>
                <c:pt idx="7579">
                  <c:v>0.49286452670887737</c:v>
                </c:pt>
                <c:pt idx="7580">
                  <c:v>0.48770467126073241</c:v>
                </c:pt>
                <c:pt idx="7581">
                  <c:v>0.48770467126073241</c:v>
                </c:pt>
                <c:pt idx="7582">
                  <c:v>0.48770467126073241</c:v>
                </c:pt>
                <c:pt idx="7583">
                  <c:v>0.48792464688314036</c:v>
                </c:pt>
                <c:pt idx="7584">
                  <c:v>0.48792464688314036</c:v>
                </c:pt>
                <c:pt idx="7585">
                  <c:v>0.48792464688314036</c:v>
                </c:pt>
                <c:pt idx="7586">
                  <c:v>0.48561289902811822</c:v>
                </c:pt>
                <c:pt idx="7587">
                  <c:v>0.48724781355476898</c:v>
                </c:pt>
                <c:pt idx="7588">
                  <c:v>0.48724781355476898</c:v>
                </c:pt>
                <c:pt idx="7589">
                  <c:v>0.48724781355476898</c:v>
                </c:pt>
                <c:pt idx="7590">
                  <c:v>0.48641147930704753</c:v>
                </c:pt>
                <c:pt idx="7591">
                  <c:v>0.48718899910265068</c:v>
                </c:pt>
                <c:pt idx="7592">
                  <c:v>0.48590547704302722</c:v>
                </c:pt>
                <c:pt idx="7593">
                  <c:v>0.48590547704302722</c:v>
                </c:pt>
                <c:pt idx="7594">
                  <c:v>0.48500498927808644</c:v>
                </c:pt>
                <c:pt idx="7595">
                  <c:v>0.48722607948013602</c:v>
                </c:pt>
                <c:pt idx="7596">
                  <c:v>0.49015326536071235</c:v>
                </c:pt>
                <c:pt idx="7597">
                  <c:v>0.49183681071361623</c:v>
                </c:pt>
                <c:pt idx="7598">
                  <c:v>0.48757195764155098</c:v>
                </c:pt>
                <c:pt idx="7599">
                  <c:v>0.48757195764155098</c:v>
                </c:pt>
                <c:pt idx="7600">
                  <c:v>0.48757195764155098</c:v>
                </c:pt>
                <c:pt idx="7601">
                  <c:v>0.48589383885058302</c:v>
                </c:pt>
                <c:pt idx="7602">
                  <c:v>0.48589383885058302</c:v>
                </c:pt>
                <c:pt idx="7603">
                  <c:v>0.48676380846576101</c:v>
                </c:pt>
                <c:pt idx="7604">
                  <c:v>0.48814915966630579</c:v>
                </c:pt>
                <c:pt idx="7605">
                  <c:v>0.48244829134001438</c:v>
                </c:pt>
                <c:pt idx="7606">
                  <c:v>0.48244829134001438</c:v>
                </c:pt>
                <c:pt idx="7607">
                  <c:v>0.48602003105216135</c:v>
                </c:pt>
                <c:pt idx="7608">
                  <c:v>0.48464422548347602</c:v>
                </c:pt>
                <c:pt idx="7609">
                  <c:v>0.48464422548347602</c:v>
                </c:pt>
                <c:pt idx="7610">
                  <c:v>0.48266162280917402</c:v>
                </c:pt>
                <c:pt idx="7611">
                  <c:v>0.48266162280917402</c:v>
                </c:pt>
                <c:pt idx="7612">
                  <c:v>0.48266162280917402</c:v>
                </c:pt>
                <c:pt idx="7613">
                  <c:v>0.48631004098308622</c:v>
                </c:pt>
                <c:pt idx="7614">
                  <c:v>0.48381736027806738</c:v>
                </c:pt>
                <c:pt idx="7615">
                  <c:v>0.48381736027806738</c:v>
                </c:pt>
                <c:pt idx="7616">
                  <c:v>0.48541457355604944</c:v>
                </c:pt>
                <c:pt idx="7617">
                  <c:v>0.48335270006876735</c:v>
                </c:pt>
                <c:pt idx="7618">
                  <c:v>0.48687508801580237</c:v>
                </c:pt>
                <c:pt idx="7619">
                  <c:v>0.48518531392136222</c:v>
                </c:pt>
                <c:pt idx="7620">
                  <c:v>0.4830436384217458</c:v>
                </c:pt>
                <c:pt idx="7621">
                  <c:v>0.48019744346630278</c:v>
                </c:pt>
                <c:pt idx="7622">
                  <c:v>0.48019744346630278</c:v>
                </c:pt>
                <c:pt idx="7623">
                  <c:v>0.47655985120091321</c:v>
                </c:pt>
                <c:pt idx="7624">
                  <c:v>0.47655985120091321</c:v>
                </c:pt>
                <c:pt idx="7625">
                  <c:v>0.47655985120091321</c:v>
                </c:pt>
                <c:pt idx="7626">
                  <c:v>0.47655985120091321</c:v>
                </c:pt>
                <c:pt idx="7627">
                  <c:v>0.47645490704252735</c:v>
                </c:pt>
                <c:pt idx="7628">
                  <c:v>0.477939936562502</c:v>
                </c:pt>
                <c:pt idx="7629">
                  <c:v>0.477939936562502</c:v>
                </c:pt>
                <c:pt idx="7630">
                  <c:v>0.47737723289184542</c:v>
                </c:pt>
                <c:pt idx="7631">
                  <c:v>0.47994774692997222</c:v>
                </c:pt>
                <c:pt idx="7632">
                  <c:v>0.48213989195805224</c:v>
                </c:pt>
                <c:pt idx="7633">
                  <c:v>0.48213989195805224</c:v>
                </c:pt>
                <c:pt idx="7634">
                  <c:v>0.48213989195805224</c:v>
                </c:pt>
                <c:pt idx="7635">
                  <c:v>0.48213989195805224</c:v>
                </c:pt>
                <c:pt idx="7636">
                  <c:v>0.48146086330649157</c:v>
                </c:pt>
                <c:pt idx="7637">
                  <c:v>0.48146086330649157</c:v>
                </c:pt>
                <c:pt idx="7638">
                  <c:v>0.48047048018039124</c:v>
                </c:pt>
                <c:pt idx="7639">
                  <c:v>0.48047048018039124</c:v>
                </c:pt>
                <c:pt idx="7640">
                  <c:v>0.48047048018039124</c:v>
                </c:pt>
                <c:pt idx="7641">
                  <c:v>0.48047048018039124</c:v>
                </c:pt>
                <c:pt idx="7642">
                  <c:v>0.48047048018039124</c:v>
                </c:pt>
                <c:pt idx="7643">
                  <c:v>0.48047048018039124</c:v>
                </c:pt>
                <c:pt idx="7644">
                  <c:v>0.48082848570028552</c:v>
                </c:pt>
                <c:pt idx="7645">
                  <c:v>0.48253869735382837</c:v>
                </c:pt>
                <c:pt idx="7646">
                  <c:v>0.48253869735382837</c:v>
                </c:pt>
                <c:pt idx="7647">
                  <c:v>0.48253869735382837</c:v>
                </c:pt>
                <c:pt idx="7648">
                  <c:v>0.48714188141064835</c:v>
                </c:pt>
                <c:pt idx="7649">
                  <c:v>0.48714188141064835</c:v>
                </c:pt>
                <c:pt idx="7650">
                  <c:v>0.48714188141064835</c:v>
                </c:pt>
                <c:pt idx="7651">
                  <c:v>0.48558778687724957</c:v>
                </c:pt>
                <c:pt idx="7652">
                  <c:v>0.48554537112332402</c:v>
                </c:pt>
                <c:pt idx="7653">
                  <c:v>0.48153426997462551</c:v>
                </c:pt>
                <c:pt idx="7654">
                  <c:v>0.48153426997462551</c:v>
                </c:pt>
                <c:pt idx="7655">
                  <c:v>0.481232329700509</c:v>
                </c:pt>
                <c:pt idx="7656">
                  <c:v>0.478813554553913</c:v>
                </c:pt>
                <c:pt idx="7657">
                  <c:v>0.48255685332823123</c:v>
                </c:pt>
                <c:pt idx="7658">
                  <c:v>0.48330055340205635</c:v>
                </c:pt>
                <c:pt idx="7659">
                  <c:v>0.48311580242148899</c:v>
                </c:pt>
                <c:pt idx="7660">
                  <c:v>0.48801574848302676</c:v>
                </c:pt>
                <c:pt idx="7661">
                  <c:v>0.48421673798123821</c:v>
                </c:pt>
                <c:pt idx="7662">
                  <c:v>0.48659610963482441</c:v>
                </c:pt>
                <c:pt idx="7663">
                  <c:v>0.48699953220189801</c:v>
                </c:pt>
                <c:pt idx="7664">
                  <c:v>0.48182937701095052</c:v>
                </c:pt>
                <c:pt idx="7665">
                  <c:v>0.48443922882824708</c:v>
                </c:pt>
                <c:pt idx="7666">
                  <c:v>0.48469622701847898</c:v>
                </c:pt>
                <c:pt idx="7667">
                  <c:v>0.48469622701847898</c:v>
                </c:pt>
                <c:pt idx="7668">
                  <c:v>0.48374457070339899</c:v>
                </c:pt>
                <c:pt idx="7669">
                  <c:v>0.48374457070339899</c:v>
                </c:pt>
                <c:pt idx="7670">
                  <c:v>0.48455793258254398</c:v>
                </c:pt>
                <c:pt idx="7671">
                  <c:v>0.48076775857678278</c:v>
                </c:pt>
                <c:pt idx="7672">
                  <c:v>0.48076775857678278</c:v>
                </c:pt>
                <c:pt idx="7673">
                  <c:v>0.48389661520628535</c:v>
                </c:pt>
                <c:pt idx="7674">
                  <c:v>0.48389661520628535</c:v>
                </c:pt>
                <c:pt idx="7675">
                  <c:v>0.48436794709384551</c:v>
                </c:pt>
                <c:pt idx="7676">
                  <c:v>0.48418676079373235</c:v>
                </c:pt>
                <c:pt idx="7677">
                  <c:v>0.48418676079373235</c:v>
                </c:pt>
                <c:pt idx="7678">
                  <c:v>0.47980416684849236</c:v>
                </c:pt>
                <c:pt idx="7679">
                  <c:v>0.47629211897837376</c:v>
                </c:pt>
                <c:pt idx="7680">
                  <c:v>0.47649051831846523</c:v>
                </c:pt>
                <c:pt idx="7681">
                  <c:v>0.47625064182999222</c:v>
                </c:pt>
                <c:pt idx="7682">
                  <c:v>0.47625064182999222</c:v>
                </c:pt>
                <c:pt idx="7683">
                  <c:v>0.47566561277594921</c:v>
                </c:pt>
                <c:pt idx="7684">
                  <c:v>0.47260721361529701</c:v>
                </c:pt>
                <c:pt idx="7685">
                  <c:v>0.47260721361529701</c:v>
                </c:pt>
                <c:pt idx="7686">
                  <c:v>0.47734488070360637</c:v>
                </c:pt>
                <c:pt idx="7687">
                  <c:v>0.47813973224506601</c:v>
                </c:pt>
                <c:pt idx="7688">
                  <c:v>0.48245761879487636</c:v>
                </c:pt>
                <c:pt idx="7689">
                  <c:v>0.48245761879487636</c:v>
                </c:pt>
                <c:pt idx="7690">
                  <c:v>0.48249573115645722</c:v>
                </c:pt>
                <c:pt idx="7691">
                  <c:v>0.48296773265575621</c:v>
                </c:pt>
                <c:pt idx="7692">
                  <c:v>0.48179275827960821</c:v>
                </c:pt>
                <c:pt idx="7693">
                  <c:v>0.47792878565721347</c:v>
                </c:pt>
                <c:pt idx="7694">
                  <c:v>0.48016304120418601</c:v>
                </c:pt>
                <c:pt idx="7695">
                  <c:v>0.48016304120418601</c:v>
                </c:pt>
                <c:pt idx="7696">
                  <c:v>0.48020889549146722</c:v>
                </c:pt>
                <c:pt idx="7697">
                  <c:v>0.47962877560168538</c:v>
                </c:pt>
                <c:pt idx="7698">
                  <c:v>0.47489710258451501</c:v>
                </c:pt>
                <c:pt idx="7699">
                  <c:v>0.47489710258451501</c:v>
                </c:pt>
                <c:pt idx="7700">
                  <c:v>0.47489710258451501</c:v>
                </c:pt>
                <c:pt idx="7701">
                  <c:v>0.47741894433890442</c:v>
                </c:pt>
                <c:pt idx="7702">
                  <c:v>0.47520171923896598</c:v>
                </c:pt>
                <c:pt idx="7703">
                  <c:v>0.47520171923896598</c:v>
                </c:pt>
                <c:pt idx="7704">
                  <c:v>0.47403940161137176</c:v>
                </c:pt>
                <c:pt idx="7705">
                  <c:v>0.47237417343869537</c:v>
                </c:pt>
                <c:pt idx="7706">
                  <c:v>0.47237417343869537</c:v>
                </c:pt>
                <c:pt idx="7707">
                  <c:v>0.47237417343869537</c:v>
                </c:pt>
                <c:pt idx="7708">
                  <c:v>0.47237417343869537</c:v>
                </c:pt>
                <c:pt idx="7709">
                  <c:v>0.46748826603754651</c:v>
                </c:pt>
                <c:pt idx="7710">
                  <c:v>0.46917929437412098</c:v>
                </c:pt>
                <c:pt idx="7711">
                  <c:v>0.47215280760597123</c:v>
                </c:pt>
                <c:pt idx="7712">
                  <c:v>0.47215280760597123</c:v>
                </c:pt>
                <c:pt idx="7713">
                  <c:v>0.47215280760597123</c:v>
                </c:pt>
                <c:pt idx="7714">
                  <c:v>0.47215280760597123</c:v>
                </c:pt>
                <c:pt idx="7715">
                  <c:v>0.47410675838450123</c:v>
                </c:pt>
                <c:pt idx="7716">
                  <c:v>0.47206746692694135</c:v>
                </c:pt>
                <c:pt idx="7717">
                  <c:v>0.47139857935381052</c:v>
                </c:pt>
                <c:pt idx="7718">
                  <c:v>0.47591720112686636</c:v>
                </c:pt>
                <c:pt idx="7719">
                  <c:v>0.47710986479602802</c:v>
                </c:pt>
                <c:pt idx="7720">
                  <c:v>0.47710986479602802</c:v>
                </c:pt>
                <c:pt idx="7721">
                  <c:v>0.47710986479602802</c:v>
                </c:pt>
                <c:pt idx="7722">
                  <c:v>0.47853393886349499</c:v>
                </c:pt>
                <c:pt idx="7723">
                  <c:v>0.47304021310772598</c:v>
                </c:pt>
                <c:pt idx="7724">
                  <c:v>0.47377170372300198</c:v>
                </c:pt>
                <c:pt idx="7725">
                  <c:v>0.47037100278435723</c:v>
                </c:pt>
                <c:pt idx="7726">
                  <c:v>0.471299302370288</c:v>
                </c:pt>
                <c:pt idx="7727">
                  <c:v>0.471299302370288</c:v>
                </c:pt>
                <c:pt idx="7728">
                  <c:v>0.47137998975331735</c:v>
                </c:pt>
                <c:pt idx="7729">
                  <c:v>0.47137998975331735</c:v>
                </c:pt>
                <c:pt idx="7730">
                  <c:v>0.47041849303313421</c:v>
                </c:pt>
                <c:pt idx="7731">
                  <c:v>0.47041849303313421</c:v>
                </c:pt>
                <c:pt idx="7732">
                  <c:v>0.466495227603761</c:v>
                </c:pt>
                <c:pt idx="7733">
                  <c:v>0.46270624116911302</c:v>
                </c:pt>
                <c:pt idx="7734">
                  <c:v>0.46515489600165322</c:v>
                </c:pt>
                <c:pt idx="7735">
                  <c:v>0.46410776036836598</c:v>
                </c:pt>
                <c:pt idx="7736">
                  <c:v>0.46599218530409037</c:v>
                </c:pt>
                <c:pt idx="7737">
                  <c:v>0.46096447760212322</c:v>
                </c:pt>
                <c:pt idx="7738">
                  <c:v>0.46447439499975457</c:v>
                </c:pt>
                <c:pt idx="7739">
                  <c:v>0.46674091546413993</c:v>
                </c:pt>
                <c:pt idx="7740">
                  <c:v>0.46530636032841144</c:v>
                </c:pt>
                <c:pt idx="7741">
                  <c:v>0.46530636032841144</c:v>
                </c:pt>
                <c:pt idx="7742">
                  <c:v>0.46815436752225037</c:v>
                </c:pt>
                <c:pt idx="7743">
                  <c:v>0.46284106316568935</c:v>
                </c:pt>
                <c:pt idx="7744">
                  <c:v>0.46284106316568935</c:v>
                </c:pt>
                <c:pt idx="7745">
                  <c:v>0.46544004258527399</c:v>
                </c:pt>
                <c:pt idx="7746">
                  <c:v>0.46544004258527399</c:v>
                </c:pt>
                <c:pt idx="7747">
                  <c:v>0.4608333288423338</c:v>
                </c:pt>
                <c:pt idx="7748">
                  <c:v>0.4608333288423338</c:v>
                </c:pt>
                <c:pt idx="7749">
                  <c:v>0.45632195006668302</c:v>
                </c:pt>
                <c:pt idx="7750">
                  <c:v>0.45632195006668302</c:v>
                </c:pt>
                <c:pt idx="7751">
                  <c:v>0.45632195006668302</c:v>
                </c:pt>
                <c:pt idx="7752">
                  <c:v>0.45632195006668302</c:v>
                </c:pt>
                <c:pt idx="7753">
                  <c:v>0.45221740559854001</c:v>
                </c:pt>
                <c:pt idx="7754">
                  <c:v>0.45372317897514802</c:v>
                </c:pt>
                <c:pt idx="7755">
                  <c:v>0.45326495327937921</c:v>
                </c:pt>
                <c:pt idx="7756">
                  <c:v>0.45680300103621901</c:v>
                </c:pt>
                <c:pt idx="7757">
                  <c:v>0.45537942348900923</c:v>
                </c:pt>
                <c:pt idx="7758">
                  <c:v>0.45537942348900923</c:v>
                </c:pt>
                <c:pt idx="7759">
                  <c:v>0.45107414907980137</c:v>
                </c:pt>
                <c:pt idx="7760">
                  <c:v>0.45107414907980137</c:v>
                </c:pt>
                <c:pt idx="7761">
                  <c:v>0.45181408276571822</c:v>
                </c:pt>
                <c:pt idx="7762">
                  <c:v>0.45181408276571822</c:v>
                </c:pt>
                <c:pt idx="7763">
                  <c:v>0.44772544815764698</c:v>
                </c:pt>
                <c:pt idx="7764">
                  <c:v>0.44760969450100579</c:v>
                </c:pt>
                <c:pt idx="7765">
                  <c:v>0.44760969450100579</c:v>
                </c:pt>
                <c:pt idx="7766">
                  <c:v>0.44678841196398322</c:v>
                </c:pt>
                <c:pt idx="7767">
                  <c:v>0.44812259726582337</c:v>
                </c:pt>
                <c:pt idx="7768">
                  <c:v>0.4440142824111028</c:v>
                </c:pt>
                <c:pt idx="7769">
                  <c:v>0.4440142824111028</c:v>
                </c:pt>
                <c:pt idx="7770">
                  <c:v>0.44210913853612649</c:v>
                </c:pt>
                <c:pt idx="7771">
                  <c:v>0.44045098937627236</c:v>
                </c:pt>
                <c:pt idx="7772">
                  <c:v>0.44202396181439924</c:v>
                </c:pt>
                <c:pt idx="7773">
                  <c:v>0.44294062537771123</c:v>
                </c:pt>
                <c:pt idx="7774">
                  <c:v>0.44381147508586444</c:v>
                </c:pt>
                <c:pt idx="7775">
                  <c:v>0.44381147508586444</c:v>
                </c:pt>
                <c:pt idx="7776">
                  <c:v>0.44054802661212478</c:v>
                </c:pt>
                <c:pt idx="7777">
                  <c:v>0.44008586982253223</c:v>
                </c:pt>
                <c:pt idx="7778">
                  <c:v>0.43912438101962553</c:v>
                </c:pt>
                <c:pt idx="7779">
                  <c:v>0.44174661665597975</c:v>
                </c:pt>
                <c:pt idx="7780">
                  <c:v>0.44174661665597975</c:v>
                </c:pt>
                <c:pt idx="7781">
                  <c:v>0.44431578689359008</c:v>
                </c:pt>
                <c:pt idx="7782">
                  <c:v>0.44190934099432</c:v>
                </c:pt>
                <c:pt idx="7783">
                  <c:v>0.43955573755408123</c:v>
                </c:pt>
                <c:pt idx="7784">
                  <c:v>0.43630063203525238</c:v>
                </c:pt>
                <c:pt idx="7785">
                  <c:v>0.43264294272086223</c:v>
                </c:pt>
                <c:pt idx="7786">
                  <c:v>0.42976882817027623</c:v>
                </c:pt>
                <c:pt idx="7787">
                  <c:v>0.43355605241734002</c:v>
                </c:pt>
                <c:pt idx="7788">
                  <c:v>0.429262958568145</c:v>
                </c:pt>
                <c:pt idx="7789">
                  <c:v>0.43389630774558235</c:v>
                </c:pt>
                <c:pt idx="7790">
                  <c:v>0.43389630774558235</c:v>
                </c:pt>
                <c:pt idx="7791">
                  <c:v>0.4318068045120485</c:v>
                </c:pt>
                <c:pt idx="7792">
                  <c:v>0.43302839853385744</c:v>
                </c:pt>
                <c:pt idx="7793">
                  <c:v>0.43555563309525835</c:v>
                </c:pt>
                <c:pt idx="7794">
                  <c:v>0.43952832432872935</c:v>
                </c:pt>
                <c:pt idx="7795">
                  <c:v>0.43948294379154251</c:v>
                </c:pt>
                <c:pt idx="7796">
                  <c:v>0.43862663477038222</c:v>
                </c:pt>
                <c:pt idx="7797">
                  <c:v>0.43857484883754844</c:v>
                </c:pt>
                <c:pt idx="7798">
                  <c:v>0.43857484883754844</c:v>
                </c:pt>
                <c:pt idx="7799">
                  <c:v>0.43706177220942144</c:v>
                </c:pt>
                <c:pt idx="7800">
                  <c:v>0.43706177220942144</c:v>
                </c:pt>
                <c:pt idx="7801">
                  <c:v>0.43706177220942144</c:v>
                </c:pt>
                <c:pt idx="7802">
                  <c:v>0.43861520963054523</c:v>
                </c:pt>
                <c:pt idx="7803">
                  <c:v>0.43861520963054523</c:v>
                </c:pt>
                <c:pt idx="7804">
                  <c:v>0.43913673983402235</c:v>
                </c:pt>
                <c:pt idx="7805">
                  <c:v>0.43913673983402235</c:v>
                </c:pt>
                <c:pt idx="7806">
                  <c:v>0.43428642592249644</c:v>
                </c:pt>
                <c:pt idx="7807">
                  <c:v>0.43428642592249644</c:v>
                </c:pt>
                <c:pt idx="7808">
                  <c:v>0.43430214029563635</c:v>
                </c:pt>
                <c:pt idx="7809">
                  <c:v>0.43430214029563635</c:v>
                </c:pt>
                <c:pt idx="7810">
                  <c:v>0.42966778570921238</c:v>
                </c:pt>
                <c:pt idx="7811">
                  <c:v>0.43240832170765153</c:v>
                </c:pt>
                <c:pt idx="7812">
                  <c:v>0.43240832170765153</c:v>
                </c:pt>
                <c:pt idx="7813">
                  <c:v>0.43240832170765153</c:v>
                </c:pt>
                <c:pt idx="7814">
                  <c:v>0.43228351742071408</c:v>
                </c:pt>
                <c:pt idx="7815">
                  <c:v>0.42759675457202201</c:v>
                </c:pt>
                <c:pt idx="7816">
                  <c:v>0.42759675457202201</c:v>
                </c:pt>
                <c:pt idx="7817">
                  <c:v>0.42759675457202201</c:v>
                </c:pt>
                <c:pt idx="7818">
                  <c:v>0.42759675457202201</c:v>
                </c:pt>
                <c:pt idx="7819">
                  <c:v>0.42619579636316901</c:v>
                </c:pt>
                <c:pt idx="7820">
                  <c:v>0.42801622554401236</c:v>
                </c:pt>
                <c:pt idx="7821">
                  <c:v>0.42801622554401236</c:v>
                </c:pt>
                <c:pt idx="7822">
                  <c:v>0.42884656649223235</c:v>
                </c:pt>
                <c:pt idx="7823">
                  <c:v>0.42469630347008702</c:v>
                </c:pt>
                <c:pt idx="7824">
                  <c:v>0.42469630347008702</c:v>
                </c:pt>
                <c:pt idx="7825">
                  <c:v>0.42480737114762257</c:v>
                </c:pt>
                <c:pt idx="7826">
                  <c:v>0.42573969857483102</c:v>
                </c:pt>
                <c:pt idx="7827">
                  <c:v>0.42648748272900144</c:v>
                </c:pt>
                <c:pt idx="7828">
                  <c:v>0.42831077133129658</c:v>
                </c:pt>
                <c:pt idx="7829">
                  <c:v>0.42385340441907698</c:v>
                </c:pt>
                <c:pt idx="7830">
                  <c:v>0.42222197293233421</c:v>
                </c:pt>
                <c:pt idx="7831">
                  <c:v>0.41755987142875622</c:v>
                </c:pt>
                <c:pt idx="7832">
                  <c:v>0.41755987142875622</c:v>
                </c:pt>
                <c:pt idx="7833">
                  <c:v>0.41755987142875622</c:v>
                </c:pt>
                <c:pt idx="7834">
                  <c:v>0.4168516698072055</c:v>
                </c:pt>
                <c:pt idx="7835">
                  <c:v>0.41677893625895523</c:v>
                </c:pt>
                <c:pt idx="7836">
                  <c:v>0.42119828759936023</c:v>
                </c:pt>
                <c:pt idx="7837">
                  <c:v>0.42119828759936023</c:v>
                </c:pt>
                <c:pt idx="7838">
                  <c:v>0.42119828759936023</c:v>
                </c:pt>
                <c:pt idx="7839">
                  <c:v>0.41734019845625808</c:v>
                </c:pt>
                <c:pt idx="7840">
                  <c:v>0.42090725733055923</c:v>
                </c:pt>
                <c:pt idx="7841">
                  <c:v>0.42112947846698201</c:v>
                </c:pt>
                <c:pt idx="7842">
                  <c:v>0.42587428789096959</c:v>
                </c:pt>
                <c:pt idx="7843">
                  <c:v>0.42587428789096959</c:v>
                </c:pt>
                <c:pt idx="7844">
                  <c:v>0.42651585222842198</c:v>
                </c:pt>
                <c:pt idx="7845">
                  <c:v>0.42515485163990036</c:v>
                </c:pt>
                <c:pt idx="7846">
                  <c:v>0.42515485163990036</c:v>
                </c:pt>
                <c:pt idx="7847">
                  <c:v>0.42147386658744851</c:v>
                </c:pt>
                <c:pt idx="7848">
                  <c:v>0.41823086218167821</c:v>
                </c:pt>
                <c:pt idx="7849">
                  <c:v>0.42011815584714435</c:v>
                </c:pt>
                <c:pt idx="7850">
                  <c:v>0.42011815584714435</c:v>
                </c:pt>
                <c:pt idx="7851">
                  <c:v>0.41557954257438001</c:v>
                </c:pt>
                <c:pt idx="7852">
                  <c:v>0.412000432756774</c:v>
                </c:pt>
                <c:pt idx="7853">
                  <c:v>0.41520423004371976</c:v>
                </c:pt>
                <c:pt idx="7854">
                  <c:v>0.41539764476236002</c:v>
                </c:pt>
                <c:pt idx="7855">
                  <c:v>0.41539764476236002</c:v>
                </c:pt>
                <c:pt idx="7856">
                  <c:v>0.41289646768222138</c:v>
                </c:pt>
                <c:pt idx="7857">
                  <c:v>0.41233730416849002</c:v>
                </c:pt>
                <c:pt idx="7858">
                  <c:v>0.41231165429706035</c:v>
                </c:pt>
                <c:pt idx="7859">
                  <c:v>0.41421260221179201</c:v>
                </c:pt>
                <c:pt idx="7860">
                  <c:v>0.41295893281794538</c:v>
                </c:pt>
                <c:pt idx="7861">
                  <c:v>0.40955453651964335</c:v>
                </c:pt>
                <c:pt idx="7862">
                  <c:v>0.40955453651964335</c:v>
                </c:pt>
                <c:pt idx="7863">
                  <c:v>0.40955453651964335</c:v>
                </c:pt>
                <c:pt idx="7864">
                  <c:v>0.40955453651964335</c:v>
                </c:pt>
                <c:pt idx="7865">
                  <c:v>0.40595078657682698</c:v>
                </c:pt>
                <c:pt idx="7866">
                  <c:v>0.40595078657682698</c:v>
                </c:pt>
                <c:pt idx="7867">
                  <c:v>0.40592778219487352</c:v>
                </c:pt>
                <c:pt idx="7868">
                  <c:v>0.40596474918585651</c:v>
                </c:pt>
                <c:pt idx="7869">
                  <c:v>0.40596474918585651</c:v>
                </c:pt>
                <c:pt idx="7870">
                  <c:v>0.40222443908165423</c:v>
                </c:pt>
                <c:pt idx="7871">
                  <c:v>0.40269597658216499</c:v>
                </c:pt>
                <c:pt idx="7872">
                  <c:v>0.39913521170271221</c:v>
                </c:pt>
                <c:pt idx="7873">
                  <c:v>0.39639698718711452</c:v>
                </c:pt>
                <c:pt idx="7874">
                  <c:v>0.39316516327594547</c:v>
                </c:pt>
                <c:pt idx="7875">
                  <c:v>0.39399967515236944</c:v>
                </c:pt>
                <c:pt idx="7876">
                  <c:v>0.39003310023211202</c:v>
                </c:pt>
                <c:pt idx="7877">
                  <c:v>0.39109745493933901</c:v>
                </c:pt>
                <c:pt idx="7878">
                  <c:v>0.39145822373227951</c:v>
                </c:pt>
                <c:pt idx="7879">
                  <c:v>0.38936319493363736</c:v>
                </c:pt>
                <c:pt idx="7880">
                  <c:v>0.38532520282088251</c:v>
                </c:pt>
                <c:pt idx="7881">
                  <c:v>0.38799738773649123</c:v>
                </c:pt>
                <c:pt idx="7882">
                  <c:v>0.38797426943687757</c:v>
                </c:pt>
                <c:pt idx="7883">
                  <c:v>0.38797426943687757</c:v>
                </c:pt>
                <c:pt idx="7884">
                  <c:v>0.38797426943687757</c:v>
                </c:pt>
                <c:pt idx="7885">
                  <c:v>0.38382145919808636</c:v>
                </c:pt>
                <c:pt idx="7886">
                  <c:v>0.38011340925043435</c:v>
                </c:pt>
                <c:pt idx="7887">
                  <c:v>0.38011340925043435</c:v>
                </c:pt>
                <c:pt idx="7888">
                  <c:v>0.3777742183188415</c:v>
                </c:pt>
                <c:pt idx="7889">
                  <c:v>0.37930236581232851</c:v>
                </c:pt>
                <c:pt idx="7890">
                  <c:v>0.37839841194566853</c:v>
                </c:pt>
                <c:pt idx="7891">
                  <c:v>0.37830336130668557</c:v>
                </c:pt>
                <c:pt idx="7892">
                  <c:v>0.37830336130668557</c:v>
                </c:pt>
                <c:pt idx="7893">
                  <c:v>0.37830336130668557</c:v>
                </c:pt>
                <c:pt idx="7894">
                  <c:v>0.37434933428044537</c:v>
                </c:pt>
                <c:pt idx="7895">
                  <c:v>0.37587431521137937</c:v>
                </c:pt>
                <c:pt idx="7896">
                  <c:v>0.37258272263232722</c:v>
                </c:pt>
                <c:pt idx="7897">
                  <c:v>0.37235687572675952</c:v>
                </c:pt>
                <c:pt idx="7898">
                  <c:v>0.36883515716993598</c:v>
                </c:pt>
                <c:pt idx="7899">
                  <c:v>0.36883515716993598</c:v>
                </c:pt>
                <c:pt idx="7900">
                  <c:v>0.36746006202686937</c:v>
                </c:pt>
                <c:pt idx="7901">
                  <c:v>0.36742571017105136</c:v>
                </c:pt>
                <c:pt idx="7902">
                  <c:v>0.36742571017105136</c:v>
                </c:pt>
                <c:pt idx="7903">
                  <c:v>0.36454701918188298</c:v>
                </c:pt>
                <c:pt idx="7904">
                  <c:v>0.36454701918188298</c:v>
                </c:pt>
                <c:pt idx="7905">
                  <c:v>0.36271279877894141</c:v>
                </c:pt>
                <c:pt idx="7906">
                  <c:v>0.36271279877894141</c:v>
                </c:pt>
                <c:pt idx="7907">
                  <c:v>0.36271279877894141</c:v>
                </c:pt>
                <c:pt idx="7908">
                  <c:v>0.359062004491084</c:v>
                </c:pt>
                <c:pt idx="7909">
                  <c:v>0.359062004491084</c:v>
                </c:pt>
                <c:pt idx="7910">
                  <c:v>0.35715956179909036</c:v>
                </c:pt>
                <c:pt idx="7911">
                  <c:v>0.35634575239650801</c:v>
                </c:pt>
                <c:pt idx="7912">
                  <c:v>0.35521947256751302</c:v>
                </c:pt>
                <c:pt idx="7913">
                  <c:v>0.35420280977708035</c:v>
                </c:pt>
                <c:pt idx="7914">
                  <c:v>0.35402392661767135</c:v>
                </c:pt>
                <c:pt idx="7915">
                  <c:v>0.3539046333746696</c:v>
                </c:pt>
                <c:pt idx="7916">
                  <c:v>0.35029878886928723</c:v>
                </c:pt>
                <c:pt idx="7917">
                  <c:v>0.34774977177403721</c:v>
                </c:pt>
                <c:pt idx="7918">
                  <c:v>0.34673667303577621</c:v>
                </c:pt>
                <c:pt idx="7919">
                  <c:v>0.34325670344134201</c:v>
                </c:pt>
                <c:pt idx="7920">
                  <c:v>0.34246791515330122</c:v>
                </c:pt>
                <c:pt idx="7921">
                  <c:v>0.34223469462168099</c:v>
                </c:pt>
                <c:pt idx="7922">
                  <c:v>0.34198741813262223</c:v>
                </c:pt>
                <c:pt idx="7923">
                  <c:v>0.34198741813262223</c:v>
                </c:pt>
                <c:pt idx="7924">
                  <c:v>0.34198741813262223</c:v>
                </c:pt>
                <c:pt idx="7925">
                  <c:v>0.34198741813262223</c:v>
                </c:pt>
                <c:pt idx="7926">
                  <c:v>0.34198741813262223</c:v>
                </c:pt>
                <c:pt idx="7927">
                  <c:v>0.34013641372923997</c:v>
                </c:pt>
                <c:pt idx="7928">
                  <c:v>0.33876865907657422</c:v>
                </c:pt>
                <c:pt idx="7929">
                  <c:v>0.33629419304837022</c:v>
                </c:pt>
                <c:pt idx="7930">
                  <c:v>0.33890955927972738</c:v>
                </c:pt>
                <c:pt idx="7931">
                  <c:v>0.33890955927972738</c:v>
                </c:pt>
                <c:pt idx="7932">
                  <c:v>0.33890955927972738</c:v>
                </c:pt>
                <c:pt idx="7933">
                  <c:v>0.33890955927972738</c:v>
                </c:pt>
                <c:pt idx="7934">
                  <c:v>0.33581251535831552</c:v>
                </c:pt>
                <c:pt idx="7935">
                  <c:v>0.33581251535831552</c:v>
                </c:pt>
                <c:pt idx="7936">
                  <c:v>0.33581251535831552</c:v>
                </c:pt>
                <c:pt idx="7937">
                  <c:v>0.33559797315827844</c:v>
                </c:pt>
                <c:pt idx="7938">
                  <c:v>0.33559797315827844</c:v>
                </c:pt>
                <c:pt idx="7939">
                  <c:v>0.33335853786948766</c:v>
                </c:pt>
                <c:pt idx="7940">
                  <c:v>0.33139135023532801</c:v>
                </c:pt>
                <c:pt idx="7941">
                  <c:v>0.33210165574765144</c:v>
                </c:pt>
                <c:pt idx="7942">
                  <c:v>0.32978321609665023</c:v>
                </c:pt>
                <c:pt idx="7943">
                  <c:v>0.33135090400496747</c:v>
                </c:pt>
                <c:pt idx="7944">
                  <c:v>0.32872645265545641</c:v>
                </c:pt>
                <c:pt idx="7945">
                  <c:v>0.32537557289945368</c:v>
                </c:pt>
                <c:pt idx="7946">
                  <c:v>0.32555055255545823</c:v>
                </c:pt>
                <c:pt idx="7947">
                  <c:v>0.3230131213098355</c:v>
                </c:pt>
                <c:pt idx="7948">
                  <c:v>0.32304996877531023</c:v>
                </c:pt>
                <c:pt idx="7949">
                  <c:v>0.32396587343857441</c:v>
                </c:pt>
                <c:pt idx="7950">
                  <c:v>0.32078935821573301</c:v>
                </c:pt>
                <c:pt idx="7951">
                  <c:v>0.32055299090553036</c:v>
                </c:pt>
                <c:pt idx="7952">
                  <c:v>0.31771001833383922</c:v>
                </c:pt>
                <c:pt idx="7953">
                  <c:v>0.31484695139334351</c:v>
                </c:pt>
                <c:pt idx="7954">
                  <c:v>0.31166128155133399</c:v>
                </c:pt>
                <c:pt idx="7955">
                  <c:v>0.31166128155133399</c:v>
                </c:pt>
                <c:pt idx="7956">
                  <c:v>0.31040683614463044</c:v>
                </c:pt>
                <c:pt idx="7957">
                  <c:v>0.31040683614463044</c:v>
                </c:pt>
                <c:pt idx="7958">
                  <c:v>0.30978662741481544</c:v>
                </c:pt>
                <c:pt idx="7959">
                  <c:v>0.30705518611966837</c:v>
                </c:pt>
                <c:pt idx="7960">
                  <c:v>0.30705518611966837</c:v>
                </c:pt>
                <c:pt idx="7961">
                  <c:v>0.30641728278301122</c:v>
                </c:pt>
                <c:pt idx="7962">
                  <c:v>0.30342713235134522</c:v>
                </c:pt>
                <c:pt idx="7963">
                  <c:v>0.30342713235134522</c:v>
                </c:pt>
                <c:pt idx="7964">
                  <c:v>0.30201361794248638</c:v>
                </c:pt>
                <c:pt idx="7965">
                  <c:v>0.2994742711796396</c:v>
                </c:pt>
                <c:pt idx="7966">
                  <c:v>0.2994742711796396</c:v>
                </c:pt>
                <c:pt idx="7967">
                  <c:v>0.30061666279348537</c:v>
                </c:pt>
                <c:pt idx="7968">
                  <c:v>0.30061666279348537</c:v>
                </c:pt>
                <c:pt idx="7969">
                  <c:v>0.30061666279348537</c:v>
                </c:pt>
                <c:pt idx="7970">
                  <c:v>0.30061666279348537</c:v>
                </c:pt>
                <c:pt idx="7971">
                  <c:v>0.29966921271924135</c:v>
                </c:pt>
                <c:pt idx="7972">
                  <c:v>0.29966921271924135</c:v>
                </c:pt>
                <c:pt idx="7973">
                  <c:v>0.29914922937970123</c:v>
                </c:pt>
                <c:pt idx="7974">
                  <c:v>0.29767789403011502</c:v>
                </c:pt>
                <c:pt idx="7975">
                  <c:v>0.29767789403011502</c:v>
                </c:pt>
                <c:pt idx="7976">
                  <c:v>0.29767789403011502</c:v>
                </c:pt>
                <c:pt idx="7977">
                  <c:v>0.29620246009396822</c:v>
                </c:pt>
                <c:pt idx="7978">
                  <c:v>0.29620246009396822</c:v>
                </c:pt>
                <c:pt idx="7979">
                  <c:v>0.29551428771836935</c:v>
                </c:pt>
                <c:pt idx="7980">
                  <c:v>0.29535259638254957</c:v>
                </c:pt>
                <c:pt idx="7981">
                  <c:v>0.29535259638254957</c:v>
                </c:pt>
                <c:pt idx="7982">
                  <c:v>0.29535259638254957</c:v>
                </c:pt>
                <c:pt idx="7983">
                  <c:v>0.29535259638254957</c:v>
                </c:pt>
                <c:pt idx="7984">
                  <c:v>0.29535259638254957</c:v>
                </c:pt>
                <c:pt idx="7985">
                  <c:v>0.29535259638254957</c:v>
                </c:pt>
                <c:pt idx="7986">
                  <c:v>0.29535259638254957</c:v>
                </c:pt>
                <c:pt idx="7987">
                  <c:v>0.29278496813126537</c:v>
                </c:pt>
                <c:pt idx="7988">
                  <c:v>0.29263978524033801</c:v>
                </c:pt>
                <c:pt idx="7989">
                  <c:v>0.29132376568643437</c:v>
                </c:pt>
                <c:pt idx="7990">
                  <c:v>0.28993065492262798</c:v>
                </c:pt>
                <c:pt idx="7991">
                  <c:v>0.28993065492262798</c:v>
                </c:pt>
                <c:pt idx="7992">
                  <c:v>0.28720355612622778</c:v>
                </c:pt>
                <c:pt idx="7993">
                  <c:v>0.28720355612622778</c:v>
                </c:pt>
                <c:pt idx="7994">
                  <c:v>0.28453482237648398</c:v>
                </c:pt>
                <c:pt idx="7995">
                  <c:v>0.2835206782146576</c:v>
                </c:pt>
                <c:pt idx="7996">
                  <c:v>0.2835206782146576</c:v>
                </c:pt>
                <c:pt idx="7997">
                  <c:v>0.28253849954919302</c:v>
                </c:pt>
              </c:numCache>
            </c:numRef>
          </c:yVal>
          <c:smooth val="1"/>
        </c:ser>
        <c:axId val="244019968"/>
        <c:axId val="244021504"/>
      </c:scatterChart>
      <c:valAx>
        <c:axId val="244019968"/>
        <c:scaling>
          <c:orientation val="minMax"/>
          <c:max val="8000"/>
        </c:scaling>
        <c:axPos val="b"/>
        <c:tickLblPos val="nextTo"/>
        <c:crossAx val="244021504"/>
        <c:crosses val="autoZero"/>
        <c:crossBetween val="midCat"/>
      </c:valAx>
      <c:valAx>
        <c:axId val="244021504"/>
        <c:scaling>
          <c:orientation val="minMax"/>
          <c:min val="0.2"/>
        </c:scaling>
        <c:axPos val="l"/>
        <c:majorGridlines/>
        <c:numFmt formatCode="General" sourceLinked="1"/>
        <c:tickLblPos val="nextTo"/>
        <c:crossAx val="244019968"/>
        <c:crosses val="autoZero"/>
        <c:crossBetween val="midCat"/>
        <c:majorUnit val="5.0000000000000024E-2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6C1A1-9E00-4A88-B551-13442BB98856}" type="datetimeFigureOut">
              <a:rPr lang="en-US" smtClean="0"/>
              <a:pPr/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1BE3-051F-480F-8557-AEC48C65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838200"/>
            <a:ext cx="351913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962400"/>
            <a:ext cx="3324225" cy="277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3810000" y="5943600"/>
            <a:ext cx="43220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1000" dirty="0" smtClean="0"/>
              <a:t>The reversible work, </a:t>
            </a:r>
            <a:r>
              <a:rPr lang="en-US" sz="1000" i="1" dirty="0" smtClean="0"/>
              <a:t>W</a:t>
            </a:r>
            <a:r>
              <a:rPr lang="en-US" sz="1000" dirty="0" smtClean="0"/>
              <a:t>, of forming a droplet within the </a:t>
            </a:r>
            <a:r>
              <a:rPr lang="en-US" sz="1000" dirty="0" err="1" smtClean="0"/>
              <a:t>supercooled</a:t>
            </a:r>
            <a:r>
              <a:rPr lang="en-US" sz="1000" dirty="0" smtClean="0"/>
              <a:t> LJ vapor</a:t>
            </a:r>
          </a:p>
          <a:p>
            <a:pPr algn="just"/>
            <a:r>
              <a:rPr lang="en-US" sz="1000" dirty="0" smtClean="0"/>
              <a:t> at </a:t>
            </a:r>
            <a:r>
              <a:rPr lang="en-US" sz="1000" dirty="0" err="1" smtClean="0"/>
              <a:t>kT</a:t>
            </a:r>
            <a:r>
              <a:rPr lang="en-US" sz="1000" dirty="0" smtClean="0"/>
              <a:t>/</a:t>
            </a:r>
            <a:r>
              <a:rPr lang="el-GR" sz="1000" dirty="0" smtClean="0"/>
              <a:t>ε=0.8 </a:t>
            </a:r>
            <a:r>
              <a:rPr lang="en-US" sz="1000" dirty="0" smtClean="0"/>
              <a:t>and P</a:t>
            </a:r>
            <a:r>
              <a:rPr lang="el-GR" sz="1000" dirty="0" smtClean="0"/>
              <a:t>σ³/</a:t>
            </a:r>
            <a:r>
              <a:rPr lang="en-US" sz="1000" dirty="0" smtClean="0"/>
              <a:t>ɛ=0.01247 obtained from isothermal-isobaric Monte </a:t>
            </a:r>
          </a:p>
          <a:p>
            <a:pPr algn="just"/>
            <a:r>
              <a:rPr lang="en-US" sz="1000" dirty="0" smtClean="0"/>
              <a:t>Carlo simulations. The key features of the DFT predictions, such as the flat ridge</a:t>
            </a:r>
          </a:p>
          <a:p>
            <a:pPr algn="just"/>
            <a:r>
              <a:rPr lang="en-US" sz="1000" dirty="0" smtClean="0"/>
              <a:t>and limits of stability, are verified by the simulation.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10000" y="838200"/>
            <a:ext cx="47211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1000" dirty="0" smtClean="0"/>
              <a:t>The reversible work, </a:t>
            </a:r>
            <a:r>
              <a:rPr lang="en-US" sz="1000" i="1" dirty="0" smtClean="0"/>
              <a:t>W</a:t>
            </a:r>
            <a:r>
              <a:rPr lang="en-US" sz="1000" dirty="0" smtClean="0"/>
              <a:t>, of forming a droplet of given </a:t>
            </a:r>
            <a:r>
              <a:rPr lang="en-US" sz="1000" i="1" dirty="0" smtClean="0"/>
              <a:t>n</a:t>
            </a:r>
            <a:r>
              <a:rPr lang="en-US" sz="1000" dirty="0" smtClean="0"/>
              <a:t> and radius </a:t>
            </a:r>
            <a:r>
              <a:rPr lang="en-US" sz="1000" dirty="0" smtClean="0">
                <a:latin typeface="Symbol" pitchFamily="18" charset="2"/>
              </a:rPr>
              <a:t>l</a:t>
            </a:r>
            <a:r>
              <a:rPr lang="en-US" sz="1000" dirty="0" smtClean="0"/>
              <a:t> within the </a:t>
            </a:r>
          </a:p>
          <a:p>
            <a:pPr algn="just"/>
            <a:r>
              <a:rPr lang="en-US" sz="1000" dirty="0" err="1" smtClean="0"/>
              <a:t>supercooled</a:t>
            </a:r>
            <a:r>
              <a:rPr lang="en-US" sz="1000" dirty="0" smtClean="0"/>
              <a:t> </a:t>
            </a:r>
            <a:r>
              <a:rPr lang="en-US" sz="1000" dirty="0" err="1" smtClean="0"/>
              <a:t>Lennard</a:t>
            </a:r>
            <a:r>
              <a:rPr lang="en-US" sz="1000" dirty="0" smtClean="0"/>
              <a:t>-Jones (LJ) vapor at </a:t>
            </a:r>
            <a:r>
              <a:rPr lang="en-US" sz="1000" dirty="0" err="1" smtClean="0"/>
              <a:t>kT</a:t>
            </a:r>
            <a:r>
              <a:rPr lang="en-US" sz="1000" dirty="0" smtClean="0"/>
              <a:t>/</a:t>
            </a:r>
            <a:r>
              <a:rPr lang="el-GR" sz="1000" dirty="0" smtClean="0"/>
              <a:t>ε=0.8 </a:t>
            </a:r>
            <a:r>
              <a:rPr lang="en-US" sz="1000" dirty="0" smtClean="0"/>
              <a:t>and </a:t>
            </a:r>
            <a:r>
              <a:rPr lang="en-US" sz="1000" dirty="0" err="1" smtClean="0"/>
              <a:t>and</a:t>
            </a:r>
            <a:r>
              <a:rPr lang="en-US" sz="1000" dirty="0" smtClean="0"/>
              <a:t> </a:t>
            </a:r>
            <a:r>
              <a:rPr lang="el-GR" sz="1000" dirty="0" smtClean="0"/>
              <a:t>ρσ³=0.01</a:t>
            </a:r>
            <a:r>
              <a:rPr lang="en-US" sz="1000" dirty="0" smtClean="0"/>
              <a:t> obtained </a:t>
            </a:r>
          </a:p>
          <a:p>
            <a:pPr algn="just"/>
            <a:r>
              <a:rPr lang="en-US" sz="1000" dirty="0" smtClean="0"/>
              <a:t>from constrained density-functional theory (DFT). For n&gt;15, each profile terminates</a:t>
            </a:r>
          </a:p>
          <a:p>
            <a:pPr algn="just"/>
            <a:r>
              <a:rPr lang="en-US" sz="1000" dirty="0" smtClean="0"/>
              <a:t>at a limit of stability. A flat ridge develops, i.e., maxima in </a:t>
            </a:r>
            <a:r>
              <a:rPr lang="en-US" sz="1000" i="1" dirty="0" smtClean="0"/>
              <a:t>W</a:t>
            </a:r>
            <a:r>
              <a:rPr lang="en-US" sz="1000" dirty="0" smtClean="0"/>
              <a:t> have the same values, for</a:t>
            </a:r>
          </a:p>
          <a:p>
            <a:pPr algn="just"/>
            <a:r>
              <a:rPr lang="en-US" sz="1000" dirty="0" smtClean="0"/>
              <a:t>larger droplet sizes. Hence, homogeneous droplet nucleation is more appropriately</a:t>
            </a:r>
          </a:p>
          <a:p>
            <a:pPr algn="just"/>
            <a:r>
              <a:rPr lang="en-US" sz="1000" dirty="0" smtClean="0"/>
              <a:t>described as an “</a:t>
            </a:r>
            <a:r>
              <a:rPr lang="en-US" sz="1000" b="1" i="1" dirty="0" smtClean="0"/>
              <a:t>activated instability</a:t>
            </a:r>
            <a:r>
              <a:rPr lang="en-US" sz="1000" dirty="0" smtClean="0"/>
              <a:t>”: once the droplets surmount the free energy</a:t>
            </a:r>
          </a:p>
          <a:p>
            <a:pPr algn="just"/>
            <a:r>
              <a:rPr lang="en-US" sz="1000" dirty="0" smtClean="0"/>
              <a:t>barrier the free energy surface serves to channel the embryos towards the stability</a:t>
            </a:r>
          </a:p>
          <a:p>
            <a:pPr algn="just"/>
            <a:r>
              <a:rPr lang="en-US" sz="1000" dirty="0" smtClean="0"/>
              <a:t>limits; the growth phase proceeds via a mechanism appropriate for an unstable fluid.</a:t>
            </a:r>
          </a:p>
          <a:p>
            <a:pPr algn="just"/>
            <a:r>
              <a:rPr lang="en-US" sz="1000" dirty="0" smtClean="0"/>
              <a:t>This is a new and intriguing picture of the molecular mechanism of droplet formation. 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152400"/>
            <a:ext cx="6828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Activated Instability of Homogeneous </a:t>
            </a:r>
            <a:r>
              <a:rPr lang="en-US" b="1" dirty="0" smtClean="0"/>
              <a:t>Nucleation </a:t>
            </a:r>
            <a:r>
              <a:rPr lang="en-US" b="1" dirty="0" smtClean="0"/>
              <a:t>and Growth</a:t>
            </a:r>
          </a:p>
          <a:p>
            <a:pPr algn="ctr"/>
            <a:r>
              <a:rPr lang="en-US" sz="1400" dirty="0" smtClean="0"/>
              <a:t>David S. </a:t>
            </a:r>
            <a:r>
              <a:rPr lang="en-US" sz="1400" dirty="0" err="1" smtClean="0"/>
              <a:t>Corti</a:t>
            </a:r>
            <a:r>
              <a:rPr lang="en-US" sz="1400" dirty="0" smtClean="0"/>
              <a:t>, School of Chemical Engineering, Purdue University, West Lafayette , IN 47906</a:t>
            </a:r>
            <a:endParaRPr lang="en-US" sz="1400" dirty="0"/>
          </a:p>
        </p:txBody>
      </p:sp>
      <p:cxnSp>
        <p:nvCxnSpPr>
          <p:cNvPr id="20" name="Straight Arrow Connector 19"/>
          <p:cNvCxnSpPr/>
          <p:nvPr/>
        </p:nvCxnSpPr>
        <p:spPr>
          <a:xfrm rot="10800000">
            <a:off x="3124200" y="5334000"/>
            <a:ext cx="685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495800" y="4419600"/>
            <a:ext cx="449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The </a:t>
            </a:r>
            <a:r>
              <a:rPr lang="en-US" sz="1000" dirty="0" smtClean="0"/>
              <a:t>reduced </a:t>
            </a:r>
            <a:r>
              <a:rPr lang="en-US" sz="1000" dirty="0" smtClean="0"/>
              <a:t>density, </a:t>
            </a:r>
            <a:r>
              <a:rPr lang="en-US" sz="1000" dirty="0" smtClean="0">
                <a:latin typeface="Symbol" pitchFamily="18" charset="2"/>
              </a:rPr>
              <a:t>r</a:t>
            </a:r>
            <a:r>
              <a:rPr lang="en-US" sz="1000" dirty="0" smtClean="0"/>
              <a:t>*, versus Monte Carlo step after a cavity of radius </a:t>
            </a:r>
            <a:r>
              <a:rPr lang="en-US" sz="1000" dirty="0" smtClean="0">
                <a:latin typeface="Symbol" pitchFamily="18" charset="2"/>
              </a:rPr>
              <a:t>l</a:t>
            </a:r>
            <a:r>
              <a:rPr lang="en-US" sz="1000" dirty="0" smtClean="0"/>
              <a:t> = 2.2</a:t>
            </a:r>
            <a:r>
              <a:rPr lang="en-US" sz="1000" dirty="0" smtClean="0">
                <a:latin typeface="Symbol" pitchFamily="18" charset="2"/>
              </a:rPr>
              <a:t>s</a:t>
            </a:r>
            <a:r>
              <a:rPr lang="en-US" sz="1000" dirty="0" smtClean="0"/>
              <a:t> was placed within a superheated </a:t>
            </a:r>
            <a:r>
              <a:rPr lang="en-US" sz="1000" dirty="0" err="1" smtClean="0"/>
              <a:t>Lennard</a:t>
            </a:r>
            <a:r>
              <a:rPr lang="en-US" sz="1000" dirty="0" smtClean="0"/>
              <a:t>-Jones liquid.  For the given temperature and pressure of the liquid, the cavity at the limit of stability has a radius of 1.8</a:t>
            </a:r>
            <a:r>
              <a:rPr lang="en-US" sz="1000" dirty="0" smtClean="0">
                <a:latin typeface="Symbol" pitchFamily="18" charset="2"/>
              </a:rPr>
              <a:t>s</a:t>
            </a:r>
            <a:r>
              <a:rPr lang="en-US" sz="1000" dirty="0" smtClean="0"/>
              <a:t>. The introduction of a cavity beyond this critical size is found to generate an instability; the density begins to rapidly decrease, indicating that phase separation has begun to occur. These simulations confirm that the limits of stability predicted by the DFT method denote a rea</a:t>
            </a:r>
            <a:r>
              <a:rPr lang="en-US" sz="1000" dirty="0" smtClean="0"/>
              <a:t>l</a:t>
            </a:r>
            <a:r>
              <a:rPr lang="en-US" sz="1000" dirty="0" smtClean="0"/>
              <a:t> transition point between stable and unstable fluctuations within the superheated liquid. </a:t>
            </a:r>
            <a:endParaRPr lang="en-US" sz="1000" dirty="0"/>
          </a:p>
        </p:txBody>
      </p:sp>
      <p:graphicFrame>
        <p:nvGraphicFramePr>
          <p:cNvPr id="11" name="Chart 10"/>
          <p:cNvGraphicFramePr>
            <a:graphicFrameLocks noGrp="1" noChangeAspect="1"/>
          </p:cNvGraphicFramePr>
          <p:nvPr/>
        </p:nvGraphicFramePr>
        <p:xfrm>
          <a:off x="4953000" y="2438400"/>
          <a:ext cx="3535681" cy="2090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>
            <a:spLocks noChangeAspect="1"/>
          </p:cNvSpPr>
          <p:nvPr/>
        </p:nvSpPr>
        <p:spPr>
          <a:xfrm>
            <a:off x="5638800" y="3200400"/>
            <a:ext cx="708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Symbol" pitchFamily="18" charset="2"/>
              </a:rPr>
              <a:t>l </a:t>
            </a:r>
            <a:r>
              <a:rPr lang="en-US" sz="1200" dirty="0" smtClean="0"/>
              <a:t>= 2.2</a:t>
            </a:r>
            <a:r>
              <a:rPr lang="en-US" sz="1200" dirty="0" smtClean="0">
                <a:latin typeface="Symbol" pitchFamily="18" charset="2"/>
              </a:rPr>
              <a:t>s</a:t>
            </a:r>
            <a:endParaRPr lang="en-US" sz="1200" dirty="0">
              <a:latin typeface="Symbol" pitchFamily="18" charset="2"/>
            </a:endParaRPr>
          </a:p>
        </p:txBody>
      </p:sp>
      <p:sp>
        <p:nvSpPr>
          <p:cNvPr id="13" name="TextBox 12"/>
          <p:cNvSpPr txBox="1">
            <a:spLocks noChangeAspect="1"/>
          </p:cNvSpPr>
          <p:nvPr/>
        </p:nvSpPr>
        <p:spPr>
          <a:xfrm rot="16200000">
            <a:off x="4698623" y="3302377"/>
            <a:ext cx="2977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Symbol" pitchFamily="18" charset="2"/>
                <a:cs typeface="Times New Roman" pitchFamily="18" charset="0"/>
              </a:rPr>
              <a:t>r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*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328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Engineering Computer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dscorti</dc:creator>
  <cp:lastModifiedBy>dscorti</cp:lastModifiedBy>
  <cp:revision>23</cp:revision>
  <dcterms:created xsi:type="dcterms:W3CDTF">2008-09-15T19:37:29Z</dcterms:created>
  <dcterms:modified xsi:type="dcterms:W3CDTF">2009-09-14T16:29:52Z</dcterms:modified>
</cp:coreProperties>
</file>