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44282-53B6-446C-8454-D3CD4EF1B927}" type="datetimeFigureOut">
              <a:rPr lang="en-US" smtClean="0"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65ACE-AE41-480B-8A76-7FB1042D9F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 			        	  			                </a:t>
            </a:r>
          </a:p>
          <a:p>
            <a:r>
              <a:rPr lang="en-US" dirty="0" smtClean="0"/>
              <a:t>Liquid crystal </a:t>
            </a:r>
            <a:r>
              <a:rPr lang="en-US" dirty="0"/>
              <a:t>sensors shown with fluid flow across the open surface at flow rates of (a) 5 </a:t>
            </a:r>
            <a:r>
              <a:rPr lang="en-US" dirty="0" err="1"/>
              <a:t>mL</a:t>
            </a:r>
            <a:r>
              <a:rPr lang="en-US" dirty="0"/>
              <a:t>/min, (b) 10 </a:t>
            </a:r>
            <a:r>
              <a:rPr lang="en-US" dirty="0" err="1"/>
              <a:t>mL</a:t>
            </a:r>
            <a:r>
              <a:rPr lang="en-US" dirty="0"/>
              <a:t>/min, and (c) 20 </a:t>
            </a:r>
            <a:r>
              <a:rPr lang="en-US" dirty="0" err="1"/>
              <a:t>mL</a:t>
            </a:r>
            <a:r>
              <a:rPr lang="en-US" dirty="0"/>
              <a:t>/min.  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810000"/>
            <a:ext cx="2370087" cy="14478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93817" y="3810000"/>
            <a:ext cx="2268783" cy="14478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3810000"/>
            <a:ext cx="2286000" cy="1433452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546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635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457200"/>
            <a:ext cx="77317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Dynamic Anchoring of </a:t>
            </a:r>
            <a:r>
              <a:rPr lang="en-US" sz="2400" dirty="0" err="1" smtClean="0"/>
              <a:t>Nematic</a:t>
            </a:r>
            <a:r>
              <a:rPr lang="en-US" sz="2400" dirty="0" smtClean="0"/>
              <a:t> Liquid Crystals by Flowing Oil</a:t>
            </a:r>
          </a:p>
          <a:p>
            <a:endParaRPr lang="en-US" dirty="0" smtClean="0"/>
          </a:p>
          <a:p>
            <a:r>
              <a:rPr lang="en-US" dirty="0" smtClean="0"/>
              <a:t>R. Pelcovits, Department of Physics, Brown University</a:t>
            </a:r>
          </a:p>
          <a:p>
            <a:r>
              <a:rPr lang="en-US" dirty="0" smtClean="0"/>
              <a:t>G. Crawford, School of Science, Notre Dame University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14400" y="2057400"/>
            <a:ext cx="81227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are using the unique optical properties of </a:t>
            </a:r>
            <a:r>
              <a:rPr lang="en-US" dirty="0" err="1" smtClean="0"/>
              <a:t>nematic</a:t>
            </a:r>
            <a:r>
              <a:rPr lang="en-US" dirty="0" smtClean="0"/>
              <a:t> liquid crystals to probe the </a:t>
            </a:r>
          </a:p>
          <a:p>
            <a:r>
              <a:rPr lang="en-US" dirty="0" smtClean="0"/>
              <a:t>“dynamic anchoring” of the surface of a </a:t>
            </a:r>
            <a:r>
              <a:rPr lang="en-US" dirty="0" err="1" smtClean="0"/>
              <a:t>nematic</a:t>
            </a:r>
            <a:r>
              <a:rPr lang="en-US" dirty="0" smtClean="0"/>
              <a:t> </a:t>
            </a:r>
            <a:r>
              <a:rPr lang="en-US" dirty="0" err="1" smtClean="0"/>
              <a:t>microwell</a:t>
            </a:r>
            <a:r>
              <a:rPr lang="en-US" dirty="0" smtClean="0"/>
              <a:t> by oil flowing above. </a:t>
            </a:r>
          </a:p>
          <a:p>
            <a:r>
              <a:rPr lang="en-US" dirty="0" smtClean="0"/>
              <a:t>Understanding the interaction between the oil and </a:t>
            </a:r>
            <a:r>
              <a:rPr lang="en-US" dirty="0" err="1" smtClean="0"/>
              <a:t>nematic</a:t>
            </a:r>
            <a:r>
              <a:rPr lang="en-US" dirty="0" smtClean="0"/>
              <a:t> may provide a novel way</a:t>
            </a:r>
          </a:p>
          <a:p>
            <a:r>
              <a:rPr lang="en-US" dirty="0" smtClean="0"/>
              <a:t>to construct a petroleum field sensor as well as shed light on fundamental liquid</a:t>
            </a:r>
          </a:p>
          <a:p>
            <a:r>
              <a:rPr lang="en-US" dirty="0" smtClean="0"/>
              <a:t>crystal physics.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47800" y="525780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191000" y="5257800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(b)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00" y="52578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(c)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102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Brown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Pelcovits</dc:creator>
  <cp:lastModifiedBy>Robert Pelcovits</cp:lastModifiedBy>
  <cp:revision>2</cp:revision>
  <dcterms:created xsi:type="dcterms:W3CDTF">2009-09-30T17:40:22Z</dcterms:created>
  <dcterms:modified xsi:type="dcterms:W3CDTF">2009-09-30T17:51:13Z</dcterms:modified>
</cp:coreProperties>
</file>