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6A6C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54" d="100"/>
          <a:sy n="154" d="100"/>
        </p:scale>
        <p:origin x="-114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presProps" Target="presProps.xml"/><Relationship Id="rId5" Type="http://schemas.openxmlformats.org/officeDocument/2006/relationships/viewProps" Target="viewProps.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printerSettings" Target="printerSettings/printerSettings1.bin"/><Relationship Id="rId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9183CC-E02A-443D-857C-778E78018913}" type="datetimeFigureOut">
              <a:rPr lang="en-US" smtClean="0"/>
              <a:t>9/11/08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83CC-E02A-443D-857C-778E78018913}" type="datetimeFigureOut">
              <a:rPr lang="en-US" smtClean="0"/>
              <a:t>9/11/08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83CC-E02A-443D-857C-778E78018913}" type="datetimeFigureOut">
              <a:rPr lang="en-US" smtClean="0"/>
              <a:t>9/11/08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83CC-E02A-443D-857C-778E78018913}" type="datetimeFigureOut">
              <a:rPr lang="en-US" smtClean="0"/>
              <a:t>9/11/08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183CC-E02A-443D-857C-778E78018913}" type="datetimeFigureOut">
              <a:rPr lang="en-US" smtClean="0"/>
              <a:t>9/11/08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9183CC-E02A-443D-857C-778E78018913}" type="datetimeFigureOut">
              <a:rPr lang="en-US" smtClean="0"/>
              <a:t>9/11/08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9183CC-E02A-443D-857C-778E78018913}" type="datetimeFigureOut">
              <a:rPr lang="en-US" smtClean="0"/>
              <a:t>9/11/08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9183CC-E02A-443D-857C-778E78018913}" type="datetimeFigureOut">
              <a:rPr lang="en-US" smtClean="0"/>
              <a:t>9/11/08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183CC-E02A-443D-857C-778E78018913}" type="datetimeFigureOut">
              <a:rPr lang="en-US" smtClean="0"/>
              <a:t>9/11/08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183CC-E02A-443D-857C-778E78018913}" type="datetimeFigureOut">
              <a:rPr lang="en-US" smtClean="0"/>
              <a:t>9/11/08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183CC-E02A-443D-857C-778E78018913}" type="datetimeFigureOut">
              <a:rPr lang="en-US" smtClean="0"/>
              <a:t>9/11/08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D45AE-1076-4631-AD24-B2250CD3EDD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183CC-E02A-443D-857C-778E78018913}" type="datetimeFigureOut">
              <a:rPr lang="en-US" smtClean="0"/>
              <a:t>9/11/08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ED45AE-1076-4631-AD24-B2250CD3EDD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3"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6A6C5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7" descr="1173 lith poros and vel"/>
          <p:cNvPicPr>
            <a:picLocks noChangeAspect="1" noChangeArrowheads="1"/>
          </p:cNvPicPr>
          <p:nvPr/>
        </p:nvPicPr>
        <p:blipFill>
          <a:blip r:embed="rId2"/>
          <a:srcRect/>
          <a:stretch>
            <a:fillRect/>
          </a:stretch>
        </p:blipFill>
        <p:spPr bwMode="auto">
          <a:xfrm>
            <a:off x="76200" y="2612964"/>
            <a:ext cx="4876800" cy="2797236"/>
          </a:xfrm>
          <a:prstGeom prst="rect">
            <a:avLst/>
          </a:prstGeom>
          <a:noFill/>
          <a:ln w="9525">
            <a:noFill/>
            <a:miter lim="800000"/>
            <a:headEnd/>
            <a:tailEnd/>
          </a:ln>
        </p:spPr>
      </p:pic>
      <p:sp>
        <p:nvSpPr>
          <p:cNvPr id="2" name="Title 1"/>
          <p:cNvSpPr>
            <a:spLocks noGrp="1"/>
          </p:cNvSpPr>
          <p:nvPr>
            <p:ph type="ctrTitle"/>
          </p:nvPr>
        </p:nvSpPr>
        <p:spPr>
          <a:xfrm>
            <a:off x="381000" y="-304800"/>
            <a:ext cx="8382000" cy="1470025"/>
          </a:xfrm>
        </p:spPr>
        <p:txBody>
          <a:bodyPr>
            <a:noAutofit/>
          </a:bodyPr>
          <a:lstStyle/>
          <a:p>
            <a:r>
              <a:rPr lang="en-US" sz="3000" b="1" dirty="0" smtClean="0"/>
              <a:t>Sediment Stabilization and Anomalous Porosities Resulting from Minor Silica Cementation</a:t>
            </a:r>
            <a:endParaRPr lang="en-US" sz="3000" b="1" dirty="0"/>
          </a:p>
        </p:txBody>
      </p:sp>
      <p:sp>
        <p:nvSpPr>
          <p:cNvPr id="3" name="Subtitle 2"/>
          <p:cNvSpPr>
            <a:spLocks noGrp="1"/>
          </p:cNvSpPr>
          <p:nvPr>
            <p:ph type="subTitle" idx="1"/>
          </p:nvPr>
        </p:nvSpPr>
        <p:spPr>
          <a:xfrm>
            <a:off x="381000" y="838200"/>
            <a:ext cx="8153400" cy="914400"/>
          </a:xfrm>
        </p:spPr>
        <p:txBody>
          <a:bodyPr>
            <a:noAutofit/>
          </a:bodyPr>
          <a:lstStyle/>
          <a:p>
            <a:pPr algn="l"/>
            <a:r>
              <a:rPr lang="en-US" sz="2000" dirty="0" smtClean="0">
                <a:solidFill>
                  <a:schemeClr val="bg2">
                    <a:lumMod val="90000"/>
                  </a:schemeClr>
                </a:solidFill>
              </a:rPr>
              <a:t>Glenn </a:t>
            </a:r>
            <a:r>
              <a:rPr lang="en-US" sz="2000" dirty="0" err="1" smtClean="0">
                <a:solidFill>
                  <a:schemeClr val="bg2">
                    <a:lumMod val="90000"/>
                  </a:schemeClr>
                </a:solidFill>
              </a:rPr>
              <a:t>Spinelli</a:t>
            </a:r>
            <a:r>
              <a:rPr lang="en-US" sz="2000" dirty="0" smtClean="0">
                <a:solidFill>
                  <a:schemeClr val="bg2">
                    <a:lumMod val="90000"/>
                  </a:schemeClr>
                </a:solidFill>
              </a:rPr>
              <a:t>, Earth &amp; Environmental Science Department, New Mexico Institute of Mining and Technology, Socorro, NM  87801</a:t>
            </a:r>
            <a:endParaRPr lang="en-US" sz="2000" dirty="0">
              <a:solidFill>
                <a:schemeClr val="bg2">
                  <a:lumMod val="90000"/>
                </a:schemeClr>
              </a:solidFill>
            </a:endParaRPr>
          </a:p>
        </p:txBody>
      </p:sp>
      <p:sp>
        <p:nvSpPr>
          <p:cNvPr id="4" name="TextBox 3"/>
          <p:cNvSpPr txBox="1"/>
          <p:nvPr/>
        </p:nvSpPr>
        <p:spPr>
          <a:xfrm>
            <a:off x="304800" y="1600200"/>
            <a:ext cx="8534400" cy="954107"/>
          </a:xfrm>
          <a:prstGeom prst="rect">
            <a:avLst/>
          </a:prstGeom>
          <a:noFill/>
        </p:spPr>
        <p:txBody>
          <a:bodyPr wrap="square" rtlCol="0">
            <a:spAutoFit/>
          </a:bodyPr>
          <a:lstStyle/>
          <a:p>
            <a:pPr algn="just"/>
            <a:r>
              <a:rPr lang="en-US" sz="1400" dirty="0" smtClean="0"/>
              <a:t>In clay-dominated sediment offshore southern Japan, a small amount of material coats clay grains and cements grain contacts which prevents the sediment from compacting.  As the sediment is buried, its temperature increases, the cement breaks down, and the sediment compacts dramatically.  Understanding the development and break-down of the cement will help with interpretation of the properties and deformation of reservoir seal rocks. </a:t>
            </a:r>
            <a:endParaRPr lang="en-US" sz="1400" dirty="0"/>
          </a:p>
        </p:txBody>
      </p:sp>
      <p:pic>
        <p:nvPicPr>
          <p:cNvPr id="6" name="Picture 5" descr="nugget_fig.png"/>
          <p:cNvPicPr>
            <a:picLocks noChangeAspect="1"/>
          </p:cNvPicPr>
          <p:nvPr/>
        </p:nvPicPr>
        <p:blipFill>
          <a:blip r:embed="rId3"/>
          <a:stretch>
            <a:fillRect/>
          </a:stretch>
        </p:blipFill>
        <p:spPr>
          <a:xfrm>
            <a:off x="6090838" y="4651380"/>
            <a:ext cx="2748362" cy="2127240"/>
          </a:xfrm>
          <a:prstGeom prst="rect">
            <a:avLst/>
          </a:prstGeom>
        </p:spPr>
      </p:pic>
      <p:sp>
        <p:nvSpPr>
          <p:cNvPr id="7" name="TextBox 6"/>
          <p:cNvSpPr txBox="1"/>
          <p:nvPr/>
        </p:nvSpPr>
        <p:spPr>
          <a:xfrm>
            <a:off x="76200" y="5257562"/>
            <a:ext cx="4876800" cy="1600438"/>
          </a:xfrm>
          <a:prstGeom prst="rect">
            <a:avLst/>
          </a:prstGeom>
          <a:noFill/>
        </p:spPr>
        <p:txBody>
          <a:bodyPr wrap="square" rtlCol="0">
            <a:spAutoFit/>
          </a:bodyPr>
          <a:lstStyle/>
          <a:p>
            <a:pPr algn="just"/>
            <a:r>
              <a:rPr lang="en-US" sz="1400" b="1" dirty="0" smtClean="0"/>
              <a:t>Effects of cementation:  </a:t>
            </a:r>
            <a:r>
              <a:rPr lang="en-US" sz="1400" dirty="0" smtClean="0"/>
              <a:t>A small amount of cement prevents consolidation of sediment offshore Japan.  The cemented section has constant porosity with depth (i.e. it is not compacting); high </a:t>
            </a:r>
            <a:r>
              <a:rPr lang="en-US" sz="1400" dirty="0" err="1" smtClean="0"/>
              <a:t>compressional</a:t>
            </a:r>
            <a:r>
              <a:rPr lang="en-US" sz="1400" dirty="0" smtClean="0"/>
              <a:t> and shear wave velocities indicate that the cemented sediment is more rigid than the surrounding material.  Where the cement fails (~340 meters below sea floor), the porosity </a:t>
            </a:r>
            <a:r>
              <a:rPr lang="en-US" sz="1400" dirty="0" smtClean="0"/>
              <a:t>and seismic velocities decrease</a:t>
            </a:r>
            <a:r>
              <a:rPr lang="en-US" sz="1400" dirty="0" smtClean="0"/>
              <a:t> dramatically. </a:t>
            </a:r>
            <a:endParaRPr lang="en-US" sz="1400" dirty="0"/>
          </a:p>
        </p:txBody>
      </p:sp>
      <p:sp>
        <p:nvSpPr>
          <p:cNvPr id="8" name="TextBox 7"/>
          <p:cNvSpPr txBox="1"/>
          <p:nvPr/>
        </p:nvSpPr>
        <p:spPr>
          <a:xfrm>
            <a:off x="5715000" y="3048000"/>
            <a:ext cx="3429000" cy="1600438"/>
          </a:xfrm>
          <a:prstGeom prst="rect">
            <a:avLst/>
          </a:prstGeom>
          <a:noFill/>
        </p:spPr>
        <p:txBody>
          <a:bodyPr wrap="square" rtlCol="0">
            <a:spAutoFit/>
          </a:bodyPr>
          <a:lstStyle/>
          <a:p>
            <a:pPr algn="just"/>
            <a:r>
              <a:rPr lang="en-US" sz="1400" b="1" dirty="0" smtClean="0"/>
              <a:t>Nature of the cement:  </a:t>
            </a:r>
            <a:r>
              <a:rPr lang="en-US" sz="1400" dirty="0" smtClean="0"/>
              <a:t>Backscattered electron images of the sediment within the cemented section show that volcanic glass shards are being altered to an amorphous gel phase that penetrates the surrounding sediment and may act as the cementing agent. </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81</TotalTime>
  <Words>220</Words>
  <Application>Microsoft Macintosh PowerPoint</Application>
  <PresentationFormat>On-screen Show (4:3)</PresentationFormat>
  <Paragraphs>5</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Sediment Stabilization and Anomalous Porosities Resulting from Minor Silica Cementation</vt:lpstr>
    </vt:vector>
  </TitlesOfParts>
  <Company>New Mexico Tech</Company>
  <LinksUpToDate>false</LinksUpToDate>
  <SharedDoc>false</SharedDoc>
  <HyperlinksChanged>false</HyperlinksChanged>
  <AppVersion>12.0257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Sediment Stabilization and Anomalous Porosities Resulting from Minor Silica Cementation</dc:title>
  <dc:creator>Glenn Spinelli</dc:creator>
  <cp:lastModifiedBy>Glenn Spinelli</cp:lastModifiedBy>
  <cp:revision>1</cp:revision>
  <dcterms:created xsi:type="dcterms:W3CDTF">2008-09-11T14:13:06Z</dcterms:created>
  <dcterms:modified xsi:type="dcterms:W3CDTF">2008-09-11T15:34:21Z</dcterms:modified>
</cp:coreProperties>
</file>