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43" autoAdjust="0"/>
  </p:normalViewPr>
  <p:slideViewPr>
    <p:cSldViewPr snapToObjects="1">
      <p:cViewPr>
        <p:scale>
          <a:sx n="115" d="100"/>
          <a:sy n="115" d="100"/>
        </p:scale>
        <p:origin x="-59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50F54-8B92-8542-BBC9-A5CCD188EFD9}" type="datetimeFigureOut">
              <a:rPr lang="en-US" smtClean="0"/>
              <a:pPr/>
              <a:t>9/17/09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7D11-8C8B-6146-9065-58B23968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878449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The Development of Accelerated Quantum Molecular Dynamics for Complex Gas-Phase Reactive </a:t>
            </a:r>
            <a:r>
              <a:rPr lang="en-US" sz="2400" b="1" dirty="0" smtClean="0">
                <a:solidFill>
                  <a:srgbClr val="FFFF00"/>
                </a:solidFill>
              </a:rPr>
              <a:t>Systems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Michael R. Salazar, Department of Chemistry, Union University, Jackson, TN 38305</a:t>
            </a:r>
            <a:r>
              <a:rPr lang="en-US" sz="1800" dirty="0" smtClean="0">
                <a:solidFill>
                  <a:srgbClr val="0000FF"/>
                </a:solidFill>
              </a:rPr>
              <a:t/>
            </a:r>
            <a:br>
              <a:rPr lang="en-US" sz="1800" dirty="0" smtClean="0">
                <a:solidFill>
                  <a:srgbClr val="0000FF"/>
                </a:solidFill>
              </a:rPr>
            </a:b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20389"/>
            <a:ext cx="7467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A suite of programs called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sz="1400" dirty="0" smtClean="0">
                <a:solidFill>
                  <a:srgbClr val="FFFF00"/>
                </a:solidFill>
              </a:rPr>
              <a:t>ccelerated </a:t>
            </a:r>
            <a:r>
              <a:rPr lang="en-US" b="1" dirty="0" smtClean="0">
                <a:solidFill>
                  <a:srgbClr val="FF0000"/>
                </a:solidFill>
              </a:rPr>
              <a:t>Mol</a:t>
            </a:r>
            <a:r>
              <a:rPr lang="en-US" sz="1400" dirty="0" smtClean="0">
                <a:solidFill>
                  <a:srgbClr val="FFFF00"/>
                </a:solidFill>
              </a:rPr>
              <a:t>ecular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sz="1400" dirty="0" smtClean="0">
                <a:solidFill>
                  <a:srgbClr val="FFFF00"/>
                </a:solidFill>
              </a:rPr>
              <a:t>ynamics with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FF00"/>
                </a:solidFill>
              </a:rPr>
              <a:t>hemistry (</a:t>
            </a:r>
            <a:r>
              <a:rPr lang="en-US" i="1" dirty="0" err="1" smtClean="0">
                <a:solidFill>
                  <a:srgbClr val="FF0000"/>
                </a:solidFill>
              </a:rPr>
              <a:t>AMolDC</a:t>
            </a:r>
            <a:r>
              <a:rPr lang="en-US" sz="1400" dirty="0" smtClean="0">
                <a:solidFill>
                  <a:srgbClr val="FFFF00"/>
                </a:solidFill>
              </a:rPr>
              <a:t>) has been written, tested, and employed in order to perform</a:t>
            </a:r>
            <a:r>
              <a:rPr lang="en-US" sz="1400" dirty="0" smtClean="0">
                <a:solidFill>
                  <a:srgbClr val="FFFF00"/>
                </a:solidFill>
              </a:rPr>
              <a:t> time-dependent, multilevel </a:t>
            </a:r>
            <a:r>
              <a:rPr lang="en-US" sz="1400" dirty="0" smtClean="0">
                <a:solidFill>
                  <a:srgbClr val="FFFF00"/>
                </a:solidFill>
              </a:rPr>
              <a:t>QM/MM </a:t>
            </a:r>
            <a:r>
              <a:rPr lang="en-US" sz="1400" dirty="0" smtClean="0">
                <a:solidFill>
                  <a:srgbClr val="FFFF00"/>
                </a:solidFill>
              </a:rPr>
              <a:t>simulations.</a:t>
            </a:r>
            <a:endParaRPr lang="en-US" sz="1400" dirty="0">
              <a:solidFill>
                <a:srgbClr val="FFFF00"/>
              </a:solidFill>
            </a:endParaRPr>
          </a:p>
        </p:txBody>
      </p:sp>
      <p:pic>
        <p:nvPicPr>
          <p:cNvPr id="6" name="Picture 5" descr="110s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74919"/>
            <a:ext cx="2904023" cy="2743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2819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110 Atom simulation using MP2</a:t>
            </a:r>
            <a:r>
              <a:rPr lang="en-US" dirty="0" smtClean="0">
                <a:solidFill>
                  <a:srgbClr val="FFFF00"/>
                </a:solidFill>
              </a:rPr>
              <a:t>/McLean and </a:t>
            </a:r>
            <a:r>
              <a:rPr lang="en-US" dirty="0" smtClean="0">
                <a:solidFill>
                  <a:srgbClr val="FFFF00"/>
                </a:solidFill>
              </a:rPr>
              <a:t>Chandler, </a:t>
            </a:r>
            <a:r>
              <a:rPr lang="en-US" dirty="0" smtClean="0">
                <a:solidFill>
                  <a:srgbClr val="FFFF00"/>
                </a:solidFill>
              </a:rPr>
              <a:t>SVWN/6-31G, and RHF/STO-3G levels of theory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7" descr="Fig.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715000" y="3886200"/>
            <a:ext cx="3276600" cy="253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76600" y="38862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Radically </a:t>
            </a:r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iscontinuous total potential producing continuous kinetic energy and canonical (NVT) simulations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107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Development of Accelerated Quantum Molecular Dynamics for Complex Gas-Phase Reactive Systems  Michael R. Salazar, Department of Chemistry, Union University, Jackson, TN 38305 </vt:lpstr>
    </vt:vector>
  </TitlesOfParts>
  <Company>Union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Accelerated Quantum Molecular Dynamics for Complex Gas-Phase Reactive Systems  Michael R. Salazar, Department of Chemistry, Union University, Jackson, TN 38305 </dc:title>
  <dc:creator>Michael Salazar</dc:creator>
  <cp:lastModifiedBy>Michael Salazar</cp:lastModifiedBy>
  <cp:revision>9</cp:revision>
  <dcterms:created xsi:type="dcterms:W3CDTF">2009-09-17T18:38:54Z</dcterms:created>
  <dcterms:modified xsi:type="dcterms:W3CDTF">2009-09-17T19:25:54Z</dcterms:modified>
</cp:coreProperties>
</file>